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3"/>
          </p:nvPr>
        </p:nvSpPr>
        <p:spPr/>
        <p:txBody>
          <a:bodyPr/>
          <a:lstStyle/>
          <a:p>
            <a:fld id="{AE4897AE-8E9C-4A5B-AE0C-3CB7FA0F0268}" type="slidenum">
              <a:t>‹N°›</a:t>
            </a:fld>
            <a:endParaRPr/>
          </a:p>
        </p:txBody>
      </p:sp>
      <p:sp>
        <p:nvSpPr>
          <p:cNvPr id="4" name="PlaceHolder 3"/>
          <p:cNvSpPr>
            <a:spLocks noGrp="1"/>
          </p:cNvSpPr>
          <p:nvPr>
            <p:ph type="dt" idx="2"/>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3"/>
          </p:nvPr>
        </p:nvSpPr>
        <p:spPr/>
        <p:txBody>
          <a:bodyPr/>
          <a:lstStyle/>
          <a:p>
            <a:fld id="{3350C943-DA99-4775-B5F1-C6C3F7512AFC}" type="slidenum">
              <a:t>‹N°›</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3"/>
          </p:nvPr>
        </p:nvSpPr>
        <p:spPr/>
        <p:txBody>
          <a:bodyPr/>
          <a:lstStyle/>
          <a:p>
            <a:fld id="{5CC80573-B0C7-4FB8-95A1-AA0B7956443D}" type="slidenum">
              <a:t>‹N°›</a:t>
            </a:fld>
            <a:endParaRPr/>
          </a:p>
        </p:txBody>
      </p:sp>
      <p:sp>
        <p:nvSpPr>
          <p:cNvPr id="9" name="PlaceHolder 8"/>
          <p:cNvSpPr>
            <a:spLocks noGrp="1"/>
          </p:cNvSpPr>
          <p:nvPr>
            <p:ph type="dt" idx="2"/>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3"/>
          </p:nvPr>
        </p:nvSpPr>
        <p:spPr/>
        <p:txBody>
          <a:bodyPr/>
          <a:lstStyle/>
          <a:p>
            <a:fld id="{1617DABE-2D20-417E-8457-A3DDEA24D2CF}" type="slidenum">
              <a:t>‹N°›</a:t>
            </a:fld>
            <a:endParaRPr/>
          </a:p>
        </p:txBody>
      </p:sp>
      <p:sp>
        <p:nvSpPr>
          <p:cNvPr id="11" name="PlaceHolder 10"/>
          <p:cNvSpPr>
            <a:spLocks noGrp="1"/>
          </p:cNvSpPr>
          <p:nvPr>
            <p:ph type="dt" idx="2"/>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6"/>
          </p:nvPr>
        </p:nvSpPr>
        <p:spPr/>
        <p:txBody>
          <a:bodyPr/>
          <a:lstStyle/>
          <a:p>
            <a:fld id="{A3477D01-D135-4E4B-A3CB-51741CEADC8C}" type="slidenum">
              <a:t>‹N°›</a:t>
            </a:fld>
            <a:endParaRPr/>
          </a:p>
        </p:txBody>
      </p:sp>
      <p:sp>
        <p:nvSpPr>
          <p:cNvPr id="4" name="PlaceHolder 3"/>
          <p:cNvSpPr>
            <a:spLocks noGrp="1"/>
          </p:cNvSpPr>
          <p:nvPr>
            <p:ph type="dt" idx="5"/>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6"/>
          </p:nvPr>
        </p:nvSpPr>
        <p:spPr/>
        <p:txBody>
          <a:bodyPr/>
          <a:lstStyle/>
          <a:p>
            <a:fld id="{F64512C5-2857-4BA2-8EC0-CF1B80D17F17}" type="slidenum">
              <a:t>‹N°›</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6"/>
          </p:nvPr>
        </p:nvSpPr>
        <p:spPr/>
        <p:txBody>
          <a:bodyPr/>
          <a:lstStyle/>
          <a:p>
            <a:fld id="{E14D6C05-4E9D-48DD-A420-FEDC52751F8C}" type="slidenum">
              <a:t>‹N°›</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6"/>
          </p:nvPr>
        </p:nvSpPr>
        <p:spPr/>
        <p:txBody>
          <a:bodyPr/>
          <a:lstStyle/>
          <a:p>
            <a:fld id="{32C8ACDA-BE45-4FC1-A555-42AA4C6FC686}" type="slidenum">
              <a:t>‹N°›</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6"/>
          </p:nvPr>
        </p:nvSpPr>
        <p:spPr/>
        <p:txBody>
          <a:bodyPr/>
          <a:lstStyle/>
          <a:p>
            <a:fld id="{480EA169-C2A7-4F67-98F7-A959E743F4E4}" type="slidenum">
              <a:t>‹N°›</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6"/>
          </p:nvPr>
        </p:nvSpPr>
        <p:spPr/>
        <p:txBody>
          <a:bodyPr/>
          <a:lstStyle/>
          <a:p>
            <a:fld id="{CA4CA4A0-CBA9-4FFA-9189-1D6EDE2F4C20}" type="slidenum">
              <a:t>‹N°›</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6"/>
          </p:nvPr>
        </p:nvSpPr>
        <p:spPr/>
        <p:txBody>
          <a:bodyPr/>
          <a:lstStyle/>
          <a:p>
            <a:fld id="{890D6CB4-DEBA-4F02-A94C-54C2C455FCD6}" type="slidenum">
              <a:t>‹N°›</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3"/>
          </p:nvPr>
        </p:nvSpPr>
        <p:spPr/>
        <p:txBody>
          <a:bodyPr/>
          <a:lstStyle/>
          <a:p>
            <a:fld id="{7CB2E11C-E937-4132-ACC0-F6245765ABDB}" type="slidenum">
              <a:t>‹N°›</a:t>
            </a:fld>
            <a:endParaRPr/>
          </a:p>
        </p:txBody>
      </p:sp>
      <p:sp>
        <p:nvSpPr>
          <p:cNvPr id="3" name="PlaceHolder 5"/>
          <p:cNvSpPr>
            <a:spLocks noGrp="1"/>
          </p:cNvSpPr>
          <p:nvPr>
            <p:ph type="dt" idx="2"/>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6"/>
          </p:nvPr>
        </p:nvSpPr>
        <p:spPr/>
        <p:txBody>
          <a:bodyPr/>
          <a:lstStyle/>
          <a:p>
            <a:fld id="{B1739B33-E533-4586-A5D6-3783960C6DDB}" type="slidenum">
              <a:t>‹N°›</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6"/>
          </p:nvPr>
        </p:nvSpPr>
        <p:spPr/>
        <p:txBody>
          <a:bodyPr/>
          <a:lstStyle/>
          <a:p>
            <a:fld id="{47C81771-EA7E-435E-8801-2288E4085B01}" type="slidenum">
              <a:t>‹N°›</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6"/>
          </p:nvPr>
        </p:nvSpPr>
        <p:spPr/>
        <p:txBody>
          <a:bodyPr/>
          <a:lstStyle/>
          <a:p>
            <a:fld id="{2DC1E565-26DF-40B7-A7A3-5F557DD367D1}" type="slidenum">
              <a:t>‹N°›</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6"/>
          </p:nvPr>
        </p:nvSpPr>
        <p:spPr/>
        <p:txBody>
          <a:bodyPr/>
          <a:lstStyle/>
          <a:p>
            <a:fld id="{A9692791-FC78-41F6-8D9A-ED446288518F}" type="slidenum">
              <a:t>‹N°›</a:t>
            </a:fld>
            <a:endParaRPr/>
          </a:p>
        </p:txBody>
      </p:sp>
      <p:sp>
        <p:nvSpPr>
          <p:cNvPr id="9" name="PlaceHolder 8"/>
          <p:cNvSpPr>
            <a:spLocks noGrp="1"/>
          </p:cNvSpPr>
          <p:nvPr>
            <p:ph type="dt" idx="5"/>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6"/>
          </p:nvPr>
        </p:nvSpPr>
        <p:spPr/>
        <p:txBody>
          <a:bodyPr/>
          <a:lstStyle/>
          <a:p>
            <a:fld id="{A920EC16-E2A1-435D-A628-B1CC7F5F7A33}" type="slidenum">
              <a:t>‹N°›</a:t>
            </a:fld>
            <a:endParaRPr/>
          </a:p>
        </p:txBody>
      </p:sp>
      <p:sp>
        <p:nvSpPr>
          <p:cNvPr id="11" name="PlaceHolder 10"/>
          <p:cNvSpPr>
            <a:spLocks noGrp="1"/>
          </p:cNvSpPr>
          <p:nvPr>
            <p:ph type="dt" idx="5"/>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9"/>
          </p:nvPr>
        </p:nvSpPr>
        <p:spPr/>
        <p:txBody>
          <a:bodyPr/>
          <a:lstStyle/>
          <a:p>
            <a:fld id="{6F2D5631-0569-4B26-9DF2-C5A619DC2403}" type="slidenum">
              <a:t>‹N°›</a:t>
            </a:fld>
            <a:endParaRPr/>
          </a:p>
        </p:txBody>
      </p:sp>
      <p:sp>
        <p:nvSpPr>
          <p:cNvPr id="4" name="PlaceHolder 3"/>
          <p:cNvSpPr>
            <a:spLocks noGrp="1"/>
          </p:cNvSpPr>
          <p:nvPr>
            <p:ph type="dt" idx="8"/>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9"/>
          </p:nvPr>
        </p:nvSpPr>
        <p:spPr/>
        <p:txBody>
          <a:bodyPr/>
          <a:lstStyle/>
          <a:p>
            <a:fld id="{FA810E00-BDF2-4E20-B57D-328A09BAF36A}" type="slidenum">
              <a:t>‹N°›</a:t>
            </a:fld>
            <a:endParaRPr/>
          </a:p>
        </p:txBody>
      </p:sp>
      <p:sp>
        <p:nvSpPr>
          <p:cNvPr id="6" name="PlaceHolder 5"/>
          <p:cNvSpPr>
            <a:spLocks noGrp="1"/>
          </p:cNvSpPr>
          <p:nvPr>
            <p:ph type="dt" idx="8"/>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9"/>
          </p:nvPr>
        </p:nvSpPr>
        <p:spPr/>
        <p:txBody>
          <a:bodyPr/>
          <a:lstStyle/>
          <a:p>
            <a:fld id="{719BCC8F-7799-4777-8056-91B3EF15B84E}" type="slidenum">
              <a:t>‹N°›</a:t>
            </a:fld>
            <a:endParaRPr/>
          </a:p>
        </p:txBody>
      </p:sp>
      <p:sp>
        <p:nvSpPr>
          <p:cNvPr id="6" name="PlaceHolder 5"/>
          <p:cNvSpPr>
            <a:spLocks noGrp="1"/>
          </p:cNvSpPr>
          <p:nvPr>
            <p:ph type="dt" idx="8"/>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9"/>
          </p:nvPr>
        </p:nvSpPr>
        <p:spPr/>
        <p:txBody>
          <a:bodyPr/>
          <a:lstStyle/>
          <a:p>
            <a:fld id="{4194F5C4-0B77-45BB-8CA1-7BDAC593E25C}" type="slidenum">
              <a:t>‹N°›</a:t>
            </a:fld>
            <a:endParaRPr/>
          </a:p>
        </p:txBody>
      </p:sp>
      <p:sp>
        <p:nvSpPr>
          <p:cNvPr id="7" name="PlaceHolder 6"/>
          <p:cNvSpPr>
            <a:spLocks noGrp="1"/>
          </p:cNvSpPr>
          <p:nvPr>
            <p:ph type="dt" idx="8"/>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9"/>
          </p:nvPr>
        </p:nvSpPr>
        <p:spPr/>
        <p:txBody>
          <a:bodyPr/>
          <a:lstStyle/>
          <a:p>
            <a:fld id="{A18987F7-73D3-41BD-8D28-16917BAFCBB7}" type="slidenum">
              <a:t>‹N°›</a:t>
            </a:fld>
            <a:endParaRPr/>
          </a:p>
        </p:txBody>
      </p:sp>
      <p:sp>
        <p:nvSpPr>
          <p:cNvPr id="5" name="PlaceHolder 4"/>
          <p:cNvSpPr>
            <a:spLocks noGrp="1"/>
          </p:cNvSpPr>
          <p:nvPr>
            <p:ph type="dt" idx="8"/>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3"/>
          </p:nvPr>
        </p:nvSpPr>
        <p:spPr/>
        <p:txBody>
          <a:bodyPr/>
          <a:lstStyle/>
          <a:p>
            <a:fld id="{091FEC9A-323C-4C3E-B9E3-BDDC88C132A0}" type="slidenum">
              <a:t>‹N°›</a:t>
            </a:fld>
            <a:endParaRPr/>
          </a:p>
        </p:txBody>
      </p:sp>
      <p:sp>
        <p:nvSpPr>
          <p:cNvPr id="6" name="PlaceHolder 5"/>
          <p:cNvSpPr>
            <a:spLocks noGrp="1"/>
          </p:cNvSpPr>
          <p:nvPr>
            <p:ph type="dt" idx="2"/>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9"/>
          </p:nvPr>
        </p:nvSpPr>
        <p:spPr/>
        <p:txBody>
          <a:bodyPr/>
          <a:lstStyle/>
          <a:p>
            <a:fld id="{91560AB1-F14E-4B4A-AAC3-09AFB46CAE39}" type="slidenum">
              <a:t>‹N°›</a:t>
            </a:fld>
            <a:endParaRPr/>
          </a:p>
        </p:txBody>
      </p:sp>
      <p:sp>
        <p:nvSpPr>
          <p:cNvPr id="5" name="PlaceHolder 4"/>
          <p:cNvSpPr>
            <a:spLocks noGrp="1"/>
          </p:cNvSpPr>
          <p:nvPr>
            <p:ph type="dt" idx="8"/>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9"/>
          </p:nvPr>
        </p:nvSpPr>
        <p:spPr/>
        <p:txBody>
          <a:bodyPr/>
          <a:lstStyle/>
          <a:p>
            <a:fld id="{78AA70B7-DE23-436F-9D15-29DB7E4A4765}" type="slidenum">
              <a:t>‹N°›</a:t>
            </a:fld>
            <a:endParaRPr/>
          </a:p>
        </p:txBody>
      </p:sp>
      <p:sp>
        <p:nvSpPr>
          <p:cNvPr id="8" name="PlaceHolder 7"/>
          <p:cNvSpPr>
            <a:spLocks noGrp="1"/>
          </p:cNvSpPr>
          <p:nvPr>
            <p:ph type="dt" idx="8"/>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9"/>
          </p:nvPr>
        </p:nvSpPr>
        <p:spPr/>
        <p:txBody>
          <a:bodyPr/>
          <a:lstStyle/>
          <a:p>
            <a:fld id="{CFE2D372-CBDF-4F2F-B761-4164FB8D3659}" type="slidenum">
              <a:t>‹N°›</a:t>
            </a:fld>
            <a:endParaRPr/>
          </a:p>
        </p:txBody>
      </p:sp>
      <p:sp>
        <p:nvSpPr>
          <p:cNvPr id="8" name="PlaceHolder 7"/>
          <p:cNvSpPr>
            <a:spLocks noGrp="1"/>
          </p:cNvSpPr>
          <p:nvPr>
            <p:ph type="dt" idx="8"/>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9"/>
          </p:nvPr>
        </p:nvSpPr>
        <p:spPr/>
        <p:txBody>
          <a:bodyPr/>
          <a:lstStyle/>
          <a:p>
            <a:fld id="{3CD6CE6F-09ED-4C13-AE76-592AAA134762}" type="slidenum">
              <a:t>‹N°›</a:t>
            </a:fld>
            <a:endParaRPr/>
          </a:p>
        </p:txBody>
      </p:sp>
      <p:sp>
        <p:nvSpPr>
          <p:cNvPr id="8" name="PlaceHolder 7"/>
          <p:cNvSpPr>
            <a:spLocks noGrp="1"/>
          </p:cNvSpPr>
          <p:nvPr>
            <p:ph type="dt" idx="8"/>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9"/>
          </p:nvPr>
        </p:nvSpPr>
        <p:spPr/>
        <p:txBody>
          <a:bodyPr/>
          <a:lstStyle/>
          <a:p>
            <a:fld id="{18AA6CDB-8FC5-4C15-9D60-BBFDBB3DA979}" type="slidenum">
              <a:t>‹N°›</a:t>
            </a:fld>
            <a:endParaRPr/>
          </a:p>
        </p:txBody>
      </p:sp>
      <p:sp>
        <p:nvSpPr>
          <p:cNvPr id="7" name="PlaceHolder 6"/>
          <p:cNvSpPr>
            <a:spLocks noGrp="1"/>
          </p:cNvSpPr>
          <p:nvPr>
            <p:ph type="dt" idx="8"/>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9"/>
          </p:nvPr>
        </p:nvSpPr>
        <p:spPr/>
        <p:txBody>
          <a:bodyPr/>
          <a:lstStyle/>
          <a:p>
            <a:fld id="{40C7901E-133B-4C7B-A99E-32F2D68DC42A}" type="slidenum">
              <a:t>‹N°›</a:t>
            </a:fld>
            <a:endParaRPr/>
          </a:p>
        </p:txBody>
      </p:sp>
      <p:sp>
        <p:nvSpPr>
          <p:cNvPr id="9" name="PlaceHolder 8"/>
          <p:cNvSpPr>
            <a:spLocks noGrp="1"/>
          </p:cNvSpPr>
          <p:nvPr>
            <p:ph type="dt" idx="8"/>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9"/>
          </p:nvPr>
        </p:nvSpPr>
        <p:spPr/>
        <p:txBody>
          <a:bodyPr/>
          <a:lstStyle/>
          <a:p>
            <a:fld id="{348D421D-F519-4198-8834-24EF4E6AAC80}" type="slidenum">
              <a:t>‹N°›</a:t>
            </a:fld>
            <a:endParaRPr/>
          </a:p>
        </p:txBody>
      </p:sp>
      <p:sp>
        <p:nvSpPr>
          <p:cNvPr id="11" name="PlaceHolder 10"/>
          <p:cNvSpPr>
            <a:spLocks noGrp="1"/>
          </p:cNvSpPr>
          <p:nvPr>
            <p:ph type="dt" idx="8"/>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3"/>
          </p:nvPr>
        </p:nvSpPr>
        <p:spPr/>
        <p:txBody>
          <a:bodyPr/>
          <a:lstStyle/>
          <a:p>
            <a:fld id="{B01A9416-CA4E-4594-8BC9-C2D3D9BB205E}" type="slidenum">
              <a:t>‹N°›</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3"/>
          </p:nvPr>
        </p:nvSpPr>
        <p:spPr/>
        <p:txBody>
          <a:bodyPr/>
          <a:lstStyle/>
          <a:p>
            <a:fld id="{F6A1CBC1-4DFB-4522-A63A-EDF6F24133A1}" type="slidenum">
              <a:t>‹N°›</a:t>
            </a:fld>
            <a:endParaRPr/>
          </a:p>
        </p:txBody>
      </p:sp>
      <p:sp>
        <p:nvSpPr>
          <p:cNvPr id="5" name="PlaceHolder 4"/>
          <p:cNvSpPr>
            <a:spLocks noGrp="1"/>
          </p:cNvSpPr>
          <p:nvPr>
            <p:ph type="dt" idx="2"/>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fr-FR" sz="3200" b="0" strike="noStrike" spc="-1">
              <a:solidFill>
                <a:srgbClr val="000000"/>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3"/>
          </p:nvPr>
        </p:nvSpPr>
        <p:spPr/>
        <p:txBody>
          <a:bodyPr/>
          <a:lstStyle/>
          <a:p>
            <a:fld id="{F34E2982-7817-480B-944A-09E05812C63D}" type="slidenum">
              <a:t>‹N°›</a:t>
            </a:fld>
            <a:endParaRPr/>
          </a:p>
        </p:txBody>
      </p:sp>
      <p:sp>
        <p:nvSpPr>
          <p:cNvPr id="5" name="PlaceHolder 4"/>
          <p:cNvSpPr>
            <a:spLocks noGrp="1"/>
          </p:cNvSpPr>
          <p:nvPr>
            <p:ph type="dt" idx="2"/>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3"/>
          </p:nvPr>
        </p:nvSpPr>
        <p:spPr/>
        <p:txBody>
          <a:bodyPr/>
          <a:lstStyle/>
          <a:p>
            <a:fld id="{28173FC2-2CF2-46A5-B73A-6EE86A1CE8E5}" type="slidenum">
              <a:t>‹N°›</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3"/>
          </p:nvPr>
        </p:nvSpPr>
        <p:spPr/>
        <p:txBody>
          <a:bodyPr/>
          <a:lstStyle/>
          <a:p>
            <a:fld id="{26FBB988-818B-4EC4-B2AB-378F12FB8278}" type="slidenum">
              <a:t>‹N°›</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fr-FR" sz="1800" b="0" strike="noStrike" spc="-1">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fr-FR" sz="18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3"/>
          </p:nvPr>
        </p:nvSpPr>
        <p:spPr/>
        <p:txBody>
          <a:bodyPr/>
          <a:lstStyle/>
          <a:p>
            <a:fld id="{DF984A8E-0AB7-4D86-BA00-28668EE9D4C1}" type="slidenum">
              <a:t>‹N°›</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3108960" y="6378120"/>
            <a:ext cx="2925720" cy="342720"/>
          </a:xfrm>
          <a:prstGeom prst="rect">
            <a:avLst/>
          </a:prstGeom>
          <a:noFill/>
          <a:ln w="0">
            <a:noFill/>
          </a:ln>
        </p:spPr>
        <p:txBody>
          <a:bodyPr lIns="0" tIns="0" rIns="0" bIns="0" anchor="t">
            <a:noAutofit/>
          </a:bodyPr>
          <a:lstStyle>
            <a:lvl1pPr algn="ctr">
              <a:buNone/>
              <a:defRPr lang="fr-FR" sz="1400" b="0" strike="noStrike" spc="-1">
                <a:solidFill>
                  <a:srgbClr val="000000"/>
                </a:solidFill>
                <a:latin typeface="Calibri"/>
              </a:defRPr>
            </a:lvl1pPr>
          </a:lstStyle>
          <a:p>
            <a:pPr algn="ctr">
              <a:buNone/>
            </a:pPr>
            <a:r>
              <a:rPr lang="fr-FR" sz="1400" b="0" strike="noStrike" spc="-1">
                <a:solidFill>
                  <a:srgbClr val="000000"/>
                </a:solidFill>
                <a:latin typeface="Calibri"/>
              </a:rPr>
              <a:t>&lt;pied de page&gt;</a:t>
            </a:r>
          </a:p>
        </p:txBody>
      </p:sp>
      <p:sp>
        <p:nvSpPr>
          <p:cNvPr id="6" name="PlaceHolder 2"/>
          <p:cNvSpPr>
            <a:spLocks noGrp="1"/>
          </p:cNvSpPr>
          <p:nvPr>
            <p:ph type="dt" idx="2"/>
          </p:nvPr>
        </p:nvSpPr>
        <p:spPr>
          <a:xfrm>
            <a:off x="457200" y="6378120"/>
            <a:ext cx="2102760" cy="342720"/>
          </a:xfrm>
          <a:prstGeom prst="rect">
            <a:avLst/>
          </a:prstGeom>
          <a:noFill/>
          <a:ln w="0">
            <a:noFill/>
          </a:ln>
        </p:spPr>
        <p:txBody>
          <a:bodyPr lIns="0" tIns="0" rIns="0" bIns="0" anchor="t">
            <a:noAutofit/>
          </a:bodyPr>
          <a:lstStyle>
            <a:lvl1pPr>
              <a:lnSpc>
                <a:spcPct val="100000"/>
              </a:lnSpc>
              <a:buNone/>
              <a:defRPr lang="en-US" sz="1400" b="0" strike="noStrike" spc="-1">
                <a:solidFill>
                  <a:srgbClr val="B2B2B2"/>
                </a:solidFill>
                <a:latin typeface="Calibri"/>
              </a:defRPr>
            </a:lvl1pPr>
          </a:lstStyle>
          <a:p>
            <a:pPr>
              <a:lnSpc>
                <a:spcPct val="100000"/>
              </a:lnSpc>
              <a:buNone/>
            </a:pPr>
            <a:r>
              <a:rPr lang="en-US" sz="1400" b="0" strike="noStrike" spc="-1">
                <a:solidFill>
                  <a:srgbClr val="B2B2B2"/>
                </a:solidFill>
                <a:latin typeface="Calibri"/>
              </a:rPr>
              <a:t>&lt;date/heure&gt;</a:t>
            </a:r>
            <a:endParaRPr lang="fr-FR" sz="1400" b="0" strike="noStrike" spc="-1">
              <a:solidFill>
                <a:srgbClr val="000000"/>
              </a:solidFill>
              <a:latin typeface="Calibri"/>
            </a:endParaRPr>
          </a:p>
        </p:txBody>
      </p:sp>
      <p:sp>
        <p:nvSpPr>
          <p:cNvPr id="2" name="PlaceHolder 3"/>
          <p:cNvSpPr>
            <a:spLocks noGrp="1"/>
          </p:cNvSpPr>
          <p:nvPr>
            <p:ph type="sldNum" idx="3"/>
          </p:nvPr>
        </p:nvSpPr>
        <p:spPr>
          <a:xfrm>
            <a:off x="8152560" y="6465240"/>
            <a:ext cx="322200" cy="177480"/>
          </a:xfrm>
          <a:prstGeom prst="rect">
            <a:avLst/>
          </a:prstGeom>
          <a:noFill/>
          <a:ln w="0">
            <a:noFill/>
          </a:ln>
        </p:spPr>
        <p:txBody>
          <a:bodyPr lIns="0" tIns="0" rIns="0" bIns="0" anchor="t">
            <a:noAutofit/>
          </a:bodyPr>
          <a:lstStyle>
            <a:lvl1pPr marL="192960">
              <a:lnSpc>
                <a:spcPts val="1239"/>
              </a:lnSpc>
              <a:buNone/>
              <a:defRPr lang="fr-FR" sz="1200" b="0" strike="noStrike" spc="-60">
                <a:solidFill>
                  <a:srgbClr val="888888"/>
                </a:solidFill>
                <a:latin typeface="Arial"/>
              </a:defRPr>
            </a:lvl1pPr>
          </a:lstStyle>
          <a:p>
            <a:pPr marL="192960">
              <a:lnSpc>
                <a:spcPts val="1239"/>
              </a:lnSpc>
              <a:buNone/>
            </a:pPr>
            <a:fld id="{F3C9B67F-1F16-4C15-9ADA-F7FF9A638EE1}" type="slidenum">
              <a:rPr lang="fr-FR" sz="1200" b="0" strike="noStrike" spc="-60">
                <a:solidFill>
                  <a:srgbClr val="888888"/>
                </a:solidFill>
                <a:latin typeface="Arial"/>
              </a:rPr>
              <a:t>‹N°›</a:t>
            </a:fld>
            <a:endParaRPr lang="fr-FR" sz="1200" b="0" strike="noStrike" spc="-1">
              <a:solidFill>
                <a:srgbClr val="000000"/>
              </a:solidFill>
              <a:latin typeface="Calibri"/>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fr-FR" sz="1800" b="0" strike="noStrike" spc="-1">
                <a:solidFill>
                  <a:srgbClr val="000000"/>
                </a:solidFill>
                <a:latin typeface="Calibri"/>
              </a:rPr>
              <a:t>Cliquez pour éditer le format du texte-titre</a:t>
            </a: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0" y="1263600"/>
            <a:ext cx="9143640" cy="299520"/>
          </a:xfrm>
          <a:prstGeom prst="rect">
            <a:avLst/>
          </a:prstGeom>
          <a:noFill/>
          <a:ln w="0">
            <a:noFill/>
          </a:ln>
        </p:spPr>
        <p:txBody>
          <a:bodyPr lIns="0" tIns="0" rIns="0" bIns="0" anchor="t">
            <a:noAutofit/>
          </a:bodyPr>
          <a:lstStyle/>
          <a:p>
            <a:r>
              <a:rPr lang="fr-FR" sz="1800" b="0" strike="noStrike" spc="-1">
                <a:solidFill>
                  <a:srgbClr val="000000"/>
                </a:solidFill>
                <a:latin typeface="Calibri"/>
              </a:rPr>
              <a:t>Cliquez pour éditer le format du texte-titre</a:t>
            </a:r>
          </a:p>
        </p:txBody>
      </p:sp>
      <p:sp>
        <p:nvSpPr>
          <p:cNvPr id="42" name="PlaceHolder 2"/>
          <p:cNvSpPr>
            <a:spLocks noGrp="1"/>
          </p:cNvSpPr>
          <p:nvPr>
            <p:ph type="body"/>
          </p:nvPr>
        </p:nvSpPr>
        <p:spPr>
          <a:xfrm>
            <a:off x="325080" y="3100680"/>
            <a:ext cx="8334720" cy="2515680"/>
          </a:xfrm>
          <a:prstGeom prst="rect">
            <a:avLst/>
          </a:prstGeom>
          <a:noFill/>
          <a:ln w="0">
            <a:noFill/>
          </a:ln>
        </p:spPr>
        <p:txBody>
          <a:bodyPr lIns="0" tIns="0" rIns="0" bIns="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Calibri"/>
              </a:rPr>
              <a:t>Septième niveau de plan</a:t>
            </a:r>
          </a:p>
        </p:txBody>
      </p:sp>
      <p:sp>
        <p:nvSpPr>
          <p:cNvPr id="43" name="PlaceHolder 3"/>
          <p:cNvSpPr>
            <a:spLocks noGrp="1"/>
          </p:cNvSpPr>
          <p:nvPr>
            <p:ph type="ftr" idx="4"/>
          </p:nvPr>
        </p:nvSpPr>
        <p:spPr>
          <a:xfrm>
            <a:off x="3108960" y="6378120"/>
            <a:ext cx="2925720" cy="342720"/>
          </a:xfrm>
          <a:prstGeom prst="rect">
            <a:avLst/>
          </a:prstGeom>
          <a:noFill/>
          <a:ln w="0">
            <a:noFill/>
          </a:ln>
        </p:spPr>
        <p:txBody>
          <a:bodyPr lIns="0" tIns="0" rIns="0" bIns="0" anchor="t">
            <a:noAutofit/>
          </a:bodyPr>
          <a:lstStyle>
            <a:lvl1pPr algn="ctr">
              <a:buNone/>
              <a:defRPr lang="fr-FR" sz="1400" b="0" strike="noStrike" spc="-1">
                <a:solidFill>
                  <a:srgbClr val="000000"/>
                </a:solidFill>
                <a:latin typeface="Calibri"/>
              </a:defRPr>
            </a:lvl1pPr>
          </a:lstStyle>
          <a:p>
            <a:pPr algn="ctr">
              <a:buNone/>
            </a:pPr>
            <a:r>
              <a:rPr lang="fr-FR" sz="1400" b="0" strike="noStrike" spc="-1">
                <a:solidFill>
                  <a:srgbClr val="000000"/>
                </a:solidFill>
                <a:latin typeface="Calibri"/>
              </a:rPr>
              <a:t>&lt;pied de page&gt;</a:t>
            </a:r>
          </a:p>
        </p:txBody>
      </p:sp>
      <p:sp>
        <p:nvSpPr>
          <p:cNvPr id="44" name="PlaceHolder 4"/>
          <p:cNvSpPr>
            <a:spLocks noGrp="1"/>
          </p:cNvSpPr>
          <p:nvPr>
            <p:ph type="dt" idx="5"/>
          </p:nvPr>
        </p:nvSpPr>
        <p:spPr>
          <a:xfrm>
            <a:off x="457200" y="6378120"/>
            <a:ext cx="2102760" cy="342720"/>
          </a:xfrm>
          <a:prstGeom prst="rect">
            <a:avLst/>
          </a:prstGeom>
          <a:noFill/>
          <a:ln w="0">
            <a:noFill/>
          </a:ln>
        </p:spPr>
        <p:txBody>
          <a:bodyPr lIns="0" tIns="0" rIns="0" bIns="0" anchor="t">
            <a:noAutofit/>
          </a:bodyPr>
          <a:lstStyle>
            <a:lvl1pPr>
              <a:lnSpc>
                <a:spcPct val="100000"/>
              </a:lnSpc>
              <a:buNone/>
              <a:defRPr lang="en-US" sz="1400" b="0" strike="noStrike" spc="-1">
                <a:solidFill>
                  <a:srgbClr val="B2B2B2"/>
                </a:solidFill>
                <a:latin typeface="Calibri"/>
              </a:defRPr>
            </a:lvl1pPr>
          </a:lstStyle>
          <a:p>
            <a:pPr>
              <a:lnSpc>
                <a:spcPct val="100000"/>
              </a:lnSpc>
              <a:buNone/>
            </a:pPr>
            <a:r>
              <a:rPr lang="en-US" sz="1400" b="0" strike="noStrike" spc="-1">
                <a:solidFill>
                  <a:srgbClr val="B2B2B2"/>
                </a:solidFill>
                <a:latin typeface="Calibri"/>
              </a:rPr>
              <a:t>&lt;date/heure&gt;</a:t>
            </a:r>
            <a:endParaRPr lang="fr-FR" sz="1400" b="0" strike="noStrike" spc="-1">
              <a:solidFill>
                <a:srgbClr val="000000"/>
              </a:solidFill>
              <a:latin typeface="Calibri"/>
            </a:endParaRPr>
          </a:p>
        </p:txBody>
      </p:sp>
      <p:sp>
        <p:nvSpPr>
          <p:cNvPr id="45" name="PlaceHolder 5"/>
          <p:cNvSpPr>
            <a:spLocks noGrp="1"/>
          </p:cNvSpPr>
          <p:nvPr>
            <p:ph type="sldNum" idx="6"/>
          </p:nvPr>
        </p:nvSpPr>
        <p:spPr>
          <a:xfrm>
            <a:off x="8152560" y="6465240"/>
            <a:ext cx="322200" cy="177480"/>
          </a:xfrm>
          <a:prstGeom prst="rect">
            <a:avLst/>
          </a:prstGeom>
          <a:noFill/>
          <a:ln w="0">
            <a:noFill/>
          </a:ln>
        </p:spPr>
        <p:txBody>
          <a:bodyPr lIns="0" tIns="0" rIns="0" bIns="0" anchor="t">
            <a:noAutofit/>
          </a:bodyPr>
          <a:lstStyle>
            <a:lvl1pPr marL="192960">
              <a:lnSpc>
                <a:spcPts val="1239"/>
              </a:lnSpc>
              <a:buNone/>
              <a:defRPr lang="fr-FR" sz="1200" b="0" strike="noStrike" spc="-60">
                <a:solidFill>
                  <a:srgbClr val="888888"/>
                </a:solidFill>
                <a:latin typeface="Arial"/>
              </a:defRPr>
            </a:lvl1pPr>
          </a:lstStyle>
          <a:p>
            <a:pPr marL="192960">
              <a:lnSpc>
                <a:spcPts val="1239"/>
              </a:lnSpc>
              <a:buNone/>
            </a:pPr>
            <a:fld id="{E41513D2-04C3-4A2F-B451-13AEC407B5F8}" type="slidenum">
              <a:rPr lang="fr-FR" sz="1200" b="0" strike="noStrike" spc="-60">
                <a:solidFill>
                  <a:srgbClr val="888888"/>
                </a:solidFill>
                <a:latin typeface="Arial"/>
              </a:rPr>
              <a:t>‹N°›</a:t>
            </a:fld>
            <a:endParaRPr lang="fr-FR"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0" y="1263600"/>
            <a:ext cx="9143640" cy="299520"/>
          </a:xfrm>
          <a:prstGeom prst="rect">
            <a:avLst/>
          </a:prstGeom>
          <a:noFill/>
          <a:ln w="0">
            <a:noFill/>
          </a:ln>
        </p:spPr>
        <p:txBody>
          <a:bodyPr lIns="0" tIns="0" rIns="0" bIns="0" anchor="t">
            <a:noAutofit/>
          </a:bodyPr>
          <a:lstStyle/>
          <a:p>
            <a:r>
              <a:rPr lang="fr-FR" sz="1800" b="0" strike="noStrike" spc="-1">
                <a:solidFill>
                  <a:srgbClr val="000000"/>
                </a:solidFill>
                <a:latin typeface="Calibri"/>
              </a:rPr>
              <a:t>Cliquez pour éditer le format du texte-titre</a:t>
            </a:r>
          </a:p>
        </p:txBody>
      </p:sp>
      <p:sp>
        <p:nvSpPr>
          <p:cNvPr id="83" name="PlaceHolder 2"/>
          <p:cNvSpPr>
            <a:spLocks noGrp="1"/>
          </p:cNvSpPr>
          <p:nvPr>
            <p:ph type="ftr" idx="7"/>
          </p:nvPr>
        </p:nvSpPr>
        <p:spPr>
          <a:xfrm>
            <a:off x="3108960" y="6378120"/>
            <a:ext cx="2925720" cy="342720"/>
          </a:xfrm>
          <a:prstGeom prst="rect">
            <a:avLst/>
          </a:prstGeom>
          <a:noFill/>
          <a:ln w="0">
            <a:noFill/>
          </a:ln>
        </p:spPr>
        <p:txBody>
          <a:bodyPr lIns="0" tIns="0" rIns="0" bIns="0" anchor="t">
            <a:noAutofit/>
          </a:bodyPr>
          <a:lstStyle>
            <a:lvl1pPr algn="ctr">
              <a:buNone/>
              <a:defRPr lang="fr-FR" sz="1400" b="0" strike="noStrike" spc="-1">
                <a:solidFill>
                  <a:srgbClr val="000000"/>
                </a:solidFill>
                <a:latin typeface="Calibri"/>
              </a:defRPr>
            </a:lvl1pPr>
          </a:lstStyle>
          <a:p>
            <a:pPr algn="ctr">
              <a:buNone/>
            </a:pPr>
            <a:r>
              <a:rPr lang="fr-FR" sz="1400" b="0" strike="noStrike" spc="-1">
                <a:solidFill>
                  <a:srgbClr val="000000"/>
                </a:solidFill>
                <a:latin typeface="Calibri"/>
              </a:rPr>
              <a:t>&lt;pied de page&gt;</a:t>
            </a:r>
          </a:p>
        </p:txBody>
      </p:sp>
      <p:sp>
        <p:nvSpPr>
          <p:cNvPr id="84" name="PlaceHolder 3"/>
          <p:cNvSpPr>
            <a:spLocks noGrp="1"/>
          </p:cNvSpPr>
          <p:nvPr>
            <p:ph type="dt" idx="8"/>
          </p:nvPr>
        </p:nvSpPr>
        <p:spPr>
          <a:xfrm>
            <a:off x="457200" y="6378120"/>
            <a:ext cx="2102760" cy="342720"/>
          </a:xfrm>
          <a:prstGeom prst="rect">
            <a:avLst/>
          </a:prstGeom>
          <a:noFill/>
          <a:ln w="0">
            <a:noFill/>
          </a:ln>
        </p:spPr>
        <p:txBody>
          <a:bodyPr lIns="0" tIns="0" rIns="0" bIns="0" anchor="t">
            <a:noAutofit/>
          </a:bodyPr>
          <a:lstStyle>
            <a:lvl1pPr>
              <a:lnSpc>
                <a:spcPct val="100000"/>
              </a:lnSpc>
              <a:buNone/>
              <a:defRPr lang="en-US" sz="1400" b="0" strike="noStrike" spc="-1">
                <a:solidFill>
                  <a:srgbClr val="B2B2B2"/>
                </a:solidFill>
                <a:latin typeface="Calibri"/>
              </a:defRPr>
            </a:lvl1pPr>
          </a:lstStyle>
          <a:p>
            <a:pPr>
              <a:lnSpc>
                <a:spcPct val="100000"/>
              </a:lnSpc>
              <a:buNone/>
            </a:pPr>
            <a:r>
              <a:rPr lang="en-US" sz="1400" b="0" strike="noStrike" spc="-1">
                <a:solidFill>
                  <a:srgbClr val="B2B2B2"/>
                </a:solidFill>
                <a:latin typeface="Calibri"/>
              </a:rPr>
              <a:t>&lt;date/heure&gt;</a:t>
            </a:r>
            <a:endParaRPr lang="fr-FR" sz="1400" b="0" strike="noStrike" spc="-1">
              <a:solidFill>
                <a:srgbClr val="000000"/>
              </a:solidFill>
              <a:latin typeface="Calibri"/>
            </a:endParaRPr>
          </a:p>
        </p:txBody>
      </p:sp>
      <p:sp>
        <p:nvSpPr>
          <p:cNvPr id="85" name="PlaceHolder 4"/>
          <p:cNvSpPr>
            <a:spLocks noGrp="1"/>
          </p:cNvSpPr>
          <p:nvPr>
            <p:ph type="sldNum" idx="9"/>
          </p:nvPr>
        </p:nvSpPr>
        <p:spPr>
          <a:xfrm>
            <a:off x="8152560" y="6465240"/>
            <a:ext cx="322200" cy="177480"/>
          </a:xfrm>
          <a:prstGeom prst="rect">
            <a:avLst/>
          </a:prstGeom>
          <a:noFill/>
          <a:ln w="0">
            <a:noFill/>
          </a:ln>
        </p:spPr>
        <p:txBody>
          <a:bodyPr lIns="0" tIns="0" rIns="0" bIns="0" anchor="t">
            <a:noAutofit/>
          </a:bodyPr>
          <a:lstStyle>
            <a:lvl1pPr marL="192960">
              <a:lnSpc>
                <a:spcPts val="1239"/>
              </a:lnSpc>
              <a:buNone/>
              <a:defRPr lang="fr-FR" sz="1200" b="0" strike="noStrike" spc="-60">
                <a:solidFill>
                  <a:srgbClr val="888888"/>
                </a:solidFill>
                <a:latin typeface="Arial"/>
              </a:defRPr>
            </a:lvl1pPr>
          </a:lstStyle>
          <a:p>
            <a:pPr marL="192960">
              <a:lnSpc>
                <a:spcPts val="1239"/>
              </a:lnSpc>
              <a:buNone/>
            </a:pPr>
            <a:fld id="{1E05283F-1063-486A-8582-4910859059DE}" type="slidenum">
              <a:rPr lang="fr-FR" sz="1200" b="0" strike="noStrike" spc="-60">
                <a:solidFill>
                  <a:srgbClr val="888888"/>
                </a:solidFill>
                <a:latin typeface="Arial"/>
              </a:rPr>
              <a:t>‹N°›</a:t>
            </a:fld>
            <a:endParaRPr lang="fr-FR" sz="1200" b="0" strike="noStrike" spc="-1">
              <a:solidFill>
                <a:srgbClr val="000000"/>
              </a:solidFill>
              <a:latin typeface="Calibri"/>
            </a:endParaRP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clil.univ-lille.fr/" TargetMode="External"/><Relationship Id="rId1" Type="http://schemas.openxmlformats.org/officeDocument/2006/relationships/slideLayout" Target="../slideLayouts/slideLayout13.xml"/><Relationship Id="rId4" Type="http://schemas.openxmlformats.org/officeDocument/2006/relationships/hyperlink" Target="mailto:delang.pdb@univ-lille.fr"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www.certification-cles.fr/" TargetMode="External"/><Relationship Id="rId3" Type="http://schemas.openxmlformats.org/officeDocument/2006/relationships/hyperlink" Target="mailto:beatrix.hoffmann@univ-lille.fr" TargetMode="External"/><Relationship Id="rId7" Type="http://schemas.openxmlformats.org/officeDocument/2006/relationships/hyperlink" Target="mailto:cles@univ-lille.fr" TargetMode="External"/><Relationship Id="rId2" Type="http://schemas.openxmlformats.org/officeDocument/2006/relationships/hyperlink" Target="mailto:sarah.pekelder@univ-lille.fr" TargetMode="External"/><Relationship Id="rId1" Type="http://schemas.openxmlformats.org/officeDocument/2006/relationships/slideLayout" Target="../slideLayouts/slideLayout1.xml"/><Relationship Id="rId6" Type="http://schemas.openxmlformats.org/officeDocument/2006/relationships/hyperlink" Target="https://clil.univ-lille.fr/certifications" TargetMode="External"/><Relationship Id="rId5" Type="http://schemas.openxmlformats.org/officeDocument/2006/relationships/hyperlink" Target="mailto:certifications@univ-lille.fr" TargetMode="External"/><Relationship Id="rId4" Type="http://schemas.openxmlformats.org/officeDocument/2006/relationships/hyperlink" Target="mailto:philippe.chevalerias@univ-lille.fr" TargetMode="External"/><Relationship Id="rId9" Type="http://schemas.openxmlformats.org/officeDocument/2006/relationships/image" Target="../media/image72.jpeg"/></Relationships>
</file>

<file path=ppt/slides/_rels/slide102.xml.rels><?xml version="1.0" encoding="UTF-8" standalone="yes"?>
<Relationships xmlns="http://schemas.openxmlformats.org/package/2006/relationships"><Relationship Id="rId3" Type="http://schemas.openxmlformats.org/officeDocument/2006/relationships/hyperlink" Target="mailto:crl@univ-lille.fr" TargetMode="External"/><Relationship Id="rId2" Type="http://schemas.openxmlformats.org/officeDocument/2006/relationships/hyperlink" Target="https://clil.univ-lille.fr/" TargetMode="Externa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103.xml.rels><?xml version="1.0" encoding="UTF-8" standalone="yes"?>
<Relationships xmlns="http://schemas.openxmlformats.org/package/2006/relationships"><Relationship Id="rId3" Type="http://schemas.openxmlformats.org/officeDocument/2006/relationships/hyperlink" Target="http://www.facebook.com/CLILUnivLille" TargetMode="External"/><Relationship Id="rId2" Type="http://schemas.openxmlformats.org/officeDocument/2006/relationships/hyperlink" Target="mailto:clil@univ-lille.fr"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elang.cs@univ-lille.fr" TargetMode="External"/><Relationship Id="rId2" Type="http://schemas.openxmlformats.org/officeDocument/2006/relationships/hyperlink" Target="mailto:delang.pdb@univ-lille.fr"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mailto:prenom.nom.etu@univ-lille.fr"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http://univ-numerique.fr/ressources/fun-" TargetMode="External"/><Relationship Id="rId2" Type="http://schemas.openxmlformats.org/officeDocument/2006/relationships/hyperlink" Target="http://www.fun-mooc.fr/fr/" TargetMode="Externa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10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mailto:contact-harcelement-sexuel@univ-lille.fr" TargetMode="External"/><Relationship Id="rId2" Type="http://schemas.openxmlformats.org/officeDocument/2006/relationships/hyperlink" Target="mailto:contact-harcelement-moral@univ-lille.fr" TargetMode="External"/><Relationship Id="rId1" Type="http://schemas.openxmlformats.org/officeDocument/2006/relationships/slideLayout" Target="../slideLayouts/slideLayout1.xml"/><Relationship Id="rId5" Type="http://schemas.openxmlformats.org/officeDocument/2006/relationships/hyperlink" Target="mailto:maison-mediation@univ-lille.fr" TargetMode="External"/><Relationship Id="rId4" Type="http://schemas.openxmlformats.org/officeDocument/2006/relationships/hyperlink" Target="mailto:amadou.bal@univ-lille.f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hyperlink" Target="mailto:aeh.lille@gmail.com" TargetMode="External"/><Relationship Id="rId7" Type="http://schemas.openxmlformats.org/officeDocument/2006/relationships/hyperlink" Target="mailto:gaullille@gmail.com" TargetMode="External"/><Relationship Id="rId2" Type="http://schemas.openxmlformats.org/officeDocument/2006/relationships/hyperlink" Target="https://www.facebook.com/AehLille/" TargetMode="External"/><Relationship Id="rId1" Type="http://schemas.openxmlformats.org/officeDocument/2006/relationships/slideLayout" Target="../slideLayouts/slideLayout13.xml"/><Relationship Id="rId6" Type="http://schemas.openxmlformats.org/officeDocument/2006/relationships/hyperlink" Target="https://twitter.com/LilleGaul" TargetMode="External"/><Relationship Id="rId5" Type="http://schemas.openxmlformats.org/officeDocument/2006/relationships/hyperlink" Target="https://www.facebook.com/gaul.lille/" TargetMode="External"/><Relationship Id="rId4" Type="http://schemas.openxmlformats.org/officeDocument/2006/relationships/hyperlink" Target="https://gaullille.wixsite.com/univlille" TargetMode="External"/><Relationship Id="rId9" Type="http://schemas.openxmlformats.org/officeDocument/2006/relationships/image" Target="../media/image76.jpeg"/></Relationships>
</file>

<file path=ppt/slides/_rels/slide111.xml.rels><?xml version="1.0" encoding="UTF-8" standalone="yes"?>
<Relationships xmlns="http://schemas.openxmlformats.org/package/2006/relationships"><Relationship Id="rId3" Type="http://schemas.openxmlformats.org/officeDocument/2006/relationships/hyperlink" Target="mailto:phebus.lille3@gmail.com" TargetMode="External"/><Relationship Id="rId2" Type="http://schemas.openxmlformats.org/officeDocument/2006/relationships/hyperlink" Target="https://www.facebook.com/PhebusLille3/" TargetMode="External"/><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s://www.facebook.com/Dionysos-Universit&#195;&#169;-de-Lille-803101866757030/"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masalle.univ-lille3.fr/" TargetMode="External"/><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mailto:luisa.brunori@univ-lille.fr"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mailto:graduate-programme-cspm@univ-lille.fr" TargetMode="External"/><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hyperlink" Target="mailto:julie.oerlemans@univ-lille.fr" TargetMode="External"/><Relationship Id="rId3" Type="http://schemas.openxmlformats.org/officeDocument/2006/relationships/hyperlink" Target="mailto:frederique.blaizot@univ-lille.fr" TargetMode="External"/><Relationship Id="rId7" Type="http://schemas.openxmlformats.org/officeDocument/2006/relationships/hyperlink" Target="mailto:aurelie.semaesse@univ-lille.fr" TargetMode="External"/><Relationship Id="rId2" Type="http://schemas.openxmlformats.org/officeDocument/2006/relationships/hyperlink" Target="mailto:philippe.abrahami@univ-lille.fr" TargetMode="External"/><Relationship Id="rId1" Type="http://schemas.openxmlformats.org/officeDocument/2006/relationships/slideLayout" Target="../slideLayouts/slideLayout13.xml"/><Relationship Id="rId6" Type="http://schemas.openxmlformats.org/officeDocument/2006/relationships/hyperlink" Target="mailto:nathalie.delmeire@univ-lille.fr" TargetMode="External"/><Relationship Id="rId11" Type="http://schemas.openxmlformats.org/officeDocument/2006/relationships/hyperlink" Target="mailto:anne.martel@univ-lille.fr" TargetMode="External"/><Relationship Id="rId5" Type="http://schemas.openxmlformats.org/officeDocument/2006/relationships/hyperlink" Target="mailto:anne-isabelle.bouton@univ-lille.fr" TargetMode="External"/><Relationship Id="rId10" Type="http://schemas.openxmlformats.org/officeDocument/2006/relationships/hyperlink" Target="mailto:angelique.crossouard@univ-lille.fr" TargetMode="External"/><Relationship Id="rId4" Type="http://schemas.openxmlformats.org/officeDocument/2006/relationships/hyperlink" Target="mailto:ghislaine.widmer@univ-lille.fr" TargetMode="External"/><Relationship Id="rId9" Type="http://schemas.openxmlformats.org/officeDocument/2006/relationships/hyperlink" Target="mailto:isabelle.bianchini@univ-lille.fr"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ro.univ-lille.fr/georgios-sanidas/" TargetMode="External"/><Relationship Id="rId3" Type="http://schemas.openxmlformats.org/officeDocument/2006/relationships/hyperlink" Target="https://pro.univ-lille.fr/agnes-lamotte/" TargetMode="External"/><Relationship Id="rId7" Type="http://schemas.openxmlformats.org/officeDocument/2006/relationships/hyperlink" Target="https://pro.univ-lille.fr/gregoire-poccardi/" TargetMode="External"/><Relationship Id="rId2" Type="http://schemas.openxmlformats.org/officeDocument/2006/relationships/hyperlink" Target="https://pro.univ-lille.fr/sanda-balescu/" TargetMode="External"/><Relationship Id="rId1" Type="http://schemas.openxmlformats.org/officeDocument/2006/relationships/slideLayout" Target="../slideLayouts/slideLayout13.xml"/><Relationship Id="rId6" Type="http://schemas.openxmlformats.org/officeDocument/2006/relationships/hyperlink" Target="https://pro.univ-lille.fr/sandrine-huber/" TargetMode="External"/><Relationship Id="rId5" Type="http://schemas.openxmlformats.org/officeDocument/2006/relationships/hyperlink" Target="https://pro.univ-lille.fr/markus-kohl/" TargetMode="External"/><Relationship Id="rId10" Type="http://schemas.openxmlformats.org/officeDocument/2006/relationships/hyperlink" Target="https://pro.univ-lille.fr/mathieu-vivas/" TargetMode="External"/><Relationship Id="rId4" Type="http://schemas.openxmlformats.org/officeDocument/2006/relationships/hyperlink" Target="https://pro.univ-lille.fr/frederique.blaizot/" TargetMode="External"/><Relationship Id="rId9" Type="http://schemas.openxmlformats.org/officeDocument/2006/relationships/hyperlink" Target="https://pro.univ-lille.fr/elise-baillieu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halma.univ-lille.fr/"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irhis.univ-lille.fr/"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ep.univ-lille.fr/fr"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alithila.univ-lille3.fr/" TargetMode="External"/><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stl.univ-lille.fr/"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bsa.univ-lille.fr/" TargetMode="External"/><Relationship Id="rId7" Type="http://schemas.openxmlformats.org/officeDocument/2006/relationships/image" Target="../media/image33.png"/><Relationship Id="rId2" Type="http://schemas.openxmlformats.org/officeDocument/2006/relationships/hyperlink" Target="mailto:bsa@univ-lille.fr" TargetMode="External"/><Relationship Id="rId1" Type="http://schemas.openxmlformats.org/officeDocument/2006/relationships/slideLayout" Target="../slideLayouts/slideLayout13.xml"/><Relationship Id="rId6" Type="http://schemas.openxmlformats.org/officeDocument/2006/relationships/hyperlink" Target="https://bibliotheque-vandier.univ-lille.fr/" TargetMode="External"/><Relationship Id="rId11" Type="http://schemas.openxmlformats.org/officeDocument/2006/relationships/image" Target="../media/image36.jpeg"/><Relationship Id="rId5" Type="http://schemas.openxmlformats.org/officeDocument/2006/relationships/hyperlink" Target="mailto:sylvie.verite@univ-lille.fr" TargetMode="External"/><Relationship Id="rId10" Type="http://schemas.openxmlformats.org/officeDocument/2006/relationships/hyperlink" Target="https://egyptologie.univ-lille3.fr/" TargetMode="External"/><Relationship Id="rId4" Type="http://schemas.openxmlformats.org/officeDocument/2006/relationships/hyperlink" Target="http://www.youtube.com/channel/UCcwIfHvfkmaDQfuh1W67DoQ" TargetMode="External"/><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hyperlink" Target="https://bibirhis.hypotheses.org/" TargetMode="External"/><Relationship Id="rId3" Type="http://schemas.openxmlformats.org/officeDocument/2006/relationships/hyperlink" Target="https://stl.univ-lille.fr/bibliotheque/" TargetMode="External"/><Relationship Id="rId7" Type="http://schemas.openxmlformats.org/officeDocument/2006/relationships/hyperlink" Target="mailto:corinne.helin@univ-lille.fr" TargetMode="External"/><Relationship Id="rId2" Type="http://schemas.openxmlformats.org/officeDocument/2006/relationships/hyperlink" Target="mailto:caroline.taillez@univ-lille.fr" TargetMode="Externa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hyperlink" Target="https://stl.univ-lille.fr/" TargetMode="External"/><Relationship Id="rId4" Type="http://schemas.openxmlformats.org/officeDocument/2006/relationships/image" Target="../media/image34.jpeg"/><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hyperlink" Target="http://eep.univ-lille.fr/fr/infrastructures/bibliotheque_recherche_paleontologie/presentation" TargetMode="External"/><Relationship Id="rId7" Type="http://schemas.openxmlformats.org/officeDocument/2006/relationships/hyperlink" Target="https://lilliad.univ-lille.fr/" TargetMode="External"/><Relationship Id="rId2" Type="http://schemas.openxmlformats.org/officeDocument/2006/relationships/hyperlink" Target="mailto:jessie.cuvelier@univ-lille.fr" TargetMode="Externa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0.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hyperlink" Target="https://haemus-network.univ-lille.fr/"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www.univ-lille.fr/formation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edshs.meshs.fr/"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niv-lille.fr/" TargetMode="Externa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www.legifrance.gouv.fr/jorf/id/JORFTEXT000000628726)"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humanites.univ-lille.fr/stages-insertion-professionnelle" TargetMode="External"/><Relationship Id="rId2" Type="http://schemas.openxmlformats.org/officeDocument/2006/relationships/hyperlink" Target="https://humanites.univ-lille.fr/" TargetMode="Externa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www.linkedin.com/" TargetMode="External"/><Relationship Id="rId4" Type="http://schemas.openxmlformats.org/officeDocument/2006/relationships/hyperlink" Target="https://www.lilagora.fr/group/faculte-des-humanites/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ias.edu/ideas/2017/chaniotis-world-of-emotions" TargetMode="External"/><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s://clil.univ-lille.fr/"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lisa.haouat@univ-lille.fr" TargetMode="External"/><Relationship Id="rId2" Type="http://schemas.openxmlformats.org/officeDocument/2006/relationships/hyperlink" Target="mailto:suzanne.klimsza@univ-lille.fr"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humanites.univ-lille.fr/relations-professionnelles-stages"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clil.univ-lille.fr/"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s://humanites.univ-lille.fr/" TargetMode="External"/><Relationship Id="rId4" Type="http://schemas.openxmlformats.org/officeDocument/2006/relationships/image" Target="../media/image12.jpeg"/><Relationship Id="rId9" Type="http://schemas.openxmlformats.org/officeDocument/2006/relationships/image" Target="../media/image1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humanites.univ-lille.fr/stages-insertion-professionnelle"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www.univ-lille.fr/formation/boite-a-outils-rentree" TargetMode="External"/><Relationship Id="rId7" Type="http://schemas.openxmlformats.org/officeDocument/2006/relationships/image" Target="../media/image51.jpeg"/><Relationship Id="rId2" Type="http://schemas.openxmlformats.org/officeDocument/2006/relationships/hyperlink" Target="https://intranet.univ-lille.fr/etu/scolarite/accueil/" TargetMode="Externa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s://humanites.univ-lille.fr/histoire-art"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univ-lille.fr/" TargetMode="External"/><Relationship Id="rId2" Type="http://schemas.openxmlformats.org/officeDocument/2006/relationships/hyperlink" Target="https://www.univ-lille.fr/plan-contact/" TargetMode="Externa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mailto:pr&#233;nom.nom@etu.univ-lille.fr" TargetMode="External"/></Relationships>
</file>

<file path=ppt/slides/_rels/slide9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s://www.univ-lille.fr/etudes/preparer-son-insertion-professionnelle/stages-et-emplois/" TargetMode="External"/><Relationship Id="rId7" Type="http://schemas.openxmlformats.org/officeDocument/2006/relationships/image" Target="../media/image60.jpeg"/><Relationship Id="rId2" Type="http://schemas.openxmlformats.org/officeDocument/2006/relationships/hyperlink" Target="https://www.univ-lille.fr/etudes/sinformer-sorienter/" TargetMode="External"/><Relationship Id="rId1" Type="http://schemas.openxmlformats.org/officeDocument/2006/relationships/slideLayout" Target="../slideLayouts/slideLayout1.xml"/><Relationship Id="rId6" Type="http://schemas.openxmlformats.org/officeDocument/2006/relationships/hyperlink" Target="https://international.univ-lille.fr/etudiants-etrangers/en-programme-international/programme-dechange-erasmus-isep/" TargetMode="External"/><Relationship Id="rId5" Type="http://schemas.openxmlformats.org/officeDocument/2006/relationships/image" Target="../media/image59.jpeg"/><Relationship Id="rId4" Type="http://schemas.openxmlformats.org/officeDocument/2006/relationships/hyperlink" Target="https://international.univ-lille.fr/" TargetMode="External"/></Relationships>
</file>

<file path=ppt/slides/_rels/slide9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hyperlink" Target="https://www.univ-lille.fr/vie-des-campus/logement/" TargetMode="External"/><Relationship Id="rId7" Type="http://schemas.openxmlformats.org/officeDocument/2006/relationships/image" Target="../media/image63.jpeg"/><Relationship Id="rId2" Type="http://schemas.openxmlformats.org/officeDocument/2006/relationships/hyperlink" Target="https://www.univ-lille.fr/vie-des-campus/etudes-et-handicap/" TargetMode="Externa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hyperlink" Target="https://www.univ-lille.fr/boite-a-outils-rentree/" TargetMode="External"/><Relationship Id="rId4" Type="http://schemas.openxmlformats.org/officeDocument/2006/relationships/hyperlink" Target="https://www.univ-lille.fr/vie-des-campus/centre-de-sante-des-etudiants/" TargetMode="External"/><Relationship Id="rId9" Type="http://schemas.openxmlformats.org/officeDocument/2006/relationships/image" Target="../media/image65.jpeg"/></Relationships>
</file>

<file path=ppt/slides/_rels/slide98.xml.rels><?xml version="1.0" encoding="UTF-8" standalone="yes"?>
<Relationships xmlns="http://schemas.openxmlformats.org/package/2006/relationships"><Relationship Id="rId3" Type="http://schemas.openxmlformats.org/officeDocument/2006/relationships/hyperlink" Target="https://www.univ-lille.fr/vie-des-campus/culture/" TargetMode="External"/><Relationship Id="rId7" Type="http://schemas.openxmlformats.org/officeDocument/2006/relationships/image" Target="../media/image68.jpeg"/><Relationship Id="rId2" Type="http://schemas.openxmlformats.org/officeDocument/2006/relationships/hyperlink" Target="https://www.univ-lille.fr/vie-des-campus/vie-associative-et-engagement-citoyen/" TargetMode="Externa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hyperlink" Target="https://www.univ-lille.fr/vie-des-campus/sport/"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www.univ-lille.fr/vie-des-campus/restauration/" TargetMode="External"/><Relationship Id="rId1" Type="http://schemas.openxmlformats.org/officeDocument/2006/relationships/slideLayout" Target="../slideLayouts/slideLayout1.xml"/><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 name="object 2"/>
          <p:cNvPicPr/>
          <p:nvPr/>
        </p:nvPicPr>
        <p:blipFill>
          <a:blip r:embed="rId2"/>
          <a:stretch/>
        </p:blipFill>
        <p:spPr>
          <a:xfrm>
            <a:off x="106560" y="114480"/>
            <a:ext cx="8686440" cy="6629040"/>
          </a:xfrm>
          <a:prstGeom prst="rect">
            <a:avLst/>
          </a:prstGeom>
          <a:ln w="0">
            <a:noFill/>
          </a:ln>
        </p:spPr>
      </p:pic>
      <p:sp>
        <p:nvSpPr>
          <p:cNvPr id="124" name="Rectangle 2"/>
          <p:cNvSpPr/>
          <p:nvPr/>
        </p:nvSpPr>
        <p:spPr>
          <a:xfrm>
            <a:off x="76320" y="1295280"/>
            <a:ext cx="2133360" cy="380520"/>
          </a:xfrm>
          <a:prstGeom prst="rect">
            <a:avLst/>
          </a:prstGeom>
          <a:solidFill>
            <a:schemeClr val="bg1"/>
          </a:solidFill>
          <a:ln>
            <a:solidFill>
              <a:srgbClr val="FFFFFF"/>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chemeClr val="lt1"/>
              </a:solidFill>
              <a:latin typeface="Calibri"/>
            </a:endParaRPr>
          </a:p>
        </p:txBody>
      </p:sp>
      <p:sp>
        <p:nvSpPr>
          <p:cNvPr id="125" name="ZoneTexte 3"/>
          <p:cNvSpPr/>
          <p:nvPr/>
        </p:nvSpPr>
        <p:spPr>
          <a:xfrm>
            <a:off x="48600" y="1341000"/>
            <a:ext cx="2617920" cy="5774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3200" b="1" strike="noStrike" spc="-1">
                <a:solidFill>
                  <a:srgbClr val="0070C0"/>
                </a:solidFill>
                <a:latin typeface="Verdana"/>
                <a:ea typeface="Verdana"/>
              </a:rPr>
              <a:t>2023-2024</a:t>
            </a:r>
            <a:endParaRPr lang="fr-FR" sz="3200" b="0" strike="noStrike" spc="-1">
              <a:solidFill>
                <a:srgbClr val="000000"/>
              </a:solidFill>
              <a:latin typeface="Calibri"/>
            </a:endParaRPr>
          </a:p>
        </p:txBody>
      </p:sp>
      <p:sp>
        <p:nvSpPr>
          <p:cNvPr id="126" name="Rectangle 5"/>
          <p:cNvSpPr/>
          <p:nvPr/>
        </p:nvSpPr>
        <p:spPr>
          <a:xfrm>
            <a:off x="3276720" y="1486080"/>
            <a:ext cx="380520" cy="4228920"/>
          </a:xfrm>
          <a:prstGeom prst="rect">
            <a:avLst/>
          </a:prstGeom>
          <a:solidFill>
            <a:schemeClr val="bg1"/>
          </a:solidFill>
          <a:ln>
            <a:solidFill>
              <a:srgbClr val="FFFFFF"/>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chemeClr val="lt1"/>
              </a:solidFill>
              <a:latin typeface="Calibri"/>
            </a:endParaRPr>
          </a:p>
        </p:txBody>
      </p:sp>
      <p:sp>
        <p:nvSpPr>
          <p:cNvPr id="127" name="ZoneTexte 6"/>
          <p:cNvSpPr/>
          <p:nvPr/>
        </p:nvSpPr>
        <p:spPr>
          <a:xfrm>
            <a:off x="0" y="2125800"/>
            <a:ext cx="3657240" cy="37011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900" b="1" strike="noStrike" spc="-1">
                <a:solidFill>
                  <a:srgbClr val="002060"/>
                </a:solidFill>
                <a:latin typeface="Verdana"/>
                <a:ea typeface="Verdana"/>
              </a:rPr>
              <a:t>MASTER</a:t>
            </a:r>
            <a:endParaRPr lang="fr-FR" sz="2900" b="0" strike="noStrike" spc="-1">
              <a:solidFill>
                <a:srgbClr val="000000"/>
              </a:solidFill>
              <a:latin typeface="Calibri"/>
            </a:endParaRPr>
          </a:p>
          <a:p>
            <a:pPr>
              <a:lnSpc>
                <a:spcPct val="100000"/>
              </a:lnSpc>
              <a:buNone/>
            </a:pPr>
            <a:endParaRPr lang="fr-FR" sz="2900" b="0" strike="noStrike" spc="-1">
              <a:solidFill>
                <a:srgbClr val="000000"/>
              </a:solidFill>
              <a:latin typeface="Calibri"/>
            </a:endParaRPr>
          </a:p>
          <a:p>
            <a:pPr>
              <a:lnSpc>
                <a:spcPct val="100000"/>
              </a:lnSpc>
              <a:buNone/>
            </a:pPr>
            <a:r>
              <a:rPr lang="fr-FR" sz="2500" b="0" i="1" strike="noStrike" spc="-1">
                <a:solidFill>
                  <a:srgbClr val="002060"/>
                </a:solidFill>
                <a:latin typeface="Verdana"/>
                <a:ea typeface="Verdana"/>
              </a:rPr>
              <a:t>Mention </a:t>
            </a:r>
            <a:endParaRPr lang="fr-FR" sz="2500" b="0" strike="noStrike" spc="-1">
              <a:solidFill>
                <a:srgbClr val="000000"/>
              </a:solidFill>
              <a:latin typeface="Calibri"/>
            </a:endParaRPr>
          </a:p>
          <a:p>
            <a:pPr>
              <a:lnSpc>
                <a:spcPct val="100000"/>
              </a:lnSpc>
              <a:buNone/>
            </a:pPr>
            <a:r>
              <a:rPr lang="fr-FR" sz="2500" b="1" strike="noStrike" spc="-1">
                <a:solidFill>
                  <a:srgbClr val="0070C0"/>
                </a:solidFill>
                <a:latin typeface="Verdana"/>
                <a:ea typeface="Verdana"/>
              </a:rPr>
              <a:t>MONDES ANCIENS</a:t>
            </a:r>
            <a:endParaRPr lang="fr-FR" sz="2500" b="0" strike="noStrike" spc="-1">
              <a:solidFill>
                <a:srgbClr val="000000"/>
              </a:solidFill>
              <a:latin typeface="Calibri"/>
            </a:endParaRPr>
          </a:p>
          <a:p>
            <a:pPr>
              <a:lnSpc>
                <a:spcPct val="100000"/>
              </a:lnSpc>
              <a:buNone/>
            </a:pPr>
            <a:endParaRPr lang="fr-FR" sz="2500" b="0" strike="noStrike" spc="-1">
              <a:solidFill>
                <a:srgbClr val="000000"/>
              </a:solidFill>
              <a:latin typeface="Calibri"/>
            </a:endParaRPr>
          </a:p>
          <a:p>
            <a:pPr>
              <a:lnSpc>
                <a:spcPct val="100000"/>
              </a:lnSpc>
              <a:buNone/>
            </a:pPr>
            <a:r>
              <a:rPr lang="fr-FR" sz="2500" b="0" i="1" strike="noStrike" spc="-1">
                <a:solidFill>
                  <a:srgbClr val="002060"/>
                </a:solidFill>
                <a:latin typeface="Verdana"/>
                <a:ea typeface="Verdana"/>
              </a:rPr>
              <a:t>Parcours</a:t>
            </a:r>
            <a:endParaRPr lang="fr-FR" sz="2500" b="0" strike="noStrike" spc="-1">
              <a:solidFill>
                <a:srgbClr val="000000"/>
              </a:solidFill>
              <a:latin typeface="Calibri"/>
            </a:endParaRPr>
          </a:p>
          <a:p>
            <a:pPr>
              <a:lnSpc>
                <a:spcPct val="100000"/>
              </a:lnSpc>
              <a:buNone/>
            </a:pPr>
            <a:r>
              <a:rPr lang="fr-FR" sz="2500" b="1" strike="noStrike" spc="-1">
                <a:solidFill>
                  <a:srgbClr val="0070C0"/>
                </a:solidFill>
                <a:latin typeface="Verdana"/>
                <a:ea typeface="Verdana"/>
              </a:rPr>
              <a:t>MÉTIERS DE L’ARCHÉOLOGIE</a:t>
            </a:r>
            <a:endParaRPr lang="fr-FR" sz="2500" b="0" strike="noStrike" spc="-1">
              <a:solidFill>
                <a:srgbClr val="000000"/>
              </a:solidFill>
              <a:latin typeface="Calibri"/>
            </a:endParaRPr>
          </a:p>
          <a:p>
            <a:pPr>
              <a:lnSpc>
                <a:spcPct val="100000"/>
              </a:lnSpc>
              <a:buNone/>
            </a:pPr>
            <a:endParaRPr lang="fr-FR" sz="2900" b="0" strike="noStrike" spc="-1">
              <a:solidFill>
                <a:srgbClr val="000000"/>
              </a:solidFill>
              <a:latin typeface="Calibri"/>
            </a:endParaRPr>
          </a:p>
        </p:txBody>
      </p:sp>
      <p:sp>
        <p:nvSpPr>
          <p:cNvPr id="128" name="Rectangle 7"/>
          <p:cNvSpPr/>
          <p:nvPr/>
        </p:nvSpPr>
        <p:spPr>
          <a:xfrm>
            <a:off x="15120" y="0"/>
            <a:ext cx="3123720" cy="1201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3600" b="0" strike="noStrike" spc="-1">
              <a:solidFill>
                <a:srgbClr val="000000"/>
              </a:solidFill>
              <a:latin typeface="Calibri"/>
            </a:endParaRPr>
          </a:p>
          <a:p>
            <a:pPr algn="ctr">
              <a:lnSpc>
                <a:spcPct val="100000"/>
              </a:lnSpc>
              <a:buNone/>
            </a:pPr>
            <a:r>
              <a:rPr lang="fr-FR" sz="3600" b="1" strike="noStrike" spc="-1">
                <a:solidFill>
                  <a:srgbClr val="0070C0"/>
                </a:solidFill>
                <a:latin typeface="Verdana"/>
                <a:ea typeface="Verdana"/>
              </a:rPr>
              <a:t>Guide</a:t>
            </a:r>
            <a:endParaRPr lang="fr-FR" sz="3600" b="0" strike="noStrike" spc="-1">
              <a:solidFill>
                <a:srgbClr val="000000"/>
              </a:solidFill>
              <a:latin typeface="Calibri"/>
            </a:endParaRPr>
          </a:p>
          <a:p>
            <a:pPr algn="ctr">
              <a:lnSpc>
                <a:spcPct val="100000"/>
              </a:lnSpc>
              <a:buNone/>
            </a:pPr>
            <a:r>
              <a:rPr lang="fr-FR" sz="3600" b="1" i="1" strike="noStrike" spc="-1">
                <a:solidFill>
                  <a:srgbClr val="0070C0"/>
                </a:solidFill>
                <a:latin typeface="Verdana"/>
                <a:ea typeface="Verdana"/>
              </a:rPr>
              <a:t>des études</a:t>
            </a:r>
            <a:endParaRPr lang="fr-FR" sz="3600" b="0" strike="noStrike" spc="-1">
              <a:solidFill>
                <a:srgbClr val="000000"/>
              </a:solidFill>
              <a:latin typeface="Calibri"/>
            </a:endParaRPr>
          </a:p>
          <a:p>
            <a:pPr algn="ctr">
              <a:lnSpc>
                <a:spcPct val="100000"/>
              </a:lnSpc>
              <a:buNone/>
            </a:pPr>
            <a:endParaRPr lang="fr-FR" sz="3600" b="0" strike="noStrike" spc="-1">
              <a:solidFill>
                <a:srgbClr val="000000"/>
              </a:solidFill>
              <a:latin typeface="Calibri"/>
            </a:endParaRPr>
          </a:p>
        </p:txBody>
      </p:sp>
      <p:sp>
        <p:nvSpPr>
          <p:cNvPr id="129" name="Rectangle 8"/>
          <p:cNvSpPr/>
          <p:nvPr/>
        </p:nvSpPr>
        <p:spPr>
          <a:xfrm>
            <a:off x="7513200" y="76320"/>
            <a:ext cx="1249200" cy="342720"/>
          </a:xfrm>
          <a:prstGeom prst="rect">
            <a:avLst/>
          </a:prstGeom>
          <a:solidFill>
            <a:srgbClr val="4F81BD"/>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rgbClr val="0070C0"/>
              </a:solidFill>
              <a:latin typeface="Calibri"/>
            </a:endParaRPr>
          </a:p>
        </p:txBody>
      </p:sp>
      <p:sp>
        <p:nvSpPr>
          <p:cNvPr id="130" name="Rectangle 9"/>
          <p:cNvSpPr/>
          <p:nvPr/>
        </p:nvSpPr>
        <p:spPr>
          <a:xfrm rot="5400000">
            <a:off x="7967160" y="605520"/>
            <a:ext cx="1249200" cy="342720"/>
          </a:xfrm>
          <a:prstGeom prst="rect">
            <a:avLst/>
          </a:prstGeom>
          <a:solidFill>
            <a:srgbClr val="4F81BD"/>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rgbClr val="0070C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2544480" y="233280"/>
            <a:ext cx="40554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Master</a:t>
            </a:r>
            <a:r>
              <a:rPr lang="fr-FR" sz="1800" b="0" strike="noStrike" spc="-7">
                <a:solidFill>
                  <a:srgbClr val="6157EC"/>
                </a:solidFill>
                <a:latin typeface="Verdana"/>
              </a:rPr>
              <a:t> </a:t>
            </a:r>
            <a:r>
              <a:rPr lang="fr-FR" sz="1800" b="0" strike="noStrike" spc="-1">
                <a:solidFill>
                  <a:srgbClr val="6157EC"/>
                </a:solidFill>
                <a:latin typeface="Verdana"/>
              </a:rPr>
              <a:t>mention</a:t>
            </a:r>
            <a:r>
              <a:rPr lang="fr-FR" sz="1800" b="0" strike="noStrike" spc="-7">
                <a:solidFill>
                  <a:srgbClr val="6157EC"/>
                </a:solidFill>
                <a:latin typeface="Verdana"/>
              </a:rPr>
              <a:t> </a:t>
            </a:r>
            <a:r>
              <a:rPr lang="fr-FR" sz="1800" b="0" strike="noStrike" spc="-1">
                <a:solidFill>
                  <a:srgbClr val="6157EC"/>
                </a:solidFill>
                <a:latin typeface="Verdana"/>
              </a:rPr>
              <a:t>MONDES</a:t>
            </a:r>
            <a:r>
              <a:rPr lang="fr-FR" sz="1800" b="0" strike="noStrike" spc="-7">
                <a:solidFill>
                  <a:srgbClr val="6157EC"/>
                </a:solidFill>
                <a:latin typeface="Verdana"/>
              </a:rPr>
              <a:t> </a:t>
            </a:r>
            <a:r>
              <a:rPr lang="fr-FR" sz="1800" b="0" strike="noStrike" spc="-12">
                <a:solidFill>
                  <a:srgbClr val="6157EC"/>
                </a:solidFill>
                <a:latin typeface="Verdana"/>
              </a:rPr>
              <a:t>ANCIENS</a:t>
            </a:r>
            <a:endParaRPr lang="fr-FR" sz="1800" b="0" strike="noStrike" spc="-1">
              <a:solidFill>
                <a:srgbClr val="000000"/>
              </a:solidFill>
              <a:latin typeface="Calibri"/>
            </a:endParaRPr>
          </a:p>
        </p:txBody>
      </p:sp>
      <p:sp>
        <p:nvSpPr>
          <p:cNvPr id="186" name="object 3"/>
          <p:cNvSpPr/>
          <p:nvPr/>
        </p:nvSpPr>
        <p:spPr>
          <a:xfrm>
            <a:off x="200880" y="1081440"/>
            <a:ext cx="8817840" cy="53881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gn="just">
              <a:lnSpc>
                <a:spcPct val="100000"/>
              </a:lnSpc>
              <a:spcBef>
                <a:spcPts val="105"/>
              </a:spcBef>
              <a:buNone/>
            </a:pPr>
            <a:r>
              <a:rPr lang="fr-FR" sz="1100" b="0" strike="noStrike" spc="-1">
                <a:solidFill>
                  <a:srgbClr val="000000"/>
                </a:solidFill>
                <a:latin typeface="Verdana"/>
              </a:rPr>
              <a:t>Le</a:t>
            </a:r>
            <a:r>
              <a:rPr lang="fr-FR" sz="1100" b="0" strike="noStrike" spc="-52">
                <a:solidFill>
                  <a:srgbClr val="000000"/>
                </a:solidFill>
                <a:latin typeface="Verdana"/>
              </a:rPr>
              <a:t> </a:t>
            </a:r>
            <a:r>
              <a:rPr lang="fr-FR" sz="1100" b="1" strike="noStrike" spc="-1">
                <a:solidFill>
                  <a:srgbClr val="6157EC"/>
                </a:solidFill>
                <a:latin typeface="Verdana"/>
              </a:rPr>
              <a:t>Master</a:t>
            </a:r>
            <a:r>
              <a:rPr lang="fr-FR" sz="1100" b="1" strike="noStrike" spc="-35">
                <a:solidFill>
                  <a:srgbClr val="6157EC"/>
                </a:solidFill>
                <a:latin typeface="Verdana"/>
              </a:rPr>
              <a:t> </a:t>
            </a:r>
            <a:r>
              <a:rPr lang="fr-FR" sz="1100" b="1" strike="noStrike" spc="-1">
                <a:solidFill>
                  <a:srgbClr val="6157EC"/>
                </a:solidFill>
                <a:latin typeface="Verdana"/>
              </a:rPr>
              <a:t>Mondes</a:t>
            </a:r>
            <a:r>
              <a:rPr lang="fr-FR" sz="1100" b="1" strike="noStrike" spc="-46">
                <a:solidFill>
                  <a:srgbClr val="6157EC"/>
                </a:solidFill>
                <a:latin typeface="Verdana"/>
              </a:rPr>
              <a:t> </a:t>
            </a:r>
            <a:r>
              <a:rPr lang="fr-FR" sz="1100" b="1" strike="noStrike" spc="-1">
                <a:solidFill>
                  <a:srgbClr val="6157EC"/>
                </a:solidFill>
                <a:latin typeface="Verdana"/>
              </a:rPr>
              <a:t>anciens</a:t>
            </a:r>
            <a:r>
              <a:rPr lang="fr-FR" sz="1100" b="1" strike="noStrike" spc="-15">
                <a:solidFill>
                  <a:srgbClr val="6157EC"/>
                </a:solidFill>
                <a:latin typeface="Verdana"/>
              </a:rPr>
              <a:t> </a:t>
            </a:r>
            <a:r>
              <a:rPr lang="fr-FR" sz="1100" b="0" strike="noStrike" spc="-1">
                <a:solidFill>
                  <a:srgbClr val="000000"/>
                </a:solidFill>
                <a:latin typeface="Verdana"/>
              </a:rPr>
              <a:t>permet</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devenir</a:t>
            </a:r>
            <a:r>
              <a:rPr lang="fr-FR" sz="1100" b="0" strike="noStrike" spc="-15">
                <a:solidFill>
                  <a:srgbClr val="000000"/>
                </a:solidFill>
                <a:latin typeface="Verdana"/>
              </a:rPr>
              <a:t> </a:t>
            </a:r>
            <a:r>
              <a:rPr lang="fr-FR" sz="1100" b="0" strike="noStrike" spc="-1">
                <a:solidFill>
                  <a:srgbClr val="000000"/>
                </a:solidFill>
                <a:latin typeface="Verdana"/>
              </a:rPr>
              <a:t>un</a:t>
            </a:r>
            <a:r>
              <a:rPr lang="fr-FR" sz="1100" b="0" strike="noStrike" spc="-21">
                <a:solidFill>
                  <a:srgbClr val="000000"/>
                </a:solidFill>
                <a:latin typeface="Verdana"/>
              </a:rPr>
              <a:t> </a:t>
            </a:r>
            <a:r>
              <a:rPr lang="fr-FR" sz="1100" b="0" strike="noStrike" spc="-1">
                <a:solidFill>
                  <a:srgbClr val="000000"/>
                </a:solidFill>
                <a:latin typeface="Verdana"/>
              </a:rPr>
              <a:t>véritable</a:t>
            </a:r>
            <a:r>
              <a:rPr lang="fr-FR" sz="1100" b="0" strike="noStrike" spc="-7">
                <a:solidFill>
                  <a:srgbClr val="000000"/>
                </a:solidFill>
                <a:latin typeface="Verdana"/>
              </a:rPr>
              <a:t> </a:t>
            </a:r>
            <a:r>
              <a:rPr lang="fr-FR" sz="1100" b="0" strike="noStrike" spc="-1">
                <a:solidFill>
                  <a:srgbClr val="000000"/>
                </a:solidFill>
                <a:latin typeface="Verdana"/>
              </a:rPr>
              <a:t>spécialiste</a:t>
            </a:r>
            <a:r>
              <a:rPr lang="fr-FR" sz="1100" b="0" strike="noStrike" spc="9">
                <a:solidFill>
                  <a:srgbClr val="000000"/>
                </a:solidFill>
                <a:latin typeface="Verdana"/>
              </a:rPr>
              <a:t> </a:t>
            </a:r>
            <a:r>
              <a:rPr lang="fr-FR" sz="1100" b="0" strike="noStrike" spc="-1">
                <a:solidFill>
                  <a:srgbClr val="000000"/>
                </a:solidFill>
                <a:latin typeface="Verdana"/>
              </a:rPr>
              <a:t>en</a:t>
            </a:r>
            <a:r>
              <a:rPr lang="fr-FR" sz="1100" b="0" strike="noStrike" spc="-41">
                <a:solidFill>
                  <a:srgbClr val="000000"/>
                </a:solidFill>
                <a:latin typeface="Verdana"/>
              </a:rPr>
              <a:t> </a:t>
            </a:r>
            <a:r>
              <a:rPr lang="fr-FR" sz="1100" b="0" strike="noStrike" spc="-1">
                <a:solidFill>
                  <a:srgbClr val="000000"/>
                </a:solidFill>
                <a:latin typeface="Verdana"/>
              </a:rPr>
              <a:t>Sciences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l’Antiquité</a:t>
            </a:r>
            <a:r>
              <a:rPr lang="fr-FR" sz="1100" b="0" strike="noStrike" spc="18">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2">
                <a:solidFill>
                  <a:srgbClr val="000000"/>
                </a:solidFill>
                <a:latin typeface="Verdana"/>
              </a:rPr>
              <a:t>étudiant </a:t>
            </a:r>
            <a:r>
              <a:rPr lang="fr-FR" sz="1100" b="0" strike="noStrike" spc="-1">
                <a:solidFill>
                  <a:srgbClr val="000000"/>
                </a:solidFill>
                <a:latin typeface="Verdana"/>
              </a:rPr>
              <a:t>plus</a:t>
            </a:r>
            <a:r>
              <a:rPr lang="fr-FR" sz="1100" b="0" strike="noStrike" spc="-32">
                <a:solidFill>
                  <a:srgbClr val="000000"/>
                </a:solidFill>
                <a:latin typeface="Verdana"/>
              </a:rPr>
              <a:t> </a:t>
            </a:r>
            <a:r>
              <a:rPr lang="fr-FR" sz="1100" b="0" strike="noStrike" spc="-1">
                <a:solidFill>
                  <a:srgbClr val="000000"/>
                </a:solidFill>
                <a:latin typeface="Verdana"/>
              </a:rPr>
              <a:t>particulièrement</a:t>
            </a:r>
            <a:r>
              <a:rPr lang="fr-FR" sz="1100" b="0" strike="noStrike" spc="-12">
                <a:solidFill>
                  <a:srgbClr val="000000"/>
                </a:solidFill>
                <a:latin typeface="Verdana"/>
              </a:rPr>
              <a:t> </a:t>
            </a:r>
            <a:r>
              <a:rPr lang="fr-FR" sz="1100" b="0" strike="noStrike" spc="-1">
                <a:solidFill>
                  <a:srgbClr val="000000"/>
                </a:solidFill>
                <a:latin typeface="Verdana"/>
              </a:rPr>
              <a:t>l’Égyptologie</a:t>
            </a:r>
            <a:r>
              <a:rPr lang="fr-FR" sz="1100" b="0" strike="noStrike" spc="-15">
                <a:solidFill>
                  <a:srgbClr val="000000"/>
                </a:solidFill>
                <a:latin typeface="Verdana"/>
              </a:rPr>
              <a:t> </a:t>
            </a:r>
            <a:r>
              <a:rPr lang="fr-FR" sz="1100" b="0" strike="noStrike" spc="-1">
                <a:solidFill>
                  <a:srgbClr val="000000"/>
                </a:solidFill>
                <a:latin typeface="Verdana"/>
              </a:rPr>
              <a:t>ou</a:t>
            </a:r>
            <a:r>
              <a:rPr lang="fr-FR" sz="1100" b="0" strike="noStrike" spc="-52">
                <a:solidFill>
                  <a:srgbClr val="000000"/>
                </a:solidFill>
                <a:latin typeface="Verdana"/>
              </a:rPr>
              <a:t> </a:t>
            </a:r>
            <a:r>
              <a:rPr lang="fr-FR" sz="1100" b="0" strike="noStrike" spc="-1">
                <a:solidFill>
                  <a:srgbClr val="000000"/>
                </a:solidFill>
                <a:latin typeface="Verdana"/>
              </a:rPr>
              <a:t>l’Assyriologie,</a:t>
            </a:r>
            <a:r>
              <a:rPr lang="fr-FR" sz="1100" b="0" strike="noStrike" spc="-21">
                <a:solidFill>
                  <a:srgbClr val="000000"/>
                </a:solidFill>
                <a:latin typeface="Verdana"/>
              </a:rPr>
              <a:t> </a:t>
            </a:r>
            <a:r>
              <a:rPr lang="fr-FR" sz="1100" b="0" strike="noStrike" spc="-1">
                <a:solidFill>
                  <a:srgbClr val="000000"/>
                </a:solidFill>
                <a:latin typeface="Verdana"/>
              </a:rPr>
              <a:t>l’Histoire,</a:t>
            </a:r>
            <a:r>
              <a:rPr lang="fr-FR" sz="1100" b="0" strike="noStrike" spc="-32">
                <a:solidFill>
                  <a:srgbClr val="000000"/>
                </a:solidFill>
                <a:latin typeface="Verdana"/>
              </a:rPr>
              <a:t> </a:t>
            </a:r>
            <a:r>
              <a:rPr lang="fr-FR" sz="1100" b="0" strike="noStrike" spc="-1">
                <a:solidFill>
                  <a:srgbClr val="000000"/>
                </a:solidFill>
                <a:latin typeface="Verdana"/>
              </a:rPr>
              <a:t>l’Archéologie,</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35">
                <a:solidFill>
                  <a:srgbClr val="000000"/>
                </a:solidFill>
                <a:latin typeface="Verdana"/>
              </a:rPr>
              <a:t> </a:t>
            </a:r>
            <a:r>
              <a:rPr lang="fr-FR" sz="1100" b="0" strike="noStrike" spc="-1">
                <a:solidFill>
                  <a:srgbClr val="000000"/>
                </a:solidFill>
                <a:latin typeface="Verdana"/>
              </a:rPr>
              <a:t>Littératures</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46">
                <a:solidFill>
                  <a:srgbClr val="000000"/>
                </a:solidFill>
                <a:latin typeface="Verdana"/>
              </a:rPr>
              <a:t> </a:t>
            </a:r>
            <a:r>
              <a:rPr lang="fr-FR" sz="1100" b="0" strike="noStrike" spc="-12">
                <a:solidFill>
                  <a:srgbClr val="000000"/>
                </a:solidFill>
                <a:latin typeface="Verdana"/>
              </a:rPr>
              <a:t>l’Anthropologie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35">
                <a:solidFill>
                  <a:srgbClr val="000000"/>
                </a:solidFill>
                <a:latin typeface="Verdana"/>
              </a:rPr>
              <a:t> </a:t>
            </a:r>
            <a:r>
              <a:rPr lang="fr-FR" sz="1100" b="0" strike="noStrike" spc="-1">
                <a:solidFill>
                  <a:srgbClr val="000000"/>
                </a:solidFill>
                <a:latin typeface="Verdana"/>
              </a:rPr>
              <a:t>grec</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romain,</a:t>
            </a:r>
            <a:r>
              <a:rPr lang="fr-FR" sz="1100" b="0" strike="noStrike" spc="-12">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préhistoire ou</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protohistoire</a:t>
            </a:r>
            <a:r>
              <a:rPr lang="fr-FR" sz="1100" b="0" strike="noStrike" spc="4">
                <a:solidFill>
                  <a:srgbClr val="000000"/>
                </a:solidFill>
                <a:latin typeface="Verdana"/>
              </a:rPr>
              <a:t> </a:t>
            </a:r>
            <a:r>
              <a:rPr lang="fr-FR" sz="1100" b="0" strike="noStrike" spc="-12">
                <a:solidFill>
                  <a:srgbClr val="000000"/>
                </a:solidFill>
                <a:latin typeface="Verdana"/>
              </a:rPr>
              <a:t>européenne.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a:t>
            </a:r>
            <a:r>
              <a:rPr lang="fr-FR" sz="1100" b="0" strike="noStrike" spc="-52">
                <a:solidFill>
                  <a:srgbClr val="000000"/>
                </a:solidFill>
                <a:latin typeface="Verdana"/>
              </a:rPr>
              <a:t> </a:t>
            </a:r>
            <a:r>
              <a:rPr lang="fr-FR" sz="1100" b="1" strike="noStrike" spc="-1">
                <a:solidFill>
                  <a:srgbClr val="6157EC"/>
                </a:solidFill>
                <a:latin typeface="Verdana"/>
              </a:rPr>
              <a:t>Master</a:t>
            </a:r>
            <a:r>
              <a:rPr lang="fr-FR" sz="1100" b="1" strike="noStrike" spc="-26">
                <a:solidFill>
                  <a:srgbClr val="6157EC"/>
                </a:solidFill>
                <a:latin typeface="Verdana"/>
              </a:rPr>
              <a:t> </a:t>
            </a:r>
            <a:r>
              <a:rPr lang="fr-FR" sz="1100" b="1" strike="noStrike" spc="-1">
                <a:solidFill>
                  <a:srgbClr val="6157EC"/>
                </a:solidFill>
                <a:latin typeface="Verdana"/>
              </a:rPr>
              <a:t>Mondes</a:t>
            </a:r>
            <a:r>
              <a:rPr lang="fr-FR" sz="1100" b="1" strike="noStrike" spc="-52">
                <a:solidFill>
                  <a:srgbClr val="6157EC"/>
                </a:solidFill>
                <a:latin typeface="Verdana"/>
              </a:rPr>
              <a:t> </a:t>
            </a:r>
            <a:r>
              <a:rPr lang="fr-FR" sz="1100" b="1" strike="noStrike" spc="-1">
                <a:solidFill>
                  <a:srgbClr val="6157EC"/>
                </a:solidFill>
                <a:latin typeface="Verdana"/>
              </a:rPr>
              <a:t>anciens</a:t>
            </a:r>
            <a:r>
              <a:rPr lang="fr-FR" sz="1100" b="1" strike="noStrike" spc="-32">
                <a:solidFill>
                  <a:srgbClr val="6157EC"/>
                </a:solidFill>
                <a:latin typeface="Verdana"/>
              </a:rPr>
              <a:t> </a:t>
            </a:r>
            <a:r>
              <a:rPr lang="fr-FR" sz="1100" b="0" strike="noStrike" spc="-1">
                <a:solidFill>
                  <a:srgbClr val="000000"/>
                </a:solidFill>
                <a:latin typeface="Verdana"/>
              </a:rPr>
              <a:t>vous</a:t>
            </a:r>
            <a:r>
              <a:rPr lang="fr-FR" sz="1100" b="0" strike="noStrike" spc="-35">
                <a:solidFill>
                  <a:srgbClr val="000000"/>
                </a:solidFill>
                <a:latin typeface="Verdana"/>
              </a:rPr>
              <a:t> </a:t>
            </a:r>
            <a:r>
              <a:rPr lang="fr-FR" sz="1100" b="0" strike="noStrike" spc="-1">
                <a:solidFill>
                  <a:srgbClr val="000000"/>
                </a:solidFill>
                <a:latin typeface="Verdana"/>
              </a:rPr>
              <a:t>familiarise</a:t>
            </a:r>
            <a:r>
              <a:rPr lang="fr-FR" sz="1100" b="0" strike="noStrike" spc="12">
                <a:solidFill>
                  <a:srgbClr val="000000"/>
                </a:solidFill>
                <a:latin typeface="Verdana"/>
              </a:rPr>
              <a:t> </a:t>
            </a:r>
            <a:r>
              <a:rPr lang="fr-FR" sz="1100" b="0" strike="noStrike" spc="-1">
                <a:solidFill>
                  <a:srgbClr val="000000"/>
                </a:solidFill>
                <a:latin typeface="Verdana"/>
              </a:rPr>
              <a:t>avec</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problématiques actuelles</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Sciences</a:t>
            </a:r>
            <a:r>
              <a:rPr lang="fr-FR" sz="1100" b="0" strike="noStrike" spc="-46">
                <a:solidFill>
                  <a:srgbClr val="000000"/>
                </a:solidFill>
                <a:latin typeface="Verdana"/>
              </a:rPr>
              <a:t> </a:t>
            </a:r>
            <a:r>
              <a:rPr lang="fr-FR" sz="1100" b="0" strike="noStrike" spc="-1">
                <a:solidFill>
                  <a:srgbClr val="000000"/>
                </a:solidFill>
                <a:latin typeface="Verdana"/>
              </a:rPr>
              <a:t>Humaines</a:t>
            </a:r>
            <a:r>
              <a:rPr lang="fr-FR" sz="1100" b="0" strike="noStrike" spc="-7">
                <a:solidFill>
                  <a:srgbClr val="000000"/>
                </a:solidFill>
                <a:latin typeface="Verdana"/>
              </a:rPr>
              <a:t> </a:t>
            </a:r>
            <a:r>
              <a:rPr lang="fr-FR" sz="1100" b="0" strike="noStrike" spc="-12">
                <a:solidFill>
                  <a:srgbClr val="000000"/>
                </a:solidFill>
                <a:latin typeface="Verdana"/>
              </a:rPr>
              <a:t>appliquées </a:t>
            </a:r>
            <a:r>
              <a:rPr lang="fr-FR" sz="1100" b="0" strike="noStrike" spc="-1">
                <a:solidFill>
                  <a:srgbClr val="000000"/>
                </a:solidFill>
                <a:latin typeface="Verdana"/>
              </a:rPr>
              <a:t>aux</a:t>
            </a:r>
            <a:r>
              <a:rPr lang="fr-FR" sz="1100" b="0" strike="noStrike" spc="-35">
                <a:solidFill>
                  <a:srgbClr val="000000"/>
                </a:solidFill>
                <a:latin typeface="Verdana"/>
              </a:rPr>
              <a:t> </a:t>
            </a:r>
            <a:r>
              <a:rPr lang="fr-FR" sz="1100" b="0" strike="noStrike" spc="-1">
                <a:solidFill>
                  <a:srgbClr val="000000"/>
                </a:solidFill>
                <a:latin typeface="Verdana"/>
              </a:rPr>
              <a:t>mondes</a:t>
            </a:r>
            <a:r>
              <a:rPr lang="fr-FR" sz="1100" b="0" strike="noStrike" spc="-15">
                <a:solidFill>
                  <a:srgbClr val="000000"/>
                </a:solidFill>
                <a:latin typeface="Verdana"/>
              </a:rPr>
              <a:t> </a:t>
            </a:r>
            <a:r>
              <a:rPr lang="fr-FR" sz="1100" b="0" strike="noStrike" spc="-1">
                <a:solidFill>
                  <a:srgbClr val="000000"/>
                </a:solidFill>
                <a:latin typeface="Verdana"/>
              </a:rPr>
              <a:t>anciens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2">
                <a:solidFill>
                  <a:srgbClr val="000000"/>
                </a:solidFill>
                <a:latin typeface="Verdana"/>
              </a:rPr>
              <a:t>au-</a:t>
            </a:r>
            <a:r>
              <a:rPr lang="fr-FR" sz="1100" b="0" strike="noStrike" spc="-1">
                <a:solidFill>
                  <a:srgbClr val="000000"/>
                </a:solidFill>
                <a:latin typeface="Verdana"/>
              </a:rPr>
              <a:t>delà.</a:t>
            </a:r>
            <a:r>
              <a:rPr lang="fr-FR" sz="1100" b="0" strike="noStrike" spc="-15">
                <a:solidFill>
                  <a:srgbClr val="000000"/>
                </a:solidFill>
                <a:latin typeface="Verdana"/>
              </a:rPr>
              <a:t> </a:t>
            </a:r>
            <a:r>
              <a:rPr lang="fr-FR" sz="1100" b="0" strike="noStrike" spc="-1">
                <a:solidFill>
                  <a:srgbClr val="000000"/>
                </a:solidFill>
                <a:latin typeface="Verdana"/>
              </a:rPr>
              <a:t>Il</a:t>
            </a:r>
            <a:r>
              <a:rPr lang="fr-FR" sz="1100" b="0" strike="noStrike" spc="-21">
                <a:solidFill>
                  <a:srgbClr val="000000"/>
                </a:solidFill>
                <a:latin typeface="Verdana"/>
              </a:rPr>
              <a:t> </a:t>
            </a:r>
            <a:r>
              <a:rPr lang="fr-FR" sz="1100" b="0" strike="noStrike" spc="-1">
                <a:solidFill>
                  <a:srgbClr val="000000"/>
                </a:solidFill>
                <a:latin typeface="Verdana"/>
              </a:rPr>
              <a:t>permet</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s’orienter</a:t>
            </a:r>
            <a:r>
              <a:rPr lang="fr-FR" sz="1100" b="0" strike="noStrike" spc="-21">
                <a:solidFill>
                  <a:srgbClr val="000000"/>
                </a:solidFill>
                <a:latin typeface="Verdana"/>
              </a:rPr>
              <a:t> </a:t>
            </a:r>
            <a:r>
              <a:rPr lang="fr-FR" sz="1100" b="0" strike="noStrike" spc="-1">
                <a:solidFill>
                  <a:srgbClr val="000000"/>
                </a:solidFill>
                <a:latin typeface="Verdana"/>
              </a:rPr>
              <a:t>vers</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7">
                <a:solidFill>
                  <a:srgbClr val="000000"/>
                </a:solidFill>
                <a:latin typeface="Verdana"/>
              </a:rPr>
              <a:t> </a:t>
            </a:r>
            <a:r>
              <a:rPr lang="fr-FR" sz="1100" b="0" strike="noStrike" spc="-1">
                <a:solidFill>
                  <a:srgbClr val="000000"/>
                </a:solidFill>
                <a:latin typeface="Verdana"/>
              </a:rPr>
              <a:t>métiers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l’enseignement</a:t>
            </a:r>
            <a:r>
              <a:rPr lang="fr-FR" sz="1100" b="0" strike="noStrike" spc="-12">
                <a:solidFill>
                  <a:srgbClr val="000000"/>
                </a:solidFill>
                <a:latin typeface="Verdana"/>
              </a:rPr>
              <a:t> </a:t>
            </a:r>
            <a:r>
              <a:rPr lang="fr-FR" sz="1100" b="0" strike="noStrike" spc="-1">
                <a:solidFill>
                  <a:srgbClr val="000000"/>
                </a:solidFill>
                <a:latin typeface="Verdana"/>
              </a:rPr>
              <a:t>secondaire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2">
                <a:solidFill>
                  <a:srgbClr val="000000"/>
                </a:solidFill>
                <a:latin typeface="Verdana"/>
              </a:rPr>
              <a:t>supérieur,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l’archéologie,</a:t>
            </a:r>
            <a:r>
              <a:rPr lang="fr-FR" sz="1100" b="0" strike="noStrike" spc="-21">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patrimoine</a:t>
            </a:r>
            <a:r>
              <a:rPr lang="fr-FR" sz="1100" b="0" strike="noStrike" spc="12">
                <a:solidFill>
                  <a:srgbClr val="000000"/>
                </a:solidFill>
                <a:latin typeface="Verdana"/>
              </a:rPr>
              <a:t> </a:t>
            </a:r>
            <a:r>
              <a:rPr lang="fr-FR" sz="1100" b="0" strike="noStrike" spc="-1">
                <a:solidFill>
                  <a:srgbClr val="000000"/>
                </a:solidFill>
                <a:latin typeface="Verdana"/>
              </a:rPr>
              <a:t>ou</a:t>
            </a:r>
            <a:r>
              <a:rPr lang="fr-FR" sz="1100" b="0" strike="noStrike" spc="-46">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2">
                <a:solidFill>
                  <a:srgbClr val="000000"/>
                </a:solidFill>
                <a:latin typeface="Verdana"/>
              </a:rPr>
              <a:t>journalisme.</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Master</a:t>
            </a:r>
            <a:r>
              <a:rPr lang="fr-FR" sz="1100" b="0" strike="noStrike" spc="-26">
                <a:solidFill>
                  <a:srgbClr val="000000"/>
                </a:solidFill>
                <a:latin typeface="Verdana"/>
              </a:rPr>
              <a:t> </a:t>
            </a:r>
            <a:r>
              <a:rPr lang="fr-FR" sz="1100" b="0" strike="noStrike" spc="-1">
                <a:solidFill>
                  <a:srgbClr val="000000"/>
                </a:solidFill>
                <a:latin typeface="Verdana"/>
              </a:rPr>
              <a:t>mention Mondes</a:t>
            </a:r>
            <a:r>
              <a:rPr lang="fr-FR" sz="1100" b="0" strike="noStrike" spc="-41">
                <a:solidFill>
                  <a:srgbClr val="000000"/>
                </a:solidFill>
                <a:latin typeface="Verdana"/>
              </a:rPr>
              <a:t> </a:t>
            </a:r>
            <a:r>
              <a:rPr lang="fr-FR" sz="1100" b="0" strike="noStrike" spc="-1">
                <a:solidFill>
                  <a:srgbClr val="000000"/>
                </a:solidFill>
                <a:latin typeface="Verdana"/>
              </a:rPr>
              <a:t>anciens</a:t>
            </a:r>
            <a:r>
              <a:rPr lang="fr-FR" sz="1100" b="0" strike="noStrike" spc="-12">
                <a:solidFill>
                  <a:srgbClr val="000000"/>
                </a:solidFill>
                <a:latin typeface="Verdana"/>
              </a:rPr>
              <a:t> </a:t>
            </a:r>
            <a:r>
              <a:rPr lang="fr-FR" sz="1100" b="0" strike="noStrike" spc="-1">
                <a:solidFill>
                  <a:srgbClr val="000000"/>
                </a:solidFill>
                <a:latin typeface="Verdana"/>
              </a:rPr>
              <a:t>comprend</a:t>
            </a:r>
            <a:r>
              <a:rPr lang="fr-FR" sz="1100" b="0" strike="noStrike" spc="-12">
                <a:solidFill>
                  <a:srgbClr val="000000"/>
                </a:solidFill>
                <a:latin typeface="Verdana"/>
              </a:rPr>
              <a:t> </a:t>
            </a:r>
            <a:r>
              <a:rPr lang="fr-FR" sz="1100" b="1" strike="noStrike" spc="-1">
                <a:solidFill>
                  <a:srgbClr val="6157EC"/>
                </a:solidFill>
                <a:latin typeface="Verdana"/>
              </a:rPr>
              <a:t>trois</a:t>
            </a:r>
            <a:r>
              <a:rPr lang="fr-FR" sz="1100" b="1" strike="noStrike" spc="-41">
                <a:solidFill>
                  <a:srgbClr val="6157EC"/>
                </a:solidFill>
                <a:latin typeface="Verdana"/>
              </a:rPr>
              <a:t> </a:t>
            </a:r>
            <a:r>
              <a:rPr lang="fr-FR" sz="1100" b="1" strike="noStrike" spc="-1">
                <a:solidFill>
                  <a:srgbClr val="6157EC"/>
                </a:solidFill>
                <a:latin typeface="Verdana"/>
              </a:rPr>
              <a:t>parcours</a:t>
            </a:r>
            <a:r>
              <a:rPr lang="fr-FR" sz="1100" b="1" strike="noStrike" spc="-12">
                <a:solidFill>
                  <a:srgbClr val="6157EC"/>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a:t>
            </a:r>
            <a:r>
              <a:rPr lang="fr-FR" sz="1100" b="0" strike="noStrike" spc="-46">
                <a:solidFill>
                  <a:srgbClr val="000000"/>
                </a:solidFill>
                <a:latin typeface="Verdana"/>
              </a:rPr>
              <a:t> </a:t>
            </a:r>
            <a:r>
              <a:rPr lang="fr-FR" sz="1100" b="0" strike="noStrike" spc="-1">
                <a:solidFill>
                  <a:srgbClr val="000000"/>
                </a:solidFill>
                <a:latin typeface="Verdana"/>
              </a:rPr>
              <a:t>parcours</a:t>
            </a:r>
            <a:r>
              <a:rPr lang="fr-FR" sz="1100" b="0" strike="noStrike" spc="-7">
                <a:solidFill>
                  <a:srgbClr val="000000"/>
                </a:solidFill>
                <a:latin typeface="Verdana"/>
              </a:rPr>
              <a:t> </a:t>
            </a:r>
            <a:r>
              <a:rPr lang="fr-FR" sz="1100" b="1" strike="noStrike" spc="-1">
                <a:solidFill>
                  <a:srgbClr val="6157EC"/>
                </a:solidFill>
                <a:latin typeface="Verdana"/>
              </a:rPr>
              <a:t>Égypte</a:t>
            </a:r>
            <a:r>
              <a:rPr lang="fr-FR" sz="1100" b="1" strike="noStrike" spc="-35">
                <a:solidFill>
                  <a:srgbClr val="6157EC"/>
                </a:solidFill>
                <a:latin typeface="Verdana"/>
              </a:rPr>
              <a:t> </a:t>
            </a:r>
            <a:r>
              <a:rPr lang="fr-FR" sz="1100" b="1" strike="noStrike" spc="-1">
                <a:solidFill>
                  <a:srgbClr val="6157EC"/>
                </a:solidFill>
                <a:latin typeface="Verdana"/>
              </a:rPr>
              <a:t>et</a:t>
            </a:r>
            <a:r>
              <a:rPr lang="fr-FR" sz="1100" b="1" strike="noStrike" spc="-21">
                <a:solidFill>
                  <a:srgbClr val="6157EC"/>
                </a:solidFill>
                <a:latin typeface="Verdana"/>
              </a:rPr>
              <a:t> </a:t>
            </a:r>
            <a:r>
              <a:rPr lang="fr-FR" sz="1100" b="1" strike="noStrike" spc="-12">
                <a:solidFill>
                  <a:srgbClr val="6157EC"/>
                </a:solidFill>
                <a:latin typeface="Verdana"/>
              </a:rPr>
              <a:t>Proche-</a:t>
            </a:r>
            <a:r>
              <a:rPr lang="fr-FR" sz="1100" b="1" strike="noStrike" spc="-1">
                <a:solidFill>
                  <a:srgbClr val="6157EC"/>
                </a:solidFill>
                <a:latin typeface="Verdana"/>
              </a:rPr>
              <a:t>Orient</a:t>
            </a:r>
            <a:r>
              <a:rPr lang="fr-FR" sz="1100" b="1" strike="noStrike" spc="-32">
                <a:solidFill>
                  <a:srgbClr val="6157EC"/>
                </a:solidFill>
                <a:latin typeface="Verdana"/>
              </a:rPr>
              <a:t> </a:t>
            </a:r>
            <a:r>
              <a:rPr lang="fr-FR" sz="1100" b="1" strike="noStrike" spc="-1">
                <a:solidFill>
                  <a:srgbClr val="6157EC"/>
                </a:solidFill>
                <a:latin typeface="Verdana"/>
              </a:rPr>
              <a:t>anciens</a:t>
            </a:r>
            <a:r>
              <a:rPr lang="fr-FR" sz="1100" b="1" strike="noStrike" spc="-26">
                <a:solidFill>
                  <a:srgbClr val="6157EC"/>
                </a:solidFill>
                <a:latin typeface="Verdana"/>
              </a:rPr>
              <a:t> </a:t>
            </a:r>
            <a:r>
              <a:rPr lang="fr-FR" sz="1100" b="0" strike="noStrike" spc="-1">
                <a:solidFill>
                  <a:srgbClr val="000000"/>
                </a:solidFill>
                <a:latin typeface="Verdana"/>
              </a:rPr>
              <a:t>propose</a:t>
            </a:r>
            <a:r>
              <a:rPr lang="fr-FR" sz="1100" b="0" strike="noStrike" spc="-41">
                <a:solidFill>
                  <a:srgbClr val="000000"/>
                </a:solidFill>
                <a:latin typeface="Verdana"/>
              </a:rPr>
              <a:t> </a:t>
            </a:r>
            <a:r>
              <a:rPr lang="fr-FR" sz="1100" b="0" strike="noStrike" spc="-1">
                <a:solidFill>
                  <a:srgbClr val="000000"/>
                </a:solidFill>
                <a:latin typeface="Verdana"/>
              </a:rPr>
              <a:t>une</a:t>
            </a:r>
            <a:r>
              <a:rPr lang="fr-FR" sz="1100" b="0" strike="noStrike" spc="-41">
                <a:solidFill>
                  <a:srgbClr val="000000"/>
                </a:solidFill>
                <a:latin typeface="Verdana"/>
              </a:rPr>
              <a:t> </a:t>
            </a:r>
            <a:r>
              <a:rPr lang="fr-FR" sz="1100" b="0" strike="noStrike" spc="-1">
                <a:solidFill>
                  <a:srgbClr val="000000"/>
                </a:solidFill>
                <a:latin typeface="Verdana"/>
              </a:rPr>
              <a:t>formation à</a:t>
            </a:r>
            <a:r>
              <a:rPr lang="fr-FR" sz="1100" b="0" strike="noStrike" spc="-26">
                <a:solidFill>
                  <a:srgbClr val="000000"/>
                </a:solidFill>
                <a:latin typeface="Verdana"/>
              </a:rPr>
              <a:t> </a:t>
            </a:r>
            <a:r>
              <a:rPr lang="fr-FR" sz="1100" b="0" strike="noStrike" spc="-1">
                <a:solidFill>
                  <a:srgbClr val="000000"/>
                </a:solidFill>
                <a:latin typeface="Verdana"/>
              </a:rPr>
              <a:t>l’histoire,</a:t>
            </a:r>
            <a:r>
              <a:rPr lang="fr-FR" sz="1100" b="0" strike="noStrike" spc="18">
                <a:solidFill>
                  <a:srgbClr val="000000"/>
                </a:solidFill>
                <a:latin typeface="Verdana"/>
              </a:rPr>
              <a:t> </a:t>
            </a:r>
            <a:r>
              <a:rPr lang="fr-FR" sz="1100" b="0" strike="noStrike" spc="-1">
                <a:solidFill>
                  <a:srgbClr val="000000"/>
                </a:solidFill>
                <a:latin typeface="Verdana"/>
              </a:rPr>
              <a:t>aux</a:t>
            </a:r>
            <a:r>
              <a:rPr lang="fr-FR" sz="1100" b="0" strike="noStrike" spc="-21">
                <a:solidFill>
                  <a:srgbClr val="000000"/>
                </a:solidFill>
                <a:latin typeface="Verdana"/>
              </a:rPr>
              <a:t> </a:t>
            </a:r>
            <a:r>
              <a:rPr lang="fr-FR" sz="1100" b="0" strike="noStrike" spc="-1">
                <a:solidFill>
                  <a:srgbClr val="000000"/>
                </a:solidFill>
                <a:latin typeface="Verdana"/>
              </a:rPr>
              <a:t>cultures, aux</a:t>
            </a:r>
            <a:r>
              <a:rPr lang="fr-FR" sz="1100" b="0" strike="noStrike" spc="-21">
                <a:solidFill>
                  <a:srgbClr val="000000"/>
                </a:solidFill>
                <a:latin typeface="Verdana"/>
              </a:rPr>
              <a:t> </a:t>
            </a:r>
            <a:r>
              <a:rPr lang="fr-FR" sz="1100" b="0" strike="noStrike" spc="-1">
                <a:solidFill>
                  <a:srgbClr val="000000"/>
                </a:solidFill>
                <a:latin typeface="Verdana"/>
              </a:rPr>
              <a:t>langues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2">
                <a:solidFill>
                  <a:srgbClr val="000000"/>
                </a:solidFill>
                <a:latin typeface="Verdana"/>
              </a:rPr>
              <a:t>l’Égypte </a:t>
            </a:r>
            <a:r>
              <a:rPr lang="fr-FR" sz="1100" b="0" strike="noStrike" spc="-1">
                <a:solidFill>
                  <a:srgbClr val="000000"/>
                </a:solidFill>
                <a:latin typeface="Verdana"/>
              </a:rPr>
              <a:t>(égyptien</a:t>
            </a:r>
            <a:r>
              <a:rPr lang="fr-FR" sz="1100" b="0" strike="noStrike" spc="-32">
                <a:solidFill>
                  <a:srgbClr val="000000"/>
                </a:solidFill>
                <a:latin typeface="Verdana"/>
              </a:rPr>
              <a:t> </a:t>
            </a:r>
            <a:r>
              <a:rPr lang="fr-FR" sz="1100" b="0" strike="noStrike" spc="-1">
                <a:solidFill>
                  <a:srgbClr val="000000"/>
                </a:solidFill>
                <a:latin typeface="Verdana"/>
              </a:rPr>
              <a:t>hiéroglyphique,</a:t>
            </a:r>
            <a:r>
              <a:rPr lang="fr-FR" sz="1100" b="0" strike="noStrike" spc="12">
                <a:solidFill>
                  <a:srgbClr val="000000"/>
                </a:solidFill>
                <a:latin typeface="Verdana"/>
              </a:rPr>
              <a:t> </a:t>
            </a:r>
            <a:r>
              <a:rPr lang="fr-FR" sz="1100" b="0" strike="noStrike" spc="-1">
                <a:solidFill>
                  <a:srgbClr val="000000"/>
                </a:solidFill>
                <a:latin typeface="Verdana"/>
              </a:rPr>
              <a:t>démotique</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copte)</a:t>
            </a:r>
            <a:r>
              <a:rPr lang="fr-FR" sz="1100" b="0" strike="noStrike" spc="-4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2">
                <a:solidFill>
                  <a:srgbClr val="000000"/>
                </a:solidFill>
                <a:latin typeface="Verdana"/>
              </a:rPr>
              <a:t>Proche-</a:t>
            </a:r>
            <a:r>
              <a:rPr lang="fr-FR" sz="1100" b="0" strike="noStrike" spc="-1">
                <a:solidFill>
                  <a:srgbClr val="000000"/>
                </a:solidFill>
                <a:latin typeface="Verdana"/>
              </a:rPr>
              <a:t>Orient</a:t>
            </a:r>
            <a:r>
              <a:rPr lang="fr-FR" sz="1100" b="0" strike="noStrike" spc="-15">
                <a:solidFill>
                  <a:srgbClr val="000000"/>
                </a:solidFill>
                <a:latin typeface="Verdana"/>
              </a:rPr>
              <a:t> </a:t>
            </a:r>
            <a:r>
              <a:rPr lang="fr-FR" sz="1100" b="0" strike="noStrike" spc="-1">
                <a:solidFill>
                  <a:srgbClr val="000000"/>
                </a:solidFill>
                <a:latin typeface="Verdana"/>
              </a:rPr>
              <a:t>(akkadien</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sumérien)</a:t>
            </a:r>
            <a:r>
              <a:rPr lang="fr-FR" sz="1100" b="0" strike="noStrike" spc="-12">
                <a:solidFill>
                  <a:srgbClr val="000000"/>
                </a:solidFill>
                <a:latin typeface="Verdana"/>
              </a:rPr>
              <a:t> anciens</a:t>
            </a:r>
            <a:endParaRPr lang="fr-FR" sz="1100" b="0" strike="noStrike" spc="-1">
              <a:solidFill>
                <a:srgbClr val="000000"/>
              </a:solidFill>
              <a:latin typeface="Calibri"/>
            </a:endParaRPr>
          </a:p>
          <a:p>
            <a:pPr marL="12600">
              <a:lnSpc>
                <a:spcPct val="100000"/>
              </a:lnSpc>
              <a:spcBef>
                <a:spcPts val="479"/>
              </a:spcBef>
              <a:buNone/>
            </a:pPr>
            <a:r>
              <a:rPr lang="fr-FR" sz="1100" b="0" strike="noStrike" spc="-1">
                <a:solidFill>
                  <a:srgbClr val="000000"/>
                </a:solidFill>
                <a:latin typeface="Verdana"/>
              </a:rPr>
              <a:t>Deux</a:t>
            </a:r>
            <a:r>
              <a:rPr lang="fr-FR" sz="1100" b="0" strike="noStrike" spc="-32">
                <a:solidFill>
                  <a:srgbClr val="000000"/>
                </a:solidFill>
                <a:latin typeface="Verdana"/>
              </a:rPr>
              <a:t> </a:t>
            </a:r>
            <a:r>
              <a:rPr lang="fr-FR" sz="1100" b="0" strike="noStrike" spc="-1">
                <a:solidFill>
                  <a:srgbClr val="000000"/>
                </a:solidFill>
                <a:latin typeface="Verdana"/>
              </a:rPr>
              <a:t>options</a:t>
            </a:r>
            <a:r>
              <a:rPr lang="fr-FR" sz="1100" b="0" strike="noStrike" spc="-32">
                <a:solidFill>
                  <a:srgbClr val="000000"/>
                </a:solidFill>
                <a:latin typeface="Verdana"/>
              </a:rPr>
              <a:t> </a:t>
            </a:r>
            <a:r>
              <a:rPr lang="fr-FR" sz="1100" b="0" strike="noStrike" spc="-1">
                <a:solidFill>
                  <a:srgbClr val="000000"/>
                </a:solidFill>
                <a:latin typeface="Verdana"/>
              </a:rPr>
              <a:t>sont</a:t>
            </a:r>
            <a:r>
              <a:rPr lang="fr-FR" sz="1100" b="0" strike="noStrike" spc="-15">
                <a:solidFill>
                  <a:srgbClr val="000000"/>
                </a:solidFill>
                <a:latin typeface="Verdana"/>
              </a:rPr>
              <a:t> </a:t>
            </a:r>
            <a:r>
              <a:rPr lang="fr-FR" sz="1100" b="0" strike="noStrike" spc="-1">
                <a:solidFill>
                  <a:srgbClr val="000000"/>
                </a:solidFill>
                <a:latin typeface="Verdana"/>
              </a:rPr>
              <a:t>proposées</a:t>
            </a:r>
            <a:r>
              <a:rPr lang="fr-FR" sz="1100" b="0" strike="noStrike" spc="-46">
                <a:solidFill>
                  <a:srgbClr val="000000"/>
                </a:solidFill>
                <a:latin typeface="Verdana"/>
              </a:rPr>
              <a:t> </a:t>
            </a:r>
            <a:r>
              <a:rPr lang="fr-FR" sz="1100" b="0" strike="noStrike" spc="-1">
                <a:solidFill>
                  <a:srgbClr val="000000"/>
                </a:solidFill>
                <a:latin typeface="Verdana"/>
              </a:rPr>
              <a:t>suivant</a:t>
            </a:r>
            <a:r>
              <a:rPr lang="fr-FR" sz="1100" b="0" strike="noStrike" spc="-12">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spécialisation</a:t>
            </a:r>
            <a:r>
              <a:rPr lang="fr-FR" sz="1100" b="0" strike="noStrike" spc="12">
                <a:solidFill>
                  <a:srgbClr val="000000"/>
                </a:solidFill>
                <a:latin typeface="Verdana"/>
              </a:rPr>
              <a:t> </a:t>
            </a:r>
            <a:r>
              <a:rPr lang="fr-FR" sz="1100" b="0" strike="noStrike" spc="-1">
                <a:solidFill>
                  <a:srgbClr val="000000"/>
                </a:solidFill>
                <a:latin typeface="Verdana"/>
              </a:rPr>
              <a:t>recherchée</a:t>
            </a:r>
            <a:r>
              <a:rPr lang="fr-FR" sz="1100" b="0" strike="noStrike" spc="-32">
                <a:solidFill>
                  <a:srgbClr val="000000"/>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124920" indent="-113040">
              <a:lnSpc>
                <a:spcPct val="100000"/>
              </a:lnSpc>
              <a:spcBef>
                <a:spcPts val="241"/>
              </a:spcBef>
              <a:buClr>
                <a:srgbClr val="000000"/>
              </a:buClr>
              <a:buFont typeface="OpenSymbol"/>
              <a:buChar char="-"/>
              <a:tabLst>
                <a:tab pos="125640" algn="l"/>
              </a:tabLst>
            </a:pPr>
            <a:r>
              <a:rPr lang="fr-FR" sz="1100" b="0" strike="noStrike" spc="-1">
                <a:solidFill>
                  <a:srgbClr val="000000"/>
                </a:solidFill>
                <a:latin typeface="Verdana"/>
              </a:rPr>
              <a:t>Égypte</a:t>
            </a:r>
            <a:r>
              <a:rPr lang="fr-FR" sz="1100" b="0" strike="noStrike" spc="-32">
                <a:solidFill>
                  <a:srgbClr val="000000"/>
                </a:solidFill>
                <a:latin typeface="Verdana"/>
              </a:rPr>
              <a:t> </a:t>
            </a:r>
            <a:r>
              <a:rPr lang="fr-FR" sz="1100" b="0" strike="noStrike" spc="-12">
                <a:solidFill>
                  <a:srgbClr val="000000"/>
                </a:solidFill>
                <a:latin typeface="Verdana"/>
              </a:rPr>
              <a:t>ancienne</a:t>
            </a:r>
            <a:endParaRPr lang="fr-FR" sz="1100" b="0" strike="noStrike" spc="-1">
              <a:solidFill>
                <a:srgbClr val="000000"/>
              </a:solidFill>
              <a:latin typeface="Calibri"/>
            </a:endParaRPr>
          </a:p>
          <a:p>
            <a:pPr marL="124920" indent="-113040">
              <a:lnSpc>
                <a:spcPct val="100000"/>
              </a:lnSpc>
              <a:spcBef>
                <a:spcPts val="241"/>
              </a:spcBef>
              <a:buClr>
                <a:srgbClr val="000000"/>
              </a:buClr>
              <a:buFont typeface="OpenSymbol"/>
              <a:buChar char="-"/>
              <a:tabLst>
                <a:tab pos="125640" algn="l"/>
              </a:tabLst>
            </a:pPr>
            <a:r>
              <a:rPr lang="fr-FR" sz="1100" b="0" strike="noStrike" spc="-1">
                <a:solidFill>
                  <a:srgbClr val="000000"/>
                </a:solidFill>
                <a:latin typeface="Verdana"/>
              </a:rPr>
              <a:t>Proche</a:t>
            </a:r>
            <a:r>
              <a:rPr lang="fr-FR" sz="1100" b="0" strike="noStrike" spc="-26">
                <a:solidFill>
                  <a:srgbClr val="000000"/>
                </a:solidFill>
                <a:latin typeface="Verdana"/>
              </a:rPr>
              <a:t> </a:t>
            </a:r>
            <a:r>
              <a:rPr lang="fr-FR" sz="1100" b="0" strike="noStrike" spc="-1">
                <a:solidFill>
                  <a:srgbClr val="000000"/>
                </a:solidFill>
                <a:latin typeface="Verdana"/>
              </a:rPr>
              <a:t>Orient</a:t>
            </a:r>
            <a:r>
              <a:rPr lang="fr-FR" sz="1100" b="0" strike="noStrike" spc="-15">
                <a:solidFill>
                  <a:srgbClr val="000000"/>
                </a:solidFill>
                <a:latin typeface="Verdana"/>
              </a:rPr>
              <a:t> </a:t>
            </a:r>
            <a:r>
              <a:rPr lang="fr-FR" sz="1100" b="0" strike="noStrike" spc="-12">
                <a:solidFill>
                  <a:srgbClr val="000000"/>
                </a:solidFill>
                <a:latin typeface="Verdana"/>
              </a:rPr>
              <a:t>ancien</a:t>
            </a:r>
            <a:endParaRPr lang="fr-FR" sz="1100" b="0" strike="noStrike" spc="-1">
              <a:solidFill>
                <a:srgbClr val="000000"/>
              </a:solidFill>
              <a:latin typeface="Calibri"/>
            </a:endParaRPr>
          </a:p>
          <a:p>
            <a:pPr>
              <a:lnSpc>
                <a:spcPct val="100000"/>
              </a:lnSpc>
              <a:spcBef>
                <a:spcPts val="45"/>
              </a:spcBef>
              <a:buNone/>
              <a:tabLst>
                <a:tab pos="125640" algn="l"/>
              </a:tabLst>
            </a:pPr>
            <a:endParaRPr lang="fr-FR" sz="1050" b="0" strike="noStrike" spc="-1">
              <a:solidFill>
                <a:srgbClr val="000000"/>
              </a:solidFill>
              <a:latin typeface="Calibri"/>
            </a:endParaRPr>
          </a:p>
          <a:p>
            <a:pPr marL="12600">
              <a:lnSpc>
                <a:spcPct val="100000"/>
              </a:lnSpc>
              <a:spcBef>
                <a:spcPts val="6"/>
              </a:spcBef>
              <a:buNone/>
              <a:tabLst>
                <a:tab pos="125640" algn="l"/>
              </a:tabLst>
            </a:pPr>
            <a:r>
              <a:rPr lang="fr-FR" sz="1100" b="0" strike="noStrike" spc="-1">
                <a:solidFill>
                  <a:srgbClr val="000000"/>
                </a:solidFill>
                <a:latin typeface="Verdana"/>
              </a:rPr>
              <a:t>Le</a:t>
            </a:r>
            <a:r>
              <a:rPr lang="fr-FR" sz="1100" b="0" strike="noStrike" spc="-46">
                <a:solidFill>
                  <a:srgbClr val="000000"/>
                </a:solidFill>
                <a:latin typeface="Verdana"/>
              </a:rPr>
              <a:t> </a:t>
            </a:r>
            <a:r>
              <a:rPr lang="fr-FR" sz="1100" b="0" strike="noStrike" spc="-1">
                <a:solidFill>
                  <a:srgbClr val="000000"/>
                </a:solidFill>
                <a:latin typeface="Verdana"/>
              </a:rPr>
              <a:t>parcours</a:t>
            </a:r>
            <a:r>
              <a:rPr lang="fr-FR" sz="1100" b="0" strike="noStrike" spc="-15">
                <a:solidFill>
                  <a:srgbClr val="000000"/>
                </a:solidFill>
                <a:latin typeface="Verdana"/>
              </a:rPr>
              <a:t> </a:t>
            </a:r>
            <a:r>
              <a:rPr lang="fr-FR" sz="1100" b="1" strike="noStrike" spc="-1">
                <a:solidFill>
                  <a:srgbClr val="6157EC"/>
                </a:solidFill>
                <a:latin typeface="Verdana"/>
              </a:rPr>
              <a:t>Histoire,</a:t>
            </a:r>
            <a:r>
              <a:rPr lang="fr-FR" sz="1100" b="1" strike="noStrike" spc="-46">
                <a:solidFill>
                  <a:srgbClr val="6157EC"/>
                </a:solidFill>
                <a:latin typeface="Verdana"/>
              </a:rPr>
              <a:t> </a:t>
            </a:r>
            <a:r>
              <a:rPr lang="fr-FR" sz="1100" b="1" strike="noStrike" spc="-1">
                <a:solidFill>
                  <a:srgbClr val="6157EC"/>
                </a:solidFill>
                <a:latin typeface="Verdana"/>
              </a:rPr>
              <a:t>archéologie,</a:t>
            </a:r>
            <a:r>
              <a:rPr lang="fr-FR" sz="1100" b="1" strike="noStrike" spc="-46">
                <a:solidFill>
                  <a:srgbClr val="6157EC"/>
                </a:solidFill>
                <a:latin typeface="Verdana"/>
              </a:rPr>
              <a:t> </a:t>
            </a:r>
            <a:r>
              <a:rPr lang="fr-FR" sz="1100" b="1" strike="noStrike" spc="-1">
                <a:solidFill>
                  <a:srgbClr val="6157EC"/>
                </a:solidFill>
                <a:latin typeface="Verdana"/>
              </a:rPr>
              <a:t>littérature</a:t>
            </a:r>
            <a:r>
              <a:rPr lang="fr-FR" sz="1100" b="1" strike="noStrike" spc="-52">
                <a:solidFill>
                  <a:srgbClr val="6157EC"/>
                </a:solidFill>
                <a:latin typeface="Verdana"/>
              </a:rPr>
              <a:t> </a:t>
            </a:r>
            <a:r>
              <a:rPr lang="fr-FR" sz="1100" b="1" strike="noStrike" spc="-1">
                <a:solidFill>
                  <a:srgbClr val="6157EC"/>
                </a:solidFill>
                <a:latin typeface="Verdana"/>
              </a:rPr>
              <a:t>et</a:t>
            </a:r>
            <a:r>
              <a:rPr lang="fr-FR" sz="1100" b="1" strike="noStrike" spc="-32">
                <a:solidFill>
                  <a:srgbClr val="6157EC"/>
                </a:solidFill>
                <a:latin typeface="Verdana"/>
              </a:rPr>
              <a:t> </a:t>
            </a:r>
            <a:r>
              <a:rPr lang="fr-FR" sz="1100" b="1" strike="noStrike" spc="-1">
                <a:solidFill>
                  <a:srgbClr val="6157EC"/>
                </a:solidFill>
                <a:latin typeface="Verdana"/>
              </a:rPr>
              <a:t>anthropologie</a:t>
            </a:r>
            <a:r>
              <a:rPr lang="fr-FR" sz="1100" b="1" strike="noStrike" spc="-46">
                <a:solidFill>
                  <a:srgbClr val="6157EC"/>
                </a:solidFill>
                <a:latin typeface="Verdana"/>
              </a:rPr>
              <a:t> </a:t>
            </a:r>
            <a:r>
              <a:rPr lang="fr-FR" sz="1100" b="1" strike="noStrike" spc="-1">
                <a:solidFill>
                  <a:srgbClr val="6157EC"/>
                </a:solidFill>
                <a:latin typeface="Verdana"/>
              </a:rPr>
              <a:t>des</a:t>
            </a:r>
            <a:r>
              <a:rPr lang="fr-FR" sz="1100" b="1" strike="noStrike" spc="-41">
                <a:solidFill>
                  <a:srgbClr val="6157EC"/>
                </a:solidFill>
                <a:latin typeface="Verdana"/>
              </a:rPr>
              <a:t> </a:t>
            </a:r>
            <a:r>
              <a:rPr lang="fr-FR" sz="1100" b="1" strike="noStrike" spc="-1">
                <a:solidFill>
                  <a:srgbClr val="6157EC"/>
                </a:solidFill>
                <a:latin typeface="Verdana"/>
              </a:rPr>
              <a:t>mondes</a:t>
            </a:r>
            <a:r>
              <a:rPr lang="fr-FR" sz="1100" b="1" strike="noStrike" spc="-41">
                <a:solidFill>
                  <a:srgbClr val="6157EC"/>
                </a:solidFill>
                <a:latin typeface="Verdana"/>
              </a:rPr>
              <a:t> </a:t>
            </a:r>
            <a:r>
              <a:rPr lang="fr-FR" sz="1100" b="1" strike="noStrike" spc="-1">
                <a:solidFill>
                  <a:srgbClr val="6157EC"/>
                </a:solidFill>
                <a:latin typeface="Verdana"/>
              </a:rPr>
              <a:t>anciens</a:t>
            </a:r>
            <a:r>
              <a:rPr lang="fr-FR" sz="1100" b="1" strike="noStrike" spc="-21">
                <a:solidFill>
                  <a:srgbClr val="6157EC"/>
                </a:solidFill>
                <a:latin typeface="Verdana"/>
              </a:rPr>
              <a:t> </a:t>
            </a:r>
            <a:r>
              <a:rPr lang="fr-FR" sz="1100" b="0" strike="noStrike" spc="-1">
                <a:solidFill>
                  <a:srgbClr val="000000"/>
                </a:solidFill>
                <a:latin typeface="Verdana"/>
              </a:rPr>
              <a:t>est</a:t>
            </a:r>
            <a:r>
              <a:rPr lang="fr-FR" sz="1100" b="0" strike="noStrike" spc="-41">
                <a:solidFill>
                  <a:srgbClr val="000000"/>
                </a:solidFill>
                <a:latin typeface="Verdana"/>
              </a:rPr>
              <a:t> </a:t>
            </a:r>
            <a:r>
              <a:rPr lang="fr-FR" sz="1100" b="0" strike="noStrike" spc="-1">
                <a:solidFill>
                  <a:srgbClr val="000000"/>
                </a:solidFill>
                <a:latin typeface="Verdana"/>
              </a:rPr>
              <a:t>organisé</a:t>
            </a:r>
            <a:r>
              <a:rPr lang="fr-FR" sz="1100" b="0" strike="noStrike" spc="-15">
                <a:solidFill>
                  <a:srgbClr val="000000"/>
                </a:solidFill>
                <a:latin typeface="Verdana"/>
              </a:rPr>
              <a:t> </a:t>
            </a:r>
            <a:r>
              <a:rPr lang="fr-FR" sz="1100" b="0" strike="noStrike" spc="-12">
                <a:solidFill>
                  <a:srgbClr val="000000"/>
                </a:solidFill>
                <a:latin typeface="Verdana"/>
              </a:rPr>
              <a:t>autour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l’étude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mondes</a:t>
            </a:r>
            <a:r>
              <a:rPr lang="fr-FR" sz="1100" b="0" strike="noStrike" spc="-12">
                <a:solidFill>
                  <a:srgbClr val="000000"/>
                </a:solidFill>
                <a:latin typeface="Verdana"/>
              </a:rPr>
              <a:t> </a:t>
            </a:r>
            <a:r>
              <a:rPr lang="fr-FR" sz="1100" b="0" strike="noStrike" spc="-1">
                <a:solidFill>
                  <a:srgbClr val="000000"/>
                </a:solidFill>
                <a:latin typeface="Verdana"/>
              </a:rPr>
              <a:t>anciens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15">
                <a:solidFill>
                  <a:srgbClr val="000000"/>
                </a:solidFill>
                <a:latin typeface="Verdana"/>
              </a:rPr>
              <a:t> </a:t>
            </a:r>
            <a:r>
              <a:rPr lang="fr-FR" sz="1100" b="0" strike="noStrike" spc="-1">
                <a:solidFill>
                  <a:srgbClr val="000000"/>
                </a:solidFill>
                <a:latin typeface="Verdana"/>
              </a:rPr>
              <a:t>se</a:t>
            </a:r>
            <a:r>
              <a:rPr lang="fr-FR" sz="1100" b="0" strike="noStrike" spc="-32">
                <a:solidFill>
                  <a:srgbClr val="000000"/>
                </a:solidFill>
                <a:latin typeface="Verdana"/>
              </a:rPr>
              <a:t> </a:t>
            </a:r>
            <a:r>
              <a:rPr lang="fr-FR" sz="1100" b="0" strike="noStrike" spc="-1">
                <a:solidFill>
                  <a:srgbClr val="000000"/>
                </a:solidFill>
                <a:latin typeface="Verdana"/>
              </a:rPr>
              <a:t>compose</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deux</a:t>
            </a:r>
            <a:r>
              <a:rPr lang="fr-FR" sz="1100" b="0" strike="noStrike" spc="-21">
                <a:solidFill>
                  <a:srgbClr val="000000"/>
                </a:solidFill>
                <a:latin typeface="Verdana"/>
              </a:rPr>
              <a:t> </a:t>
            </a:r>
            <a:r>
              <a:rPr lang="fr-FR" sz="1100" b="0" strike="noStrike" spc="-1">
                <a:solidFill>
                  <a:srgbClr val="000000"/>
                </a:solidFill>
                <a:latin typeface="Verdana"/>
              </a:rPr>
              <a:t>options</a:t>
            </a:r>
            <a:r>
              <a:rPr lang="fr-FR" sz="1100" b="0" strike="noStrike" spc="-7">
                <a:solidFill>
                  <a:srgbClr val="000000"/>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160200" indent="-147960">
              <a:lnSpc>
                <a:spcPct val="100000"/>
              </a:lnSpc>
              <a:spcBef>
                <a:spcPts val="241"/>
              </a:spcBef>
              <a:buClr>
                <a:srgbClr val="000000"/>
              </a:buClr>
              <a:buFont typeface="Verdana"/>
              <a:buChar char="-"/>
              <a:tabLst>
                <a:tab pos="185400" algn="l"/>
              </a:tabLst>
            </a:pPr>
            <a:r>
              <a:rPr lang="fr-FR" sz="1100" b="0" strike="noStrike" spc="-1">
                <a:solidFill>
                  <a:srgbClr val="000000"/>
                </a:solidFill>
                <a:latin typeface="Verdana"/>
              </a:rPr>
              <a:t>Histoire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mondes</a:t>
            </a:r>
            <a:r>
              <a:rPr lang="fr-FR" sz="1100" b="0" strike="noStrike" spc="-15">
                <a:solidFill>
                  <a:srgbClr val="000000"/>
                </a:solidFill>
                <a:latin typeface="Verdana"/>
              </a:rPr>
              <a:t> </a:t>
            </a:r>
            <a:r>
              <a:rPr lang="fr-FR" sz="1100" b="0" strike="noStrike" spc="-1">
                <a:solidFill>
                  <a:srgbClr val="000000"/>
                </a:solidFill>
                <a:latin typeface="Verdana"/>
              </a:rPr>
              <a:t>grec</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romain</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l’option</a:t>
            </a:r>
            <a:r>
              <a:rPr lang="fr-FR" sz="1100" b="0" strike="noStrike" spc="-7">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centrée</a:t>
            </a:r>
            <a:r>
              <a:rPr lang="fr-FR" sz="1100" b="0" strike="noStrike" spc="-26">
                <a:solidFill>
                  <a:srgbClr val="000000"/>
                </a:solidFill>
                <a:latin typeface="Verdana"/>
              </a:rPr>
              <a:t> </a:t>
            </a:r>
            <a:r>
              <a:rPr lang="fr-FR" sz="1100" b="0" strike="noStrike" spc="-1">
                <a:solidFill>
                  <a:srgbClr val="000000"/>
                </a:solidFill>
                <a:latin typeface="Verdana"/>
              </a:rPr>
              <a:t>sur</a:t>
            </a:r>
            <a:r>
              <a:rPr lang="fr-FR" sz="1100" b="0" strike="noStrike" spc="-15">
                <a:solidFill>
                  <a:srgbClr val="000000"/>
                </a:solidFill>
                <a:latin typeface="Verdana"/>
              </a:rPr>
              <a:t> </a:t>
            </a:r>
            <a:r>
              <a:rPr lang="fr-FR" sz="1100" b="0" strike="noStrike" spc="-1">
                <a:solidFill>
                  <a:srgbClr val="000000"/>
                </a:solidFill>
                <a:latin typeface="Verdana"/>
              </a:rPr>
              <a:t>l’étude</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15">
                <a:solidFill>
                  <a:srgbClr val="000000"/>
                </a:solidFill>
                <a:latin typeface="Verdana"/>
              </a:rPr>
              <a:t> </a:t>
            </a:r>
            <a:r>
              <a:rPr lang="fr-FR" sz="1100" b="0" strike="noStrike" spc="-1">
                <a:solidFill>
                  <a:srgbClr val="000000"/>
                </a:solidFill>
                <a:latin typeface="Verdana"/>
              </a:rPr>
              <a:t>grec</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romain</a:t>
            </a:r>
            <a:r>
              <a:rPr lang="fr-FR" sz="1100" b="0" strike="noStrike" spc="9">
                <a:solidFill>
                  <a:srgbClr val="000000"/>
                </a:solidFill>
                <a:latin typeface="Verdana"/>
              </a:rPr>
              <a:t> </a:t>
            </a:r>
            <a:r>
              <a:rPr lang="fr-FR" sz="1100" b="0" strike="noStrike" spc="-1">
                <a:solidFill>
                  <a:srgbClr val="000000"/>
                </a:solidFill>
                <a:latin typeface="Verdana"/>
              </a:rPr>
              <a:t>pris</a:t>
            </a:r>
            <a:r>
              <a:rPr lang="fr-FR" sz="1100" b="0" strike="noStrike" spc="4">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leur</a:t>
            </a:r>
            <a:r>
              <a:rPr lang="fr-FR" sz="1100" b="0" strike="noStrike" spc="-12">
                <a:solidFill>
                  <a:srgbClr val="000000"/>
                </a:solidFill>
                <a:latin typeface="Verdana"/>
              </a:rPr>
              <a:t> extension </a:t>
            </a:r>
            <a:r>
              <a:rPr lang="fr-FR" sz="1100" b="0" strike="noStrike" spc="-1">
                <a:solidFill>
                  <a:srgbClr val="000000"/>
                </a:solidFill>
                <a:latin typeface="Verdana"/>
              </a:rPr>
              <a:t>maximale,</a:t>
            </a:r>
            <a:r>
              <a:rPr lang="fr-FR" sz="1100" b="0" strike="noStrike" spc="-15">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incluant</a:t>
            </a:r>
            <a:r>
              <a:rPr lang="fr-FR" sz="1100" b="0" strike="noStrike" spc="4">
                <a:solidFill>
                  <a:srgbClr val="000000"/>
                </a:solidFill>
                <a:latin typeface="Verdana"/>
              </a:rPr>
              <a:t> </a:t>
            </a:r>
            <a:r>
              <a:rPr lang="fr-FR" sz="1100" b="0" strike="noStrike" spc="-1">
                <a:solidFill>
                  <a:srgbClr val="000000"/>
                </a:solidFill>
                <a:latin typeface="Verdana"/>
              </a:rPr>
              <a:t>toutes</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régions</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culture</a:t>
            </a:r>
            <a:r>
              <a:rPr lang="fr-FR" sz="1100" b="0" strike="noStrike" spc="-12">
                <a:solidFill>
                  <a:srgbClr val="000000"/>
                </a:solidFill>
                <a:latin typeface="Verdana"/>
              </a:rPr>
              <a:t> </a:t>
            </a:r>
            <a:r>
              <a:rPr lang="fr-FR" sz="1100" b="0" strike="noStrike" spc="-1">
                <a:solidFill>
                  <a:srgbClr val="000000"/>
                </a:solidFill>
                <a:latin typeface="Verdana"/>
              </a:rPr>
              <a:t>grecque</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l’Occident</a:t>
            </a:r>
            <a:r>
              <a:rPr lang="fr-FR" sz="1100" b="0" strike="noStrike" spc="-7">
                <a:solidFill>
                  <a:srgbClr val="000000"/>
                </a:solidFill>
                <a:latin typeface="Verdana"/>
              </a:rPr>
              <a:t> </a:t>
            </a:r>
            <a:r>
              <a:rPr lang="fr-FR" sz="1100" b="0" strike="noStrike" spc="-1">
                <a:solidFill>
                  <a:srgbClr val="000000"/>
                </a:solidFill>
                <a:latin typeface="Verdana"/>
              </a:rPr>
              <a:t>méditerranéen</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l’Asie</a:t>
            </a:r>
            <a:r>
              <a:rPr lang="fr-FR" sz="1100" b="0" strike="noStrike" spc="-21">
                <a:solidFill>
                  <a:srgbClr val="000000"/>
                </a:solidFill>
                <a:latin typeface="Verdana"/>
              </a:rPr>
              <a:t> </a:t>
            </a:r>
            <a:r>
              <a:rPr lang="fr-FR" sz="1100" b="0" strike="noStrike" spc="-1">
                <a:solidFill>
                  <a:srgbClr val="000000"/>
                </a:solidFill>
                <a:latin typeface="Verdana"/>
              </a:rPr>
              <a:t>hellénistique)</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2">
                <a:solidFill>
                  <a:srgbClr val="000000"/>
                </a:solidFill>
                <a:latin typeface="Verdana"/>
              </a:rPr>
              <a:t>celles </a:t>
            </a:r>
            <a:r>
              <a:rPr lang="fr-FR" sz="1100" b="0" strike="noStrike" spc="-1">
                <a:solidFill>
                  <a:srgbClr val="000000"/>
                </a:solidFill>
                <a:latin typeface="Verdana"/>
              </a:rPr>
              <a:t>qui</a:t>
            </a:r>
            <a:r>
              <a:rPr lang="fr-FR" sz="1100" b="0" strike="noStrike" spc="-21">
                <a:solidFill>
                  <a:srgbClr val="000000"/>
                </a:solidFill>
                <a:latin typeface="Verdana"/>
              </a:rPr>
              <a:t> </a:t>
            </a:r>
            <a:r>
              <a:rPr lang="fr-FR" sz="1100" b="0" strike="noStrike" spc="-1">
                <a:solidFill>
                  <a:srgbClr val="000000"/>
                </a:solidFill>
                <a:latin typeface="Verdana"/>
              </a:rPr>
              <a:t>furent</a:t>
            </a:r>
            <a:r>
              <a:rPr lang="fr-FR" sz="1100" b="0" strike="noStrike" spc="-15">
                <a:solidFill>
                  <a:srgbClr val="000000"/>
                </a:solidFill>
                <a:latin typeface="Verdana"/>
              </a:rPr>
              <a:t> </a:t>
            </a:r>
            <a:r>
              <a:rPr lang="fr-FR" sz="1100" b="0" strike="noStrike" spc="-1">
                <a:solidFill>
                  <a:srgbClr val="000000"/>
                </a:solidFill>
                <a:latin typeface="Verdana"/>
              </a:rPr>
              <a:t>intégrées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l’empire romain</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Gaule</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l’Espagne jusqu’à</a:t>
            </a:r>
            <a:r>
              <a:rPr lang="fr-FR" sz="1100" b="0" strike="noStrike" spc="-15">
                <a:solidFill>
                  <a:srgbClr val="000000"/>
                </a:solidFill>
                <a:latin typeface="Verdana"/>
              </a:rPr>
              <a:t> </a:t>
            </a:r>
            <a:r>
              <a:rPr lang="fr-FR" sz="1100" b="0" strike="noStrike" spc="-1">
                <a:solidFill>
                  <a:srgbClr val="000000"/>
                </a:solidFill>
                <a:latin typeface="Verdana"/>
              </a:rPr>
              <a:t>l’Asie</a:t>
            </a:r>
            <a:r>
              <a:rPr lang="fr-FR" sz="1100" b="0" strike="noStrike" spc="-21">
                <a:solidFill>
                  <a:srgbClr val="000000"/>
                </a:solidFill>
                <a:latin typeface="Verdana"/>
              </a:rPr>
              <a:t> </a:t>
            </a:r>
            <a:r>
              <a:rPr lang="fr-FR" sz="1100" b="0" strike="noStrike" spc="-1">
                <a:solidFill>
                  <a:srgbClr val="000000"/>
                </a:solidFill>
                <a:latin typeface="Verdana"/>
              </a:rPr>
              <a:t>mineure et</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Syrie).</a:t>
            </a:r>
            <a:endParaRPr lang="fr-FR" sz="1100" b="0" strike="noStrike" spc="-1">
              <a:solidFill>
                <a:srgbClr val="000000"/>
              </a:solidFill>
              <a:latin typeface="Calibri"/>
            </a:endParaRPr>
          </a:p>
          <a:p>
            <a:pPr marL="160200">
              <a:lnSpc>
                <a:spcPct val="100000"/>
              </a:lnSpc>
              <a:buNone/>
              <a:tabLst>
                <a:tab pos="185400" algn="l"/>
              </a:tabLst>
            </a:pP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connaissance du</a:t>
            </a:r>
            <a:r>
              <a:rPr lang="fr-FR" sz="1100" b="0" strike="noStrike" spc="-7">
                <a:solidFill>
                  <a:srgbClr val="000000"/>
                </a:solidFill>
                <a:latin typeface="Verdana"/>
              </a:rPr>
              <a:t> </a:t>
            </a:r>
            <a:r>
              <a:rPr lang="fr-FR" sz="1100" b="0" strike="noStrike" spc="-1">
                <a:solidFill>
                  <a:srgbClr val="000000"/>
                </a:solidFill>
                <a:latin typeface="Verdana"/>
              </a:rPr>
              <a:t>grec</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du</a:t>
            </a:r>
            <a:r>
              <a:rPr lang="fr-FR" sz="1100" b="0" strike="noStrike" spc="-7">
                <a:solidFill>
                  <a:srgbClr val="000000"/>
                </a:solidFill>
                <a:latin typeface="Verdana"/>
              </a:rPr>
              <a:t> </a:t>
            </a:r>
            <a:r>
              <a:rPr lang="fr-FR" sz="1100" b="0" strike="noStrike" spc="-1">
                <a:solidFill>
                  <a:srgbClr val="000000"/>
                </a:solidFill>
                <a:latin typeface="Verdana"/>
              </a:rPr>
              <a:t>latin</a:t>
            </a:r>
            <a:r>
              <a:rPr lang="fr-FR" sz="1100" b="0" strike="noStrike" spc="9">
                <a:solidFill>
                  <a:srgbClr val="000000"/>
                </a:solidFill>
                <a:latin typeface="Verdana"/>
              </a:rPr>
              <a:t> </a:t>
            </a:r>
            <a:r>
              <a:rPr lang="fr-FR" sz="1100" b="0" strike="noStrike" spc="-1">
                <a:solidFill>
                  <a:srgbClr val="000000"/>
                </a:solidFill>
                <a:latin typeface="Verdana"/>
              </a:rPr>
              <a:t>n’est</a:t>
            </a:r>
            <a:r>
              <a:rPr lang="fr-FR" sz="1100" b="0" strike="noStrike" spc="-7">
                <a:solidFill>
                  <a:srgbClr val="000000"/>
                </a:solidFill>
                <a:latin typeface="Verdana"/>
              </a:rPr>
              <a:t> </a:t>
            </a:r>
            <a:r>
              <a:rPr lang="fr-FR" sz="1100" b="0" strike="noStrike" spc="-1">
                <a:solidFill>
                  <a:srgbClr val="000000"/>
                </a:solidFill>
                <a:latin typeface="Verdana"/>
              </a:rPr>
              <a:t>pas</a:t>
            </a:r>
            <a:r>
              <a:rPr lang="fr-FR" sz="1100" b="0" strike="noStrike" spc="-15">
                <a:solidFill>
                  <a:srgbClr val="000000"/>
                </a:solidFill>
                <a:latin typeface="Verdana"/>
              </a:rPr>
              <a:t> </a:t>
            </a:r>
            <a:r>
              <a:rPr lang="fr-FR" sz="1100" b="0" strike="noStrike" spc="-1">
                <a:solidFill>
                  <a:srgbClr val="000000"/>
                </a:solidFill>
                <a:latin typeface="Verdana"/>
              </a:rPr>
              <a:t>un</a:t>
            </a:r>
            <a:r>
              <a:rPr lang="fr-FR" sz="1100" b="0" strike="noStrike" spc="-7">
                <a:solidFill>
                  <a:srgbClr val="000000"/>
                </a:solidFill>
                <a:latin typeface="Verdana"/>
              </a:rPr>
              <a:t> </a:t>
            </a:r>
            <a:r>
              <a:rPr lang="fr-FR" sz="1100" b="0" strike="noStrike" spc="-12">
                <a:solidFill>
                  <a:srgbClr val="000000"/>
                </a:solidFill>
                <a:latin typeface="Verdana"/>
              </a:rPr>
              <a:t>prérequis.</a:t>
            </a:r>
            <a:endParaRPr lang="fr-FR" sz="1100" b="0" strike="noStrike" spc="-1">
              <a:solidFill>
                <a:srgbClr val="000000"/>
              </a:solidFill>
              <a:latin typeface="Calibri"/>
            </a:endParaRPr>
          </a:p>
          <a:p>
            <a:pPr marL="185400" indent="-173520">
              <a:lnSpc>
                <a:spcPct val="100000"/>
              </a:lnSpc>
              <a:spcBef>
                <a:spcPts val="241"/>
              </a:spcBef>
              <a:buClr>
                <a:srgbClr val="000000"/>
              </a:buClr>
              <a:buFont typeface="Verdana"/>
              <a:buChar char="-"/>
              <a:tabLst>
                <a:tab pos="208800" algn="l"/>
              </a:tabLst>
            </a:pPr>
            <a:r>
              <a:rPr lang="fr-FR" sz="1100" b="0" strike="noStrike" spc="-1">
                <a:solidFill>
                  <a:srgbClr val="000000"/>
                </a:solidFill>
                <a:latin typeface="Verdana"/>
              </a:rPr>
              <a:t>Littératures</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anthropologie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35">
                <a:solidFill>
                  <a:srgbClr val="000000"/>
                </a:solidFill>
                <a:latin typeface="Verdana"/>
              </a:rPr>
              <a:t> </a:t>
            </a:r>
            <a:r>
              <a:rPr lang="fr-FR" sz="1100" b="0" strike="noStrike" spc="-1">
                <a:solidFill>
                  <a:srgbClr val="000000"/>
                </a:solidFill>
                <a:latin typeface="Verdana"/>
              </a:rPr>
              <a:t>grec</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romain</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
                <a:solidFill>
                  <a:srgbClr val="000000"/>
                </a:solidFill>
                <a:latin typeface="Verdana"/>
              </a:rPr>
              <a:t>cette</a:t>
            </a:r>
            <a:r>
              <a:rPr lang="fr-FR" sz="1100" b="0" strike="noStrike" spc="-41">
                <a:solidFill>
                  <a:srgbClr val="000000"/>
                </a:solidFill>
                <a:latin typeface="Verdana"/>
              </a:rPr>
              <a:t> </a:t>
            </a:r>
            <a:r>
              <a:rPr lang="fr-FR" sz="1100" b="0" strike="noStrike" spc="-1">
                <a:solidFill>
                  <a:srgbClr val="000000"/>
                </a:solidFill>
                <a:latin typeface="Verdana"/>
              </a:rPr>
              <a:t>option</a:t>
            </a:r>
            <a:r>
              <a:rPr lang="fr-FR" sz="1100" b="0" strike="noStrike" spc="-32">
                <a:solidFill>
                  <a:srgbClr val="000000"/>
                </a:solidFill>
                <a:latin typeface="Verdana"/>
              </a:rPr>
              <a:t> </a:t>
            </a:r>
            <a:r>
              <a:rPr lang="fr-FR" sz="1100" b="0" strike="noStrike" spc="-1">
                <a:solidFill>
                  <a:srgbClr val="000000"/>
                </a:solidFill>
                <a:latin typeface="Verdana"/>
              </a:rPr>
              <a:t>s’adresse</a:t>
            </a:r>
            <a:r>
              <a:rPr lang="fr-FR" sz="1100" b="0" strike="noStrike" spc="-32">
                <a:solidFill>
                  <a:srgbClr val="000000"/>
                </a:solidFill>
                <a:latin typeface="Verdana"/>
              </a:rPr>
              <a:t> </a:t>
            </a:r>
            <a:r>
              <a:rPr lang="fr-FR" sz="1100" b="0" strike="noStrike" spc="-1">
                <a:solidFill>
                  <a:srgbClr val="000000"/>
                </a:solidFill>
                <a:latin typeface="Verdana"/>
              </a:rPr>
              <a:t>essentiellement</a:t>
            </a:r>
            <a:r>
              <a:rPr lang="fr-FR" sz="1100" b="0" strike="noStrike" spc="-32">
                <a:solidFill>
                  <a:srgbClr val="000000"/>
                </a:solidFill>
                <a:latin typeface="Verdana"/>
              </a:rPr>
              <a:t> </a:t>
            </a:r>
            <a:r>
              <a:rPr lang="fr-FR" sz="1100" b="0" strike="noStrike" spc="-1">
                <a:solidFill>
                  <a:srgbClr val="000000"/>
                </a:solidFill>
                <a:latin typeface="Verdana"/>
              </a:rPr>
              <a:t>aux</a:t>
            </a:r>
            <a:r>
              <a:rPr lang="fr-FR" sz="1100" b="0" strike="noStrike" spc="-32">
                <a:solidFill>
                  <a:srgbClr val="000000"/>
                </a:solidFill>
                <a:latin typeface="Verdana"/>
              </a:rPr>
              <a:t> </a:t>
            </a:r>
            <a:r>
              <a:rPr lang="fr-FR" sz="1100" b="0" strike="noStrike" spc="-1">
                <a:solidFill>
                  <a:srgbClr val="000000"/>
                </a:solidFill>
                <a:latin typeface="Verdana"/>
              </a:rPr>
              <a:t>étudiants</a:t>
            </a:r>
            <a:r>
              <a:rPr lang="fr-FR" sz="1100" b="0" strike="noStrike" spc="-12">
                <a:solidFill>
                  <a:srgbClr val="000000"/>
                </a:solidFill>
                <a:latin typeface="Verdana"/>
              </a:rPr>
              <a:t> voulant</a:t>
            </a:r>
            <a:r>
              <a:rPr lang="fr-FR" sz="1100" b="0" strike="noStrike" spc="497">
                <a:solidFill>
                  <a:srgbClr val="000000"/>
                </a:solidFill>
                <a:latin typeface="Verdana"/>
              </a:rPr>
              <a:t>  	</a:t>
            </a:r>
            <a:r>
              <a:rPr lang="fr-FR" sz="1100" b="0" strike="noStrike" spc="-1">
                <a:solidFill>
                  <a:srgbClr val="000000"/>
                </a:solidFill>
                <a:latin typeface="Verdana"/>
              </a:rPr>
              <a:t>se</a:t>
            </a:r>
            <a:r>
              <a:rPr lang="fr-FR" sz="1100" b="0" strike="noStrike" spc="-26">
                <a:solidFill>
                  <a:srgbClr val="000000"/>
                </a:solidFill>
                <a:latin typeface="Verdana"/>
              </a:rPr>
              <a:t> </a:t>
            </a:r>
            <a:r>
              <a:rPr lang="fr-FR" sz="1100" b="0" strike="noStrike" spc="-1">
                <a:solidFill>
                  <a:srgbClr val="000000"/>
                </a:solidFill>
                <a:latin typeface="Verdana"/>
              </a:rPr>
              <a:t>spécialiser</a:t>
            </a:r>
            <a:r>
              <a:rPr lang="fr-FR" sz="1100" b="0" strike="noStrike" spc="-7">
                <a:solidFill>
                  <a:srgbClr val="000000"/>
                </a:solidFill>
                <a:latin typeface="Verdana"/>
              </a:rPr>
              <a:t> </a:t>
            </a:r>
            <a:r>
              <a:rPr lang="fr-FR" sz="1100" b="0" strike="noStrike" spc="-1">
                <a:solidFill>
                  <a:srgbClr val="000000"/>
                </a:solidFill>
                <a:latin typeface="Verdana"/>
              </a:rPr>
              <a:t>dans</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domaine</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textes</a:t>
            </a:r>
            <a:r>
              <a:rPr lang="fr-FR" sz="1100" b="0" strike="noStrike" spc="-32">
                <a:solidFill>
                  <a:srgbClr val="000000"/>
                </a:solidFill>
                <a:latin typeface="Verdana"/>
              </a:rPr>
              <a:t> </a:t>
            </a:r>
            <a:r>
              <a:rPr lang="fr-FR" sz="1100" b="0" strike="noStrike" spc="-1">
                <a:solidFill>
                  <a:srgbClr val="000000"/>
                </a:solidFill>
                <a:latin typeface="Verdana"/>
              </a:rPr>
              <a:t>littéraires</a:t>
            </a:r>
            <a:r>
              <a:rPr lang="fr-FR" sz="1100" b="0" strike="noStrike" spc="24">
                <a:solidFill>
                  <a:srgbClr val="000000"/>
                </a:solidFill>
                <a:latin typeface="Verdana"/>
              </a:rPr>
              <a:t> </a:t>
            </a:r>
            <a:r>
              <a:rPr lang="fr-FR" sz="1100" b="0" strike="noStrike" spc="-1">
                <a:solidFill>
                  <a:srgbClr val="000000"/>
                </a:solidFill>
                <a:latin typeface="Verdana"/>
              </a:rPr>
              <a:t>latins</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grecs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langues</a:t>
            </a:r>
            <a:r>
              <a:rPr lang="fr-FR" sz="1100" b="0" strike="noStrike" spc="-15">
                <a:solidFill>
                  <a:srgbClr val="000000"/>
                </a:solidFill>
                <a:latin typeface="Verdana"/>
              </a:rPr>
              <a:t> </a:t>
            </a:r>
            <a:r>
              <a:rPr lang="fr-FR" sz="1100" b="0" strike="noStrike" spc="-1">
                <a:solidFill>
                  <a:srgbClr val="000000"/>
                </a:solidFill>
                <a:latin typeface="Verdana"/>
              </a:rPr>
              <a:t>anciennes</a:t>
            </a:r>
            <a:r>
              <a:rPr lang="fr-FR" sz="1100" b="0" strike="noStrike" spc="-15">
                <a:solidFill>
                  <a:srgbClr val="000000"/>
                </a:solidFill>
                <a:latin typeface="Verdana"/>
              </a:rPr>
              <a:t> </a:t>
            </a:r>
            <a:r>
              <a:rPr lang="fr-FR" sz="1100" b="0" strike="noStrike" spc="-1">
                <a:solidFill>
                  <a:srgbClr val="000000"/>
                </a:solidFill>
                <a:latin typeface="Verdana"/>
              </a:rPr>
              <a:t>classiques (latin et</a:t>
            </a:r>
            <a:r>
              <a:rPr lang="fr-FR" sz="1100" b="0" strike="noStrike" spc="-26">
                <a:solidFill>
                  <a:srgbClr val="000000"/>
                </a:solidFill>
                <a:latin typeface="Verdana"/>
              </a:rPr>
              <a:t> </a:t>
            </a:r>
            <a:r>
              <a:rPr lang="fr-FR" sz="1100" b="0" strike="noStrike" spc="-12">
                <a:solidFill>
                  <a:srgbClr val="000000"/>
                </a:solidFill>
                <a:latin typeface="Verdana"/>
              </a:rPr>
              <a:t>grec). 	</a:t>
            </a:r>
            <a:r>
              <a:rPr lang="fr-FR" sz="1100" b="0" strike="noStrike" spc="-1">
                <a:solidFill>
                  <a:srgbClr val="000000"/>
                </a:solidFill>
                <a:latin typeface="Verdana"/>
              </a:rPr>
              <a:t>L’option</a:t>
            </a:r>
            <a:r>
              <a:rPr lang="fr-FR" sz="1100" b="0" strike="noStrike" spc="-21">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surtout</a:t>
            </a:r>
            <a:r>
              <a:rPr lang="fr-FR" sz="1100" b="0" strike="noStrike" spc="-15">
                <a:solidFill>
                  <a:srgbClr val="000000"/>
                </a:solidFill>
                <a:latin typeface="Verdana"/>
              </a:rPr>
              <a:t> </a:t>
            </a:r>
            <a:r>
              <a:rPr lang="fr-FR" sz="1100" b="0" strike="noStrike" spc="-1">
                <a:solidFill>
                  <a:srgbClr val="000000"/>
                </a:solidFill>
                <a:latin typeface="Verdana"/>
              </a:rPr>
              <a:t>conseillée</a:t>
            </a:r>
            <a:r>
              <a:rPr lang="fr-FR" sz="1100" b="0" strike="noStrike" spc="-12">
                <a:solidFill>
                  <a:srgbClr val="000000"/>
                </a:solidFill>
                <a:latin typeface="Verdana"/>
              </a:rPr>
              <a:t> </a:t>
            </a:r>
            <a:r>
              <a:rPr lang="fr-FR" sz="1100" b="0" strike="noStrike" spc="-1">
                <a:solidFill>
                  <a:srgbClr val="000000"/>
                </a:solidFill>
                <a:latin typeface="Verdana"/>
              </a:rPr>
              <a:t>pour</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étudiants disposant</a:t>
            </a:r>
            <a:r>
              <a:rPr lang="fr-FR" sz="1100" b="0" strike="noStrike" spc="-12">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licence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Lettres</a:t>
            </a:r>
            <a:r>
              <a:rPr lang="fr-FR" sz="1100" b="0" strike="noStrike" spc="-21">
                <a:solidFill>
                  <a:srgbClr val="000000"/>
                </a:solidFill>
                <a:latin typeface="Verdana"/>
              </a:rPr>
              <a:t> </a:t>
            </a:r>
            <a:r>
              <a:rPr lang="fr-FR" sz="1100" b="0" strike="noStrike" spc="-1">
                <a:solidFill>
                  <a:srgbClr val="000000"/>
                </a:solidFill>
                <a:latin typeface="Verdana"/>
              </a:rPr>
              <a:t>classiques ou</a:t>
            </a:r>
            <a:r>
              <a:rPr lang="fr-FR" sz="1100" b="0" strike="noStrike" spc="-26">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licence</a:t>
            </a:r>
            <a:r>
              <a:rPr lang="fr-FR" sz="1100" b="0" strike="noStrike" spc="-12">
                <a:solidFill>
                  <a:srgbClr val="000000"/>
                </a:solidFill>
                <a:latin typeface="Verdana"/>
              </a:rPr>
              <a:t> Humanités 	</a:t>
            </a:r>
            <a:r>
              <a:rPr lang="fr-FR" sz="1100" b="0" strike="noStrike" spc="-1">
                <a:solidFill>
                  <a:srgbClr val="000000"/>
                </a:solidFill>
                <a:latin typeface="Verdana"/>
              </a:rPr>
              <a:t>sciences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l’information.</a:t>
            </a:r>
            <a:r>
              <a:rPr lang="fr-FR" sz="1100" b="0" strike="noStrike" spc="9">
                <a:solidFill>
                  <a:srgbClr val="000000"/>
                </a:solidFill>
                <a:latin typeface="Verdana"/>
              </a:rPr>
              <a:t> </a:t>
            </a:r>
            <a:r>
              <a:rPr lang="fr-FR" sz="1100" b="0" strike="noStrike" spc="-1">
                <a:solidFill>
                  <a:srgbClr val="000000"/>
                </a:solidFill>
                <a:latin typeface="Verdana"/>
              </a:rPr>
              <a:t>Elle</a:t>
            </a:r>
            <a:r>
              <a:rPr lang="fr-FR" sz="1100" b="0" strike="noStrike" spc="-7">
                <a:solidFill>
                  <a:srgbClr val="000000"/>
                </a:solidFill>
                <a:latin typeface="Verdana"/>
              </a:rPr>
              <a:t> </a:t>
            </a:r>
            <a:r>
              <a:rPr lang="fr-FR" sz="1100" b="0" strike="noStrike" spc="-1">
                <a:solidFill>
                  <a:srgbClr val="000000"/>
                </a:solidFill>
                <a:latin typeface="Verdana"/>
              </a:rPr>
              <a:t>s’inscrit</a:t>
            </a:r>
            <a:r>
              <a:rPr lang="fr-FR" sz="1100" b="0" strike="noStrike" spc="9">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cadre</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formation</a:t>
            </a:r>
            <a:r>
              <a:rPr lang="fr-FR" sz="1100" b="0" strike="noStrike" spc="-12">
                <a:solidFill>
                  <a:srgbClr val="000000"/>
                </a:solidFill>
                <a:latin typeface="Verdana"/>
              </a:rPr>
              <a:t> </a:t>
            </a:r>
            <a:r>
              <a:rPr lang="fr-FR" sz="1100" b="0" strike="noStrike" spc="-1">
                <a:solidFill>
                  <a:srgbClr val="000000"/>
                </a:solidFill>
                <a:latin typeface="Verdana"/>
              </a:rPr>
              <a:t>complète</a:t>
            </a:r>
            <a:r>
              <a:rPr lang="fr-FR" sz="1100" b="0" strike="noStrike" spc="-26">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Lettres</a:t>
            </a:r>
            <a:r>
              <a:rPr lang="fr-FR" sz="1100" b="0" strike="noStrike" spc="-26">
                <a:solidFill>
                  <a:srgbClr val="000000"/>
                </a:solidFill>
                <a:latin typeface="Verdana"/>
              </a:rPr>
              <a:t> </a:t>
            </a:r>
            <a:r>
              <a:rPr lang="fr-FR" sz="1100" b="0" strike="noStrike" spc="-1">
                <a:solidFill>
                  <a:srgbClr val="000000"/>
                </a:solidFill>
                <a:latin typeface="Verdana"/>
              </a:rPr>
              <a:t>classiques</a:t>
            </a:r>
            <a:r>
              <a:rPr lang="fr-FR" sz="1100" b="0" strike="noStrike" spc="-7">
                <a:solidFill>
                  <a:srgbClr val="000000"/>
                </a:solidFill>
                <a:latin typeface="Verdana"/>
              </a:rPr>
              <a:t> </a:t>
            </a:r>
            <a:r>
              <a:rPr lang="fr-FR" sz="1100" b="0" strike="noStrike" spc="-1">
                <a:solidFill>
                  <a:srgbClr val="000000"/>
                </a:solidFill>
                <a:latin typeface="Verdana"/>
              </a:rPr>
              <a:t>dispensée</a:t>
            </a:r>
            <a:r>
              <a:rPr lang="fr-FR" sz="1100" b="0" strike="noStrike" spc="-35">
                <a:solidFill>
                  <a:srgbClr val="000000"/>
                </a:solidFill>
                <a:latin typeface="Verdana"/>
              </a:rPr>
              <a:t> </a:t>
            </a:r>
            <a:r>
              <a:rPr lang="fr-FR" sz="1100" b="0" strike="noStrike" spc="-26">
                <a:solidFill>
                  <a:srgbClr val="000000"/>
                </a:solidFill>
                <a:latin typeface="Verdana"/>
              </a:rPr>
              <a:t>par</a:t>
            </a:r>
            <a:endParaRPr lang="fr-FR" sz="1100" b="0" strike="noStrike" spc="-1">
              <a:solidFill>
                <a:srgbClr val="000000"/>
              </a:solidFill>
              <a:latin typeface="Calibri"/>
            </a:endParaRPr>
          </a:p>
          <a:p>
            <a:pPr marL="208800">
              <a:lnSpc>
                <a:spcPct val="100000"/>
              </a:lnSpc>
              <a:buNone/>
              <a:tabLst>
                <a:tab pos="208800" algn="l"/>
              </a:tabLst>
            </a:pP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Département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Langues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cultures</a:t>
            </a:r>
            <a:r>
              <a:rPr lang="fr-FR" sz="1100" b="0" strike="noStrike" spc="4">
                <a:solidFill>
                  <a:srgbClr val="000000"/>
                </a:solidFill>
                <a:latin typeface="Verdana"/>
              </a:rPr>
              <a:t> </a:t>
            </a:r>
            <a:r>
              <a:rPr lang="fr-FR" sz="1100" b="0" strike="noStrike" spc="-1">
                <a:solidFill>
                  <a:srgbClr val="000000"/>
                </a:solidFill>
                <a:latin typeface="Verdana"/>
              </a:rPr>
              <a:t>antiques de</a:t>
            </a:r>
            <a:r>
              <a:rPr lang="fr-FR" sz="1100" b="0" strike="noStrike" spc="-15">
                <a:solidFill>
                  <a:srgbClr val="000000"/>
                </a:solidFill>
                <a:latin typeface="Verdana"/>
              </a:rPr>
              <a:t> </a:t>
            </a:r>
            <a:r>
              <a:rPr lang="fr-FR" sz="1100" b="0" strike="noStrike" spc="-12">
                <a:solidFill>
                  <a:srgbClr val="000000"/>
                </a:solidFill>
                <a:latin typeface="Verdana"/>
              </a:rPr>
              <a:t>l’ULille.</a:t>
            </a:r>
            <a:endParaRPr lang="fr-FR" sz="1100" b="0" strike="noStrike" spc="-1">
              <a:solidFill>
                <a:srgbClr val="000000"/>
              </a:solidFill>
              <a:latin typeface="Calibri"/>
            </a:endParaRPr>
          </a:p>
          <a:p>
            <a:pPr marL="208800">
              <a:lnSpc>
                <a:spcPct val="100000"/>
              </a:lnSpc>
              <a:spcBef>
                <a:spcPts val="45"/>
              </a:spcBef>
              <a:buNone/>
              <a:tabLst>
                <a:tab pos="208800" algn="l"/>
              </a:tabLst>
            </a:pPr>
            <a:endParaRPr lang="fr-FR" sz="1050" b="0" strike="noStrike" spc="-1">
              <a:solidFill>
                <a:srgbClr val="000000"/>
              </a:solidFill>
              <a:latin typeface="Calibri"/>
            </a:endParaRPr>
          </a:p>
          <a:p>
            <a:pPr marL="12600">
              <a:lnSpc>
                <a:spcPct val="100000"/>
              </a:lnSpc>
              <a:buNone/>
              <a:tabLst>
                <a:tab pos="208800" algn="l"/>
              </a:tabLst>
            </a:pPr>
            <a:r>
              <a:rPr lang="fr-FR" sz="1100" b="0" strike="noStrike" spc="-1">
                <a:solidFill>
                  <a:srgbClr val="000000"/>
                </a:solidFill>
                <a:latin typeface="Verdana"/>
              </a:rPr>
              <a:t>Le</a:t>
            </a:r>
            <a:r>
              <a:rPr lang="fr-FR" sz="1100" b="0" strike="noStrike" spc="-46">
                <a:solidFill>
                  <a:srgbClr val="000000"/>
                </a:solidFill>
                <a:latin typeface="Verdana"/>
              </a:rPr>
              <a:t> </a:t>
            </a:r>
            <a:r>
              <a:rPr lang="fr-FR" sz="1100" b="0" strike="noStrike" spc="-1">
                <a:solidFill>
                  <a:srgbClr val="000000"/>
                </a:solidFill>
                <a:latin typeface="Verdana"/>
              </a:rPr>
              <a:t>parcours</a:t>
            </a:r>
            <a:r>
              <a:rPr lang="fr-FR" sz="1100" b="0" strike="noStrike" spc="4">
                <a:solidFill>
                  <a:srgbClr val="000000"/>
                </a:solidFill>
                <a:latin typeface="Verdana"/>
              </a:rPr>
              <a:t> </a:t>
            </a:r>
            <a:r>
              <a:rPr lang="fr-FR" sz="1100" b="1" strike="noStrike" spc="-1">
                <a:solidFill>
                  <a:srgbClr val="6157EC"/>
                </a:solidFill>
                <a:latin typeface="Verdana"/>
              </a:rPr>
              <a:t>Métiers</a:t>
            </a:r>
            <a:r>
              <a:rPr lang="fr-FR" sz="1100" b="1" strike="noStrike" spc="-52">
                <a:solidFill>
                  <a:srgbClr val="6157EC"/>
                </a:solidFill>
                <a:latin typeface="Verdana"/>
              </a:rPr>
              <a:t> </a:t>
            </a:r>
            <a:r>
              <a:rPr lang="fr-FR" sz="1100" b="1" strike="noStrike" spc="-1">
                <a:solidFill>
                  <a:srgbClr val="6157EC"/>
                </a:solidFill>
                <a:latin typeface="Verdana"/>
              </a:rPr>
              <a:t>de</a:t>
            </a:r>
            <a:r>
              <a:rPr lang="fr-FR" sz="1100" b="1" strike="noStrike" spc="-12">
                <a:solidFill>
                  <a:srgbClr val="6157EC"/>
                </a:solidFill>
                <a:latin typeface="Verdana"/>
              </a:rPr>
              <a:t> </a:t>
            </a:r>
            <a:r>
              <a:rPr lang="fr-FR" sz="1100" b="1" strike="noStrike" spc="-1">
                <a:solidFill>
                  <a:srgbClr val="6157EC"/>
                </a:solidFill>
                <a:latin typeface="Verdana"/>
              </a:rPr>
              <a:t>l’archéologie</a:t>
            </a:r>
            <a:r>
              <a:rPr lang="fr-FR" sz="1100" b="1" strike="noStrike" spc="-46">
                <a:solidFill>
                  <a:srgbClr val="6157EC"/>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ce</a:t>
            </a:r>
            <a:r>
              <a:rPr lang="fr-FR" sz="1100" b="0" strike="noStrike" spc="-21">
                <a:solidFill>
                  <a:srgbClr val="000000"/>
                </a:solidFill>
                <a:latin typeface="Verdana"/>
              </a:rPr>
              <a:t> </a:t>
            </a:r>
            <a:r>
              <a:rPr lang="fr-FR" sz="1100" b="0" strike="noStrike" spc="-1">
                <a:solidFill>
                  <a:srgbClr val="000000"/>
                </a:solidFill>
                <a:latin typeface="Verdana"/>
              </a:rPr>
              <a:t>parcours,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
                <a:solidFill>
                  <a:srgbClr val="000000"/>
                </a:solidFill>
                <a:latin typeface="Verdana"/>
              </a:rPr>
              <a:t>vocation</a:t>
            </a:r>
            <a:r>
              <a:rPr lang="fr-FR" sz="1100" b="0" strike="noStrike" spc="-12">
                <a:solidFill>
                  <a:srgbClr val="000000"/>
                </a:solidFill>
                <a:latin typeface="Verdana"/>
              </a:rPr>
              <a:t> </a:t>
            </a:r>
            <a:r>
              <a:rPr lang="fr-FR" sz="1100" b="0" strike="noStrike" spc="-1">
                <a:solidFill>
                  <a:srgbClr val="000000"/>
                </a:solidFill>
                <a:latin typeface="Verdana"/>
              </a:rPr>
              <a:t>recherche</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professionnalisation,</a:t>
            </a:r>
            <a:r>
              <a:rPr lang="fr-FR" sz="1100" b="0" strike="noStrike" spc="18">
                <a:solidFill>
                  <a:srgbClr val="000000"/>
                </a:solidFill>
                <a:latin typeface="Verdana"/>
              </a:rPr>
              <a:t> </a:t>
            </a:r>
            <a:r>
              <a:rPr lang="fr-FR" sz="1100" b="0" strike="noStrike" spc="-1">
                <a:solidFill>
                  <a:srgbClr val="000000"/>
                </a:solidFill>
                <a:latin typeface="Verdana"/>
              </a:rPr>
              <a:t>a</a:t>
            </a:r>
            <a:r>
              <a:rPr lang="fr-FR" sz="1100" b="0" strike="noStrike" spc="-15">
                <a:solidFill>
                  <a:srgbClr val="000000"/>
                </a:solidFill>
                <a:latin typeface="Verdana"/>
              </a:rPr>
              <a:t> </a:t>
            </a:r>
            <a:r>
              <a:rPr lang="fr-FR" sz="1100" b="0" strike="noStrike" spc="-1">
                <a:solidFill>
                  <a:srgbClr val="000000"/>
                </a:solidFill>
                <a:latin typeface="Verdana"/>
              </a:rPr>
              <a:t>pour</a:t>
            </a:r>
            <a:r>
              <a:rPr lang="fr-FR" sz="1100" b="0" strike="noStrike" spc="-26">
                <a:solidFill>
                  <a:srgbClr val="000000"/>
                </a:solidFill>
                <a:latin typeface="Verdana"/>
              </a:rPr>
              <a:t> </a:t>
            </a:r>
            <a:r>
              <a:rPr lang="fr-FR" sz="1100" b="0" strike="noStrike" spc="-1">
                <a:solidFill>
                  <a:srgbClr val="000000"/>
                </a:solidFill>
                <a:latin typeface="Verdana"/>
              </a:rPr>
              <a:t>objectif</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2">
                <a:solidFill>
                  <a:srgbClr val="000000"/>
                </a:solidFill>
                <a:latin typeface="Verdana"/>
              </a:rPr>
              <a:t>former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futurs</a:t>
            </a:r>
            <a:r>
              <a:rPr lang="fr-FR" sz="1100" b="0" strike="noStrike" spc="-7">
                <a:solidFill>
                  <a:srgbClr val="000000"/>
                </a:solidFill>
                <a:latin typeface="Verdana"/>
              </a:rPr>
              <a:t> </a:t>
            </a:r>
            <a:r>
              <a:rPr lang="fr-FR" sz="1100" b="0" strike="noStrike" spc="-1">
                <a:solidFill>
                  <a:srgbClr val="000000"/>
                </a:solidFill>
                <a:latin typeface="Verdana"/>
              </a:rPr>
              <a:t>professionnels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l’archéologie,</a:t>
            </a:r>
            <a:r>
              <a:rPr lang="fr-FR" sz="1100" b="0" strike="noStrike" spc="-12">
                <a:solidFill>
                  <a:srgbClr val="000000"/>
                </a:solidFill>
                <a:latin typeface="Verdana"/>
              </a:rPr>
              <a:t> </a:t>
            </a:r>
            <a:r>
              <a:rPr lang="fr-FR" sz="1100" b="0" strike="noStrike" spc="-1">
                <a:solidFill>
                  <a:srgbClr val="000000"/>
                </a:solidFill>
                <a:latin typeface="Verdana"/>
              </a:rPr>
              <a:t>maîtrisant</a:t>
            </a:r>
            <a:r>
              <a:rPr lang="fr-FR" sz="1100" b="0" strike="noStrike" spc="24">
                <a:solidFill>
                  <a:srgbClr val="000000"/>
                </a:solidFill>
                <a:latin typeface="Verdana"/>
              </a:rPr>
              <a:t> </a:t>
            </a:r>
            <a:r>
              <a:rPr lang="fr-FR" sz="1100" b="0" strike="noStrike" spc="-1">
                <a:solidFill>
                  <a:srgbClr val="000000"/>
                </a:solidFill>
                <a:latin typeface="Verdana"/>
              </a:rPr>
              <a:t>l’ensemble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méthodes</a:t>
            </a:r>
            <a:r>
              <a:rPr lang="fr-FR" sz="1100" b="0" strike="noStrike" spc="-4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pratiques</a:t>
            </a:r>
            <a:r>
              <a:rPr lang="fr-FR" sz="1100" b="0" strike="noStrike" spc="-7">
                <a:solidFill>
                  <a:srgbClr val="000000"/>
                </a:solidFill>
                <a:latin typeface="Verdana"/>
              </a:rPr>
              <a:t> </a:t>
            </a:r>
            <a:r>
              <a:rPr lang="fr-FR" sz="1100" b="0" strike="noStrike" spc="-1">
                <a:solidFill>
                  <a:srgbClr val="000000"/>
                </a:solidFill>
                <a:latin typeface="Verdana"/>
              </a:rPr>
              <a:t>propres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cette</a:t>
            </a:r>
            <a:r>
              <a:rPr lang="fr-FR" sz="1100" b="0" strike="noStrike" spc="-26">
                <a:solidFill>
                  <a:srgbClr val="000000"/>
                </a:solidFill>
                <a:latin typeface="Verdana"/>
              </a:rPr>
              <a:t> </a:t>
            </a:r>
            <a:r>
              <a:rPr lang="fr-FR" sz="1100" b="0" strike="noStrike" spc="-12">
                <a:solidFill>
                  <a:srgbClr val="000000"/>
                </a:solidFill>
                <a:latin typeface="Verdana"/>
              </a:rPr>
              <a:t>discipline,</a:t>
            </a:r>
            <a:endParaRPr lang="fr-FR" sz="1100" b="0" strike="noStrike" spc="-1">
              <a:solidFill>
                <a:srgbClr val="000000"/>
              </a:solidFill>
              <a:latin typeface="Calibri"/>
            </a:endParaRPr>
          </a:p>
          <a:p>
            <a:pPr marL="12600">
              <a:lnSpc>
                <a:spcPct val="100000"/>
              </a:lnSpc>
              <a:buNone/>
              <a:tabLst>
                <a:tab pos="208800" algn="l"/>
              </a:tabLst>
            </a:pP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l’acquisition</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46">
                <a:solidFill>
                  <a:srgbClr val="000000"/>
                </a:solidFill>
                <a:latin typeface="Verdana"/>
              </a:rPr>
              <a:t> </a:t>
            </a:r>
            <a:r>
              <a:rPr lang="fr-FR" sz="1100" b="0" strike="noStrike" spc="-1">
                <a:solidFill>
                  <a:srgbClr val="000000"/>
                </a:solidFill>
                <a:latin typeface="Verdana"/>
              </a:rPr>
              <a:t>données</a:t>
            </a:r>
            <a:r>
              <a:rPr lang="fr-FR" sz="1100" b="0" strike="noStrike" spc="-46">
                <a:solidFill>
                  <a:srgbClr val="000000"/>
                </a:solidFill>
                <a:latin typeface="Verdana"/>
              </a:rPr>
              <a:t> </a:t>
            </a:r>
            <a:r>
              <a:rPr lang="fr-FR" sz="1100" b="0" strike="noStrike" spc="-1">
                <a:solidFill>
                  <a:srgbClr val="000000"/>
                </a:solidFill>
                <a:latin typeface="Verdana"/>
              </a:rPr>
              <a:t>jusqu’à</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35">
                <a:solidFill>
                  <a:srgbClr val="000000"/>
                </a:solidFill>
                <a:latin typeface="Verdana"/>
              </a:rPr>
              <a:t> </a:t>
            </a:r>
            <a:r>
              <a:rPr lang="fr-FR" sz="1100" b="0" strike="noStrike" spc="-1">
                <a:solidFill>
                  <a:srgbClr val="000000"/>
                </a:solidFill>
                <a:latin typeface="Verdana"/>
              </a:rPr>
              <a:t>diffusion</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2">
                <a:solidFill>
                  <a:srgbClr val="000000"/>
                </a:solidFill>
                <a:latin typeface="Verdana"/>
              </a:rPr>
              <a:t>connaissances.</a:t>
            </a:r>
            <a:endParaRPr lang="fr-FR" sz="1100" b="0" strike="noStrike" spc="-1">
              <a:solidFill>
                <a:srgbClr val="000000"/>
              </a:solidFill>
              <a:latin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9" name="object 2"/>
          <p:cNvSpPr/>
          <p:nvPr/>
        </p:nvSpPr>
        <p:spPr>
          <a:xfrm>
            <a:off x="250200" y="801720"/>
            <a:ext cx="8644680" cy="25250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gn="just">
              <a:lnSpc>
                <a:spcPct val="100000"/>
              </a:lnSpc>
              <a:spcBef>
                <a:spcPts val="105"/>
              </a:spcBef>
              <a:buNone/>
            </a:pPr>
            <a:r>
              <a:rPr lang="fr-FR" sz="1100" b="0" strike="noStrike" spc="-1">
                <a:solidFill>
                  <a:srgbClr val="000000"/>
                </a:solidFill>
                <a:latin typeface="Verdana"/>
              </a:rPr>
              <a:t>Vous</a:t>
            </a:r>
            <a:r>
              <a:rPr lang="fr-FR" sz="1100" b="0" strike="noStrike" spc="-41">
                <a:solidFill>
                  <a:srgbClr val="000000"/>
                </a:solidFill>
                <a:latin typeface="Verdana"/>
              </a:rPr>
              <a:t> </a:t>
            </a:r>
            <a:r>
              <a:rPr lang="fr-FR" sz="1100" b="0" strike="noStrike" spc="-1">
                <a:solidFill>
                  <a:srgbClr val="000000"/>
                </a:solidFill>
                <a:latin typeface="Verdana"/>
              </a:rPr>
              <a:t>trouverez</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informations</a:t>
            </a:r>
            <a:r>
              <a:rPr lang="fr-FR" sz="1100" b="0" strike="noStrike" spc="18">
                <a:solidFill>
                  <a:srgbClr val="000000"/>
                </a:solidFill>
                <a:latin typeface="Verdana"/>
              </a:rPr>
              <a:t> </a:t>
            </a:r>
            <a:r>
              <a:rPr lang="fr-FR" sz="1100" b="0" strike="noStrike" spc="-1">
                <a:solidFill>
                  <a:srgbClr val="000000"/>
                </a:solidFill>
                <a:latin typeface="Verdana"/>
              </a:rPr>
              <a:t>relatives</a:t>
            </a:r>
            <a:r>
              <a:rPr lang="fr-FR" sz="1100" b="0" strike="noStrike" spc="4">
                <a:solidFill>
                  <a:srgbClr val="000000"/>
                </a:solidFill>
                <a:latin typeface="Verdana"/>
              </a:rPr>
              <a:t> </a:t>
            </a:r>
            <a:r>
              <a:rPr lang="fr-FR" sz="1100" b="0" strike="noStrike" spc="-1">
                <a:solidFill>
                  <a:srgbClr val="000000"/>
                </a:solidFill>
                <a:latin typeface="Verdana"/>
              </a:rPr>
              <a:t>au</a:t>
            </a:r>
            <a:r>
              <a:rPr lang="fr-FR" sz="1100" b="0" strike="noStrike" spc="-7">
                <a:solidFill>
                  <a:srgbClr val="000000"/>
                </a:solidFill>
                <a:latin typeface="Verdana"/>
              </a:rPr>
              <a:t> </a:t>
            </a:r>
            <a:r>
              <a:rPr lang="fr-FR" sz="1100" b="0" strike="noStrike" spc="-1">
                <a:solidFill>
                  <a:srgbClr val="000000"/>
                </a:solidFill>
                <a:latin typeface="Verdana"/>
              </a:rPr>
              <a:t>Pôle</a:t>
            </a:r>
            <a:r>
              <a:rPr lang="fr-FR" sz="1100" b="0" strike="noStrike" spc="-21">
                <a:solidFill>
                  <a:srgbClr val="000000"/>
                </a:solidFill>
                <a:latin typeface="Verdana"/>
              </a:rPr>
              <a:t> </a:t>
            </a:r>
            <a:r>
              <a:rPr lang="fr-FR" sz="1100" b="0" strike="noStrike" spc="-1">
                <a:solidFill>
                  <a:srgbClr val="000000"/>
                </a:solidFill>
                <a:latin typeface="Verdana"/>
              </a:rPr>
              <a:t>DELANG</a:t>
            </a:r>
            <a:r>
              <a:rPr lang="fr-FR" sz="1100" b="0" strike="noStrike" spc="-32">
                <a:solidFill>
                  <a:srgbClr val="000000"/>
                </a:solidFill>
                <a:latin typeface="Verdana"/>
              </a:rPr>
              <a:t> </a:t>
            </a:r>
            <a:r>
              <a:rPr lang="fr-FR" sz="1100" b="0" strike="noStrike" spc="-1">
                <a:solidFill>
                  <a:srgbClr val="000000"/>
                </a:solidFill>
                <a:latin typeface="Verdana"/>
              </a:rPr>
              <a:t>sur</a:t>
            </a:r>
            <a:r>
              <a:rPr lang="fr-FR" sz="1100" b="0" strike="noStrike" spc="-12">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site</a:t>
            </a:r>
            <a:r>
              <a:rPr lang="fr-FR" sz="1100" b="0" strike="noStrike" spc="-7">
                <a:solidFill>
                  <a:srgbClr val="000000"/>
                </a:solidFill>
                <a:latin typeface="Verdana"/>
              </a:rPr>
              <a:t> </a:t>
            </a:r>
            <a:r>
              <a:rPr lang="fr-FR" sz="1100" b="0" strike="noStrike" spc="-1">
                <a:solidFill>
                  <a:srgbClr val="000000"/>
                </a:solidFill>
                <a:latin typeface="Verdana"/>
              </a:rPr>
              <a:t>internet</a:t>
            </a:r>
            <a:r>
              <a:rPr lang="fr-FR" sz="1100" b="0" strike="noStrike" spc="-21">
                <a:solidFill>
                  <a:srgbClr val="000000"/>
                </a:solidFill>
                <a:latin typeface="Verdana"/>
              </a:rPr>
              <a:t> </a:t>
            </a:r>
            <a:r>
              <a:rPr lang="fr-FR" sz="1100" b="0" strike="noStrike" spc="-1">
                <a:solidFill>
                  <a:srgbClr val="000000"/>
                </a:solidFill>
                <a:latin typeface="Verdana"/>
              </a:rPr>
              <a:t>du</a:t>
            </a:r>
            <a:r>
              <a:rPr lang="fr-FR" sz="1100" b="0" strike="noStrike" spc="-7">
                <a:solidFill>
                  <a:srgbClr val="000000"/>
                </a:solidFill>
                <a:latin typeface="Verdana"/>
              </a:rPr>
              <a:t> </a:t>
            </a:r>
            <a:r>
              <a:rPr lang="fr-FR" sz="1100" b="0" strike="noStrike" spc="-1">
                <a:solidFill>
                  <a:srgbClr val="000000"/>
                </a:solidFill>
                <a:latin typeface="Verdana"/>
              </a:rPr>
              <a:t>CLIL</a:t>
            </a:r>
            <a:r>
              <a:rPr lang="fr-FR" sz="1100" b="0" strike="noStrike" spc="-15">
                <a:solidFill>
                  <a:srgbClr val="000000"/>
                </a:solidFill>
                <a:latin typeface="Verdana"/>
              </a:rPr>
              <a:t> </a:t>
            </a:r>
            <a:r>
              <a:rPr lang="fr-FR" sz="1100" b="0" u="sng" strike="noStrike" spc="-12">
                <a:solidFill>
                  <a:srgbClr val="0000FF"/>
                </a:solidFill>
                <a:uFill>
                  <a:solidFill>
                    <a:srgbClr val="0462C1"/>
                  </a:solidFill>
                </a:uFill>
                <a:latin typeface="Verdana"/>
                <a:hlinkClick r:id="rId2"/>
              </a:rPr>
              <a:t>https://clil.univ-lille.fr</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Des</a:t>
            </a:r>
            <a:r>
              <a:rPr lang="fr-FR" sz="1100" b="0" strike="noStrike" spc="168">
                <a:solidFill>
                  <a:srgbClr val="000000"/>
                </a:solidFill>
                <a:latin typeface="Verdana"/>
              </a:rPr>
              <a:t> </a:t>
            </a:r>
            <a:r>
              <a:rPr lang="fr-FR" sz="1100" b="0" strike="noStrike" spc="-1">
                <a:solidFill>
                  <a:srgbClr val="000000"/>
                </a:solidFill>
                <a:latin typeface="Verdana"/>
              </a:rPr>
              <a:t>bureaux</a:t>
            </a:r>
            <a:r>
              <a:rPr lang="fr-FR" sz="1100" b="0" strike="noStrike" spc="168">
                <a:solidFill>
                  <a:srgbClr val="000000"/>
                </a:solidFill>
                <a:latin typeface="Verdana"/>
              </a:rPr>
              <a:t> </a:t>
            </a:r>
            <a:r>
              <a:rPr lang="fr-FR" sz="1100" b="0" strike="noStrike" spc="-1">
                <a:solidFill>
                  <a:srgbClr val="000000"/>
                </a:solidFill>
                <a:latin typeface="Verdana"/>
              </a:rPr>
              <a:t>d’accueil</a:t>
            </a:r>
            <a:r>
              <a:rPr lang="fr-FR" sz="1100" b="0" strike="noStrike" spc="157">
                <a:solidFill>
                  <a:srgbClr val="000000"/>
                </a:solidFill>
                <a:latin typeface="Verdana"/>
              </a:rPr>
              <a:t> </a:t>
            </a:r>
            <a:r>
              <a:rPr lang="fr-FR" sz="1100" b="0" strike="noStrike" spc="-1">
                <a:solidFill>
                  <a:srgbClr val="000000"/>
                </a:solidFill>
                <a:latin typeface="Verdana"/>
              </a:rPr>
              <a:t>de</a:t>
            </a:r>
            <a:r>
              <a:rPr lang="fr-FR" sz="1100" b="0" strike="noStrike" spc="174">
                <a:solidFill>
                  <a:srgbClr val="000000"/>
                </a:solidFill>
                <a:latin typeface="Verdana"/>
              </a:rPr>
              <a:t> </a:t>
            </a:r>
            <a:r>
              <a:rPr lang="fr-FR" sz="1100" b="0" strike="noStrike" spc="-1">
                <a:solidFill>
                  <a:srgbClr val="000000"/>
                </a:solidFill>
                <a:latin typeface="Verdana"/>
              </a:rPr>
              <a:t>proximité</a:t>
            </a:r>
            <a:r>
              <a:rPr lang="fr-FR" sz="1100" b="0" strike="noStrike" spc="168">
                <a:solidFill>
                  <a:srgbClr val="000000"/>
                </a:solidFill>
                <a:latin typeface="Verdana"/>
              </a:rPr>
              <a:t> </a:t>
            </a:r>
            <a:r>
              <a:rPr lang="fr-FR" sz="1100" b="0" strike="noStrike" spc="-1">
                <a:solidFill>
                  <a:srgbClr val="000000"/>
                </a:solidFill>
                <a:latin typeface="Verdana"/>
              </a:rPr>
              <a:t>sont</a:t>
            </a:r>
            <a:r>
              <a:rPr lang="fr-FR" sz="1100" b="0" strike="noStrike" spc="168">
                <a:solidFill>
                  <a:srgbClr val="000000"/>
                </a:solidFill>
                <a:latin typeface="Verdana"/>
              </a:rPr>
              <a:t> </a:t>
            </a:r>
            <a:r>
              <a:rPr lang="fr-FR" sz="1100" b="0" strike="noStrike" spc="-1">
                <a:solidFill>
                  <a:srgbClr val="000000"/>
                </a:solidFill>
                <a:latin typeface="Verdana"/>
              </a:rPr>
              <a:t>à</a:t>
            </a:r>
            <a:r>
              <a:rPr lang="fr-FR" sz="1100" b="0" strike="noStrike" spc="180">
                <a:solidFill>
                  <a:srgbClr val="000000"/>
                </a:solidFill>
                <a:latin typeface="Verdana"/>
              </a:rPr>
              <a:t> </a:t>
            </a:r>
            <a:r>
              <a:rPr lang="fr-FR" sz="1100" b="0" strike="noStrike" spc="-1">
                <a:solidFill>
                  <a:srgbClr val="000000"/>
                </a:solidFill>
                <a:latin typeface="Verdana"/>
              </a:rPr>
              <a:t>votre</a:t>
            </a:r>
            <a:r>
              <a:rPr lang="fr-FR" sz="1100" b="0" strike="noStrike" spc="174">
                <a:solidFill>
                  <a:srgbClr val="000000"/>
                </a:solidFill>
                <a:latin typeface="Verdana"/>
              </a:rPr>
              <a:t> </a:t>
            </a:r>
            <a:r>
              <a:rPr lang="fr-FR" sz="1100" b="0" strike="noStrike" spc="-1">
                <a:solidFill>
                  <a:srgbClr val="000000"/>
                </a:solidFill>
                <a:latin typeface="Verdana"/>
              </a:rPr>
              <a:t>disposition</a:t>
            </a:r>
            <a:r>
              <a:rPr lang="fr-FR" sz="1100" b="0" strike="noStrike" spc="168">
                <a:solidFill>
                  <a:srgbClr val="000000"/>
                </a:solidFill>
                <a:latin typeface="Verdana"/>
              </a:rPr>
              <a:t> </a:t>
            </a:r>
            <a:r>
              <a:rPr lang="fr-FR" sz="1100" b="0" strike="noStrike" spc="-1">
                <a:solidFill>
                  <a:srgbClr val="000000"/>
                </a:solidFill>
                <a:latin typeface="Verdana"/>
              </a:rPr>
              <a:t>sur</a:t>
            </a:r>
            <a:r>
              <a:rPr lang="fr-FR" sz="1100" b="0" strike="noStrike" spc="174">
                <a:solidFill>
                  <a:srgbClr val="000000"/>
                </a:solidFill>
                <a:latin typeface="Verdana"/>
              </a:rPr>
              <a:t> </a:t>
            </a:r>
            <a:r>
              <a:rPr lang="fr-FR" sz="1100" b="0" strike="noStrike" spc="-1">
                <a:solidFill>
                  <a:srgbClr val="000000"/>
                </a:solidFill>
                <a:latin typeface="Verdana"/>
              </a:rPr>
              <a:t>les</a:t>
            </a:r>
            <a:r>
              <a:rPr lang="fr-FR" sz="1100" b="0" strike="noStrike" spc="174">
                <a:solidFill>
                  <a:srgbClr val="000000"/>
                </a:solidFill>
                <a:latin typeface="Verdana"/>
              </a:rPr>
              <a:t> </a:t>
            </a:r>
            <a:r>
              <a:rPr lang="fr-FR" sz="1100" b="0" strike="noStrike" spc="-1">
                <a:solidFill>
                  <a:srgbClr val="000000"/>
                </a:solidFill>
                <a:latin typeface="Verdana"/>
              </a:rPr>
              <a:t>campus</a:t>
            </a:r>
            <a:r>
              <a:rPr lang="fr-FR" sz="1100" b="0" strike="noStrike" spc="168">
                <a:solidFill>
                  <a:srgbClr val="000000"/>
                </a:solidFill>
                <a:latin typeface="Verdana"/>
              </a:rPr>
              <a:t> </a:t>
            </a:r>
            <a:r>
              <a:rPr lang="fr-FR" sz="1100" b="0" strike="noStrike" spc="-1">
                <a:solidFill>
                  <a:srgbClr val="000000"/>
                </a:solidFill>
                <a:latin typeface="Verdana"/>
              </a:rPr>
              <a:t>universitaires</a:t>
            </a:r>
            <a:r>
              <a:rPr lang="fr-FR" sz="1100" b="0" strike="noStrike" spc="180">
                <a:solidFill>
                  <a:srgbClr val="000000"/>
                </a:solidFill>
                <a:latin typeface="Verdana"/>
              </a:rPr>
              <a:t> </a:t>
            </a:r>
            <a:r>
              <a:rPr lang="fr-FR" sz="1100" b="0" strike="noStrike" spc="-1">
                <a:solidFill>
                  <a:srgbClr val="000000"/>
                </a:solidFill>
                <a:latin typeface="Verdana"/>
              </a:rPr>
              <a:t>Pont</a:t>
            </a:r>
            <a:r>
              <a:rPr lang="fr-FR" sz="1100" b="0" strike="noStrike" spc="168">
                <a:solidFill>
                  <a:srgbClr val="000000"/>
                </a:solidFill>
                <a:latin typeface="Verdana"/>
              </a:rPr>
              <a:t> </a:t>
            </a:r>
            <a:r>
              <a:rPr lang="fr-FR" sz="1100" b="0" strike="noStrike" spc="-1">
                <a:solidFill>
                  <a:srgbClr val="000000"/>
                </a:solidFill>
                <a:latin typeface="Verdana"/>
              </a:rPr>
              <a:t>de</a:t>
            </a:r>
            <a:r>
              <a:rPr lang="fr-FR" sz="1100" b="0" strike="noStrike" spc="174">
                <a:solidFill>
                  <a:srgbClr val="000000"/>
                </a:solidFill>
                <a:latin typeface="Verdana"/>
              </a:rPr>
              <a:t> </a:t>
            </a:r>
            <a:r>
              <a:rPr lang="fr-FR" sz="1100" b="0" strike="noStrike" spc="-1">
                <a:solidFill>
                  <a:srgbClr val="000000"/>
                </a:solidFill>
                <a:latin typeface="Verdana"/>
              </a:rPr>
              <a:t>Bois</a:t>
            </a:r>
            <a:r>
              <a:rPr lang="fr-FR" sz="1100" b="0" strike="noStrike" spc="168">
                <a:solidFill>
                  <a:srgbClr val="000000"/>
                </a:solidFill>
                <a:latin typeface="Verdana"/>
              </a:rPr>
              <a:t> </a:t>
            </a:r>
            <a:r>
              <a:rPr lang="fr-FR" sz="1100" b="0" strike="noStrike" spc="-1">
                <a:solidFill>
                  <a:srgbClr val="000000"/>
                </a:solidFill>
                <a:latin typeface="Verdana"/>
              </a:rPr>
              <a:t>(bâtiment</a:t>
            </a:r>
            <a:r>
              <a:rPr lang="fr-FR" sz="1100" b="0" strike="noStrike" spc="168">
                <a:solidFill>
                  <a:srgbClr val="000000"/>
                </a:solidFill>
                <a:latin typeface="Verdana"/>
              </a:rPr>
              <a:t> </a:t>
            </a:r>
            <a:r>
              <a:rPr lang="fr-FR" sz="1100" b="0" strike="noStrike" spc="-1">
                <a:solidFill>
                  <a:srgbClr val="000000"/>
                </a:solidFill>
                <a:latin typeface="Verdana"/>
              </a:rPr>
              <a:t>A</a:t>
            </a:r>
            <a:r>
              <a:rPr lang="fr-FR" sz="1100" b="0" strike="noStrike" spc="162">
                <a:solidFill>
                  <a:srgbClr val="000000"/>
                </a:solidFill>
                <a:latin typeface="Verdana"/>
              </a:rPr>
              <a:t> </a:t>
            </a:r>
            <a:r>
              <a:rPr lang="fr-FR" sz="1100" b="0" strike="noStrike" spc="-52">
                <a:solidFill>
                  <a:srgbClr val="000000"/>
                </a:solidFill>
                <a:latin typeface="Verdana"/>
              </a:rPr>
              <a:t>- </a:t>
            </a:r>
            <a:r>
              <a:rPr lang="fr-FR" sz="1100" b="0" strike="noStrike" spc="-1">
                <a:solidFill>
                  <a:srgbClr val="000000"/>
                </a:solidFill>
                <a:latin typeface="Verdana"/>
              </a:rPr>
              <a:t>A1.682)</a:t>
            </a:r>
            <a:r>
              <a:rPr lang="fr-FR" sz="1100" b="0" strike="noStrike" spc="202">
                <a:solidFill>
                  <a:srgbClr val="000000"/>
                </a:solidFill>
                <a:latin typeface="Verdana"/>
              </a:rPr>
              <a:t> </a:t>
            </a:r>
            <a:r>
              <a:rPr lang="fr-FR" sz="1100" b="0" strike="noStrike" spc="-1">
                <a:solidFill>
                  <a:srgbClr val="000000"/>
                </a:solidFill>
                <a:latin typeface="Verdana"/>
              </a:rPr>
              <a:t>et</a:t>
            </a:r>
            <a:r>
              <a:rPr lang="fr-FR" sz="1100" b="0" strike="noStrike" spc="199">
                <a:solidFill>
                  <a:srgbClr val="000000"/>
                </a:solidFill>
                <a:latin typeface="Verdana"/>
              </a:rPr>
              <a:t> </a:t>
            </a:r>
            <a:r>
              <a:rPr lang="fr-FR" sz="1100" b="0" strike="noStrike" spc="-1">
                <a:solidFill>
                  <a:srgbClr val="000000"/>
                </a:solidFill>
                <a:latin typeface="Verdana"/>
              </a:rPr>
              <a:t>Cité</a:t>
            </a:r>
            <a:r>
              <a:rPr lang="fr-FR" sz="1100" b="0" strike="noStrike" spc="199">
                <a:solidFill>
                  <a:srgbClr val="000000"/>
                </a:solidFill>
                <a:latin typeface="Verdana"/>
              </a:rPr>
              <a:t> </a:t>
            </a:r>
            <a:r>
              <a:rPr lang="fr-FR" sz="1100" b="0" strike="noStrike" spc="-1">
                <a:solidFill>
                  <a:srgbClr val="000000"/>
                </a:solidFill>
                <a:latin typeface="Verdana"/>
              </a:rPr>
              <a:t>scientifique</a:t>
            </a:r>
            <a:r>
              <a:rPr lang="fr-FR" sz="1100" b="0" strike="noStrike" spc="202">
                <a:solidFill>
                  <a:srgbClr val="000000"/>
                </a:solidFill>
                <a:latin typeface="Verdana"/>
              </a:rPr>
              <a:t> </a:t>
            </a:r>
            <a:r>
              <a:rPr lang="fr-FR" sz="1100" b="0" strike="noStrike" spc="-1">
                <a:solidFill>
                  <a:srgbClr val="000000"/>
                </a:solidFill>
                <a:latin typeface="Verdana"/>
              </a:rPr>
              <a:t>(Bâtiment</a:t>
            </a:r>
            <a:r>
              <a:rPr lang="fr-FR" sz="1100" b="0" strike="noStrike" spc="199">
                <a:solidFill>
                  <a:srgbClr val="000000"/>
                </a:solidFill>
                <a:latin typeface="Verdana"/>
              </a:rPr>
              <a:t> </a:t>
            </a:r>
            <a:r>
              <a:rPr lang="fr-FR" sz="1100" b="0" strike="noStrike" spc="-1">
                <a:solidFill>
                  <a:srgbClr val="000000"/>
                </a:solidFill>
                <a:latin typeface="Verdana"/>
              </a:rPr>
              <a:t>B5).</a:t>
            </a:r>
            <a:r>
              <a:rPr lang="fr-FR" sz="1100" b="0" strike="noStrike" spc="199">
                <a:solidFill>
                  <a:srgbClr val="000000"/>
                </a:solidFill>
                <a:latin typeface="Verdana"/>
              </a:rPr>
              <a:t> </a:t>
            </a:r>
            <a:r>
              <a:rPr lang="fr-FR" sz="1100" b="0" strike="noStrike" spc="-1">
                <a:solidFill>
                  <a:srgbClr val="000000"/>
                </a:solidFill>
                <a:latin typeface="Verdana"/>
              </a:rPr>
              <a:t>Sur</a:t>
            </a:r>
            <a:r>
              <a:rPr lang="fr-FR" sz="1100" b="0" strike="noStrike" spc="208">
                <a:solidFill>
                  <a:srgbClr val="000000"/>
                </a:solidFill>
                <a:latin typeface="Verdana"/>
              </a:rPr>
              <a:t> </a:t>
            </a:r>
            <a:r>
              <a:rPr lang="fr-FR" sz="1100" b="0" strike="noStrike" spc="-1">
                <a:solidFill>
                  <a:srgbClr val="000000"/>
                </a:solidFill>
                <a:latin typeface="Verdana"/>
              </a:rPr>
              <a:t>les</a:t>
            </a:r>
            <a:r>
              <a:rPr lang="fr-FR" sz="1100" b="0" strike="noStrike" spc="202">
                <a:solidFill>
                  <a:srgbClr val="000000"/>
                </a:solidFill>
                <a:latin typeface="Verdana"/>
              </a:rPr>
              <a:t> </a:t>
            </a:r>
            <a:r>
              <a:rPr lang="fr-FR" sz="1100" b="0" strike="noStrike" spc="-1">
                <a:solidFill>
                  <a:srgbClr val="000000"/>
                </a:solidFill>
                <a:latin typeface="Verdana"/>
              </a:rPr>
              <a:t>campus</a:t>
            </a:r>
            <a:r>
              <a:rPr lang="fr-FR" sz="1100" b="0" strike="noStrike" spc="214">
                <a:solidFill>
                  <a:srgbClr val="000000"/>
                </a:solidFill>
                <a:latin typeface="Verdana"/>
              </a:rPr>
              <a:t> </a:t>
            </a:r>
            <a:r>
              <a:rPr lang="fr-FR" sz="1100" b="0" strike="noStrike" spc="-1">
                <a:solidFill>
                  <a:srgbClr val="000000"/>
                </a:solidFill>
                <a:latin typeface="Verdana"/>
              </a:rPr>
              <a:t>Moulins</a:t>
            </a:r>
            <a:r>
              <a:rPr lang="fr-FR" sz="1100" b="0" strike="noStrike" spc="199">
                <a:solidFill>
                  <a:srgbClr val="000000"/>
                </a:solidFill>
                <a:latin typeface="Verdana"/>
              </a:rPr>
              <a:t> </a:t>
            </a:r>
            <a:r>
              <a:rPr lang="fr-FR" sz="1100" b="0" strike="noStrike" spc="-1">
                <a:solidFill>
                  <a:srgbClr val="000000"/>
                </a:solidFill>
                <a:latin typeface="Verdana"/>
              </a:rPr>
              <a:t>Ronchin</a:t>
            </a:r>
            <a:r>
              <a:rPr lang="fr-FR" sz="1100" b="0" strike="noStrike" spc="199">
                <a:solidFill>
                  <a:srgbClr val="000000"/>
                </a:solidFill>
                <a:latin typeface="Verdana"/>
              </a:rPr>
              <a:t> </a:t>
            </a:r>
            <a:r>
              <a:rPr lang="fr-FR" sz="1100" b="0" strike="noStrike" spc="-1">
                <a:solidFill>
                  <a:srgbClr val="000000"/>
                </a:solidFill>
                <a:latin typeface="Verdana"/>
              </a:rPr>
              <a:t>et</a:t>
            </a:r>
            <a:r>
              <a:rPr lang="fr-FR" sz="1100" b="0" strike="noStrike" spc="199">
                <a:solidFill>
                  <a:srgbClr val="000000"/>
                </a:solidFill>
                <a:latin typeface="Verdana"/>
              </a:rPr>
              <a:t> </a:t>
            </a:r>
            <a:r>
              <a:rPr lang="fr-FR" sz="1100" b="0" strike="noStrike" spc="-1">
                <a:solidFill>
                  <a:srgbClr val="000000"/>
                </a:solidFill>
                <a:latin typeface="Verdana"/>
              </a:rPr>
              <a:t>Santé,</a:t>
            </a:r>
            <a:r>
              <a:rPr lang="fr-FR" sz="1100" b="0" strike="noStrike" spc="194">
                <a:solidFill>
                  <a:srgbClr val="000000"/>
                </a:solidFill>
                <a:latin typeface="Verdana"/>
              </a:rPr>
              <a:t> </a:t>
            </a:r>
            <a:r>
              <a:rPr lang="fr-FR" sz="1100" b="0" strike="noStrike" spc="-1">
                <a:solidFill>
                  <a:srgbClr val="000000"/>
                </a:solidFill>
                <a:latin typeface="Verdana"/>
              </a:rPr>
              <a:t>les</a:t>
            </a:r>
            <a:r>
              <a:rPr lang="fr-FR" sz="1100" b="0" strike="noStrike" spc="202">
                <a:solidFill>
                  <a:srgbClr val="000000"/>
                </a:solidFill>
                <a:latin typeface="Verdana"/>
              </a:rPr>
              <a:t> </a:t>
            </a:r>
            <a:r>
              <a:rPr lang="fr-FR" sz="1100" b="0" strike="noStrike" spc="-1">
                <a:solidFill>
                  <a:srgbClr val="000000"/>
                </a:solidFill>
                <a:latin typeface="Verdana"/>
              </a:rPr>
              <a:t>informations</a:t>
            </a:r>
            <a:r>
              <a:rPr lang="fr-FR" sz="1100" b="0" strike="noStrike" spc="202">
                <a:solidFill>
                  <a:srgbClr val="000000"/>
                </a:solidFill>
                <a:latin typeface="Verdana"/>
              </a:rPr>
              <a:t> </a:t>
            </a:r>
            <a:r>
              <a:rPr lang="fr-FR" sz="1100" b="0" strike="noStrike" spc="-1">
                <a:solidFill>
                  <a:srgbClr val="000000"/>
                </a:solidFill>
                <a:latin typeface="Verdana"/>
              </a:rPr>
              <a:t>sont</a:t>
            </a:r>
            <a:r>
              <a:rPr lang="fr-FR" sz="1100" b="0" strike="noStrike" spc="202">
                <a:solidFill>
                  <a:srgbClr val="000000"/>
                </a:solidFill>
                <a:latin typeface="Verdana"/>
              </a:rPr>
              <a:t> </a:t>
            </a:r>
            <a:r>
              <a:rPr lang="fr-FR" sz="1100" b="0" strike="noStrike" spc="-12">
                <a:solidFill>
                  <a:srgbClr val="000000"/>
                </a:solidFill>
                <a:latin typeface="Verdana"/>
              </a:rPr>
              <a:t>fournies </a:t>
            </a:r>
            <a:r>
              <a:rPr lang="fr-FR" sz="1100" b="0" strike="noStrike" spc="-1">
                <a:solidFill>
                  <a:srgbClr val="000000"/>
                </a:solidFill>
                <a:latin typeface="Verdana"/>
              </a:rPr>
              <a:t>directement</a:t>
            </a:r>
            <a:r>
              <a:rPr lang="fr-FR" sz="1100" b="0" strike="noStrike" spc="-21">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7">
                <a:solidFill>
                  <a:srgbClr val="000000"/>
                </a:solidFill>
                <a:latin typeface="Verdana"/>
              </a:rPr>
              <a:t> </a:t>
            </a:r>
            <a:r>
              <a:rPr lang="fr-FR" sz="1100" b="0" strike="noStrike" spc="-12">
                <a:solidFill>
                  <a:srgbClr val="000000"/>
                </a:solidFill>
                <a:latin typeface="Verdana"/>
              </a:rPr>
              <a:t>facultés.</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100" b="1" strike="noStrike" spc="-1">
                <a:solidFill>
                  <a:srgbClr val="000000"/>
                </a:solidFill>
                <a:latin typeface="Verdana"/>
              </a:rPr>
              <a:t>Campus</a:t>
            </a:r>
            <a:r>
              <a:rPr lang="fr-FR" sz="1100" b="1" strike="noStrike" spc="29">
                <a:solidFill>
                  <a:srgbClr val="000000"/>
                </a:solidFill>
                <a:latin typeface="Verdana"/>
              </a:rPr>
              <a:t> </a:t>
            </a:r>
            <a:r>
              <a:rPr lang="fr-FR" sz="1100" b="1" strike="noStrike" spc="-12">
                <a:solidFill>
                  <a:srgbClr val="000000"/>
                </a:solidFill>
                <a:latin typeface="Verdana"/>
              </a:rPr>
              <a:t>Pont-de-</a:t>
            </a:r>
            <a:r>
              <a:rPr lang="fr-FR" sz="1100" b="1" strike="noStrike" spc="-21">
                <a:solidFill>
                  <a:srgbClr val="000000"/>
                </a:solidFill>
                <a:latin typeface="Verdana"/>
              </a:rPr>
              <a:t>Bois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Pour</a:t>
            </a:r>
            <a:r>
              <a:rPr lang="fr-FR" sz="1100" b="0" strike="noStrike" spc="-32">
                <a:solidFill>
                  <a:srgbClr val="000000"/>
                </a:solidFill>
                <a:latin typeface="Verdana"/>
              </a:rPr>
              <a:t> </a:t>
            </a:r>
            <a:r>
              <a:rPr lang="fr-FR" sz="1100" b="0" strike="noStrike" spc="-1">
                <a:solidFill>
                  <a:srgbClr val="000000"/>
                </a:solidFill>
                <a:latin typeface="Verdana"/>
              </a:rPr>
              <a:t>toutes les</a:t>
            </a:r>
            <a:r>
              <a:rPr lang="fr-FR" sz="1100" b="0" strike="noStrike" spc="-15">
                <a:solidFill>
                  <a:srgbClr val="000000"/>
                </a:solidFill>
                <a:latin typeface="Verdana"/>
              </a:rPr>
              <a:t> </a:t>
            </a:r>
            <a:r>
              <a:rPr lang="fr-FR" sz="1100" b="0" strike="noStrike" spc="-1">
                <a:solidFill>
                  <a:srgbClr val="000000"/>
                </a:solidFill>
                <a:latin typeface="Verdana"/>
              </a:rPr>
              <a:t>autres</a:t>
            </a:r>
            <a:r>
              <a:rPr lang="fr-FR" sz="1100" b="0" strike="noStrike" spc="9">
                <a:solidFill>
                  <a:srgbClr val="000000"/>
                </a:solidFill>
                <a:latin typeface="Verdana"/>
              </a:rPr>
              <a:t> </a:t>
            </a:r>
            <a:r>
              <a:rPr lang="fr-FR" sz="1100" b="0" strike="noStrike" spc="-1">
                <a:solidFill>
                  <a:srgbClr val="000000"/>
                </a:solidFill>
                <a:latin typeface="Verdana"/>
              </a:rPr>
              <a:t>langues,</a:t>
            </a:r>
            <a:r>
              <a:rPr lang="fr-FR" sz="1100" b="0" strike="noStrike" spc="-21">
                <a:solidFill>
                  <a:srgbClr val="000000"/>
                </a:solidFill>
                <a:latin typeface="Verdana"/>
              </a:rPr>
              <a:t> </a:t>
            </a:r>
            <a:r>
              <a:rPr lang="fr-FR" sz="1100" b="0" strike="noStrike" spc="-1">
                <a:solidFill>
                  <a:srgbClr val="000000"/>
                </a:solidFill>
                <a:latin typeface="Verdana"/>
              </a:rPr>
              <a:t>ces</a:t>
            </a:r>
            <a:r>
              <a:rPr lang="fr-FR" sz="1100" b="0" strike="noStrike" spc="-12">
                <a:solidFill>
                  <a:srgbClr val="000000"/>
                </a:solidFill>
                <a:latin typeface="Verdana"/>
              </a:rPr>
              <a:t> </a:t>
            </a:r>
            <a:r>
              <a:rPr lang="fr-FR" sz="1100" b="0" strike="noStrike" spc="-1">
                <a:solidFill>
                  <a:srgbClr val="000000"/>
                </a:solidFill>
                <a:latin typeface="Verdana"/>
              </a:rPr>
              <a:t>mêmes</a:t>
            </a:r>
            <a:r>
              <a:rPr lang="fr-FR" sz="1100" b="0" strike="noStrike" spc="-7">
                <a:solidFill>
                  <a:srgbClr val="000000"/>
                </a:solidFill>
                <a:latin typeface="Verdana"/>
              </a:rPr>
              <a:t> </a:t>
            </a:r>
            <a:r>
              <a:rPr lang="fr-FR" sz="1100" b="0" strike="noStrike" spc="-1">
                <a:solidFill>
                  <a:srgbClr val="000000"/>
                </a:solidFill>
                <a:latin typeface="Verdana"/>
              </a:rPr>
              <a:t>informations</a:t>
            </a:r>
            <a:r>
              <a:rPr lang="fr-FR" sz="1100" b="0" strike="noStrike" spc="-26">
                <a:solidFill>
                  <a:srgbClr val="000000"/>
                </a:solidFill>
                <a:latin typeface="Verdana"/>
              </a:rPr>
              <a:t> </a:t>
            </a:r>
            <a:r>
              <a:rPr lang="fr-FR" sz="1100" b="0" strike="noStrike" spc="-1">
                <a:solidFill>
                  <a:srgbClr val="000000"/>
                </a:solidFill>
                <a:latin typeface="Verdana"/>
              </a:rPr>
              <a:t>relèvent</a:t>
            </a:r>
            <a:r>
              <a:rPr lang="fr-FR" sz="1100" b="0" strike="noStrike" spc="-12">
                <a:solidFill>
                  <a:srgbClr val="000000"/>
                </a:solidFill>
                <a:latin typeface="Verdana"/>
              </a:rPr>
              <a:t> </a:t>
            </a:r>
            <a:r>
              <a:rPr lang="fr-FR" sz="1100" b="0" strike="noStrike" spc="-1">
                <a:solidFill>
                  <a:srgbClr val="000000"/>
                </a:solidFill>
                <a:latin typeface="Verdana"/>
              </a:rPr>
              <a:t>du pôle</a:t>
            </a:r>
            <a:r>
              <a:rPr lang="fr-FR" sz="1100" b="0" strike="noStrike" spc="-15">
                <a:solidFill>
                  <a:srgbClr val="000000"/>
                </a:solidFill>
                <a:latin typeface="Verdana"/>
              </a:rPr>
              <a:t> </a:t>
            </a:r>
            <a:r>
              <a:rPr lang="fr-FR" sz="1100" b="0" strike="noStrike" spc="-1">
                <a:solidFill>
                  <a:srgbClr val="000000"/>
                </a:solidFill>
                <a:latin typeface="Verdana"/>
              </a:rPr>
              <a:t>DELANG</a:t>
            </a:r>
            <a:r>
              <a:rPr lang="fr-FR" sz="1100" b="0" strike="noStrike" spc="-21">
                <a:solidFill>
                  <a:srgbClr val="000000"/>
                </a:solidFill>
                <a:latin typeface="Verdana"/>
              </a:rPr>
              <a:t> </a:t>
            </a:r>
            <a:r>
              <a:rPr lang="fr-FR" sz="1100" b="0" strike="noStrike" spc="-1">
                <a:solidFill>
                  <a:srgbClr val="000000"/>
                </a:solidFill>
                <a:latin typeface="Verdana"/>
              </a:rPr>
              <a:t>Campus</a:t>
            </a:r>
            <a:r>
              <a:rPr lang="fr-FR" sz="1100" b="0" strike="noStrike" spc="-12">
                <a:solidFill>
                  <a:srgbClr val="000000"/>
                </a:solidFill>
                <a:latin typeface="Verdana"/>
              </a:rPr>
              <a:t> Pont-de-</a:t>
            </a:r>
            <a:r>
              <a:rPr lang="fr-FR" sz="1100" b="0" strike="noStrike" spc="-1">
                <a:solidFill>
                  <a:srgbClr val="000000"/>
                </a:solidFill>
                <a:latin typeface="Verdana"/>
              </a:rPr>
              <a:t>Bois,</a:t>
            </a:r>
            <a:r>
              <a:rPr lang="fr-FR" sz="1100" b="0" strike="noStrike" spc="-21">
                <a:solidFill>
                  <a:srgbClr val="000000"/>
                </a:solidFill>
                <a:latin typeface="Verdana"/>
              </a:rPr>
              <a:t> </a:t>
            </a:r>
            <a:r>
              <a:rPr lang="fr-FR" sz="1100" b="0" strike="noStrike" spc="-1">
                <a:solidFill>
                  <a:srgbClr val="000000"/>
                </a:solidFill>
                <a:latin typeface="Verdana"/>
              </a:rPr>
              <a:t>qui</a:t>
            </a:r>
            <a:r>
              <a:rPr lang="fr-FR" sz="1100" b="0" strike="noStrike" spc="-12">
                <a:solidFill>
                  <a:srgbClr val="000000"/>
                </a:solidFill>
                <a:latin typeface="Verdana"/>
              </a:rPr>
              <a:t> communique </a:t>
            </a:r>
            <a:r>
              <a:rPr lang="fr-FR" sz="1100" b="0" strike="noStrike" spc="-1">
                <a:solidFill>
                  <a:srgbClr val="000000"/>
                </a:solidFill>
                <a:latin typeface="Verdana"/>
              </a:rPr>
              <a:t>via</a:t>
            </a:r>
            <a:r>
              <a:rPr lang="fr-FR" sz="1100" b="0" strike="noStrike" spc="-7">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2">
                <a:solidFill>
                  <a:srgbClr val="000000"/>
                </a:solidFill>
                <a:latin typeface="Verdana"/>
              </a:rPr>
              <a:t>plate-</a:t>
            </a:r>
            <a:r>
              <a:rPr lang="fr-FR" sz="1100" b="0" strike="noStrike" spc="-1">
                <a:solidFill>
                  <a:srgbClr val="000000"/>
                </a:solidFill>
                <a:latin typeface="Verdana"/>
              </a:rPr>
              <a:t>forme Moodle.</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cours</a:t>
            </a:r>
            <a:r>
              <a:rPr lang="fr-FR" sz="1100" b="0" strike="noStrike" spc="-15">
                <a:solidFill>
                  <a:srgbClr val="000000"/>
                </a:solidFill>
                <a:latin typeface="Verdana"/>
              </a:rPr>
              <a:t> </a:t>
            </a:r>
            <a:r>
              <a:rPr lang="fr-FR" sz="1100" b="0" strike="noStrike" spc="-1">
                <a:solidFill>
                  <a:srgbClr val="000000"/>
                </a:solidFill>
                <a:latin typeface="Verdana"/>
              </a:rPr>
              <a:t>sont</a:t>
            </a:r>
            <a:r>
              <a:rPr lang="fr-FR" sz="1100" b="0" strike="noStrike" spc="-7">
                <a:solidFill>
                  <a:srgbClr val="000000"/>
                </a:solidFill>
                <a:latin typeface="Verdana"/>
              </a:rPr>
              <a:t> </a:t>
            </a:r>
            <a:r>
              <a:rPr lang="fr-FR" sz="1100" b="0" strike="noStrike" spc="-1">
                <a:solidFill>
                  <a:srgbClr val="000000"/>
                </a:solidFill>
                <a:latin typeface="Verdana"/>
              </a:rPr>
              <a:t>proposés</a:t>
            </a:r>
            <a:r>
              <a:rPr lang="fr-FR" sz="1100" b="0" strike="noStrike" spc="-32">
                <a:solidFill>
                  <a:srgbClr val="000000"/>
                </a:solidFill>
                <a:latin typeface="Verdana"/>
              </a:rPr>
              <a:t> </a:t>
            </a:r>
            <a:r>
              <a:rPr lang="fr-FR" sz="1100" b="0" strike="noStrike" spc="-1">
                <a:solidFill>
                  <a:srgbClr val="000000"/>
                </a:solidFill>
                <a:latin typeface="Verdana"/>
              </a:rPr>
              <a:t>dans des</a:t>
            </a:r>
            <a:r>
              <a:rPr lang="fr-FR" sz="1100" b="0" strike="noStrike" spc="-15">
                <a:solidFill>
                  <a:srgbClr val="000000"/>
                </a:solidFill>
                <a:latin typeface="Verdana"/>
              </a:rPr>
              <a:t> </a:t>
            </a:r>
            <a:r>
              <a:rPr lang="fr-FR" sz="1100" b="0" strike="noStrike" spc="-1">
                <a:solidFill>
                  <a:srgbClr val="000000"/>
                </a:solidFill>
                <a:latin typeface="Verdana"/>
              </a:rPr>
              <a:t>créneaux</a:t>
            </a:r>
            <a:r>
              <a:rPr lang="fr-FR" sz="1100" b="0" strike="noStrike" spc="-21">
                <a:solidFill>
                  <a:srgbClr val="000000"/>
                </a:solidFill>
                <a:latin typeface="Verdana"/>
              </a:rPr>
              <a:t> </a:t>
            </a:r>
            <a:r>
              <a:rPr lang="fr-FR" sz="1100" b="0" strike="noStrike" spc="-1">
                <a:solidFill>
                  <a:srgbClr val="000000"/>
                </a:solidFill>
                <a:latin typeface="Verdana"/>
              </a:rPr>
              <a:t>transversaux</a:t>
            </a:r>
            <a:r>
              <a:rPr lang="fr-FR" sz="1100" b="0" strike="noStrike" spc="12">
                <a:solidFill>
                  <a:srgbClr val="000000"/>
                </a:solidFill>
                <a:latin typeface="Verdana"/>
              </a:rPr>
              <a:t> </a:t>
            </a:r>
            <a:r>
              <a:rPr lang="fr-FR" sz="1100" b="0" strike="noStrike" spc="-1">
                <a:solidFill>
                  <a:srgbClr val="000000"/>
                </a:solidFill>
                <a:latin typeface="Verdana"/>
              </a:rPr>
              <a:t>ouverts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12">
                <a:solidFill>
                  <a:srgbClr val="000000"/>
                </a:solidFill>
                <a:latin typeface="Verdana"/>
              </a:rPr>
              <a:t> tous.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À</a:t>
            </a:r>
            <a:r>
              <a:rPr lang="fr-FR" sz="1100" b="0" strike="noStrike" spc="97">
                <a:solidFill>
                  <a:srgbClr val="000000"/>
                </a:solidFill>
                <a:latin typeface="Verdana"/>
              </a:rPr>
              <a:t> </a:t>
            </a:r>
            <a:r>
              <a:rPr lang="fr-FR" sz="1100" b="0" strike="noStrike" spc="-1">
                <a:solidFill>
                  <a:srgbClr val="000000"/>
                </a:solidFill>
                <a:latin typeface="Verdana"/>
              </a:rPr>
              <a:t>partir</a:t>
            </a:r>
            <a:r>
              <a:rPr lang="fr-FR" sz="1100" b="0" strike="noStrike" spc="97">
                <a:solidFill>
                  <a:srgbClr val="000000"/>
                </a:solidFill>
                <a:latin typeface="Verdana"/>
              </a:rPr>
              <a:t> </a:t>
            </a:r>
            <a:r>
              <a:rPr lang="fr-FR" sz="1100" b="0" strike="noStrike" spc="-1">
                <a:solidFill>
                  <a:srgbClr val="000000"/>
                </a:solidFill>
                <a:latin typeface="Verdana"/>
              </a:rPr>
              <a:t>du</a:t>
            </a:r>
            <a:r>
              <a:rPr lang="fr-FR" sz="1100" b="0" strike="noStrike" spc="97">
                <a:solidFill>
                  <a:srgbClr val="000000"/>
                </a:solidFill>
                <a:latin typeface="Verdana"/>
              </a:rPr>
              <a:t> </a:t>
            </a:r>
            <a:r>
              <a:rPr lang="fr-FR" sz="1100" b="0" strike="noStrike" spc="-1">
                <a:solidFill>
                  <a:srgbClr val="000000"/>
                </a:solidFill>
                <a:latin typeface="Verdana"/>
              </a:rPr>
              <a:t>S2,</a:t>
            </a:r>
            <a:r>
              <a:rPr lang="fr-FR" sz="1100" b="0" strike="noStrike" spc="109">
                <a:solidFill>
                  <a:srgbClr val="000000"/>
                </a:solidFill>
                <a:latin typeface="Verdana"/>
              </a:rPr>
              <a:t> </a:t>
            </a:r>
            <a:r>
              <a:rPr lang="fr-FR" sz="1100" b="0" strike="noStrike" spc="-1">
                <a:solidFill>
                  <a:srgbClr val="000000"/>
                </a:solidFill>
                <a:latin typeface="Verdana"/>
              </a:rPr>
              <a:t>la</a:t>
            </a:r>
            <a:r>
              <a:rPr lang="fr-FR" sz="1100" b="0" strike="noStrike" spc="111">
                <a:solidFill>
                  <a:srgbClr val="000000"/>
                </a:solidFill>
                <a:latin typeface="Verdana"/>
              </a:rPr>
              <a:t> </a:t>
            </a:r>
            <a:r>
              <a:rPr lang="fr-FR" sz="1100" b="0" strike="noStrike" spc="-1">
                <a:solidFill>
                  <a:srgbClr val="000000"/>
                </a:solidFill>
                <a:latin typeface="Verdana"/>
              </a:rPr>
              <a:t>même</a:t>
            </a:r>
            <a:r>
              <a:rPr lang="fr-FR" sz="1100" b="0" strike="noStrike" spc="97">
                <a:solidFill>
                  <a:srgbClr val="000000"/>
                </a:solidFill>
                <a:latin typeface="Verdana"/>
              </a:rPr>
              <a:t> </a:t>
            </a:r>
            <a:r>
              <a:rPr lang="fr-FR" sz="1100" b="0" strike="noStrike" spc="-1">
                <a:solidFill>
                  <a:srgbClr val="000000"/>
                </a:solidFill>
                <a:latin typeface="Verdana"/>
              </a:rPr>
              <a:t>langue</a:t>
            </a:r>
            <a:r>
              <a:rPr lang="fr-FR" sz="1100" b="0" strike="noStrike" spc="103">
                <a:solidFill>
                  <a:srgbClr val="000000"/>
                </a:solidFill>
                <a:latin typeface="Verdana"/>
              </a:rPr>
              <a:t> </a:t>
            </a:r>
            <a:r>
              <a:rPr lang="fr-FR" sz="1100" b="0" strike="noStrike" spc="-1">
                <a:solidFill>
                  <a:srgbClr val="000000"/>
                </a:solidFill>
                <a:latin typeface="Verdana"/>
              </a:rPr>
              <a:t>doit</a:t>
            </a:r>
            <a:r>
              <a:rPr lang="fr-FR" sz="1100" b="0" strike="noStrike" spc="97">
                <a:solidFill>
                  <a:srgbClr val="000000"/>
                </a:solidFill>
                <a:latin typeface="Verdana"/>
              </a:rPr>
              <a:t> </a:t>
            </a:r>
            <a:r>
              <a:rPr lang="fr-FR" sz="1100" b="0" strike="noStrike" spc="-1">
                <a:solidFill>
                  <a:srgbClr val="000000"/>
                </a:solidFill>
                <a:latin typeface="Verdana"/>
              </a:rPr>
              <a:t>être</a:t>
            </a:r>
            <a:r>
              <a:rPr lang="fr-FR" sz="1100" b="0" strike="noStrike" spc="103">
                <a:solidFill>
                  <a:srgbClr val="000000"/>
                </a:solidFill>
                <a:latin typeface="Verdana"/>
              </a:rPr>
              <a:t> </a:t>
            </a:r>
            <a:r>
              <a:rPr lang="fr-FR" sz="1100" b="0" strike="noStrike" spc="-1">
                <a:solidFill>
                  <a:srgbClr val="000000"/>
                </a:solidFill>
                <a:latin typeface="Verdana"/>
              </a:rPr>
              <a:t>suivie</a:t>
            </a:r>
            <a:r>
              <a:rPr lang="fr-FR" sz="1100" b="0" strike="noStrike" spc="103">
                <a:solidFill>
                  <a:srgbClr val="000000"/>
                </a:solidFill>
                <a:latin typeface="Verdana"/>
              </a:rPr>
              <a:t> </a:t>
            </a:r>
            <a:r>
              <a:rPr lang="fr-FR" sz="1100" b="0" strike="noStrike" spc="-1">
                <a:solidFill>
                  <a:srgbClr val="000000"/>
                </a:solidFill>
                <a:latin typeface="Verdana"/>
              </a:rPr>
              <a:t>tout</a:t>
            </a:r>
            <a:r>
              <a:rPr lang="fr-FR" sz="1100" b="0" strike="noStrike" spc="97">
                <a:solidFill>
                  <a:srgbClr val="000000"/>
                </a:solidFill>
                <a:latin typeface="Verdana"/>
              </a:rPr>
              <a:t> </a:t>
            </a:r>
            <a:r>
              <a:rPr lang="fr-FR" sz="1100" b="0" strike="noStrike" spc="-1">
                <a:solidFill>
                  <a:srgbClr val="000000"/>
                </a:solidFill>
                <a:latin typeface="Verdana"/>
              </a:rPr>
              <a:t>au</a:t>
            </a:r>
            <a:r>
              <a:rPr lang="fr-FR" sz="1100" b="0" strike="noStrike" spc="111">
                <a:solidFill>
                  <a:srgbClr val="000000"/>
                </a:solidFill>
                <a:latin typeface="Verdana"/>
              </a:rPr>
              <a:t> </a:t>
            </a:r>
            <a:r>
              <a:rPr lang="fr-FR" sz="1100" b="0" strike="noStrike" spc="-1">
                <a:solidFill>
                  <a:srgbClr val="000000"/>
                </a:solidFill>
                <a:latin typeface="Verdana"/>
              </a:rPr>
              <a:t>long</a:t>
            </a:r>
            <a:r>
              <a:rPr lang="fr-FR" sz="1100" b="0" strike="noStrike" spc="109">
                <a:solidFill>
                  <a:srgbClr val="000000"/>
                </a:solidFill>
                <a:latin typeface="Verdana"/>
              </a:rPr>
              <a:t> </a:t>
            </a:r>
            <a:r>
              <a:rPr lang="fr-FR" sz="1100" b="0" strike="noStrike" spc="-1">
                <a:solidFill>
                  <a:srgbClr val="000000"/>
                </a:solidFill>
                <a:latin typeface="Verdana"/>
              </a:rPr>
              <a:t>du</a:t>
            </a:r>
            <a:r>
              <a:rPr lang="fr-FR" sz="1100" b="0" strike="noStrike" spc="97">
                <a:solidFill>
                  <a:srgbClr val="000000"/>
                </a:solidFill>
                <a:latin typeface="Verdana"/>
              </a:rPr>
              <a:t> </a:t>
            </a:r>
            <a:r>
              <a:rPr lang="fr-FR" sz="1100" b="0" strike="noStrike" spc="-1">
                <a:solidFill>
                  <a:srgbClr val="000000"/>
                </a:solidFill>
                <a:latin typeface="Verdana"/>
              </a:rPr>
              <a:t>parcours</a:t>
            </a:r>
            <a:r>
              <a:rPr lang="fr-FR" sz="1100" b="0" strike="noStrike" spc="117">
                <a:solidFill>
                  <a:srgbClr val="000000"/>
                </a:solidFill>
                <a:latin typeface="Verdana"/>
              </a:rPr>
              <a:t> </a:t>
            </a:r>
            <a:r>
              <a:rPr lang="fr-FR" sz="1100" b="0" strike="noStrike" spc="-1">
                <a:solidFill>
                  <a:srgbClr val="000000"/>
                </a:solidFill>
                <a:latin typeface="Verdana"/>
              </a:rPr>
              <a:t>de</a:t>
            </a:r>
            <a:r>
              <a:rPr lang="fr-FR" sz="1100" b="0" strike="noStrike" spc="97">
                <a:solidFill>
                  <a:srgbClr val="000000"/>
                </a:solidFill>
                <a:latin typeface="Verdana"/>
              </a:rPr>
              <a:t> </a:t>
            </a:r>
            <a:r>
              <a:rPr lang="fr-FR" sz="1100" b="0" strike="noStrike" spc="-1">
                <a:solidFill>
                  <a:srgbClr val="000000"/>
                </a:solidFill>
                <a:latin typeface="Verdana"/>
              </a:rPr>
              <a:t>licence</a:t>
            </a:r>
            <a:r>
              <a:rPr lang="fr-FR" sz="1100" b="0" strike="noStrike" spc="94">
                <a:solidFill>
                  <a:srgbClr val="000000"/>
                </a:solidFill>
                <a:latin typeface="Verdana"/>
              </a:rPr>
              <a:t> </a:t>
            </a:r>
            <a:r>
              <a:rPr lang="fr-FR" sz="1100" b="0" strike="noStrike" spc="-1">
                <a:solidFill>
                  <a:srgbClr val="000000"/>
                </a:solidFill>
                <a:latin typeface="Verdana"/>
              </a:rPr>
              <a:t>afin</a:t>
            </a:r>
            <a:r>
              <a:rPr lang="fr-FR" sz="1100" b="0" strike="noStrike" spc="97">
                <a:solidFill>
                  <a:srgbClr val="000000"/>
                </a:solidFill>
                <a:latin typeface="Verdana"/>
              </a:rPr>
              <a:t> </a:t>
            </a:r>
            <a:r>
              <a:rPr lang="fr-FR" sz="1100" b="0" strike="noStrike" spc="-1">
                <a:solidFill>
                  <a:srgbClr val="000000"/>
                </a:solidFill>
                <a:latin typeface="Verdana"/>
              </a:rPr>
              <a:t>de</a:t>
            </a:r>
            <a:r>
              <a:rPr lang="fr-FR" sz="1100" b="0" strike="noStrike" spc="109">
                <a:solidFill>
                  <a:srgbClr val="000000"/>
                </a:solidFill>
                <a:latin typeface="Verdana"/>
              </a:rPr>
              <a:t> </a:t>
            </a:r>
            <a:r>
              <a:rPr lang="fr-FR" sz="1100" b="0" strike="noStrike" spc="-1">
                <a:solidFill>
                  <a:srgbClr val="000000"/>
                </a:solidFill>
                <a:latin typeface="Verdana"/>
              </a:rPr>
              <a:t>permettre</a:t>
            </a:r>
            <a:r>
              <a:rPr lang="fr-FR" sz="1100" b="0" strike="noStrike" spc="103">
                <a:solidFill>
                  <a:srgbClr val="000000"/>
                </a:solidFill>
                <a:latin typeface="Verdana"/>
              </a:rPr>
              <a:t> </a:t>
            </a:r>
            <a:r>
              <a:rPr lang="fr-FR" sz="1100" b="0" strike="noStrike" spc="-1">
                <a:solidFill>
                  <a:srgbClr val="000000"/>
                </a:solidFill>
                <a:latin typeface="Verdana"/>
              </a:rPr>
              <a:t>une</a:t>
            </a:r>
            <a:r>
              <a:rPr lang="fr-FR" sz="1100" b="0" strike="noStrike" spc="103">
                <a:solidFill>
                  <a:srgbClr val="000000"/>
                </a:solidFill>
                <a:latin typeface="Verdana"/>
              </a:rPr>
              <a:t> </a:t>
            </a:r>
            <a:r>
              <a:rPr lang="fr-FR" sz="1100" b="0" strike="noStrike" spc="-12">
                <a:solidFill>
                  <a:srgbClr val="000000"/>
                </a:solidFill>
                <a:latin typeface="Verdana"/>
              </a:rPr>
              <a:t>progression </a:t>
            </a:r>
            <a:r>
              <a:rPr lang="fr-FR" sz="1100" b="0" strike="noStrike" spc="-1">
                <a:solidFill>
                  <a:srgbClr val="000000"/>
                </a:solidFill>
                <a:latin typeface="Verdana"/>
              </a:rPr>
              <a:t>réelle</a:t>
            </a:r>
            <a:r>
              <a:rPr lang="fr-FR" sz="1100" b="0" strike="noStrike" spc="-26">
                <a:solidFill>
                  <a:srgbClr val="000000"/>
                </a:solidFill>
                <a:latin typeface="Verdana"/>
              </a:rPr>
              <a:t> </a:t>
            </a:r>
            <a:r>
              <a:rPr lang="fr-FR" sz="1100" b="0" strike="noStrike" spc="-1">
                <a:solidFill>
                  <a:srgbClr val="000000"/>
                </a:solidFill>
                <a:latin typeface="Verdana"/>
              </a:rPr>
              <a:t>(sauf</a:t>
            </a:r>
            <a:r>
              <a:rPr lang="fr-FR" sz="1100" b="0" strike="noStrike" spc="-21">
                <a:solidFill>
                  <a:srgbClr val="000000"/>
                </a:solidFill>
                <a:latin typeface="Verdana"/>
              </a:rPr>
              <a:t> </a:t>
            </a:r>
            <a:r>
              <a:rPr lang="fr-FR" sz="1100" b="0" strike="noStrike" spc="-1">
                <a:solidFill>
                  <a:srgbClr val="000000"/>
                </a:solidFill>
                <a:latin typeface="Verdana"/>
              </a:rPr>
              <a:t>dérogation</a:t>
            </a:r>
            <a:r>
              <a:rPr lang="fr-FR" sz="1100" b="0" strike="noStrike" spc="-12">
                <a:solidFill>
                  <a:srgbClr val="000000"/>
                </a:solidFill>
                <a:latin typeface="Verdana"/>
              </a:rPr>
              <a:t> </a:t>
            </a:r>
            <a:r>
              <a:rPr lang="fr-FR" sz="1100" b="0" strike="noStrike" spc="-1">
                <a:solidFill>
                  <a:srgbClr val="000000"/>
                </a:solidFill>
                <a:latin typeface="Verdana"/>
              </a:rPr>
              <a:t>sur</a:t>
            </a:r>
            <a:r>
              <a:rPr lang="fr-FR" sz="1100" b="0" strike="noStrike" spc="-26">
                <a:solidFill>
                  <a:srgbClr val="000000"/>
                </a:solidFill>
                <a:latin typeface="Verdana"/>
              </a:rPr>
              <a:t> </a:t>
            </a:r>
            <a:r>
              <a:rPr lang="fr-FR" sz="1100" b="0" strike="noStrike" spc="-1">
                <a:solidFill>
                  <a:srgbClr val="000000"/>
                </a:solidFill>
                <a:latin typeface="Verdana"/>
              </a:rPr>
              <a:t>projet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mobilité</a:t>
            </a:r>
            <a:r>
              <a:rPr lang="fr-FR" sz="1100" b="0" strike="noStrike" spc="9">
                <a:solidFill>
                  <a:srgbClr val="000000"/>
                </a:solidFill>
                <a:latin typeface="Verdana"/>
              </a:rPr>
              <a:t> </a:t>
            </a:r>
            <a:r>
              <a:rPr lang="fr-FR" sz="1100" b="0" strike="noStrike" spc="-12">
                <a:solidFill>
                  <a:srgbClr val="000000"/>
                </a:solidFill>
                <a:latin typeface="Verdana"/>
              </a:rPr>
              <a:t>spécifique).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passation</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certification</a:t>
            </a:r>
            <a:r>
              <a:rPr lang="fr-FR" sz="1100" b="0" strike="noStrike" spc="-7">
                <a:solidFill>
                  <a:srgbClr val="000000"/>
                </a:solidFill>
                <a:latin typeface="Verdana"/>
              </a:rPr>
              <a:t> </a:t>
            </a:r>
            <a:r>
              <a:rPr lang="fr-FR" sz="1100" b="0" strike="noStrike" spc="-1">
                <a:solidFill>
                  <a:srgbClr val="000000"/>
                </a:solidFill>
                <a:latin typeface="Verdana"/>
              </a:rPr>
              <a:t>CLES</a:t>
            </a:r>
            <a:r>
              <a:rPr lang="fr-FR" sz="1100" b="0" strike="noStrike" spc="-21">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encouragée</a:t>
            </a:r>
            <a:r>
              <a:rPr lang="fr-FR" sz="1100" b="0" strike="noStrike" spc="-32">
                <a:solidFill>
                  <a:srgbClr val="000000"/>
                </a:solidFill>
                <a:latin typeface="Verdana"/>
              </a:rPr>
              <a:t> </a:t>
            </a:r>
            <a:r>
              <a:rPr lang="fr-FR" sz="1100" b="0" strike="noStrike" spc="-1">
                <a:solidFill>
                  <a:srgbClr val="000000"/>
                </a:solidFill>
                <a:latin typeface="Verdana"/>
              </a:rPr>
              <a:t>avec</a:t>
            </a:r>
            <a:r>
              <a:rPr lang="fr-FR" sz="1100" b="0" strike="noStrike" spc="-35">
                <a:solidFill>
                  <a:srgbClr val="000000"/>
                </a:solidFill>
                <a:latin typeface="Verdana"/>
              </a:rPr>
              <a:t> </a:t>
            </a:r>
            <a:r>
              <a:rPr lang="fr-FR" sz="1100" b="0" strike="noStrike" spc="-1">
                <a:solidFill>
                  <a:srgbClr val="000000"/>
                </a:solidFill>
                <a:latin typeface="Verdana"/>
              </a:rPr>
              <a:t>une</a:t>
            </a:r>
            <a:r>
              <a:rPr lang="fr-FR" sz="1100" b="0" strike="noStrike" spc="-7">
                <a:solidFill>
                  <a:srgbClr val="000000"/>
                </a:solidFill>
                <a:latin typeface="Verdana"/>
              </a:rPr>
              <a:t> </a:t>
            </a:r>
            <a:r>
              <a:rPr lang="fr-FR" sz="1100" b="0" strike="noStrike" spc="-1">
                <a:solidFill>
                  <a:srgbClr val="000000"/>
                </a:solidFill>
                <a:latin typeface="Verdana"/>
              </a:rPr>
              <a:t>inscription</a:t>
            </a:r>
            <a:r>
              <a:rPr lang="fr-FR" sz="1100" b="0" strike="noStrike" spc="18">
                <a:solidFill>
                  <a:srgbClr val="000000"/>
                </a:solidFill>
                <a:latin typeface="Verdana"/>
              </a:rPr>
              <a:t> </a:t>
            </a:r>
            <a:r>
              <a:rPr lang="fr-FR" sz="1100" b="0" strike="noStrike" spc="-1">
                <a:solidFill>
                  <a:srgbClr val="000000"/>
                </a:solidFill>
                <a:latin typeface="Verdana"/>
              </a:rPr>
              <a:t>par</a:t>
            </a:r>
            <a:r>
              <a:rPr lang="fr-FR" sz="1100" b="0" strike="noStrike" spc="-12">
                <a:solidFill>
                  <a:srgbClr val="000000"/>
                </a:solidFill>
                <a:latin typeface="Verdana"/>
              </a:rPr>
              <a:t> </a:t>
            </a:r>
            <a:r>
              <a:rPr lang="fr-FR" sz="1100" b="0" strike="noStrike" spc="-26">
                <a:solidFill>
                  <a:srgbClr val="000000"/>
                </a:solidFill>
                <a:latin typeface="Verdana"/>
              </a:rPr>
              <a:t>an </a:t>
            </a:r>
            <a:r>
              <a:rPr lang="fr-FR" sz="1100" b="0" strike="noStrike" spc="-1">
                <a:solidFill>
                  <a:srgbClr val="000000"/>
                </a:solidFill>
                <a:latin typeface="Verdana"/>
              </a:rPr>
              <a:t>prise</a:t>
            </a:r>
            <a:r>
              <a:rPr lang="fr-FR" sz="1100" b="0" strike="noStrike" spc="-26">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charge</a:t>
            </a:r>
            <a:r>
              <a:rPr lang="fr-FR" sz="1100" b="0" strike="noStrike" spc="-15">
                <a:solidFill>
                  <a:srgbClr val="000000"/>
                </a:solidFill>
                <a:latin typeface="Verdana"/>
              </a:rPr>
              <a:t> </a:t>
            </a:r>
            <a:r>
              <a:rPr lang="fr-FR" sz="1100" b="0" strike="noStrike" spc="-1">
                <a:solidFill>
                  <a:srgbClr val="000000"/>
                </a:solidFill>
                <a:latin typeface="Verdana"/>
              </a:rPr>
              <a:t>par</a:t>
            </a:r>
            <a:r>
              <a:rPr lang="fr-FR" sz="1100" b="0" strike="noStrike" spc="-15">
                <a:solidFill>
                  <a:srgbClr val="000000"/>
                </a:solidFill>
                <a:latin typeface="Verdana"/>
              </a:rPr>
              <a:t> </a:t>
            </a:r>
            <a:r>
              <a:rPr lang="fr-FR" sz="1100" b="0" strike="noStrike" spc="-1">
                <a:solidFill>
                  <a:srgbClr val="000000"/>
                </a:solidFill>
                <a:latin typeface="Verdana"/>
              </a:rPr>
              <a:t>l’établissement</a:t>
            </a:r>
            <a:r>
              <a:rPr lang="fr-FR" sz="1100" b="0" strike="noStrike" spc="4">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étudiants</a:t>
            </a:r>
            <a:r>
              <a:rPr lang="fr-FR" sz="1100" b="0" strike="noStrike" spc="-7">
                <a:solidFill>
                  <a:srgbClr val="000000"/>
                </a:solidFill>
                <a:latin typeface="Verdana"/>
              </a:rPr>
              <a:t> </a:t>
            </a:r>
            <a:r>
              <a:rPr lang="fr-FR" sz="1100" b="0" strike="noStrike" spc="-1">
                <a:solidFill>
                  <a:srgbClr val="000000"/>
                </a:solidFill>
                <a:latin typeface="Verdana"/>
              </a:rPr>
              <a:t>inscrits</a:t>
            </a:r>
            <a:r>
              <a:rPr lang="fr-FR" sz="1100" b="0" strike="noStrike" spc="4">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l’Université de</a:t>
            </a:r>
            <a:r>
              <a:rPr lang="fr-FR" sz="1100" b="0" strike="noStrike" spc="-26">
                <a:solidFill>
                  <a:srgbClr val="000000"/>
                </a:solidFill>
                <a:latin typeface="Verdana"/>
              </a:rPr>
              <a:t> </a:t>
            </a:r>
            <a:r>
              <a:rPr lang="fr-FR" sz="1100" b="0" strike="noStrike" spc="-12">
                <a:solidFill>
                  <a:srgbClr val="000000"/>
                </a:solidFill>
                <a:latin typeface="Verdana"/>
              </a:rPr>
              <a:t>Lille </a:t>
            </a:r>
            <a:r>
              <a:rPr lang="fr-FR" sz="1100" b="0" strike="noStrike" spc="-1">
                <a:solidFill>
                  <a:srgbClr val="000000"/>
                </a:solidFill>
                <a:latin typeface="Verdana"/>
              </a:rPr>
              <a:t>ainsi</a:t>
            </a:r>
            <a:r>
              <a:rPr lang="fr-FR" sz="1100" b="0" strike="noStrike" spc="-21">
                <a:solidFill>
                  <a:srgbClr val="000000"/>
                </a:solidFill>
                <a:latin typeface="Verdana"/>
              </a:rPr>
              <a:t> </a:t>
            </a:r>
            <a:r>
              <a:rPr lang="fr-FR" sz="1100" b="0" strike="noStrike" spc="-1">
                <a:solidFill>
                  <a:srgbClr val="000000"/>
                </a:solidFill>
                <a:latin typeface="Verdana"/>
              </a:rPr>
              <a:t>que</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recours</a:t>
            </a:r>
            <a:r>
              <a:rPr lang="fr-FR" sz="1100" b="0" strike="noStrike" spc="-26">
                <a:solidFill>
                  <a:srgbClr val="000000"/>
                </a:solidFill>
                <a:latin typeface="Verdana"/>
              </a:rPr>
              <a:t> </a:t>
            </a:r>
            <a:r>
              <a:rPr lang="fr-FR" sz="1100" b="0" strike="noStrike" spc="-1">
                <a:solidFill>
                  <a:srgbClr val="000000"/>
                </a:solidFill>
                <a:latin typeface="Verdana"/>
              </a:rPr>
              <a:t>aux</a:t>
            </a:r>
            <a:r>
              <a:rPr lang="fr-FR" sz="1100" b="0" strike="noStrike" spc="-21">
                <a:solidFill>
                  <a:srgbClr val="000000"/>
                </a:solidFill>
                <a:latin typeface="Verdana"/>
              </a:rPr>
              <a:t> </a:t>
            </a:r>
            <a:r>
              <a:rPr lang="fr-FR" sz="1100" b="0" strike="noStrike" spc="-1">
                <a:solidFill>
                  <a:srgbClr val="000000"/>
                </a:solidFill>
                <a:latin typeface="Verdana"/>
              </a:rPr>
              <a:t>Centres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Ressources</a:t>
            </a:r>
            <a:r>
              <a:rPr lang="fr-FR" sz="1100" b="0" strike="noStrike" spc="-52">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Langues</a:t>
            </a:r>
            <a:r>
              <a:rPr lang="fr-FR" sz="1100" b="0" strike="noStrike" spc="-15">
                <a:solidFill>
                  <a:srgbClr val="000000"/>
                </a:solidFill>
                <a:latin typeface="Verdana"/>
              </a:rPr>
              <a:t> </a:t>
            </a:r>
            <a:r>
              <a:rPr lang="fr-FR" sz="1100" b="0" strike="noStrike" spc="-1">
                <a:solidFill>
                  <a:srgbClr val="000000"/>
                </a:solidFill>
                <a:latin typeface="Verdana"/>
              </a:rPr>
              <a:t>(CRL)</a:t>
            </a:r>
            <a:r>
              <a:rPr lang="fr-FR" sz="1100" b="0" strike="noStrike" spc="-35">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2">
                <a:solidFill>
                  <a:srgbClr val="000000"/>
                </a:solidFill>
                <a:latin typeface="Verdana"/>
              </a:rPr>
              <a:t>soutien</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la formation</a:t>
            </a:r>
            <a:r>
              <a:rPr lang="fr-FR" sz="1100" b="0" strike="noStrike" spc="4">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2">
                <a:solidFill>
                  <a:srgbClr val="000000"/>
                </a:solidFill>
                <a:latin typeface="Verdana"/>
              </a:rPr>
              <a:t>langues.</a:t>
            </a:r>
            <a:endParaRPr lang="fr-FR" sz="1100" b="0" strike="noStrike" spc="-1">
              <a:solidFill>
                <a:srgbClr val="000000"/>
              </a:solidFill>
              <a:latin typeface="Calibri"/>
            </a:endParaRPr>
          </a:p>
        </p:txBody>
      </p:sp>
      <p:sp>
        <p:nvSpPr>
          <p:cNvPr id="790" name="object 3"/>
          <p:cNvSpPr/>
          <p:nvPr/>
        </p:nvSpPr>
        <p:spPr>
          <a:xfrm>
            <a:off x="3164040" y="3879720"/>
            <a:ext cx="3025440" cy="28040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28000"/>
              </a:lnSpc>
              <a:spcBef>
                <a:spcPts val="99"/>
              </a:spcBef>
              <a:buNone/>
            </a:pPr>
            <a:r>
              <a:rPr lang="fr-FR" sz="1300" b="0" strike="noStrike" spc="-1">
                <a:solidFill>
                  <a:srgbClr val="000000"/>
                </a:solidFill>
                <a:latin typeface="Verdana"/>
              </a:rPr>
              <a:t>Pour</a:t>
            </a:r>
            <a:r>
              <a:rPr lang="fr-FR" sz="1300" b="0" strike="noStrike" spc="174">
                <a:solidFill>
                  <a:srgbClr val="000000"/>
                </a:solidFill>
                <a:latin typeface="Verdana"/>
              </a:rPr>
              <a:t>  </a:t>
            </a:r>
            <a:r>
              <a:rPr lang="fr-FR" sz="1300" b="0" strike="noStrike" spc="-1">
                <a:solidFill>
                  <a:srgbClr val="000000"/>
                </a:solidFill>
                <a:latin typeface="Verdana"/>
              </a:rPr>
              <a:t>l’anglais</a:t>
            </a:r>
            <a:r>
              <a:rPr lang="fr-FR" sz="1300" b="0" strike="noStrike" spc="180">
                <a:solidFill>
                  <a:srgbClr val="000000"/>
                </a:solidFill>
                <a:latin typeface="Verdana"/>
              </a:rPr>
              <a:t>  </a:t>
            </a:r>
            <a:r>
              <a:rPr lang="fr-FR" sz="1300" b="0" strike="noStrike" spc="-1">
                <a:solidFill>
                  <a:srgbClr val="000000"/>
                </a:solidFill>
                <a:latin typeface="Verdana"/>
              </a:rPr>
              <a:t>et</a:t>
            </a:r>
            <a:r>
              <a:rPr lang="fr-FR" sz="1300" b="0" strike="noStrike" spc="182">
                <a:solidFill>
                  <a:srgbClr val="000000"/>
                </a:solidFill>
                <a:latin typeface="Verdana"/>
              </a:rPr>
              <a:t>  </a:t>
            </a:r>
            <a:r>
              <a:rPr lang="fr-FR" sz="1300" b="0" strike="noStrike" spc="-1">
                <a:solidFill>
                  <a:srgbClr val="000000"/>
                </a:solidFill>
                <a:latin typeface="Verdana"/>
              </a:rPr>
              <a:t>l’espagnol,</a:t>
            </a:r>
            <a:r>
              <a:rPr lang="fr-FR" sz="1300" b="0" strike="noStrike" spc="168">
                <a:solidFill>
                  <a:srgbClr val="000000"/>
                </a:solidFill>
                <a:latin typeface="Verdana"/>
              </a:rPr>
              <a:t>  </a:t>
            </a:r>
            <a:r>
              <a:rPr lang="fr-FR" sz="1300" b="0" strike="noStrike" spc="-26">
                <a:solidFill>
                  <a:srgbClr val="000000"/>
                </a:solidFill>
                <a:latin typeface="Verdana"/>
              </a:rPr>
              <a:t>les </a:t>
            </a:r>
            <a:r>
              <a:rPr lang="fr-FR" sz="1300" b="0" strike="noStrike" spc="-1">
                <a:solidFill>
                  <a:srgbClr val="000000"/>
                </a:solidFill>
                <a:latin typeface="Verdana"/>
              </a:rPr>
              <a:t>emplois</a:t>
            </a:r>
            <a:r>
              <a:rPr lang="fr-FR" sz="1300" b="0" strike="noStrike" spc="313">
                <a:solidFill>
                  <a:srgbClr val="000000"/>
                </a:solidFill>
                <a:latin typeface="Verdana"/>
              </a:rPr>
              <a:t> </a:t>
            </a:r>
            <a:r>
              <a:rPr lang="fr-FR" sz="1300" b="0" strike="noStrike" spc="-1">
                <a:solidFill>
                  <a:srgbClr val="000000"/>
                </a:solidFill>
                <a:latin typeface="Verdana"/>
              </a:rPr>
              <a:t>du</a:t>
            </a:r>
            <a:r>
              <a:rPr lang="fr-FR" sz="1300" b="0" strike="noStrike" spc="307">
                <a:solidFill>
                  <a:srgbClr val="000000"/>
                </a:solidFill>
                <a:latin typeface="Verdana"/>
              </a:rPr>
              <a:t> </a:t>
            </a:r>
            <a:r>
              <a:rPr lang="fr-FR" sz="1300" b="0" strike="noStrike" spc="-1">
                <a:solidFill>
                  <a:srgbClr val="000000"/>
                </a:solidFill>
                <a:latin typeface="Verdana"/>
              </a:rPr>
              <a:t>temps,</a:t>
            </a:r>
            <a:r>
              <a:rPr lang="fr-FR" sz="1300" b="0" strike="noStrike" spc="307">
                <a:solidFill>
                  <a:srgbClr val="000000"/>
                </a:solidFill>
                <a:latin typeface="Verdana"/>
              </a:rPr>
              <a:t> </a:t>
            </a:r>
            <a:r>
              <a:rPr lang="fr-FR" sz="1300" b="0" strike="noStrike" spc="-1">
                <a:solidFill>
                  <a:srgbClr val="000000"/>
                </a:solidFill>
                <a:latin typeface="Verdana"/>
              </a:rPr>
              <a:t>les</a:t>
            </a:r>
            <a:r>
              <a:rPr lang="fr-FR" sz="1300" b="0" strike="noStrike" spc="299">
                <a:solidFill>
                  <a:srgbClr val="000000"/>
                </a:solidFill>
                <a:latin typeface="Verdana"/>
              </a:rPr>
              <a:t> </a:t>
            </a:r>
            <a:r>
              <a:rPr lang="fr-FR" sz="1300" b="0" strike="noStrike" spc="-12">
                <a:solidFill>
                  <a:srgbClr val="000000"/>
                </a:solidFill>
                <a:latin typeface="Verdana"/>
              </a:rPr>
              <a:t>inscriptions </a:t>
            </a:r>
            <a:r>
              <a:rPr lang="fr-FR" sz="1300" b="0" strike="noStrike" spc="-1">
                <a:solidFill>
                  <a:srgbClr val="000000"/>
                </a:solidFill>
                <a:latin typeface="Verdana"/>
              </a:rPr>
              <a:t>dans</a:t>
            </a:r>
            <a:r>
              <a:rPr lang="fr-FR" sz="1300" b="0" strike="noStrike" spc="318">
                <a:solidFill>
                  <a:srgbClr val="000000"/>
                </a:solidFill>
                <a:latin typeface="Verdana"/>
              </a:rPr>
              <a:t> </a:t>
            </a:r>
            <a:r>
              <a:rPr lang="fr-FR" sz="1300" b="0" strike="noStrike" spc="-1">
                <a:solidFill>
                  <a:srgbClr val="000000"/>
                </a:solidFill>
                <a:latin typeface="Verdana"/>
              </a:rPr>
              <a:t>les</a:t>
            </a:r>
            <a:r>
              <a:rPr lang="fr-FR" sz="1300" b="0" strike="noStrike" spc="318">
                <a:solidFill>
                  <a:srgbClr val="000000"/>
                </a:solidFill>
                <a:latin typeface="Verdana"/>
              </a:rPr>
              <a:t> </a:t>
            </a:r>
            <a:r>
              <a:rPr lang="fr-FR" sz="1300" b="0" strike="noStrike" spc="-1">
                <a:solidFill>
                  <a:srgbClr val="000000"/>
                </a:solidFill>
                <a:latin typeface="Verdana"/>
              </a:rPr>
              <a:t>groupes</a:t>
            </a:r>
            <a:r>
              <a:rPr lang="fr-FR" sz="1300" b="0" strike="noStrike" spc="324">
                <a:solidFill>
                  <a:srgbClr val="000000"/>
                </a:solidFill>
                <a:latin typeface="Verdana"/>
              </a:rPr>
              <a:t> </a:t>
            </a:r>
            <a:r>
              <a:rPr lang="fr-FR" sz="1300" b="0" strike="noStrike" spc="-1">
                <a:solidFill>
                  <a:srgbClr val="000000"/>
                </a:solidFill>
                <a:latin typeface="Verdana"/>
              </a:rPr>
              <a:t>et</a:t>
            </a:r>
            <a:r>
              <a:rPr lang="fr-FR" sz="1300" b="0" strike="noStrike" spc="327">
                <a:solidFill>
                  <a:srgbClr val="000000"/>
                </a:solidFill>
                <a:latin typeface="Verdana"/>
              </a:rPr>
              <a:t> </a:t>
            </a:r>
            <a:r>
              <a:rPr lang="fr-FR" sz="1300" b="0" strike="noStrike" spc="-1">
                <a:solidFill>
                  <a:srgbClr val="000000"/>
                </a:solidFill>
                <a:latin typeface="Verdana"/>
              </a:rPr>
              <a:t>les</a:t>
            </a:r>
            <a:r>
              <a:rPr lang="fr-FR" sz="1300" b="0" strike="noStrike" spc="318">
                <a:solidFill>
                  <a:srgbClr val="000000"/>
                </a:solidFill>
                <a:latin typeface="Verdana"/>
              </a:rPr>
              <a:t> </a:t>
            </a:r>
            <a:r>
              <a:rPr lang="fr-FR" sz="1300" b="0" strike="noStrike" spc="-12">
                <a:solidFill>
                  <a:srgbClr val="000000"/>
                </a:solidFill>
                <a:latin typeface="Verdana"/>
              </a:rPr>
              <a:t>modalités </a:t>
            </a:r>
            <a:r>
              <a:rPr lang="fr-FR" sz="1300" b="0" strike="noStrike" spc="-1">
                <a:solidFill>
                  <a:srgbClr val="000000"/>
                </a:solidFill>
                <a:latin typeface="Verdana"/>
              </a:rPr>
              <a:t>de</a:t>
            </a:r>
            <a:r>
              <a:rPr lang="fr-FR" sz="1300" b="0" strike="noStrike" spc="83">
                <a:solidFill>
                  <a:srgbClr val="000000"/>
                </a:solidFill>
                <a:latin typeface="Verdana"/>
              </a:rPr>
              <a:t> </a:t>
            </a:r>
            <a:r>
              <a:rPr lang="fr-FR" sz="1300" b="0" strike="noStrike" spc="-1">
                <a:solidFill>
                  <a:srgbClr val="000000"/>
                </a:solidFill>
                <a:latin typeface="Verdana"/>
              </a:rPr>
              <a:t>contrôle</a:t>
            </a:r>
            <a:r>
              <a:rPr lang="fr-FR" sz="1300" b="0" strike="noStrike" spc="89">
                <a:solidFill>
                  <a:srgbClr val="000000"/>
                </a:solidFill>
                <a:latin typeface="Verdana"/>
              </a:rPr>
              <a:t> </a:t>
            </a:r>
            <a:r>
              <a:rPr lang="fr-FR" sz="1300" b="0" strike="noStrike" spc="-1">
                <a:solidFill>
                  <a:srgbClr val="000000"/>
                </a:solidFill>
                <a:latin typeface="Verdana"/>
              </a:rPr>
              <a:t>des</a:t>
            </a:r>
            <a:r>
              <a:rPr lang="fr-FR" sz="1300" b="0" strike="noStrike" spc="94">
                <a:solidFill>
                  <a:srgbClr val="000000"/>
                </a:solidFill>
                <a:latin typeface="Verdana"/>
              </a:rPr>
              <a:t> </a:t>
            </a:r>
            <a:r>
              <a:rPr lang="fr-FR" sz="1300" b="0" strike="noStrike" spc="-1">
                <a:solidFill>
                  <a:srgbClr val="000000"/>
                </a:solidFill>
                <a:latin typeface="Verdana"/>
              </a:rPr>
              <a:t>connaissances</a:t>
            </a:r>
            <a:r>
              <a:rPr lang="fr-FR" sz="1300" b="0" strike="noStrike" spc="69">
                <a:solidFill>
                  <a:srgbClr val="000000"/>
                </a:solidFill>
                <a:latin typeface="Verdana"/>
              </a:rPr>
              <a:t> </a:t>
            </a:r>
            <a:r>
              <a:rPr lang="fr-FR" sz="1300" b="0" strike="noStrike" spc="-21">
                <a:solidFill>
                  <a:srgbClr val="000000"/>
                </a:solidFill>
                <a:latin typeface="Verdana"/>
              </a:rPr>
              <a:t>sont </a:t>
            </a:r>
            <a:r>
              <a:rPr lang="fr-FR" sz="1300" b="0" strike="noStrike" spc="-1">
                <a:solidFill>
                  <a:srgbClr val="000000"/>
                </a:solidFill>
                <a:latin typeface="Verdana"/>
              </a:rPr>
              <a:t>gérés</a:t>
            </a:r>
            <a:r>
              <a:rPr lang="fr-FR" sz="1300" b="0" strike="noStrike" spc="469">
                <a:solidFill>
                  <a:srgbClr val="000000"/>
                </a:solidFill>
                <a:latin typeface="Verdana"/>
              </a:rPr>
              <a:t> </a:t>
            </a:r>
            <a:r>
              <a:rPr lang="fr-FR" sz="1300" b="0" strike="noStrike" spc="-1">
                <a:solidFill>
                  <a:srgbClr val="000000"/>
                </a:solidFill>
                <a:latin typeface="Verdana"/>
              </a:rPr>
              <a:t>par</a:t>
            </a:r>
            <a:r>
              <a:rPr lang="fr-FR" sz="1300" b="0" strike="noStrike" spc="474">
                <a:solidFill>
                  <a:srgbClr val="000000"/>
                </a:solidFill>
                <a:latin typeface="Verdana"/>
              </a:rPr>
              <a:t> </a:t>
            </a:r>
            <a:r>
              <a:rPr lang="fr-FR" sz="1300" b="0" strike="noStrike" spc="-1">
                <a:solidFill>
                  <a:srgbClr val="000000"/>
                </a:solidFill>
                <a:latin typeface="Verdana"/>
              </a:rPr>
              <a:t>le</a:t>
            </a:r>
            <a:r>
              <a:rPr lang="fr-FR" sz="1300" b="0" strike="noStrike" spc="469">
                <a:solidFill>
                  <a:srgbClr val="000000"/>
                </a:solidFill>
                <a:latin typeface="Verdana"/>
              </a:rPr>
              <a:t> </a:t>
            </a:r>
            <a:r>
              <a:rPr lang="fr-FR" sz="1300" b="0" strike="noStrike" spc="-1">
                <a:solidFill>
                  <a:srgbClr val="000000"/>
                </a:solidFill>
                <a:latin typeface="Verdana"/>
              </a:rPr>
              <a:t>secrétariat</a:t>
            </a:r>
            <a:r>
              <a:rPr lang="fr-FR" sz="1300" b="0" strike="noStrike" spc="474">
                <a:solidFill>
                  <a:srgbClr val="000000"/>
                </a:solidFill>
                <a:latin typeface="Verdana"/>
              </a:rPr>
              <a:t> </a:t>
            </a:r>
            <a:r>
              <a:rPr lang="fr-FR" sz="1300" b="0" strike="noStrike" spc="-1">
                <a:solidFill>
                  <a:srgbClr val="000000"/>
                </a:solidFill>
                <a:latin typeface="Verdana"/>
              </a:rPr>
              <a:t>de</a:t>
            </a:r>
            <a:r>
              <a:rPr lang="fr-FR" sz="1300" b="0" strike="noStrike" spc="483">
                <a:solidFill>
                  <a:srgbClr val="000000"/>
                </a:solidFill>
                <a:latin typeface="Verdana"/>
              </a:rPr>
              <a:t> </a:t>
            </a:r>
            <a:r>
              <a:rPr lang="fr-FR" sz="1300" b="0" strike="noStrike" spc="-12">
                <a:solidFill>
                  <a:srgbClr val="000000"/>
                </a:solidFill>
                <a:latin typeface="Verdana"/>
              </a:rPr>
              <a:t>votre </a:t>
            </a:r>
            <a:r>
              <a:rPr lang="fr-FR" sz="1300" b="0" strike="noStrike" spc="-1">
                <a:solidFill>
                  <a:srgbClr val="000000"/>
                </a:solidFill>
                <a:latin typeface="Verdana"/>
              </a:rPr>
              <a:t>année</a:t>
            </a:r>
            <a:r>
              <a:rPr lang="fr-FR" sz="1300" b="0" strike="noStrike" spc="307">
                <a:solidFill>
                  <a:srgbClr val="000000"/>
                </a:solidFill>
                <a:latin typeface="Verdana"/>
              </a:rPr>
              <a:t> </a:t>
            </a:r>
            <a:r>
              <a:rPr lang="fr-FR" sz="1300" b="0" strike="noStrike" spc="-1">
                <a:solidFill>
                  <a:srgbClr val="000000"/>
                </a:solidFill>
                <a:latin typeface="Verdana"/>
              </a:rPr>
              <a:t>de</a:t>
            </a:r>
            <a:r>
              <a:rPr lang="fr-FR" sz="1300" b="0" strike="noStrike" spc="299">
                <a:solidFill>
                  <a:srgbClr val="000000"/>
                </a:solidFill>
                <a:latin typeface="Verdana"/>
              </a:rPr>
              <a:t> </a:t>
            </a:r>
            <a:r>
              <a:rPr lang="fr-FR" sz="1300" b="0" strike="noStrike" spc="-1">
                <a:solidFill>
                  <a:srgbClr val="000000"/>
                </a:solidFill>
                <a:latin typeface="Verdana"/>
              </a:rPr>
              <a:t>formation.</a:t>
            </a:r>
            <a:r>
              <a:rPr lang="fr-FR" sz="1300" b="0" strike="noStrike" spc="304">
                <a:solidFill>
                  <a:srgbClr val="000000"/>
                </a:solidFill>
                <a:latin typeface="Verdana"/>
              </a:rPr>
              <a:t> </a:t>
            </a:r>
            <a:r>
              <a:rPr lang="fr-FR" sz="1300" b="1" strike="noStrike" spc="-1">
                <a:solidFill>
                  <a:srgbClr val="000000"/>
                </a:solidFill>
                <a:latin typeface="Verdana"/>
              </a:rPr>
              <a:t>Pour</a:t>
            </a:r>
            <a:r>
              <a:rPr lang="fr-FR" sz="1300" b="1" strike="noStrike" spc="327">
                <a:solidFill>
                  <a:srgbClr val="000000"/>
                </a:solidFill>
                <a:latin typeface="Verdana"/>
              </a:rPr>
              <a:t> </a:t>
            </a:r>
            <a:r>
              <a:rPr lang="fr-FR" sz="1300" b="1" strike="noStrike" spc="-12">
                <a:solidFill>
                  <a:srgbClr val="000000"/>
                </a:solidFill>
                <a:latin typeface="Verdana"/>
              </a:rPr>
              <a:t>toutes </a:t>
            </a:r>
            <a:r>
              <a:rPr lang="fr-FR" sz="1300" b="1" strike="noStrike" spc="-1">
                <a:solidFill>
                  <a:srgbClr val="000000"/>
                </a:solidFill>
                <a:latin typeface="Verdana"/>
              </a:rPr>
              <a:t>les</a:t>
            </a:r>
            <a:r>
              <a:rPr lang="fr-FR" sz="1300" b="1" strike="noStrike" spc="128">
                <a:solidFill>
                  <a:srgbClr val="000000"/>
                </a:solidFill>
                <a:latin typeface="Verdana"/>
              </a:rPr>
              <a:t>  </a:t>
            </a:r>
            <a:r>
              <a:rPr lang="fr-FR" sz="1300" b="1" strike="noStrike" spc="-1">
                <a:solidFill>
                  <a:srgbClr val="000000"/>
                </a:solidFill>
                <a:latin typeface="Verdana"/>
              </a:rPr>
              <a:t>autres</a:t>
            </a:r>
            <a:r>
              <a:rPr lang="fr-FR" sz="1300" b="1" strike="noStrike" spc="128">
                <a:solidFill>
                  <a:srgbClr val="000000"/>
                </a:solidFill>
                <a:latin typeface="Verdana"/>
              </a:rPr>
              <a:t>  </a:t>
            </a:r>
            <a:r>
              <a:rPr lang="fr-FR" sz="1300" b="1" strike="noStrike" spc="-1">
                <a:solidFill>
                  <a:srgbClr val="000000"/>
                </a:solidFill>
                <a:latin typeface="Verdana"/>
              </a:rPr>
              <a:t>langues,</a:t>
            </a:r>
            <a:r>
              <a:rPr lang="fr-FR" sz="1300" b="1" strike="noStrike" spc="134">
                <a:solidFill>
                  <a:srgbClr val="000000"/>
                </a:solidFill>
                <a:latin typeface="Verdana"/>
              </a:rPr>
              <a:t>  </a:t>
            </a:r>
            <a:r>
              <a:rPr lang="fr-FR" sz="1300" b="1" strike="noStrike" spc="-12">
                <a:solidFill>
                  <a:srgbClr val="000000"/>
                </a:solidFill>
                <a:latin typeface="Verdana"/>
              </a:rPr>
              <a:t>adressez- </a:t>
            </a:r>
            <a:r>
              <a:rPr lang="fr-FR" sz="1300" b="1" strike="noStrike" spc="-1">
                <a:solidFill>
                  <a:srgbClr val="000000"/>
                </a:solidFill>
                <a:latin typeface="Verdana"/>
              </a:rPr>
              <a:t>vous</a:t>
            </a:r>
            <a:r>
              <a:rPr lang="fr-FR" sz="1300" b="1" strike="noStrike" spc="109">
                <a:solidFill>
                  <a:srgbClr val="000000"/>
                </a:solidFill>
                <a:latin typeface="Verdana"/>
              </a:rPr>
              <a:t> </a:t>
            </a:r>
            <a:r>
              <a:rPr lang="fr-FR" sz="1300" b="1" strike="noStrike" spc="-1">
                <a:solidFill>
                  <a:srgbClr val="000000"/>
                </a:solidFill>
                <a:latin typeface="Verdana"/>
              </a:rPr>
              <a:t>au</a:t>
            </a:r>
            <a:r>
              <a:rPr lang="fr-FR" sz="1300" b="1" strike="noStrike" spc="103">
                <a:solidFill>
                  <a:srgbClr val="000000"/>
                </a:solidFill>
                <a:latin typeface="Verdana"/>
              </a:rPr>
              <a:t> </a:t>
            </a:r>
            <a:r>
              <a:rPr lang="fr-FR" sz="1300" b="1" strike="noStrike" spc="-1">
                <a:solidFill>
                  <a:srgbClr val="000000"/>
                </a:solidFill>
                <a:latin typeface="Verdana"/>
              </a:rPr>
              <a:t>pôle</a:t>
            </a:r>
            <a:r>
              <a:rPr lang="fr-FR" sz="1300" b="1" strike="noStrike" spc="109">
                <a:solidFill>
                  <a:srgbClr val="000000"/>
                </a:solidFill>
                <a:latin typeface="Verdana"/>
              </a:rPr>
              <a:t> </a:t>
            </a:r>
            <a:r>
              <a:rPr lang="fr-FR" sz="1300" b="1" strike="noStrike" spc="-1">
                <a:solidFill>
                  <a:srgbClr val="000000"/>
                </a:solidFill>
                <a:latin typeface="Verdana"/>
              </a:rPr>
              <a:t>DELANG</a:t>
            </a:r>
            <a:r>
              <a:rPr lang="fr-FR" sz="1300" b="1" strike="noStrike" spc="103">
                <a:solidFill>
                  <a:srgbClr val="000000"/>
                </a:solidFill>
                <a:latin typeface="Verdana"/>
              </a:rPr>
              <a:t> </a:t>
            </a:r>
            <a:r>
              <a:rPr lang="fr-FR" sz="1300" b="1" strike="noStrike" spc="-1">
                <a:solidFill>
                  <a:srgbClr val="000000"/>
                </a:solidFill>
                <a:latin typeface="Verdana"/>
              </a:rPr>
              <a:t>-</a:t>
            </a:r>
            <a:r>
              <a:rPr lang="fr-FR" sz="1300" b="1" strike="noStrike" spc="111">
                <a:solidFill>
                  <a:srgbClr val="000000"/>
                </a:solidFill>
                <a:latin typeface="Verdana"/>
              </a:rPr>
              <a:t> </a:t>
            </a:r>
            <a:r>
              <a:rPr lang="fr-FR" sz="1300" b="1" strike="noStrike" spc="-12">
                <a:solidFill>
                  <a:srgbClr val="000000"/>
                </a:solidFill>
                <a:latin typeface="Verdana"/>
              </a:rPr>
              <a:t>Campus </a:t>
            </a:r>
            <a:r>
              <a:rPr lang="fr-FR" sz="1300" b="1" strike="noStrike" spc="-21">
                <a:solidFill>
                  <a:srgbClr val="000000"/>
                </a:solidFill>
                <a:latin typeface="Verdana"/>
              </a:rPr>
              <a:t>Pont-</a:t>
            </a:r>
            <a:r>
              <a:rPr lang="fr-FR" sz="1300" b="1" strike="noStrike" spc="-12">
                <a:solidFill>
                  <a:srgbClr val="000000"/>
                </a:solidFill>
                <a:latin typeface="Verdana"/>
              </a:rPr>
              <a:t>de-</a:t>
            </a:r>
            <a:r>
              <a:rPr lang="fr-FR" sz="1300" b="1" strike="noStrike" spc="-1">
                <a:solidFill>
                  <a:srgbClr val="000000"/>
                </a:solidFill>
                <a:latin typeface="Verdana"/>
              </a:rPr>
              <a:t>Bois</a:t>
            </a:r>
            <a:r>
              <a:rPr lang="fr-FR" sz="1300" b="0" strike="noStrike" spc="-1">
                <a:solidFill>
                  <a:srgbClr val="000000"/>
                </a:solidFill>
                <a:latin typeface="Verdana"/>
              </a:rPr>
              <a:t>.</a:t>
            </a:r>
            <a:r>
              <a:rPr lang="fr-FR" sz="1300" b="0" strike="noStrike" spc="89">
                <a:solidFill>
                  <a:srgbClr val="000000"/>
                </a:solidFill>
                <a:latin typeface="Verdana"/>
              </a:rPr>
              <a:t>  </a:t>
            </a:r>
            <a:r>
              <a:rPr lang="fr-FR" sz="1300" b="0" strike="noStrike" spc="-1">
                <a:solidFill>
                  <a:srgbClr val="000000"/>
                </a:solidFill>
                <a:latin typeface="Verdana"/>
              </a:rPr>
              <a:t>Les</a:t>
            </a:r>
            <a:r>
              <a:rPr lang="fr-FR" sz="1300" b="0" strike="noStrike" spc="83">
                <a:solidFill>
                  <a:srgbClr val="000000"/>
                </a:solidFill>
                <a:latin typeface="Verdana"/>
              </a:rPr>
              <a:t>  </a:t>
            </a:r>
            <a:r>
              <a:rPr lang="fr-FR" sz="1300" b="0" strike="noStrike" spc="-1">
                <a:solidFill>
                  <a:srgbClr val="000000"/>
                </a:solidFill>
                <a:latin typeface="Verdana"/>
              </a:rPr>
              <a:t>cours</a:t>
            </a:r>
            <a:r>
              <a:rPr lang="fr-FR" sz="1300" b="0" strike="noStrike" spc="89">
                <a:solidFill>
                  <a:srgbClr val="000000"/>
                </a:solidFill>
                <a:latin typeface="Verdana"/>
              </a:rPr>
              <a:t>  </a:t>
            </a:r>
            <a:r>
              <a:rPr lang="fr-FR" sz="1300" b="0" strike="noStrike" spc="-1">
                <a:solidFill>
                  <a:srgbClr val="000000"/>
                </a:solidFill>
                <a:latin typeface="Verdana"/>
              </a:rPr>
              <a:t>y</a:t>
            </a:r>
            <a:r>
              <a:rPr lang="fr-FR" sz="1300" b="0" strike="noStrike" spc="89">
                <a:solidFill>
                  <a:srgbClr val="000000"/>
                </a:solidFill>
                <a:latin typeface="Verdana"/>
              </a:rPr>
              <a:t>  </a:t>
            </a:r>
            <a:r>
              <a:rPr lang="fr-FR" sz="1300" b="0" strike="noStrike" spc="-21">
                <a:solidFill>
                  <a:srgbClr val="000000"/>
                </a:solidFill>
                <a:latin typeface="Verdana"/>
              </a:rPr>
              <a:t>sont </a:t>
            </a:r>
            <a:r>
              <a:rPr lang="fr-FR" sz="1300" b="0" strike="noStrike" spc="-1">
                <a:solidFill>
                  <a:srgbClr val="000000"/>
                </a:solidFill>
                <a:latin typeface="Verdana"/>
              </a:rPr>
              <a:t>proposés</a:t>
            </a:r>
            <a:r>
              <a:rPr lang="fr-FR" sz="1300" b="0" strike="noStrike" spc="233">
                <a:solidFill>
                  <a:srgbClr val="000000"/>
                </a:solidFill>
                <a:latin typeface="Verdana"/>
              </a:rPr>
              <a:t>   </a:t>
            </a:r>
            <a:r>
              <a:rPr lang="fr-FR" sz="1300" b="0" strike="noStrike" spc="-1">
                <a:solidFill>
                  <a:srgbClr val="000000"/>
                </a:solidFill>
                <a:latin typeface="Verdana"/>
              </a:rPr>
              <a:t>dans</a:t>
            </a:r>
            <a:r>
              <a:rPr lang="fr-FR" sz="1300" b="0" strike="noStrike" spc="239">
                <a:solidFill>
                  <a:srgbClr val="000000"/>
                </a:solidFill>
                <a:latin typeface="Verdana"/>
              </a:rPr>
              <a:t>   </a:t>
            </a:r>
            <a:r>
              <a:rPr lang="fr-FR" sz="1300" b="0" strike="noStrike" spc="-1">
                <a:solidFill>
                  <a:srgbClr val="000000"/>
                </a:solidFill>
                <a:latin typeface="Verdana"/>
              </a:rPr>
              <a:t>des</a:t>
            </a:r>
            <a:r>
              <a:rPr lang="fr-FR" sz="1300" b="0" strike="noStrike" spc="239">
                <a:solidFill>
                  <a:srgbClr val="000000"/>
                </a:solidFill>
                <a:latin typeface="Verdana"/>
              </a:rPr>
              <a:t>   </a:t>
            </a:r>
            <a:r>
              <a:rPr lang="fr-FR" sz="1300" b="0" strike="noStrike" spc="-12">
                <a:solidFill>
                  <a:srgbClr val="000000"/>
                </a:solidFill>
                <a:latin typeface="Verdana"/>
              </a:rPr>
              <a:t>créneaux transversaux </a:t>
            </a:r>
            <a:r>
              <a:rPr lang="fr-FR" sz="1300" b="0" strike="noStrike" spc="-1">
                <a:solidFill>
                  <a:srgbClr val="000000"/>
                </a:solidFill>
                <a:latin typeface="Verdana"/>
              </a:rPr>
              <a:t>ouverts</a:t>
            </a:r>
            <a:r>
              <a:rPr lang="fr-FR" sz="1300" b="0" strike="noStrike" spc="-21">
                <a:solidFill>
                  <a:srgbClr val="000000"/>
                </a:solidFill>
                <a:latin typeface="Verdana"/>
              </a:rPr>
              <a:t> </a:t>
            </a:r>
            <a:r>
              <a:rPr lang="fr-FR" sz="1300" b="0" strike="noStrike" spc="-1">
                <a:solidFill>
                  <a:srgbClr val="000000"/>
                </a:solidFill>
                <a:latin typeface="Verdana"/>
              </a:rPr>
              <a:t>à</a:t>
            </a:r>
            <a:r>
              <a:rPr lang="fr-FR" sz="1300" b="0" strike="noStrike" spc="-35">
                <a:solidFill>
                  <a:srgbClr val="000000"/>
                </a:solidFill>
                <a:latin typeface="Verdana"/>
              </a:rPr>
              <a:t> </a:t>
            </a:r>
            <a:r>
              <a:rPr lang="fr-FR" sz="1300" b="0" strike="noStrike" spc="-21">
                <a:solidFill>
                  <a:srgbClr val="000000"/>
                </a:solidFill>
                <a:latin typeface="Verdana"/>
              </a:rPr>
              <a:t>tous.</a:t>
            </a:r>
            <a:endParaRPr lang="fr-FR" sz="1300" b="0" strike="noStrike" spc="-1">
              <a:solidFill>
                <a:srgbClr val="000000"/>
              </a:solidFill>
              <a:latin typeface="Calibri"/>
            </a:endParaRPr>
          </a:p>
        </p:txBody>
      </p:sp>
      <p:pic>
        <p:nvPicPr>
          <p:cNvPr id="791" name="object 4"/>
          <p:cNvPicPr/>
          <p:nvPr/>
        </p:nvPicPr>
        <p:blipFill>
          <a:blip r:embed="rId3"/>
          <a:stretch/>
        </p:blipFill>
        <p:spPr>
          <a:xfrm>
            <a:off x="589680" y="4339800"/>
            <a:ext cx="2096280" cy="2140920"/>
          </a:xfrm>
          <a:prstGeom prst="rect">
            <a:avLst/>
          </a:prstGeom>
          <a:ln w="0">
            <a:noFill/>
          </a:ln>
        </p:spPr>
      </p:pic>
      <p:sp>
        <p:nvSpPr>
          <p:cNvPr id="792" name="object 5"/>
          <p:cNvSpPr/>
          <p:nvPr/>
        </p:nvSpPr>
        <p:spPr>
          <a:xfrm>
            <a:off x="0" y="0"/>
            <a:ext cx="9143640" cy="661320"/>
          </a:xfrm>
          <a:custGeom>
            <a:avLst/>
            <a:gdLst>
              <a:gd name="textAreaLeft" fmla="*/ 0 w 9143640"/>
              <a:gd name="textAreaRight" fmla="*/ 9144000 w 9143640"/>
              <a:gd name="textAreaTop" fmla="*/ 0 h 661320"/>
              <a:gd name="textAreaBottom" fmla="*/ 661680 h 661320"/>
            </a:gdLst>
            <a:ahLst/>
            <a:cxnLst/>
            <a:rect l="textAreaLeft" t="textAreaTop" r="textAreaRight" b="textAreaBottom"/>
            <a:pathLst>
              <a:path w="9144000" h="661670">
                <a:moveTo>
                  <a:pt x="9144000" y="0"/>
                </a:moveTo>
                <a:lnTo>
                  <a:pt x="0" y="0"/>
                </a:lnTo>
                <a:lnTo>
                  <a:pt x="0" y="661415"/>
                </a:lnTo>
                <a:lnTo>
                  <a:pt x="9144000" y="661415"/>
                </a:lnTo>
                <a:lnTo>
                  <a:pt x="9144000" y="0"/>
                </a:lnTo>
                <a:close/>
              </a:path>
            </a:pathLst>
          </a:custGeom>
          <a:solidFill>
            <a:srgbClr val="5761E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93" name="PlaceHolder 1"/>
          <p:cNvSpPr>
            <a:spLocks noGrp="1"/>
          </p:cNvSpPr>
          <p:nvPr>
            <p:ph type="title"/>
          </p:nvPr>
        </p:nvSpPr>
        <p:spPr>
          <a:xfrm>
            <a:off x="3649320" y="153360"/>
            <a:ext cx="1845720" cy="1157400"/>
          </a:xfrm>
          <a:prstGeom prst="rect">
            <a:avLst/>
          </a:prstGeom>
          <a:noFill/>
          <a:ln w="0">
            <a:noFill/>
          </a:ln>
        </p:spPr>
        <p:txBody>
          <a:bodyPr lIns="0" tIns="12240" rIns="0" bIns="0" anchor="t">
            <a:noAutofit/>
          </a:bodyPr>
          <a:lstStyle/>
          <a:p>
            <a:pPr marL="12600">
              <a:lnSpc>
                <a:spcPct val="100000"/>
              </a:lnSpc>
              <a:spcBef>
                <a:spcPts val="96"/>
              </a:spcBef>
              <a:buNone/>
            </a:pPr>
            <a:r>
              <a:rPr lang="fr-FR" sz="1600" b="1" strike="noStrike" spc="-1">
                <a:solidFill>
                  <a:srgbClr val="FFFFFF"/>
                </a:solidFill>
                <a:latin typeface="Verdana"/>
              </a:rPr>
              <a:t>Le</a:t>
            </a:r>
            <a:r>
              <a:rPr lang="fr-FR" sz="1600" b="1" strike="noStrike" spc="-35">
                <a:solidFill>
                  <a:srgbClr val="FFFFFF"/>
                </a:solidFill>
                <a:latin typeface="Verdana"/>
              </a:rPr>
              <a:t> </a:t>
            </a:r>
            <a:r>
              <a:rPr lang="fr-FR" sz="1600" b="1" strike="noStrike" spc="-1">
                <a:solidFill>
                  <a:srgbClr val="FFFFFF"/>
                </a:solidFill>
                <a:latin typeface="Verdana"/>
              </a:rPr>
              <a:t>pôle</a:t>
            </a:r>
            <a:r>
              <a:rPr lang="fr-FR" sz="1600" b="1" strike="noStrike" spc="-21">
                <a:solidFill>
                  <a:srgbClr val="FFFFFF"/>
                </a:solidFill>
                <a:latin typeface="Verdana"/>
              </a:rPr>
              <a:t> </a:t>
            </a:r>
            <a:r>
              <a:rPr lang="fr-FR" sz="1600" b="1" strike="noStrike" spc="-12">
                <a:solidFill>
                  <a:srgbClr val="FFFFFF"/>
                </a:solidFill>
                <a:latin typeface="Verdana"/>
              </a:rPr>
              <a:t>DELANG</a:t>
            </a:r>
            <a:endParaRPr lang="fr-FR" sz="1600" b="0" strike="noStrike" spc="-1">
              <a:solidFill>
                <a:srgbClr val="000000"/>
              </a:solidFill>
              <a:latin typeface="Calibri"/>
            </a:endParaRPr>
          </a:p>
        </p:txBody>
      </p:sp>
      <p:sp>
        <p:nvSpPr>
          <p:cNvPr id="794" name="object 7"/>
          <p:cNvSpPr/>
          <p:nvPr/>
        </p:nvSpPr>
        <p:spPr>
          <a:xfrm>
            <a:off x="8177760" y="6427080"/>
            <a:ext cx="2588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46">
                <a:solidFill>
                  <a:srgbClr val="888888"/>
                </a:solidFill>
                <a:latin typeface="Arial"/>
              </a:rPr>
              <a:t>128</a:t>
            </a:r>
            <a:endParaRPr lang="fr-FR" sz="1200" b="0" strike="noStrike" spc="-1">
              <a:solidFill>
                <a:srgbClr val="000000"/>
              </a:solidFill>
              <a:latin typeface="Calibri"/>
            </a:endParaRPr>
          </a:p>
        </p:txBody>
      </p:sp>
      <p:grpSp>
        <p:nvGrpSpPr>
          <p:cNvPr id="795" name="object 8"/>
          <p:cNvGrpSpPr/>
          <p:nvPr/>
        </p:nvGrpSpPr>
        <p:grpSpPr>
          <a:xfrm>
            <a:off x="6525000" y="3755160"/>
            <a:ext cx="2448720" cy="2661480"/>
            <a:chOff x="6525000" y="3755160"/>
            <a:chExt cx="2448720" cy="2661480"/>
          </a:xfrm>
        </p:grpSpPr>
        <p:sp>
          <p:nvSpPr>
            <p:cNvPr id="796" name="object 9"/>
            <p:cNvSpPr/>
            <p:nvPr/>
          </p:nvSpPr>
          <p:spPr>
            <a:xfrm>
              <a:off x="6525000" y="5709600"/>
              <a:ext cx="2448720" cy="707040"/>
            </a:xfrm>
            <a:custGeom>
              <a:avLst/>
              <a:gdLst>
                <a:gd name="textAreaLeft" fmla="*/ 0 w 2448720"/>
                <a:gd name="textAreaRight" fmla="*/ 2449080 w 2448720"/>
                <a:gd name="textAreaTop" fmla="*/ 0 h 707040"/>
                <a:gd name="textAreaBottom" fmla="*/ 707400 h 707040"/>
              </a:gdLst>
              <a:ahLst/>
              <a:cxnLst/>
              <a:rect l="textAreaLeft" t="textAreaTop" r="textAreaRight" b="textAreaBottom"/>
              <a:pathLst>
                <a:path w="2449195" h="707389">
                  <a:moveTo>
                    <a:pt x="2449068" y="0"/>
                  </a:moveTo>
                  <a:lnTo>
                    <a:pt x="0" y="0"/>
                  </a:lnTo>
                  <a:lnTo>
                    <a:pt x="0" y="707136"/>
                  </a:lnTo>
                  <a:lnTo>
                    <a:pt x="2449068" y="707136"/>
                  </a:lnTo>
                  <a:lnTo>
                    <a:pt x="2449068" y="0"/>
                  </a:lnTo>
                  <a:close/>
                </a:path>
              </a:pathLst>
            </a:custGeom>
            <a:solidFill>
              <a:srgbClr val="5761E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97" name="object 10"/>
            <p:cNvSpPr/>
            <p:nvPr/>
          </p:nvSpPr>
          <p:spPr>
            <a:xfrm>
              <a:off x="6525000" y="5709600"/>
              <a:ext cx="2448720" cy="707040"/>
            </a:xfrm>
            <a:custGeom>
              <a:avLst/>
              <a:gdLst>
                <a:gd name="textAreaLeft" fmla="*/ 0 w 2448720"/>
                <a:gd name="textAreaRight" fmla="*/ 2449080 w 2448720"/>
                <a:gd name="textAreaTop" fmla="*/ 0 h 707040"/>
                <a:gd name="textAreaBottom" fmla="*/ 707400 h 707040"/>
              </a:gdLst>
              <a:ahLst/>
              <a:cxnLst/>
              <a:rect l="textAreaLeft" t="textAreaTop" r="textAreaRight" b="textAreaBottom"/>
              <a:pathLst>
                <a:path w="2449195" h="707389">
                  <a:moveTo>
                    <a:pt x="0" y="707136"/>
                  </a:moveTo>
                  <a:lnTo>
                    <a:pt x="2449068" y="707136"/>
                  </a:lnTo>
                  <a:lnTo>
                    <a:pt x="2449068" y="0"/>
                  </a:lnTo>
                  <a:lnTo>
                    <a:pt x="0" y="0"/>
                  </a:lnTo>
                  <a:lnTo>
                    <a:pt x="0" y="707136"/>
                  </a:lnTo>
                  <a:close/>
                </a:path>
              </a:pathLst>
            </a:custGeom>
            <a:noFill/>
            <a:ln w="28956">
              <a:solidFill>
                <a:srgbClr val="FFFFFF"/>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98" name="object 11"/>
            <p:cNvSpPr/>
            <p:nvPr/>
          </p:nvSpPr>
          <p:spPr>
            <a:xfrm>
              <a:off x="6542640" y="3755160"/>
              <a:ext cx="2430360" cy="1953360"/>
            </a:xfrm>
            <a:custGeom>
              <a:avLst/>
              <a:gdLst>
                <a:gd name="textAreaLeft" fmla="*/ 0 w 2430360"/>
                <a:gd name="textAreaRight" fmla="*/ 2430720 w 2430360"/>
                <a:gd name="textAreaTop" fmla="*/ 0 h 1953360"/>
                <a:gd name="textAreaBottom" fmla="*/ 1953720 h 1953360"/>
              </a:gdLst>
              <a:ahLst/>
              <a:cxnLst/>
              <a:rect l="textAreaLeft" t="textAreaTop" r="textAreaRight" b="textAreaBottom"/>
              <a:pathLst>
                <a:path w="2430779" h="1953895">
                  <a:moveTo>
                    <a:pt x="2430779" y="0"/>
                  </a:moveTo>
                  <a:lnTo>
                    <a:pt x="0" y="0"/>
                  </a:lnTo>
                  <a:lnTo>
                    <a:pt x="0" y="1953767"/>
                  </a:lnTo>
                  <a:lnTo>
                    <a:pt x="2430779" y="1953767"/>
                  </a:lnTo>
                  <a:lnTo>
                    <a:pt x="2430779" y="0"/>
                  </a:lnTo>
                  <a:close/>
                </a:path>
              </a:pathLst>
            </a:custGeom>
            <a:solidFill>
              <a:srgbClr val="5761E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799" name="object 12"/>
          <p:cNvSpPr/>
          <p:nvPr/>
        </p:nvSpPr>
        <p:spPr>
          <a:xfrm>
            <a:off x="6525000" y="3755160"/>
            <a:ext cx="2448720" cy="2665800"/>
          </a:xfrm>
          <a:prstGeom prst="rect">
            <a:avLst/>
          </a:prstGeom>
          <a:noFill/>
          <a:ln w="0">
            <a:noFill/>
          </a:ln>
        </p:spPr>
        <p:style>
          <a:lnRef idx="0">
            <a:scrgbClr r="0" g="0" b="0"/>
          </a:lnRef>
          <a:fillRef idx="0">
            <a:scrgbClr r="0" g="0" b="0"/>
          </a:fillRef>
          <a:effectRef idx="0">
            <a:scrgbClr r="0" g="0" b="0"/>
          </a:effectRef>
          <a:fontRef idx="minor"/>
        </p:style>
        <p:txBody>
          <a:bodyPr lIns="0" tIns="45000" rIns="0" bIns="0" anchor="t">
            <a:spAutoFit/>
          </a:bodyPr>
          <a:lstStyle/>
          <a:p>
            <a:pPr marL="109080">
              <a:lnSpc>
                <a:spcPct val="100000"/>
              </a:lnSpc>
              <a:spcBef>
                <a:spcPts val="354"/>
              </a:spcBef>
              <a:buNone/>
            </a:pPr>
            <a:r>
              <a:rPr lang="fr-FR" sz="1100" b="1" strike="noStrike" spc="-12">
                <a:solidFill>
                  <a:srgbClr val="FFFFFF"/>
                </a:solidFill>
                <a:latin typeface="Verdana"/>
              </a:rPr>
              <a:t>Contact</a:t>
            </a:r>
            <a:endParaRPr lang="fr-FR" sz="1100" b="0" strike="noStrike" spc="-1">
              <a:solidFill>
                <a:srgbClr val="000000"/>
              </a:solidFill>
              <a:latin typeface="Calibri"/>
            </a:endParaRPr>
          </a:p>
          <a:p>
            <a:pPr marL="109080">
              <a:lnSpc>
                <a:spcPct val="100000"/>
              </a:lnSpc>
              <a:spcBef>
                <a:spcPts val="40"/>
              </a:spcBef>
              <a:buNone/>
            </a:pPr>
            <a:endParaRPr lang="fr-FR" sz="1050" b="0" strike="noStrike" spc="-1">
              <a:solidFill>
                <a:srgbClr val="000000"/>
              </a:solidFill>
              <a:latin typeface="Calibri"/>
            </a:endParaRPr>
          </a:p>
          <a:p>
            <a:pPr marL="109080">
              <a:lnSpc>
                <a:spcPct val="100000"/>
              </a:lnSpc>
              <a:buNone/>
            </a:pPr>
            <a:r>
              <a:rPr lang="fr-FR" sz="1100" b="0" strike="noStrike" spc="-1">
                <a:solidFill>
                  <a:srgbClr val="FFFFFF"/>
                </a:solidFill>
                <a:latin typeface="Verdana"/>
              </a:rPr>
              <a:t>Pôle</a:t>
            </a:r>
            <a:r>
              <a:rPr lang="fr-FR" sz="1100" b="0" strike="noStrike" spc="-21">
                <a:solidFill>
                  <a:srgbClr val="FFFFFF"/>
                </a:solidFill>
                <a:latin typeface="Verdana"/>
              </a:rPr>
              <a:t> </a:t>
            </a:r>
            <a:r>
              <a:rPr lang="fr-FR" sz="1100" b="0" strike="noStrike" spc="-1">
                <a:solidFill>
                  <a:srgbClr val="FFFFFF"/>
                </a:solidFill>
                <a:latin typeface="Verdana"/>
              </a:rPr>
              <a:t>DELANG-</a:t>
            </a:r>
            <a:r>
              <a:rPr lang="fr-FR" sz="1100" b="0" strike="noStrike" spc="-35">
                <a:solidFill>
                  <a:srgbClr val="FFFFFF"/>
                </a:solidFill>
                <a:latin typeface="Verdana"/>
              </a:rPr>
              <a:t> </a:t>
            </a:r>
            <a:r>
              <a:rPr lang="fr-FR" sz="1100" b="0" strike="noStrike" spc="-1">
                <a:solidFill>
                  <a:srgbClr val="FFFFFF"/>
                </a:solidFill>
                <a:latin typeface="Verdana"/>
              </a:rPr>
              <a:t>Campus</a:t>
            </a:r>
            <a:r>
              <a:rPr lang="fr-FR" sz="1100" b="0" strike="noStrike" spc="-15">
                <a:solidFill>
                  <a:srgbClr val="FFFFFF"/>
                </a:solidFill>
                <a:latin typeface="Verdana"/>
              </a:rPr>
              <a:t> </a:t>
            </a:r>
            <a:r>
              <a:rPr lang="fr-FR" sz="1100" b="0" strike="noStrike" spc="-1">
                <a:solidFill>
                  <a:srgbClr val="FFFFFF"/>
                </a:solidFill>
                <a:latin typeface="Verdana"/>
              </a:rPr>
              <a:t>Pont</a:t>
            </a:r>
            <a:r>
              <a:rPr lang="fr-FR" sz="1100" b="0" strike="noStrike" spc="-15">
                <a:solidFill>
                  <a:srgbClr val="FFFFFF"/>
                </a:solidFill>
                <a:latin typeface="Verdana"/>
              </a:rPr>
              <a:t> </a:t>
            </a:r>
            <a:r>
              <a:rPr lang="fr-FR" sz="1100" b="0" strike="noStrike" spc="-26">
                <a:solidFill>
                  <a:srgbClr val="FFFFFF"/>
                </a:solidFill>
                <a:latin typeface="Verdana"/>
              </a:rPr>
              <a:t>de </a:t>
            </a:r>
            <a:r>
              <a:rPr lang="fr-FR" sz="1100" b="0" strike="noStrike" spc="-21">
                <a:solidFill>
                  <a:srgbClr val="FFFFFF"/>
                </a:solidFill>
                <a:latin typeface="Verdana"/>
              </a:rPr>
              <a:t>Bois</a:t>
            </a:r>
            <a:endParaRPr lang="fr-FR" sz="1100" b="0" strike="noStrike" spc="-1">
              <a:solidFill>
                <a:srgbClr val="000000"/>
              </a:solidFill>
              <a:latin typeface="Calibri"/>
            </a:endParaRPr>
          </a:p>
          <a:p>
            <a:pPr marL="109080">
              <a:lnSpc>
                <a:spcPct val="100000"/>
              </a:lnSpc>
              <a:buNone/>
            </a:pPr>
            <a:r>
              <a:rPr lang="fr-FR" sz="1100" b="0" strike="noStrike" spc="-1">
                <a:solidFill>
                  <a:srgbClr val="FFFFFF"/>
                </a:solidFill>
                <a:latin typeface="Verdana"/>
              </a:rPr>
              <a:t>Domaine</a:t>
            </a:r>
            <a:r>
              <a:rPr lang="fr-FR" sz="1100" b="0" strike="noStrike" spc="-35">
                <a:solidFill>
                  <a:srgbClr val="FFFFFF"/>
                </a:solidFill>
                <a:latin typeface="Verdana"/>
              </a:rPr>
              <a:t> </a:t>
            </a:r>
            <a:r>
              <a:rPr lang="fr-FR" sz="1100" b="0" strike="noStrike" spc="-1">
                <a:solidFill>
                  <a:srgbClr val="FFFFFF"/>
                </a:solidFill>
                <a:latin typeface="Verdana"/>
              </a:rPr>
              <a:t>universitaire</a:t>
            </a:r>
            <a:r>
              <a:rPr lang="fr-FR" sz="1100" b="0" strike="noStrike" spc="4">
                <a:solidFill>
                  <a:srgbClr val="FFFFFF"/>
                </a:solidFill>
                <a:latin typeface="Verdana"/>
              </a:rPr>
              <a:t> </a:t>
            </a:r>
            <a:r>
              <a:rPr lang="fr-FR" sz="1100" b="0" strike="noStrike" spc="-1">
                <a:solidFill>
                  <a:srgbClr val="FFFFFF"/>
                </a:solidFill>
                <a:latin typeface="Verdana"/>
              </a:rPr>
              <a:t>du</a:t>
            </a:r>
            <a:r>
              <a:rPr lang="fr-FR" sz="1100" b="0" strike="noStrike" spc="-32">
                <a:solidFill>
                  <a:srgbClr val="FFFFFF"/>
                </a:solidFill>
                <a:latin typeface="Verdana"/>
              </a:rPr>
              <a:t> </a:t>
            </a:r>
            <a:r>
              <a:rPr lang="fr-FR" sz="1100" b="0" strike="noStrike" spc="-21">
                <a:solidFill>
                  <a:srgbClr val="FFFFFF"/>
                </a:solidFill>
                <a:latin typeface="Verdana"/>
              </a:rPr>
              <a:t>Pont </a:t>
            </a:r>
            <a:r>
              <a:rPr lang="fr-FR" sz="1100" b="0" strike="noStrike" spc="-1">
                <a:solidFill>
                  <a:srgbClr val="FFFFFF"/>
                </a:solidFill>
                <a:latin typeface="Verdana"/>
              </a:rPr>
              <a:t>de</a:t>
            </a:r>
            <a:r>
              <a:rPr lang="fr-FR" sz="1100" b="0" strike="noStrike" spc="-15">
                <a:solidFill>
                  <a:srgbClr val="FFFFFF"/>
                </a:solidFill>
                <a:latin typeface="Verdana"/>
              </a:rPr>
              <a:t> </a:t>
            </a:r>
            <a:r>
              <a:rPr lang="fr-FR" sz="1100" b="0" strike="noStrike" spc="-21">
                <a:solidFill>
                  <a:srgbClr val="FFFFFF"/>
                </a:solidFill>
                <a:latin typeface="Verdana"/>
              </a:rPr>
              <a:t>Bois</a:t>
            </a:r>
            <a:endParaRPr lang="fr-FR" sz="1100" b="0" strike="noStrike" spc="-1">
              <a:solidFill>
                <a:srgbClr val="000000"/>
              </a:solidFill>
              <a:latin typeface="Calibri"/>
            </a:endParaRPr>
          </a:p>
          <a:p>
            <a:pPr marL="109080">
              <a:lnSpc>
                <a:spcPct val="100000"/>
              </a:lnSpc>
              <a:buNone/>
            </a:pPr>
            <a:r>
              <a:rPr lang="fr-FR" sz="1100" b="0" strike="noStrike" spc="-1">
                <a:solidFill>
                  <a:srgbClr val="FFFFFF"/>
                </a:solidFill>
                <a:latin typeface="Verdana"/>
              </a:rPr>
              <a:t>3</a:t>
            </a:r>
            <a:r>
              <a:rPr lang="fr-FR" sz="1100" b="0" strike="noStrike" spc="-12">
                <a:solidFill>
                  <a:srgbClr val="FFFFFF"/>
                </a:solidFill>
                <a:latin typeface="Verdana"/>
              </a:rPr>
              <a:t> </a:t>
            </a:r>
            <a:r>
              <a:rPr lang="fr-FR" sz="1100" b="0" strike="noStrike" spc="-1">
                <a:solidFill>
                  <a:srgbClr val="FFFFFF"/>
                </a:solidFill>
                <a:latin typeface="Verdana"/>
              </a:rPr>
              <a:t>rue</a:t>
            </a:r>
            <a:r>
              <a:rPr lang="fr-FR" sz="1100" b="0" strike="noStrike" spc="-12">
                <a:solidFill>
                  <a:srgbClr val="FFFFFF"/>
                </a:solidFill>
                <a:latin typeface="Verdana"/>
              </a:rPr>
              <a:t> </a:t>
            </a:r>
            <a:r>
              <a:rPr lang="fr-FR" sz="1100" b="0" strike="noStrike" spc="-1">
                <a:solidFill>
                  <a:srgbClr val="FFFFFF"/>
                </a:solidFill>
                <a:latin typeface="Verdana"/>
              </a:rPr>
              <a:t>du</a:t>
            </a:r>
            <a:r>
              <a:rPr lang="fr-FR" sz="1100" b="0" strike="noStrike" spc="-7">
                <a:solidFill>
                  <a:srgbClr val="FFFFFF"/>
                </a:solidFill>
                <a:latin typeface="Verdana"/>
              </a:rPr>
              <a:t> </a:t>
            </a:r>
            <a:r>
              <a:rPr lang="fr-FR" sz="1100" b="0" strike="noStrike" spc="-12">
                <a:solidFill>
                  <a:srgbClr val="FFFFFF"/>
                </a:solidFill>
                <a:latin typeface="Verdana"/>
              </a:rPr>
              <a:t>barreau</a:t>
            </a:r>
            <a:endParaRPr lang="fr-FR" sz="1100" b="0" strike="noStrike" spc="-1">
              <a:solidFill>
                <a:srgbClr val="000000"/>
              </a:solidFill>
              <a:latin typeface="Calibri"/>
            </a:endParaRPr>
          </a:p>
          <a:p>
            <a:pPr marL="109080">
              <a:lnSpc>
                <a:spcPct val="100000"/>
              </a:lnSpc>
              <a:spcBef>
                <a:spcPts val="6"/>
              </a:spcBef>
              <a:buNone/>
            </a:pPr>
            <a:r>
              <a:rPr lang="fr-FR" sz="1100" b="0" strike="noStrike" spc="-1">
                <a:solidFill>
                  <a:srgbClr val="FFFFFF"/>
                </a:solidFill>
                <a:latin typeface="Verdana"/>
              </a:rPr>
              <a:t>59650</a:t>
            </a:r>
            <a:r>
              <a:rPr lang="fr-FR" sz="1100" b="0" strike="noStrike" spc="-41">
                <a:solidFill>
                  <a:srgbClr val="FFFFFF"/>
                </a:solidFill>
                <a:latin typeface="Verdana"/>
              </a:rPr>
              <a:t> </a:t>
            </a:r>
            <a:r>
              <a:rPr lang="fr-FR" sz="1100" b="0" strike="noStrike" spc="-1">
                <a:solidFill>
                  <a:srgbClr val="FFFFFF"/>
                </a:solidFill>
                <a:latin typeface="Verdana"/>
              </a:rPr>
              <a:t>Villeneuve</a:t>
            </a:r>
            <a:r>
              <a:rPr lang="fr-FR" sz="1100" b="0" strike="noStrike" spc="-35">
                <a:solidFill>
                  <a:srgbClr val="FFFFFF"/>
                </a:solidFill>
                <a:latin typeface="Verdana"/>
              </a:rPr>
              <a:t> </a:t>
            </a:r>
            <a:r>
              <a:rPr lang="fr-FR" sz="1100" b="0" strike="noStrike" spc="-12">
                <a:solidFill>
                  <a:srgbClr val="FFFFFF"/>
                </a:solidFill>
                <a:latin typeface="Verdana"/>
              </a:rPr>
              <a:t>d’Ascq </a:t>
            </a:r>
            <a:r>
              <a:rPr lang="fr-FR" sz="1100" b="0" strike="noStrike" spc="-1">
                <a:solidFill>
                  <a:srgbClr val="FFFFFF"/>
                </a:solidFill>
                <a:latin typeface="Verdana"/>
              </a:rPr>
              <a:t>Bâtiment A</a:t>
            </a:r>
            <a:r>
              <a:rPr lang="fr-FR" sz="1100" b="0" strike="noStrike" spc="-12">
                <a:solidFill>
                  <a:srgbClr val="FFFFFF"/>
                </a:solidFill>
                <a:latin typeface="Verdana"/>
              </a:rPr>
              <a:t> </a:t>
            </a:r>
            <a:r>
              <a:rPr lang="fr-FR" sz="1100" b="0" strike="noStrike" spc="-1">
                <a:solidFill>
                  <a:srgbClr val="FFFFFF"/>
                </a:solidFill>
                <a:latin typeface="Verdana"/>
              </a:rPr>
              <a:t>–</a:t>
            </a:r>
            <a:r>
              <a:rPr lang="fr-FR" sz="1100" b="0" strike="noStrike" spc="-21">
                <a:solidFill>
                  <a:srgbClr val="FFFFFF"/>
                </a:solidFill>
                <a:latin typeface="Verdana"/>
              </a:rPr>
              <a:t> </a:t>
            </a:r>
            <a:r>
              <a:rPr lang="fr-FR" sz="1100" b="0" strike="noStrike" spc="-12">
                <a:solidFill>
                  <a:srgbClr val="FFFFFF"/>
                </a:solidFill>
                <a:latin typeface="Verdana"/>
              </a:rPr>
              <a:t>A1.682</a:t>
            </a:r>
            <a:endParaRPr lang="fr-FR" sz="1100" b="0" strike="noStrike" spc="-1">
              <a:solidFill>
                <a:srgbClr val="000000"/>
              </a:solidFill>
              <a:latin typeface="Calibri"/>
            </a:endParaRPr>
          </a:p>
          <a:p>
            <a:pPr marL="92160" indent="17280">
              <a:lnSpc>
                <a:spcPct val="165000"/>
              </a:lnSpc>
              <a:spcBef>
                <a:spcPts val="451"/>
              </a:spcBef>
              <a:buNone/>
              <a:tabLst>
                <a:tab pos="0" algn="l"/>
              </a:tabLst>
            </a:pPr>
            <a:r>
              <a:rPr lang="fr-FR" sz="1100" b="0" u="sng" strike="noStrike" spc="-12">
                <a:solidFill>
                  <a:srgbClr val="0000FF"/>
                </a:solidFill>
                <a:uFillTx/>
                <a:latin typeface="Verdana"/>
                <a:hlinkClick r:id="rId4"/>
              </a:rPr>
              <a:t>delang.pdb@univ-lille.fr</a:t>
            </a:r>
            <a:r>
              <a:rPr lang="fr-FR" sz="1100" b="0" strike="noStrike" spc="-12">
                <a:solidFill>
                  <a:srgbClr val="FFFFFF"/>
                </a:solidFill>
                <a:latin typeface="Verdana"/>
              </a:rPr>
              <a:t> </a:t>
            </a:r>
            <a:r>
              <a:rPr lang="fr-FR" sz="1100" b="0" strike="noStrike" spc="-1">
                <a:solidFill>
                  <a:srgbClr val="FFFFFF"/>
                </a:solidFill>
                <a:latin typeface="Verdana"/>
              </a:rPr>
              <a:t>Téléphone</a:t>
            </a:r>
            <a:r>
              <a:rPr lang="fr-FR" sz="1100" b="0" strike="noStrike" spc="-41">
                <a:solidFill>
                  <a:srgbClr val="FFFFFF"/>
                </a:solidFill>
                <a:latin typeface="Verdana"/>
              </a:rPr>
              <a:t> </a:t>
            </a:r>
            <a:r>
              <a:rPr lang="fr-FR" sz="1100" b="0" strike="noStrike" spc="-1">
                <a:solidFill>
                  <a:srgbClr val="FFFFFF"/>
                </a:solidFill>
                <a:latin typeface="Verdana"/>
              </a:rPr>
              <a:t>:</a:t>
            </a:r>
            <a:r>
              <a:rPr lang="fr-FR" sz="1100" b="0" strike="noStrike" spc="-12">
                <a:solidFill>
                  <a:srgbClr val="FFFFFF"/>
                </a:solidFill>
                <a:latin typeface="Verdana"/>
              </a:rPr>
              <a:t> </a:t>
            </a:r>
            <a:r>
              <a:rPr lang="fr-FR" sz="1100" b="0" strike="noStrike" spc="-1">
                <a:solidFill>
                  <a:srgbClr val="FFFFFF"/>
                </a:solidFill>
                <a:latin typeface="Verdana"/>
              </a:rPr>
              <a:t>03</a:t>
            </a:r>
            <a:r>
              <a:rPr lang="fr-FR" sz="1100" b="0" strike="noStrike" spc="-12">
                <a:solidFill>
                  <a:srgbClr val="FFFFFF"/>
                </a:solidFill>
                <a:latin typeface="Verdana"/>
              </a:rPr>
              <a:t> </a:t>
            </a:r>
            <a:r>
              <a:rPr lang="fr-FR" sz="1100" b="0" strike="noStrike" spc="-1">
                <a:solidFill>
                  <a:srgbClr val="FFFFFF"/>
                </a:solidFill>
                <a:latin typeface="Verdana"/>
              </a:rPr>
              <a:t>20</a:t>
            </a:r>
            <a:r>
              <a:rPr lang="fr-FR" sz="1100" b="0" strike="noStrike" spc="-12">
                <a:solidFill>
                  <a:srgbClr val="FFFFFF"/>
                </a:solidFill>
                <a:latin typeface="Verdana"/>
              </a:rPr>
              <a:t> </a:t>
            </a:r>
            <a:r>
              <a:rPr lang="fr-FR" sz="1100" b="0" strike="noStrike" spc="-1">
                <a:solidFill>
                  <a:srgbClr val="FFFFFF"/>
                </a:solidFill>
                <a:latin typeface="Verdana"/>
              </a:rPr>
              <a:t>41</a:t>
            </a:r>
            <a:r>
              <a:rPr lang="fr-FR" sz="1100" b="0" strike="noStrike" spc="-12">
                <a:solidFill>
                  <a:srgbClr val="FFFFFF"/>
                </a:solidFill>
                <a:latin typeface="Verdana"/>
              </a:rPr>
              <a:t> </a:t>
            </a:r>
            <a:r>
              <a:rPr lang="fr-FR" sz="1100" b="0" strike="noStrike" spc="-1">
                <a:solidFill>
                  <a:srgbClr val="FFFFFF"/>
                </a:solidFill>
                <a:latin typeface="Verdana"/>
              </a:rPr>
              <a:t>72</a:t>
            </a:r>
            <a:r>
              <a:rPr lang="fr-FR" sz="1100" b="0" strike="noStrike" spc="-12">
                <a:solidFill>
                  <a:srgbClr val="FFFFFF"/>
                </a:solidFill>
                <a:latin typeface="Verdana"/>
              </a:rPr>
              <a:t> </a:t>
            </a:r>
            <a:r>
              <a:rPr lang="fr-FR" sz="1100" b="0" strike="noStrike" spc="-1">
                <a:solidFill>
                  <a:srgbClr val="FFFFFF"/>
                </a:solidFill>
                <a:latin typeface="Verdana"/>
              </a:rPr>
              <a:t>37</a:t>
            </a:r>
            <a:r>
              <a:rPr lang="fr-FR" sz="1100" b="0" strike="noStrike" spc="-12">
                <a:solidFill>
                  <a:srgbClr val="FFFFFF"/>
                </a:solidFill>
                <a:latin typeface="Verdana"/>
              </a:rPr>
              <a:t> </a:t>
            </a:r>
            <a:r>
              <a:rPr lang="fr-FR" sz="1100" b="0" strike="noStrike" spc="-26">
                <a:solidFill>
                  <a:srgbClr val="FFFFFF"/>
                </a:solidFill>
                <a:latin typeface="Verdana"/>
              </a:rPr>
              <a:t>ou</a:t>
            </a:r>
            <a:endParaRPr lang="fr-FR" sz="1100" b="0" strike="noStrike" spc="-1">
              <a:solidFill>
                <a:srgbClr val="000000"/>
              </a:solidFill>
              <a:latin typeface="Calibri"/>
            </a:endParaRPr>
          </a:p>
          <a:p>
            <a:pPr marL="1399680" indent="17280">
              <a:lnSpc>
                <a:spcPct val="100000"/>
              </a:lnSpc>
              <a:buNone/>
              <a:tabLst>
                <a:tab pos="0" algn="l"/>
              </a:tabLst>
            </a:pPr>
            <a:r>
              <a:rPr lang="fr-FR" sz="1100" b="0" strike="noStrike" spc="-1">
                <a:solidFill>
                  <a:srgbClr val="FFFFFF"/>
                </a:solidFill>
                <a:latin typeface="Verdana"/>
              </a:rPr>
              <a:t>03</a:t>
            </a:r>
            <a:r>
              <a:rPr lang="fr-FR" sz="1100" b="0" strike="noStrike" spc="-12">
                <a:solidFill>
                  <a:srgbClr val="FFFFFF"/>
                </a:solidFill>
                <a:latin typeface="Verdana"/>
              </a:rPr>
              <a:t> </a:t>
            </a:r>
            <a:r>
              <a:rPr lang="fr-FR" sz="1100" b="0" strike="noStrike" spc="-1">
                <a:solidFill>
                  <a:srgbClr val="FFFFFF"/>
                </a:solidFill>
                <a:latin typeface="Verdana"/>
              </a:rPr>
              <a:t>20</a:t>
            </a:r>
            <a:r>
              <a:rPr lang="fr-FR" sz="1100" b="0" strike="noStrike" spc="-12">
                <a:solidFill>
                  <a:srgbClr val="FFFFFF"/>
                </a:solidFill>
                <a:latin typeface="Verdana"/>
              </a:rPr>
              <a:t> </a:t>
            </a:r>
            <a:r>
              <a:rPr lang="fr-FR" sz="1100" b="0" strike="noStrike" spc="-1">
                <a:solidFill>
                  <a:srgbClr val="FFFFFF"/>
                </a:solidFill>
                <a:latin typeface="Verdana"/>
              </a:rPr>
              <a:t>41</a:t>
            </a:r>
            <a:r>
              <a:rPr lang="fr-FR" sz="1100" b="0" strike="noStrike" spc="-12">
                <a:solidFill>
                  <a:srgbClr val="FFFFFF"/>
                </a:solidFill>
                <a:latin typeface="Verdana"/>
              </a:rPr>
              <a:t> </a:t>
            </a:r>
            <a:r>
              <a:rPr lang="fr-FR" sz="1100" b="0" strike="noStrike" spc="-26">
                <a:solidFill>
                  <a:srgbClr val="FFFFFF"/>
                </a:solidFill>
                <a:latin typeface="Verdana"/>
              </a:rPr>
              <a:t>72</a:t>
            </a:r>
            <a:endParaRPr lang="fr-FR" sz="1100" b="0" strike="noStrike" spc="-1">
              <a:solidFill>
                <a:srgbClr val="000000"/>
              </a:solidFill>
              <a:latin typeface="Calibri"/>
            </a:endParaRPr>
          </a:p>
          <a:p>
            <a:pPr marL="92160" indent="17280">
              <a:lnSpc>
                <a:spcPct val="100000"/>
              </a:lnSpc>
              <a:buNone/>
              <a:tabLst>
                <a:tab pos="0" algn="l"/>
              </a:tabLst>
            </a:pPr>
            <a:r>
              <a:rPr lang="fr-FR" sz="1100" b="0" strike="noStrike" spc="-26">
                <a:solidFill>
                  <a:srgbClr val="FFFFFF"/>
                </a:solidFill>
                <a:latin typeface="Verdana"/>
              </a:rPr>
              <a:t>65</a:t>
            </a:r>
            <a:endParaRPr lang="fr-FR" sz="1100" b="0" strike="noStrike" spc="-1">
              <a:solidFill>
                <a:srgbClr val="000000"/>
              </a:solidFill>
              <a:latin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0" name="object 2"/>
          <p:cNvSpPr/>
          <p:nvPr/>
        </p:nvSpPr>
        <p:spPr>
          <a:xfrm>
            <a:off x="363240" y="217440"/>
            <a:ext cx="8552520" cy="5155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cap="small" spc="-1">
                <a:solidFill>
                  <a:srgbClr val="000000"/>
                </a:solidFill>
                <a:latin typeface="Verdana"/>
              </a:rPr>
              <a:t>Bureau</a:t>
            </a:r>
            <a:r>
              <a:rPr lang="fr-FR" sz="1100" b="1" strike="noStrike" cap="small" spc="-26">
                <a:solidFill>
                  <a:srgbClr val="000000"/>
                </a:solidFill>
                <a:latin typeface="Verdana"/>
              </a:rPr>
              <a:t> </a:t>
            </a:r>
            <a:r>
              <a:rPr lang="fr-FR" sz="1100" b="1" strike="noStrike" cap="small" spc="-1">
                <a:solidFill>
                  <a:srgbClr val="000000"/>
                </a:solidFill>
                <a:latin typeface="Verdana"/>
              </a:rPr>
              <a:t>des</a:t>
            </a:r>
            <a:r>
              <a:rPr lang="fr-FR" sz="1100" b="1" strike="noStrike" cap="small" spc="-32">
                <a:solidFill>
                  <a:srgbClr val="000000"/>
                </a:solidFill>
                <a:latin typeface="Verdana"/>
              </a:rPr>
              <a:t> </a:t>
            </a:r>
            <a:r>
              <a:rPr lang="fr-FR" sz="1100" b="1" strike="noStrike" cap="small" spc="-12">
                <a:solidFill>
                  <a:srgbClr val="000000"/>
                </a:solidFill>
                <a:latin typeface="Verdana"/>
              </a:rPr>
              <a:t>certifications</a:t>
            </a:r>
            <a:endParaRPr lang="fr-FR" sz="1100" b="0" strike="noStrike" spc="-1">
              <a:solidFill>
                <a:srgbClr val="000000"/>
              </a:solidFill>
              <a:latin typeface="Calibri"/>
            </a:endParaRPr>
          </a:p>
          <a:p>
            <a:pPr marL="12600">
              <a:lnSpc>
                <a:spcPct val="100000"/>
              </a:lnSpc>
              <a:buNone/>
            </a:pPr>
            <a:r>
              <a:rPr lang="fr-FR" sz="1100" b="0" i="1" strike="noStrike" spc="-1">
                <a:solidFill>
                  <a:srgbClr val="000000"/>
                </a:solidFill>
                <a:latin typeface="Verdana"/>
              </a:rPr>
              <a:t>Vous</a:t>
            </a:r>
            <a:r>
              <a:rPr lang="fr-FR" sz="1100" b="0" i="1" strike="noStrike" spc="97">
                <a:solidFill>
                  <a:srgbClr val="000000"/>
                </a:solidFill>
                <a:latin typeface="Verdana"/>
              </a:rPr>
              <a:t> </a:t>
            </a:r>
            <a:r>
              <a:rPr lang="fr-FR" sz="1100" b="0" i="1" strike="noStrike" spc="-1">
                <a:solidFill>
                  <a:srgbClr val="000000"/>
                </a:solidFill>
                <a:latin typeface="Verdana"/>
              </a:rPr>
              <a:t>avez</a:t>
            </a:r>
            <a:r>
              <a:rPr lang="fr-FR" sz="1100" b="0" i="1" strike="noStrike" spc="109">
                <a:solidFill>
                  <a:srgbClr val="000000"/>
                </a:solidFill>
                <a:latin typeface="Verdana"/>
              </a:rPr>
              <a:t> </a:t>
            </a:r>
            <a:r>
              <a:rPr lang="fr-FR" sz="1100" b="0" i="1" strike="noStrike" spc="-1">
                <a:solidFill>
                  <a:srgbClr val="000000"/>
                </a:solidFill>
                <a:latin typeface="Verdana"/>
              </a:rPr>
              <a:t>envie</a:t>
            </a:r>
            <a:r>
              <a:rPr lang="fr-FR" sz="1100" b="0" i="1" strike="noStrike" spc="111">
                <a:solidFill>
                  <a:srgbClr val="000000"/>
                </a:solidFill>
                <a:latin typeface="Verdana"/>
              </a:rPr>
              <a:t> </a:t>
            </a:r>
            <a:r>
              <a:rPr lang="fr-FR" sz="1100" b="0" i="1" strike="noStrike" spc="-1">
                <a:solidFill>
                  <a:srgbClr val="000000"/>
                </a:solidFill>
                <a:latin typeface="Verdana"/>
              </a:rPr>
              <a:t>de</a:t>
            </a:r>
            <a:r>
              <a:rPr lang="fr-FR" sz="1100" b="0" i="1" strike="noStrike" spc="111">
                <a:solidFill>
                  <a:srgbClr val="000000"/>
                </a:solidFill>
                <a:latin typeface="Verdana"/>
              </a:rPr>
              <a:t> </a:t>
            </a:r>
            <a:r>
              <a:rPr lang="fr-FR" sz="1100" b="0" i="1" strike="noStrike" spc="-1">
                <a:solidFill>
                  <a:srgbClr val="000000"/>
                </a:solidFill>
                <a:latin typeface="Verdana"/>
              </a:rPr>
              <a:t>faire</a:t>
            </a:r>
            <a:r>
              <a:rPr lang="fr-FR" sz="1100" b="0" i="1" strike="noStrike" spc="111">
                <a:solidFill>
                  <a:srgbClr val="000000"/>
                </a:solidFill>
                <a:latin typeface="Verdana"/>
              </a:rPr>
              <a:t> </a:t>
            </a:r>
            <a:r>
              <a:rPr lang="fr-FR" sz="1100" b="0" i="1" strike="noStrike" spc="-1">
                <a:solidFill>
                  <a:srgbClr val="000000"/>
                </a:solidFill>
                <a:latin typeface="Verdana"/>
              </a:rPr>
              <a:t>certifier</a:t>
            </a:r>
            <a:r>
              <a:rPr lang="fr-FR" sz="1100" b="0" i="1" strike="noStrike" spc="117">
                <a:solidFill>
                  <a:srgbClr val="000000"/>
                </a:solidFill>
                <a:latin typeface="Verdana"/>
              </a:rPr>
              <a:t> </a:t>
            </a:r>
            <a:r>
              <a:rPr lang="fr-FR" sz="1100" b="0" i="1" strike="noStrike" spc="-1">
                <a:solidFill>
                  <a:srgbClr val="000000"/>
                </a:solidFill>
                <a:latin typeface="Verdana"/>
              </a:rPr>
              <a:t>votre</a:t>
            </a:r>
            <a:r>
              <a:rPr lang="fr-FR" sz="1100" b="0" i="1" strike="noStrike" spc="117">
                <a:solidFill>
                  <a:srgbClr val="000000"/>
                </a:solidFill>
                <a:latin typeface="Verdana"/>
              </a:rPr>
              <a:t> </a:t>
            </a:r>
            <a:r>
              <a:rPr lang="fr-FR" sz="1100" b="0" i="1" strike="noStrike" spc="-1">
                <a:solidFill>
                  <a:srgbClr val="000000"/>
                </a:solidFill>
                <a:latin typeface="Verdana"/>
              </a:rPr>
              <a:t>niveau</a:t>
            </a:r>
            <a:r>
              <a:rPr lang="fr-FR" sz="1100" b="0" i="1" strike="noStrike" spc="109">
                <a:solidFill>
                  <a:srgbClr val="000000"/>
                </a:solidFill>
                <a:latin typeface="Verdana"/>
              </a:rPr>
              <a:t> </a:t>
            </a:r>
            <a:r>
              <a:rPr lang="fr-FR" sz="1100" b="0" i="1" strike="noStrike" spc="-1">
                <a:solidFill>
                  <a:srgbClr val="000000"/>
                </a:solidFill>
                <a:latin typeface="Verdana"/>
              </a:rPr>
              <a:t>en</a:t>
            </a:r>
            <a:r>
              <a:rPr lang="fr-FR" sz="1100" b="0" i="1" strike="noStrike" spc="109">
                <a:solidFill>
                  <a:srgbClr val="000000"/>
                </a:solidFill>
                <a:latin typeface="Verdana"/>
              </a:rPr>
              <a:t> </a:t>
            </a:r>
            <a:r>
              <a:rPr lang="fr-FR" sz="1100" b="0" i="1" strike="noStrike" spc="-1">
                <a:solidFill>
                  <a:srgbClr val="000000"/>
                </a:solidFill>
                <a:latin typeface="Verdana"/>
              </a:rPr>
              <a:t>langue</a:t>
            </a:r>
            <a:r>
              <a:rPr lang="fr-FR" sz="1100" b="0" i="1" strike="noStrike" spc="117">
                <a:solidFill>
                  <a:srgbClr val="000000"/>
                </a:solidFill>
                <a:latin typeface="Verdana"/>
              </a:rPr>
              <a:t> </a:t>
            </a:r>
            <a:r>
              <a:rPr lang="fr-FR" sz="1100" b="0" i="1" strike="noStrike" spc="-1">
                <a:solidFill>
                  <a:srgbClr val="000000"/>
                </a:solidFill>
                <a:latin typeface="Verdana"/>
              </a:rPr>
              <a:t>?</a:t>
            </a:r>
            <a:r>
              <a:rPr lang="fr-FR" sz="1100" b="0" i="1" strike="noStrike" spc="117">
                <a:solidFill>
                  <a:srgbClr val="000000"/>
                </a:solidFill>
                <a:latin typeface="Verdana"/>
              </a:rPr>
              <a:t> </a:t>
            </a:r>
            <a:r>
              <a:rPr lang="fr-FR" sz="1100" b="0" i="1" strike="noStrike" spc="-1">
                <a:solidFill>
                  <a:srgbClr val="000000"/>
                </a:solidFill>
                <a:latin typeface="Verdana"/>
              </a:rPr>
              <a:t>Le</a:t>
            </a:r>
            <a:r>
              <a:rPr lang="fr-FR" sz="1100" b="0" i="1" strike="noStrike" spc="123">
                <a:solidFill>
                  <a:srgbClr val="000000"/>
                </a:solidFill>
                <a:latin typeface="Verdana"/>
              </a:rPr>
              <a:t> </a:t>
            </a:r>
            <a:r>
              <a:rPr lang="fr-FR" sz="1100" b="0" i="1" strike="noStrike" spc="-1">
                <a:solidFill>
                  <a:srgbClr val="000000"/>
                </a:solidFill>
                <a:latin typeface="Verdana"/>
              </a:rPr>
              <a:t>CLIL</a:t>
            </a:r>
            <a:r>
              <a:rPr lang="fr-FR" sz="1100" b="0" i="1" strike="noStrike" spc="117">
                <a:solidFill>
                  <a:srgbClr val="000000"/>
                </a:solidFill>
                <a:latin typeface="Verdana"/>
              </a:rPr>
              <a:t> </a:t>
            </a:r>
            <a:r>
              <a:rPr lang="fr-FR" sz="1100" b="0" i="1" strike="noStrike" spc="-1">
                <a:solidFill>
                  <a:srgbClr val="000000"/>
                </a:solidFill>
                <a:latin typeface="Verdana"/>
              </a:rPr>
              <a:t>offre</a:t>
            </a:r>
            <a:r>
              <a:rPr lang="fr-FR" sz="1100" b="0" i="1" strike="noStrike" spc="111">
                <a:solidFill>
                  <a:srgbClr val="000000"/>
                </a:solidFill>
                <a:latin typeface="Verdana"/>
              </a:rPr>
              <a:t> </a:t>
            </a:r>
            <a:r>
              <a:rPr lang="fr-FR" sz="1100" b="0" i="1" strike="noStrike" spc="-1">
                <a:solidFill>
                  <a:srgbClr val="000000"/>
                </a:solidFill>
                <a:latin typeface="Verdana"/>
              </a:rPr>
              <a:t>la</a:t>
            </a:r>
            <a:r>
              <a:rPr lang="fr-FR" sz="1100" b="0" i="1" strike="noStrike" spc="117">
                <a:solidFill>
                  <a:srgbClr val="000000"/>
                </a:solidFill>
                <a:latin typeface="Verdana"/>
              </a:rPr>
              <a:t> </a:t>
            </a:r>
            <a:r>
              <a:rPr lang="fr-FR" sz="1100" b="0" i="1" strike="noStrike" spc="-1">
                <a:solidFill>
                  <a:srgbClr val="000000"/>
                </a:solidFill>
                <a:latin typeface="Verdana"/>
              </a:rPr>
              <a:t>possibilité</a:t>
            </a:r>
            <a:r>
              <a:rPr lang="fr-FR" sz="1100" b="0" i="1" strike="noStrike" spc="128">
                <a:solidFill>
                  <a:srgbClr val="000000"/>
                </a:solidFill>
                <a:latin typeface="Verdana"/>
              </a:rPr>
              <a:t> </a:t>
            </a:r>
            <a:r>
              <a:rPr lang="fr-FR" sz="1100" b="0" i="1" strike="noStrike" spc="-1">
                <a:solidFill>
                  <a:srgbClr val="000000"/>
                </a:solidFill>
                <a:latin typeface="Verdana"/>
              </a:rPr>
              <a:t>aux</a:t>
            </a:r>
            <a:r>
              <a:rPr lang="fr-FR" sz="1100" b="0" i="1" strike="noStrike" spc="123">
                <a:solidFill>
                  <a:srgbClr val="000000"/>
                </a:solidFill>
                <a:latin typeface="Verdana"/>
              </a:rPr>
              <a:t> </a:t>
            </a:r>
            <a:r>
              <a:rPr lang="fr-FR" sz="1100" b="0" i="1" strike="noStrike" spc="-1">
                <a:solidFill>
                  <a:srgbClr val="000000"/>
                </a:solidFill>
                <a:latin typeface="Verdana"/>
              </a:rPr>
              <a:t>étudiants</a:t>
            </a:r>
            <a:r>
              <a:rPr lang="fr-FR" sz="1100" b="0" i="1" strike="noStrike" spc="123">
                <a:solidFill>
                  <a:srgbClr val="000000"/>
                </a:solidFill>
                <a:latin typeface="Verdana"/>
              </a:rPr>
              <a:t> </a:t>
            </a:r>
            <a:r>
              <a:rPr lang="fr-FR" sz="1100" b="0" i="1" strike="noStrike" spc="-1">
                <a:solidFill>
                  <a:srgbClr val="000000"/>
                </a:solidFill>
                <a:latin typeface="Verdana"/>
              </a:rPr>
              <a:t>d’obtenir</a:t>
            </a:r>
            <a:r>
              <a:rPr lang="fr-FR" sz="1100" b="0" i="1" strike="noStrike" spc="117">
                <a:solidFill>
                  <a:srgbClr val="000000"/>
                </a:solidFill>
                <a:latin typeface="Verdana"/>
              </a:rPr>
              <a:t> </a:t>
            </a:r>
            <a:r>
              <a:rPr lang="fr-FR" sz="1100" b="0" i="1" strike="noStrike" spc="-1">
                <a:solidFill>
                  <a:srgbClr val="000000"/>
                </a:solidFill>
                <a:latin typeface="Verdana"/>
              </a:rPr>
              <a:t>une</a:t>
            </a:r>
            <a:r>
              <a:rPr lang="fr-FR" sz="1100" b="0" i="1" strike="noStrike" spc="128">
                <a:solidFill>
                  <a:srgbClr val="000000"/>
                </a:solidFill>
                <a:latin typeface="Verdana"/>
              </a:rPr>
              <a:t> </a:t>
            </a:r>
            <a:r>
              <a:rPr lang="fr-FR" sz="1100" b="0" i="1" strike="noStrike" spc="-26">
                <a:solidFill>
                  <a:srgbClr val="000000"/>
                </a:solidFill>
                <a:latin typeface="Verdana"/>
              </a:rPr>
              <a:t>ou </a:t>
            </a:r>
            <a:r>
              <a:rPr lang="fr-FR" sz="1100" b="0" i="1" strike="noStrike" spc="-1">
                <a:solidFill>
                  <a:srgbClr val="000000"/>
                </a:solidFill>
                <a:latin typeface="Verdana"/>
              </a:rPr>
              <a:t>plusieurs</a:t>
            </a:r>
            <a:r>
              <a:rPr lang="fr-FR" sz="1100" b="0" i="1" strike="noStrike" spc="-21">
                <a:solidFill>
                  <a:srgbClr val="000000"/>
                </a:solidFill>
                <a:latin typeface="Verdana"/>
              </a:rPr>
              <a:t> </a:t>
            </a:r>
            <a:r>
              <a:rPr lang="fr-FR" sz="1100" b="0" i="1" strike="noStrike" spc="-1">
                <a:solidFill>
                  <a:srgbClr val="000000"/>
                </a:solidFill>
                <a:latin typeface="Verdana"/>
              </a:rPr>
              <a:t>certifications</a:t>
            </a:r>
            <a:r>
              <a:rPr lang="fr-FR" sz="1100" b="0" i="1" strike="noStrike" spc="-12">
                <a:solidFill>
                  <a:srgbClr val="000000"/>
                </a:solidFill>
                <a:latin typeface="Verdana"/>
              </a:rPr>
              <a:t> </a:t>
            </a:r>
            <a:r>
              <a:rPr lang="fr-FR" sz="1100" b="0" i="1" strike="noStrike" spc="-1">
                <a:solidFill>
                  <a:srgbClr val="000000"/>
                </a:solidFill>
                <a:latin typeface="Verdana"/>
              </a:rPr>
              <a:t>en</a:t>
            </a:r>
            <a:r>
              <a:rPr lang="fr-FR" sz="1100" b="0" i="1" strike="noStrike" spc="-41">
                <a:solidFill>
                  <a:srgbClr val="000000"/>
                </a:solidFill>
                <a:latin typeface="Verdana"/>
              </a:rPr>
              <a:t> </a:t>
            </a:r>
            <a:r>
              <a:rPr lang="fr-FR" sz="1100" b="0" i="1" strike="noStrike" spc="-1">
                <a:solidFill>
                  <a:srgbClr val="000000"/>
                </a:solidFill>
                <a:latin typeface="Verdana"/>
              </a:rPr>
              <a:t>langues,</a:t>
            </a:r>
            <a:r>
              <a:rPr lang="fr-FR" sz="1100" b="0" i="1" strike="noStrike" spc="-21">
                <a:solidFill>
                  <a:srgbClr val="000000"/>
                </a:solidFill>
                <a:latin typeface="Verdana"/>
              </a:rPr>
              <a:t> </a:t>
            </a:r>
            <a:r>
              <a:rPr lang="fr-FR" sz="1100" b="0" i="1" strike="noStrike" spc="-1">
                <a:solidFill>
                  <a:srgbClr val="000000"/>
                </a:solidFill>
                <a:latin typeface="Verdana"/>
              </a:rPr>
              <a:t>comme</a:t>
            </a:r>
            <a:r>
              <a:rPr lang="fr-FR" sz="1100" b="0" i="1" strike="noStrike" spc="-41">
                <a:solidFill>
                  <a:srgbClr val="000000"/>
                </a:solidFill>
                <a:latin typeface="Verdana"/>
              </a:rPr>
              <a:t> </a:t>
            </a:r>
            <a:r>
              <a:rPr lang="fr-FR" sz="1100" b="0" i="1" strike="noStrike" spc="-1">
                <a:solidFill>
                  <a:srgbClr val="000000"/>
                </a:solidFill>
                <a:latin typeface="Verdana"/>
              </a:rPr>
              <a:t>le</a:t>
            </a:r>
            <a:r>
              <a:rPr lang="fr-FR" sz="1100" b="0" i="1" strike="noStrike" spc="-35">
                <a:solidFill>
                  <a:srgbClr val="000000"/>
                </a:solidFill>
                <a:latin typeface="Verdana"/>
              </a:rPr>
              <a:t> </a:t>
            </a:r>
            <a:r>
              <a:rPr lang="fr-FR" sz="1100" b="0" i="1" strike="noStrike" spc="-1">
                <a:solidFill>
                  <a:srgbClr val="000000"/>
                </a:solidFill>
                <a:latin typeface="Verdana"/>
              </a:rPr>
              <a:t>CLES</a:t>
            </a:r>
            <a:r>
              <a:rPr lang="fr-FR" sz="1100" b="0" i="1" strike="noStrike" spc="-21">
                <a:solidFill>
                  <a:srgbClr val="000000"/>
                </a:solidFill>
                <a:latin typeface="Verdana"/>
              </a:rPr>
              <a:t> </a:t>
            </a:r>
            <a:r>
              <a:rPr lang="fr-FR" sz="1100" b="0" i="1" strike="noStrike" spc="-1">
                <a:solidFill>
                  <a:srgbClr val="000000"/>
                </a:solidFill>
                <a:latin typeface="Verdana"/>
              </a:rPr>
              <a:t>ou</a:t>
            </a:r>
            <a:r>
              <a:rPr lang="fr-FR" sz="1100" b="0" i="1" strike="noStrike" spc="-32">
                <a:solidFill>
                  <a:srgbClr val="000000"/>
                </a:solidFill>
                <a:latin typeface="Verdana"/>
              </a:rPr>
              <a:t> </a:t>
            </a:r>
            <a:r>
              <a:rPr lang="fr-FR" sz="1100" b="0" i="1" strike="noStrike" spc="-1">
                <a:solidFill>
                  <a:srgbClr val="000000"/>
                </a:solidFill>
                <a:latin typeface="Verdana"/>
              </a:rPr>
              <a:t>d’autres</a:t>
            </a:r>
            <a:r>
              <a:rPr lang="fr-FR" sz="1100" b="0" i="1" strike="noStrike" spc="-12">
                <a:solidFill>
                  <a:srgbClr val="000000"/>
                </a:solidFill>
                <a:latin typeface="Verdana"/>
              </a:rPr>
              <a:t> </a:t>
            </a:r>
            <a:r>
              <a:rPr lang="fr-FR" sz="1100" b="0" i="1" strike="noStrike" spc="-1">
                <a:solidFill>
                  <a:srgbClr val="000000"/>
                </a:solidFill>
                <a:latin typeface="Verdana"/>
              </a:rPr>
              <a:t>certifications</a:t>
            </a:r>
            <a:r>
              <a:rPr lang="fr-FR" sz="1100" b="0" i="1" strike="noStrike" spc="-7">
                <a:solidFill>
                  <a:srgbClr val="000000"/>
                </a:solidFill>
                <a:latin typeface="Verdana"/>
              </a:rPr>
              <a:t> </a:t>
            </a:r>
            <a:r>
              <a:rPr lang="fr-FR" sz="1100" b="0" i="1" strike="noStrike" spc="-12">
                <a:solidFill>
                  <a:srgbClr val="000000"/>
                </a:solidFill>
                <a:latin typeface="Verdana"/>
              </a:rPr>
              <a:t>externes.</a:t>
            </a:r>
            <a:endParaRPr lang="fr-FR" sz="1100" b="0" strike="noStrike" spc="-1">
              <a:solidFill>
                <a:srgbClr val="000000"/>
              </a:solidFill>
              <a:latin typeface="Calibri"/>
            </a:endParaRPr>
          </a:p>
        </p:txBody>
      </p:sp>
      <p:sp>
        <p:nvSpPr>
          <p:cNvPr id="801" name="object 3"/>
          <p:cNvSpPr/>
          <p:nvPr/>
        </p:nvSpPr>
        <p:spPr>
          <a:xfrm>
            <a:off x="363240" y="888120"/>
            <a:ext cx="7488720" cy="15206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tabLst>
                <a:tab pos="490680" algn="l"/>
                <a:tab pos="1168920" algn="l"/>
                <a:tab pos="1530360" algn="l"/>
                <a:tab pos="2543760" algn="l"/>
                <a:tab pos="3029040" algn="l"/>
                <a:tab pos="4351680" algn="l"/>
                <a:tab pos="4836240" algn="l"/>
                <a:tab pos="5787360" algn="l"/>
                <a:tab pos="6269400" algn="l"/>
              </a:tabLst>
            </a:pPr>
            <a:r>
              <a:rPr lang="fr-FR" sz="1100" b="1" strike="noStrike" spc="-26">
                <a:solidFill>
                  <a:srgbClr val="000000"/>
                </a:solidFill>
                <a:latin typeface="Verdana"/>
              </a:rPr>
              <a:t>LE</a:t>
            </a:r>
            <a:r>
              <a:rPr lang="fr-FR" sz="1100" b="1" strike="noStrike" spc="-1">
                <a:solidFill>
                  <a:srgbClr val="000000"/>
                </a:solidFill>
                <a:latin typeface="Verdana"/>
              </a:rPr>
              <a:t>	</a:t>
            </a:r>
            <a:r>
              <a:rPr lang="fr-FR" sz="1100" b="1" strike="noStrike" spc="-21">
                <a:solidFill>
                  <a:srgbClr val="000000"/>
                </a:solidFill>
                <a:latin typeface="Verdana"/>
              </a:rPr>
              <a:t>CLES</a:t>
            </a:r>
            <a:r>
              <a:rPr lang="fr-FR" sz="1100" b="1" strike="noStrike" spc="-1">
                <a:solidFill>
                  <a:srgbClr val="000000"/>
                </a:solidFill>
                <a:latin typeface="Verdana"/>
              </a:rPr>
              <a:t>	</a:t>
            </a:r>
            <a:r>
              <a:rPr lang="fr-FR" sz="1100" b="1" strike="noStrike" spc="-52">
                <a:solidFill>
                  <a:srgbClr val="000000"/>
                </a:solidFill>
                <a:latin typeface="Verdana"/>
              </a:rPr>
              <a:t>-</a:t>
            </a:r>
            <a:r>
              <a:rPr lang="fr-FR" sz="1100" b="1" strike="noStrike" spc="-1">
                <a:solidFill>
                  <a:srgbClr val="000000"/>
                </a:solidFill>
                <a:latin typeface="Verdana"/>
              </a:rPr>
              <a:t>	</a:t>
            </a:r>
            <a:r>
              <a:rPr lang="fr-FR" sz="1100" b="1" strike="noStrike" spc="-12">
                <a:solidFill>
                  <a:srgbClr val="000000"/>
                </a:solidFill>
                <a:latin typeface="Verdana"/>
              </a:rPr>
              <a:t>Certificat</a:t>
            </a:r>
            <a:r>
              <a:rPr lang="fr-FR" sz="1100" b="1" strike="noStrike" spc="-1">
                <a:solidFill>
                  <a:srgbClr val="000000"/>
                </a:solidFill>
                <a:latin typeface="Verdana"/>
              </a:rPr>
              <a:t>	</a:t>
            </a:r>
            <a:r>
              <a:rPr lang="fr-FR" sz="1100" b="1" strike="noStrike" spc="-26">
                <a:solidFill>
                  <a:srgbClr val="000000"/>
                </a:solidFill>
                <a:latin typeface="Verdana"/>
              </a:rPr>
              <a:t>de</a:t>
            </a:r>
            <a:r>
              <a:rPr lang="fr-FR" sz="1100" b="1" strike="noStrike" spc="-1">
                <a:solidFill>
                  <a:srgbClr val="000000"/>
                </a:solidFill>
                <a:latin typeface="Verdana"/>
              </a:rPr>
              <a:t>	</a:t>
            </a:r>
            <a:r>
              <a:rPr lang="fr-FR" sz="1100" b="1" strike="noStrike" spc="-12">
                <a:solidFill>
                  <a:srgbClr val="000000"/>
                </a:solidFill>
                <a:latin typeface="Verdana"/>
              </a:rPr>
              <a:t>compétences</a:t>
            </a:r>
            <a:r>
              <a:rPr lang="fr-FR" sz="1100" b="1" strike="noStrike" spc="-1">
                <a:solidFill>
                  <a:srgbClr val="000000"/>
                </a:solidFill>
                <a:latin typeface="Verdana"/>
              </a:rPr>
              <a:t>	</a:t>
            </a:r>
            <a:r>
              <a:rPr lang="fr-FR" sz="1100" b="1" strike="noStrike" spc="-26">
                <a:solidFill>
                  <a:srgbClr val="000000"/>
                </a:solidFill>
                <a:latin typeface="Verdana"/>
              </a:rPr>
              <a:t>en</a:t>
            </a:r>
            <a:r>
              <a:rPr lang="fr-FR" sz="1100" b="1" strike="noStrike" spc="-1">
                <a:solidFill>
                  <a:srgbClr val="000000"/>
                </a:solidFill>
                <a:latin typeface="Verdana"/>
              </a:rPr>
              <a:t>	</a:t>
            </a:r>
            <a:r>
              <a:rPr lang="fr-FR" sz="1100" b="1" strike="noStrike" spc="-12">
                <a:solidFill>
                  <a:srgbClr val="000000"/>
                </a:solidFill>
                <a:latin typeface="Verdana"/>
              </a:rPr>
              <a:t>Langues</a:t>
            </a:r>
            <a:r>
              <a:rPr lang="fr-FR" sz="1100" b="1" strike="noStrike" spc="-1">
                <a:solidFill>
                  <a:srgbClr val="000000"/>
                </a:solidFill>
                <a:latin typeface="Verdana"/>
              </a:rPr>
              <a:t>	</a:t>
            </a:r>
            <a:r>
              <a:rPr lang="fr-FR" sz="1100" b="1" strike="noStrike" spc="-26">
                <a:solidFill>
                  <a:srgbClr val="000000"/>
                </a:solidFill>
                <a:latin typeface="Verdana"/>
              </a:rPr>
              <a:t>de</a:t>
            </a:r>
            <a:r>
              <a:rPr lang="fr-FR" sz="1100" b="1" strike="noStrike" spc="-1">
                <a:solidFill>
                  <a:srgbClr val="000000"/>
                </a:solidFill>
                <a:latin typeface="Verdana"/>
              </a:rPr>
              <a:t>	</a:t>
            </a:r>
            <a:r>
              <a:rPr lang="fr-FR" sz="1100" b="1" strike="noStrike" spc="-12">
                <a:solidFill>
                  <a:srgbClr val="000000"/>
                </a:solidFill>
                <a:latin typeface="Verdana"/>
              </a:rPr>
              <a:t>l'Enseignement</a:t>
            </a:r>
            <a:endParaRPr lang="fr-FR" sz="1100" b="0" strike="noStrike" spc="-1">
              <a:solidFill>
                <a:srgbClr val="000000"/>
              </a:solidFill>
              <a:latin typeface="Calibri"/>
            </a:endParaRPr>
          </a:p>
          <a:p>
            <a:pPr marL="12600">
              <a:lnSpc>
                <a:spcPct val="100000"/>
              </a:lnSpc>
              <a:spcBef>
                <a:spcPts val="40"/>
              </a:spcBef>
              <a:buNone/>
              <a:tabLst>
                <a:tab pos="490680" algn="l"/>
                <a:tab pos="1168920" algn="l"/>
                <a:tab pos="1530360" algn="l"/>
                <a:tab pos="2543760" algn="l"/>
                <a:tab pos="3029040" algn="l"/>
                <a:tab pos="4351680" algn="l"/>
                <a:tab pos="4836240" algn="l"/>
                <a:tab pos="5787360" algn="l"/>
                <a:tab pos="6269400" algn="l"/>
              </a:tabLst>
            </a:pPr>
            <a:endParaRPr lang="fr-FR" sz="1050" b="0" strike="noStrike" spc="-1">
              <a:solidFill>
                <a:srgbClr val="000000"/>
              </a:solidFill>
              <a:latin typeface="Calibri"/>
            </a:endParaRPr>
          </a:p>
          <a:p>
            <a:pPr marL="12600">
              <a:lnSpc>
                <a:spcPct val="100000"/>
              </a:lnSpc>
              <a:buNone/>
              <a:tabLst>
                <a:tab pos="490680" algn="l"/>
                <a:tab pos="1168920" algn="l"/>
                <a:tab pos="1530360" algn="l"/>
                <a:tab pos="2543760" algn="l"/>
                <a:tab pos="3029040" algn="l"/>
                <a:tab pos="4351680" algn="l"/>
                <a:tab pos="4836240" algn="l"/>
                <a:tab pos="5787360" algn="l"/>
                <a:tab pos="6269400" algn="l"/>
              </a:tabLst>
            </a:pPr>
            <a:r>
              <a:rPr lang="fr-FR" sz="1100" b="1" strike="noStrike" cap="small" spc="-12">
                <a:solidFill>
                  <a:srgbClr val="000000"/>
                </a:solidFill>
                <a:latin typeface="Verdana"/>
              </a:rPr>
              <a:t>Certifications</a:t>
            </a:r>
            <a:r>
              <a:rPr lang="fr-FR" sz="1100" b="1" strike="noStrike" cap="small" spc="-55">
                <a:solidFill>
                  <a:srgbClr val="000000"/>
                </a:solidFill>
                <a:latin typeface="Verdana"/>
              </a:rPr>
              <a:t> </a:t>
            </a:r>
            <a:r>
              <a:rPr lang="fr-FR" sz="1100" b="1" strike="noStrike" cap="small" spc="-12">
                <a:solidFill>
                  <a:srgbClr val="000000"/>
                </a:solidFill>
                <a:latin typeface="Verdana"/>
              </a:rPr>
              <a:t>proposées</a:t>
            </a:r>
            <a:endParaRPr lang="fr-FR" sz="1100" b="0" strike="noStrike" spc="-1">
              <a:solidFill>
                <a:srgbClr val="000000"/>
              </a:solidFill>
              <a:latin typeface="Calibri"/>
            </a:endParaRPr>
          </a:p>
          <a:p>
            <a:pPr marL="12600">
              <a:lnSpc>
                <a:spcPct val="100000"/>
              </a:lnSpc>
              <a:spcBef>
                <a:spcPts val="6"/>
              </a:spcBef>
              <a:buNone/>
              <a:tabLst>
                <a:tab pos="490680" algn="l"/>
                <a:tab pos="1168920" algn="l"/>
                <a:tab pos="1530360" algn="l"/>
                <a:tab pos="2543760" algn="l"/>
                <a:tab pos="3029040" algn="l"/>
                <a:tab pos="4351680" algn="l"/>
                <a:tab pos="4836240" algn="l"/>
                <a:tab pos="5787360" algn="l"/>
                <a:tab pos="6269400" algn="l"/>
              </a:tabLst>
            </a:pPr>
            <a:r>
              <a:rPr lang="fr-FR" sz="1100" b="0" strike="noStrike" spc="-1">
                <a:solidFill>
                  <a:srgbClr val="000000"/>
                </a:solidFill>
                <a:latin typeface="Verdana"/>
              </a:rPr>
              <a:t>CNaVT</a:t>
            </a:r>
            <a:r>
              <a:rPr lang="fr-FR" sz="1100" b="0" strike="noStrike" spc="-35">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Certification</a:t>
            </a:r>
            <a:r>
              <a:rPr lang="fr-FR" sz="1100" b="0" strike="noStrike" spc="29">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compétences</a:t>
            </a:r>
            <a:r>
              <a:rPr lang="fr-FR" sz="1100" b="0" strike="noStrike" spc="-41">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néerlandais</a:t>
            </a:r>
            <a:r>
              <a:rPr lang="fr-FR" sz="1100" b="0" strike="noStrike" spc="9">
                <a:solidFill>
                  <a:srgbClr val="000000"/>
                </a:solidFill>
                <a:latin typeface="Verdana"/>
              </a:rPr>
              <a:t> </a:t>
            </a:r>
            <a:r>
              <a:rPr lang="fr-FR" sz="1100" b="0" strike="noStrike" spc="-1">
                <a:solidFill>
                  <a:srgbClr val="000000"/>
                </a:solidFill>
                <a:latin typeface="Verdana"/>
              </a:rPr>
              <a:t>(Contact</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u="sng" strike="noStrike" spc="-12">
                <a:solidFill>
                  <a:srgbClr val="0000FF"/>
                </a:solidFill>
                <a:uFill>
                  <a:solidFill>
                    <a:srgbClr val="0462C1"/>
                  </a:solidFill>
                </a:uFill>
                <a:latin typeface="Verdana"/>
                <a:hlinkClick r:id="rId2"/>
              </a:rPr>
              <a:t>sarah.pekelder@univ-lille.fr</a:t>
            </a:r>
            <a:r>
              <a:rPr lang="fr-FR" sz="1100" b="0" u="sng" strike="noStrike" spc="-12">
                <a:solidFill>
                  <a:srgbClr val="000000"/>
                </a:solidFill>
                <a:uFill>
                  <a:solidFill>
                    <a:srgbClr val="0462C1"/>
                  </a:solidFill>
                </a:u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GOETHE</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Certification</a:t>
            </a:r>
            <a:r>
              <a:rPr lang="fr-FR" sz="1100" b="0" strike="noStrike" spc="18">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compétences</a:t>
            </a:r>
            <a:r>
              <a:rPr lang="fr-FR" sz="1100" b="0" strike="noStrike" spc="-41">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
                <a:solidFill>
                  <a:srgbClr val="000000"/>
                </a:solidFill>
                <a:latin typeface="Verdana"/>
              </a:rPr>
              <a:t>allemand</a:t>
            </a:r>
            <a:r>
              <a:rPr lang="fr-FR" sz="1100" b="0" strike="noStrike" spc="12">
                <a:solidFill>
                  <a:srgbClr val="000000"/>
                </a:solidFill>
                <a:latin typeface="Verdana"/>
              </a:rPr>
              <a:t> </a:t>
            </a:r>
            <a:r>
              <a:rPr lang="fr-FR" sz="1100" b="0" strike="noStrike" spc="-1">
                <a:solidFill>
                  <a:srgbClr val="000000"/>
                </a:solidFill>
                <a:latin typeface="Verdana"/>
              </a:rPr>
              <a:t>(Contact</a:t>
            </a:r>
            <a:r>
              <a:rPr lang="fr-FR" sz="1100" b="0" strike="noStrike" spc="-21">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u="sng" strike="noStrike" spc="-12">
                <a:solidFill>
                  <a:srgbClr val="0000FF"/>
                </a:solidFill>
                <a:uFill>
                  <a:solidFill>
                    <a:srgbClr val="0462C1"/>
                  </a:solidFill>
                </a:uFill>
                <a:latin typeface="Verdana"/>
                <a:hlinkClick r:id="rId3"/>
              </a:rPr>
              <a:t>beatrix.hoffmann@univ-lille.fr</a:t>
            </a:r>
            <a:r>
              <a:rPr lang="fr-FR" sz="1100" b="0" u="sng" strike="noStrike" spc="-12">
                <a:solidFill>
                  <a:srgbClr val="000000"/>
                </a:solidFill>
                <a:uFill>
                  <a:solidFill>
                    <a:srgbClr val="0462C1"/>
                  </a:solidFill>
                </a:u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TOCFL</a:t>
            </a:r>
            <a:r>
              <a:rPr lang="fr-FR" sz="1100" b="0" strike="noStrike" spc="-35">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strike="noStrike" spc="-1">
                <a:solidFill>
                  <a:srgbClr val="000000"/>
                </a:solidFill>
                <a:latin typeface="Verdana"/>
              </a:rPr>
              <a:t>Certification</a:t>
            </a:r>
            <a:r>
              <a:rPr lang="fr-FR" sz="1100" b="0" strike="noStrike" spc="38">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compétences</a:t>
            </a:r>
            <a:r>
              <a:rPr lang="fr-FR" sz="1100" b="0" strike="noStrike" spc="-21">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chinois</a:t>
            </a:r>
            <a:r>
              <a:rPr lang="fr-FR" sz="1100" b="0" strike="noStrike" spc="12">
                <a:solidFill>
                  <a:srgbClr val="000000"/>
                </a:solidFill>
                <a:latin typeface="Verdana"/>
              </a:rPr>
              <a:t> </a:t>
            </a:r>
            <a:r>
              <a:rPr lang="fr-FR" sz="1100" b="0" strike="noStrike" spc="-1">
                <a:solidFill>
                  <a:srgbClr val="000000"/>
                </a:solidFill>
                <a:latin typeface="Verdana"/>
              </a:rPr>
              <a:t>(Contact :</a:t>
            </a:r>
            <a:r>
              <a:rPr lang="fr-FR" sz="1100" b="0" strike="noStrike" spc="-15">
                <a:solidFill>
                  <a:srgbClr val="000000"/>
                </a:solidFill>
                <a:latin typeface="Verdana"/>
              </a:rPr>
              <a:t> </a:t>
            </a:r>
            <a:r>
              <a:rPr lang="fr-FR" sz="1100" b="0" u="sng" strike="noStrike" spc="-12">
                <a:solidFill>
                  <a:srgbClr val="0000FF"/>
                </a:solidFill>
                <a:uFill>
                  <a:solidFill>
                    <a:srgbClr val="0462C1"/>
                  </a:solidFill>
                </a:uFill>
                <a:latin typeface="Verdana"/>
                <a:hlinkClick r:id="rId4"/>
              </a:rPr>
              <a:t>philippe.chevalerias@univ-lille.fr</a:t>
            </a:r>
            <a:r>
              <a:rPr lang="fr-FR" sz="1100" b="0" u="sng" strike="noStrike" spc="-12">
                <a:solidFill>
                  <a:srgbClr val="000000"/>
                </a:solidFill>
                <a:uFill>
                  <a:solidFill>
                    <a:srgbClr val="0462C1"/>
                  </a:solidFill>
                </a:u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TOEIC</a:t>
            </a:r>
            <a:r>
              <a:rPr lang="fr-FR" sz="1100" b="0" strike="noStrike" spc="-32">
                <a:solidFill>
                  <a:srgbClr val="000000"/>
                </a:solidFill>
                <a:latin typeface="Verdana"/>
              </a:rPr>
              <a:t> </a:t>
            </a:r>
            <a:r>
              <a:rPr lang="fr-FR" sz="1100" b="0" strike="noStrike" spc="-1">
                <a:solidFill>
                  <a:srgbClr val="000000"/>
                </a:solidFill>
                <a:latin typeface="Verdana"/>
              </a:rPr>
              <a:t>- Test</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7">
                <a:solidFill>
                  <a:srgbClr val="000000"/>
                </a:solidFill>
                <a:latin typeface="Verdana"/>
              </a:rPr>
              <a:t> </a:t>
            </a:r>
            <a:r>
              <a:rPr lang="fr-FR" sz="1100" b="0" strike="noStrike" spc="-1">
                <a:solidFill>
                  <a:srgbClr val="000000"/>
                </a:solidFill>
                <a:latin typeface="Verdana"/>
              </a:rPr>
              <a:t>compétences</a:t>
            </a:r>
            <a:r>
              <a:rPr lang="fr-FR" sz="1100" b="0" strike="noStrike" spc="-26">
                <a:solidFill>
                  <a:srgbClr val="000000"/>
                </a:solidFill>
                <a:latin typeface="Verdana"/>
              </a:rPr>
              <a:t> </a:t>
            </a:r>
            <a:r>
              <a:rPr lang="fr-FR" sz="1100" b="0" strike="noStrike" spc="-1">
                <a:solidFill>
                  <a:srgbClr val="000000"/>
                </a:solidFill>
                <a:latin typeface="Verdana"/>
              </a:rPr>
              <a:t>en</a:t>
            </a:r>
            <a:r>
              <a:rPr lang="fr-FR" sz="1100" b="0" strike="noStrike" spc="-12">
                <a:solidFill>
                  <a:srgbClr val="000000"/>
                </a:solidFill>
                <a:latin typeface="Verdana"/>
              </a:rPr>
              <a:t> </a:t>
            </a:r>
            <a:r>
              <a:rPr lang="fr-FR" sz="1100" b="0" strike="noStrike" spc="-1">
                <a:solidFill>
                  <a:srgbClr val="000000"/>
                </a:solidFill>
                <a:latin typeface="Verdana"/>
              </a:rPr>
              <a:t>anglais</a:t>
            </a:r>
            <a:r>
              <a:rPr lang="fr-FR" sz="1100" b="0" strike="noStrike" spc="29">
                <a:solidFill>
                  <a:srgbClr val="000000"/>
                </a:solidFill>
                <a:latin typeface="Verdana"/>
              </a:rPr>
              <a:t> </a:t>
            </a:r>
            <a:r>
              <a:rPr lang="fr-FR" sz="1100" b="0" strike="noStrike" spc="-1">
                <a:solidFill>
                  <a:srgbClr val="000000"/>
                </a:solidFill>
                <a:latin typeface="Verdana"/>
              </a:rPr>
              <a:t>(Contact</a:t>
            </a:r>
            <a:r>
              <a:rPr lang="fr-FR" sz="1100" b="0" strike="noStrike" spc="-7">
                <a:solidFill>
                  <a:srgbClr val="000000"/>
                </a:solidFill>
                <a:latin typeface="Verdana"/>
              </a:rPr>
              <a:t> </a:t>
            </a:r>
            <a:r>
              <a:rPr lang="fr-FR" sz="1100" b="0" strike="noStrike" spc="-1">
                <a:solidFill>
                  <a:srgbClr val="000000"/>
                </a:solidFill>
                <a:latin typeface="Verdana"/>
              </a:rPr>
              <a:t>: </a:t>
            </a:r>
            <a:r>
              <a:rPr lang="fr-FR" sz="1100" b="0" u="sng" strike="noStrike" spc="-12">
                <a:solidFill>
                  <a:srgbClr val="0000FF"/>
                </a:solidFill>
                <a:uFill>
                  <a:solidFill>
                    <a:srgbClr val="0462C1"/>
                  </a:solidFill>
                </a:uFill>
                <a:latin typeface="Verdana"/>
                <a:hlinkClick r:id="rId5"/>
              </a:rPr>
              <a:t>certifications@univ-lille.fr</a:t>
            </a:r>
            <a:r>
              <a:rPr lang="fr-FR" sz="1100" b="0" u="sng" strike="noStrike" spc="-12">
                <a:solidFill>
                  <a:srgbClr val="000000"/>
                </a:solidFill>
                <a:uFill>
                  <a:solidFill>
                    <a:srgbClr val="0462C1"/>
                  </a:solidFill>
                </a:uFill>
                <a:latin typeface="Verdana"/>
              </a:rPr>
              <a:t>)</a:t>
            </a:r>
            <a:endParaRPr lang="fr-FR" sz="1100" b="0" strike="noStrike" spc="-1">
              <a:solidFill>
                <a:srgbClr val="000000"/>
              </a:solidFill>
              <a:latin typeface="Calibri"/>
            </a:endParaRPr>
          </a:p>
          <a:p>
            <a:pPr marL="12600">
              <a:lnSpc>
                <a:spcPct val="100000"/>
              </a:lnSpc>
              <a:buNone/>
              <a:tabLst>
                <a:tab pos="490680" algn="l"/>
                <a:tab pos="1168920" algn="l"/>
                <a:tab pos="1530360" algn="l"/>
                <a:tab pos="2543760" algn="l"/>
                <a:tab pos="3029040" algn="l"/>
                <a:tab pos="4351680" algn="l"/>
                <a:tab pos="4836240" algn="l"/>
                <a:tab pos="5787360" algn="l"/>
                <a:tab pos="6269400" algn="l"/>
              </a:tabLst>
            </a:pPr>
            <a:r>
              <a:rPr lang="fr-FR" sz="1100" b="0" strike="noStrike" spc="-1">
                <a:solidFill>
                  <a:srgbClr val="000000"/>
                </a:solidFill>
                <a:latin typeface="Verdana"/>
              </a:rPr>
              <a:t>CLES</a:t>
            </a:r>
            <a:r>
              <a:rPr lang="fr-FR" sz="1100" b="0" strike="noStrike" spc="-35">
                <a:solidFill>
                  <a:srgbClr val="000000"/>
                </a:solidFill>
                <a:latin typeface="Verdana"/>
              </a:rPr>
              <a:t> </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Certificat</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compétences</a:t>
            </a:r>
            <a:r>
              <a:rPr lang="fr-FR" sz="1100" b="0" strike="noStrike" spc="-46">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langues de</a:t>
            </a:r>
            <a:r>
              <a:rPr lang="fr-FR" sz="1100" b="0" strike="noStrike" spc="-21">
                <a:solidFill>
                  <a:srgbClr val="000000"/>
                </a:solidFill>
                <a:latin typeface="Verdana"/>
              </a:rPr>
              <a:t> </a:t>
            </a:r>
            <a:r>
              <a:rPr lang="fr-FR" sz="1100" b="0" strike="noStrike" spc="-1">
                <a:solidFill>
                  <a:srgbClr val="000000"/>
                </a:solidFill>
                <a:latin typeface="Verdana"/>
              </a:rPr>
              <a:t>l’enseignement</a:t>
            </a:r>
            <a:r>
              <a:rPr lang="fr-FR" sz="1100" b="0" strike="noStrike" spc="-15">
                <a:solidFill>
                  <a:srgbClr val="000000"/>
                </a:solidFill>
                <a:latin typeface="Verdana"/>
              </a:rPr>
              <a:t> </a:t>
            </a:r>
            <a:r>
              <a:rPr lang="fr-FR" sz="1100" b="0" strike="noStrike" spc="-12">
                <a:solidFill>
                  <a:srgbClr val="000000"/>
                </a:solidFill>
                <a:latin typeface="Verdana"/>
              </a:rPr>
              <a:t>supérieur </a:t>
            </a:r>
            <a:r>
              <a:rPr lang="fr-FR" sz="1100" b="0" strike="noStrike" spc="-1">
                <a:solidFill>
                  <a:srgbClr val="000000"/>
                </a:solidFill>
                <a:latin typeface="Verdana"/>
              </a:rPr>
              <a:t>Pour</a:t>
            </a:r>
            <a:r>
              <a:rPr lang="fr-FR" sz="1100" b="0" strike="noStrike" spc="-12">
                <a:solidFill>
                  <a:srgbClr val="000000"/>
                </a:solidFill>
                <a:latin typeface="Verdana"/>
              </a:rPr>
              <a:t> </a:t>
            </a:r>
            <a:r>
              <a:rPr lang="fr-FR" sz="1100" b="0" strike="noStrike" spc="-1">
                <a:solidFill>
                  <a:srgbClr val="000000"/>
                </a:solidFill>
                <a:latin typeface="Verdana"/>
              </a:rPr>
              <a:t>plus</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7">
                <a:solidFill>
                  <a:srgbClr val="000000"/>
                </a:solidFill>
                <a:latin typeface="Verdana"/>
              </a:rPr>
              <a:t> </a:t>
            </a:r>
            <a:r>
              <a:rPr lang="fr-FR" sz="1100" b="0" strike="noStrike" spc="-1">
                <a:solidFill>
                  <a:srgbClr val="000000"/>
                </a:solidFill>
                <a:latin typeface="Verdana"/>
              </a:rPr>
              <a:t>précisions</a:t>
            </a:r>
            <a:r>
              <a:rPr lang="fr-FR" sz="1100" b="0" strike="noStrike" spc="18">
                <a:solidFill>
                  <a:srgbClr val="000000"/>
                </a:solidFill>
                <a:latin typeface="Verdana"/>
              </a:rPr>
              <a:t> </a:t>
            </a:r>
            <a:r>
              <a:rPr lang="fr-FR" sz="1100" b="0" strike="noStrike" spc="-1">
                <a:solidFill>
                  <a:srgbClr val="000000"/>
                </a:solidFill>
                <a:latin typeface="Verdana"/>
              </a:rPr>
              <a:t>: </a:t>
            </a:r>
            <a:r>
              <a:rPr lang="fr-FR" sz="1100" b="0" u="sng" strike="noStrike" spc="-12">
                <a:solidFill>
                  <a:srgbClr val="0000FF"/>
                </a:solidFill>
                <a:uFill>
                  <a:solidFill>
                    <a:srgbClr val="0462C1"/>
                  </a:solidFill>
                </a:uFill>
                <a:latin typeface="Verdana"/>
                <a:hlinkClick r:id="rId6"/>
              </a:rPr>
              <a:t>https://clil.univ-lille.fr/certifications</a:t>
            </a:r>
            <a:endParaRPr lang="fr-FR" sz="1100" b="0" strike="noStrike" spc="-1">
              <a:solidFill>
                <a:srgbClr val="000000"/>
              </a:solidFill>
              <a:latin typeface="Calibri"/>
            </a:endParaRPr>
          </a:p>
        </p:txBody>
      </p:sp>
      <p:sp>
        <p:nvSpPr>
          <p:cNvPr id="802" name="object 4"/>
          <p:cNvSpPr/>
          <p:nvPr/>
        </p:nvSpPr>
        <p:spPr>
          <a:xfrm>
            <a:off x="8118360" y="888120"/>
            <a:ext cx="79596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2">
                <a:solidFill>
                  <a:srgbClr val="000000"/>
                </a:solidFill>
                <a:latin typeface="Verdana"/>
              </a:rPr>
              <a:t>Supérieur</a:t>
            </a:r>
            <a:endParaRPr lang="fr-FR" sz="1100" b="0" strike="noStrike" spc="-1">
              <a:solidFill>
                <a:srgbClr val="000000"/>
              </a:solidFill>
              <a:latin typeface="Calibri"/>
            </a:endParaRPr>
          </a:p>
        </p:txBody>
      </p:sp>
      <p:sp>
        <p:nvSpPr>
          <p:cNvPr id="803" name="object 5"/>
          <p:cNvSpPr/>
          <p:nvPr/>
        </p:nvSpPr>
        <p:spPr>
          <a:xfrm>
            <a:off x="363240" y="2564280"/>
            <a:ext cx="8550720" cy="21902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La</a:t>
            </a:r>
            <a:r>
              <a:rPr lang="fr-FR" sz="1100" b="0" strike="noStrike" spc="29">
                <a:solidFill>
                  <a:srgbClr val="000000"/>
                </a:solidFill>
                <a:latin typeface="Verdana"/>
              </a:rPr>
              <a:t> </a:t>
            </a:r>
            <a:r>
              <a:rPr lang="fr-FR" sz="1100" b="0" strike="noStrike" spc="-1">
                <a:solidFill>
                  <a:srgbClr val="000000"/>
                </a:solidFill>
                <a:latin typeface="Verdana"/>
              </a:rPr>
              <a:t>passation</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ces</a:t>
            </a:r>
            <a:r>
              <a:rPr lang="fr-FR" sz="1100" b="0" strike="noStrike" spc="32">
                <a:solidFill>
                  <a:srgbClr val="000000"/>
                </a:solidFill>
                <a:latin typeface="Verdana"/>
              </a:rPr>
              <a:t> </a:t>
            </a:r>
            <a:r>
              <a:rPr lang="fr-FR" sz="1100" b="0" strike="noStrike" spc="-1">
                <a:solidFill>
                  <a:srgbClr val="000000"/>
                </a:solidFill>
                <a:latin typeface="Verdana"/>
              </a:rPr>
              <a:t>certifications</a:t>
            </a:r>
            <a:r>
              <a:rPr lang="fr-FR" sz="1100" b="0" strike="noStrike" spc="49">
                <a:solidFill>
                  <a:srgbClr val="000000"/>
                </a:solidFill>
                <a:latin typeface="Verdana"/>
              </a:rPr>
              <a:t> </a:t>
            </a:r>
            <a:r>
              <a:rPr lang="fr-FR" sz="1100" b="0" strike="noStrike" spc="-1">
                <a:solidFill>
                  <a:srgbClr val="000000"/>
                </a:solidFill>
                <a:latin typeface="Verdana"/>
              </a:rPr>
              <a:t>est</a:t>
            </a:r>
            <a:r>
              <a:rPr lang="fr-FR" sz="1100" b="0" strike="noStrike" spc="29">
                <a:solidFill>
                  <a:srgbClr val="000000"/>
                </a:solidFill>
                <a:latin typeface="Verdana"/>
              </a:rPr>
              <a:t> </a:t>
            </a:r>
            <a:r>
              <a:rPr lang="fr-FR" sz="1100" b="0" strike="noStrike" spc="-1">
                <a:solidFill>
                  <a:srgbClr val="000000"/>
                </a:solidFill>
                <a:latin typeface="Verdana"/>
              </a:rPr>
              <a:t>possible</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29">
                <a:solidFill>
                  <a:srgbClr val="000000"/>
                </a:solidFill>
                <a:latin typeface="Verdana"/>
              </a:rPr>
              <a:t> </a:t>
            </a:r>
            <a:r>
              <a:rPr lang="fr-FR" sz="1100" b="0" strike="noStrike" spc="-1">
                <a:solidFill>
                  <a:srgbClr val="000000"/>
                </a:solidFill>
                <a:latin typeface="Verdana"/>
              </a:rPr>
              <a:t>nécessite</a:t>
            </a:r>
            <a:r>
              <a:rPr lang="fr-FR" sz="1100" b="0" strike="noStrike" spc="38">
                <a:solidFill>
                  <a:srgbClr val="000000"/>
                </a:solidFill>
                <a:latin typeface="Verdana"/>
              </a:rPr>
              <a:t> </a:t>
            </a:r>
            <a:r>
              <a:rPr lang="fr-FR" sz="1100" b="0" strike="noStrike" spc="-1">
                <a:solidFill>
                  <a:srgbClr val="000000"/>
                </a:solidFill>
                <a:latin typeface="Verdana"/>
              </a:rPr>
              <a:t>une</a:t>
            </a:r>
            <a:r>
              <a:rPr lang="fr-FR" sz="1100" b="0" strike="noStrike" spc="49">
                <a:solidFill>
                  <a:srgbClr val="000000"/>
                </a:solidFill>
                <a:latin typeface="Verdana"/>
              </a:rPr>
              <a:t> </a:t>
            </a:r>
            <a:r>
              <a:rPr lang="fr-FR" sz="1100" b="0" strike="noStrike" spc="-1">
                <a:solidFill>
                  <a:srgbClr val="000000"/>
                </a:solidFill>
                <a:latin typeface="Verdana"/>
              </a:rPr>
              <a:t>inscription.</a:t>
            </a:r>
            <a:r>
              <a:rPr lang="fr-FR" sz="1100" b="0" strike="noStrike" spc="38">
                <a:solidFill>
                  <a:srgbClr val="000000"/>
                </a:solidFill>
                <a:latin typeface="Verdana"/>
              </a:rPr>
              <a:t> </a:t>
            </a:r>
            <a:r>
              <a:rPr lang="fr-FR" sz="1100" b="0" strike="noStrike" spc="-1">
                <a:solidFill>
                  <a:srgbClr val="000000"/>
                </a:solidFill>
                <a:latin typeface="Verdana"/>
              </a:rPr>
              <a:t>La</a:t>
            </a:r>
            <a:r>
              <a:rPr lang="fr-FR" sz="1100" b="0" strike="noStrike" spc="38">
                <a:solidFill>
                  <a:srgbClr val="000000"/>
                </a:solidFill>
                <a:latin typeface="Verdana"/>
              </a:rPr>
              <a:t> </a:t>
            </a:r>
            <a:r>
              <a:rPr lang="fr-FR" sz="1100" b="0" strike="noStrike" spc="-1">
                <a:solidFill>
                  <a:srgbClr val="000000"/>
                </a:solidFill>
                <a:latin typeface="Verdana"/>
              </a:rPr>
              <a:t>certification</a:t>
            </a:r>
            <a:r>
              <a:rPr lang="fr-FR" sz="1100" b="0" strike="noStrike" spc="38">
                <a:solidFill>
                  <a:srgbClr val="000000"/>
                </a:solidFill>
                <a:latin typeface="Verdana"/>
              </a:rPr>
              <a:t> </a:t>
            </a:r>
            <a:r>
              <a:rPr lang="fr-FR" sz="1100" b="0" strike="noStrike" spc="-1">
                <a:solidFill>
                  <a:srgbClr val="000000"/>
                </a:solidFill>
                <a:latin typeface="Verdana"/>
              </a:rPr>
              <a:t>CLES</a:t>
            </a:r>
            <a:r>
              <a:rPr lang="fr-FR" sz="1100" b="0" strike="noStrike" spc="38">
                <a:solidFill>
                  <a:srgbClr val="000000"/>
                </a:solidFill>
                <a:latin typeface="Verdana"/>
              </a:rPr>
              <a:t> </a:t>
            </a:r>
            <a:r>
              <a:rPr lang="fr-FR" sz="1100" b="0" strike="noStrike" spc="-1">
                <a:solidFill>
                  <a:srgbClr val="000000"/>
                </a:solidFill>
                <a:latin typeface="Verdana"/>
              </a:rPr>
              <a:t>est</a:t>
            </a:r>
            <a:r>
              <a:rPr lang="fr-FR" sz="1100" b="0" strike="noStrike" spc="29">
                <a:solidFill>
                  <a:srgbClr val="000000"/>
                </a:solidFill>
                <a:latin typeface="Verdana"/>
              </a:rPr>
              <a:t> </a:t>
            </a:r>
            <a:r>
              <a:rPr lang="fr-FR" sz="1100" b="0" strike="noStrike" spc="-1">
                <a:solidFill>
                  <a:srgbClr val="000000"/>
                </a:solidFill>
                <a:latin typeface="Verdana"/>
              </a:rPr>
              <a:t>prise</a:t>
            </a:r>
            <a:r>
              <a:rPr lang="fr-FR" sz="1100" b="0" strike="noStrike" spc="38">
                <a:solidFill>
                  <a:srgbClr val="000000"/>
                </a:solidFill>
                <a:latin typeface="Verdana"/>
              </a:rPr>
              <a:t> </a:t>
            </a:r>
            <a:r>
              <a:rPr lang="fr-FR" sz="1100" b="0" strike="noStrike" spc="-1">
                <a:solidFill>
                  <a:srgbClr val="000000"/>
                </a:solidFill>
                <a:latin typeface="Verdana"/>
              </a:rPr>
              <a:t>en</a:t>
            </a:r>
            <a:r>
              <a:rPr lang="fr-FR" sz="1100" b="0" strike="noStrike" spc="29">
                <a:solidFill>
                  <a:srgbClr val="000000"/>
                </a:solidFill>
                <a:latin typeface="Verdana"/>
              </a:rPr>
              <a:t> </a:t>
            </a:r>
            <a:r>
              <a:rPr lang="fr-FR" sz="1100" b="0" strike="noStrike" spc="-1">
                <a:solidFill>
                  <a:srgbClr val="000000"/>
                </a:solidFill>
                <a:latin typeface="Verdana"/>
              </a:rPr>
              <a:t>charge</a:t>
            </a:r>
            <a:r>
              <a:rPr lang="fr-FR" sz="1100" b="0" strike="noStrike" spc="38">
                <a:solidFill>
                  <a:srgbClr val="000000"/>
                </a:solidFill>
                <a:latin typeface="Verdana"/>
              </a:rPr>
              <a:t> </a:t>
            </a:r>
            <a:r>
              <a:rPr lang="fr-FR" sz="1100" b="0" strike="noStrike" spc="-26">
                <a:solidFill>
                  <a:srgbClr val="000000"/>
                </a:solidFill>
                <a:latin typeface="Verdana"/>
              </a:rPr>
              <a:t>par</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l’établissement</a:t>
            </a:r>
            <a:r>
              <a:rPr lang="fr-FR" sz="1100" b="0" strike="noStrike" spc="-12">
                <a:solidFill>
                  <a:srgbClr val="000000"/>
                </a:solidFill>
                <a:latin typeface="Verdana"/>
              </a:rPr>
              <a:t> </a:t>
            </a:r>
            <a:r>
              <a:rPr lang="fr-FR" sz="1100" b="0" strike="noStrike" spc="-1">
                <a:solidFill>
                  <a:srgbClr val="000000"/>
                </a:solidFill>
                <a:latin typeface="Verdana"/>
              </a:rPr>
              <a:t>pour</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étudiants inscrits à</a:t>
            </a:r>
            <a:r>
              <a:rPr lang="fr-FR" sz="1100" b="0" strike="noStrike" spc="-35">
                <a:solidFill>
                  <a:srgbClr val="000000"/>
                </a:solidFill>
                <a:latin typeface="Verdana"/>
              </a:rPr>
              <a:t> </a:t>
            </a:r>
            <a:r>
              <a:rPr lang="fr-FR" sz="1100" b="0" strike="noStrike" spc="-1">
                <a:solidFill>
                  <a:srgbClr val="000000"/>
                </a:solidFill>
                <a:latin typeface="Verdana"/>
              </a:rPr>
              <a:t>l’Université</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Lille,</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raison</a:t>
            </a:r>
            <a:r>
              <a:rPr lang="fr-FR" sz="1100" b="0" strike="noStrike" spc="-7">
                <a:solidFill>
                  <a:srgbClr val="000000"/>
                </a:solidFill>
                <a:latin typeface="Verdana"/>
              </a:rPr>
              <a:t> </a:t>
            </a:r>
            <a:r>
              <a:rPr lang="fr-FR" sz="1100" b="0" strike="noStrike" spc="-1">
                <a:solidFill>
                  <a:srgbClr val="000000"/>
                </a:solidFill>
                <a:latin typeface="Verdana"/>
              </a:rPr>
              <a:t>d’une</a:t>
            </a:r>
            <a:r>
              <a:rPr lang="fr-FR" sz="1100" b="0" strike="noStrike" spc="-32">
                <a:solidFill>
                  <a:srgbClr val="000000"/>
                </a:solidFill>
                <a:latin typeface="Verdana"/>
              </a:rPr>
              <a:t> </a:t>
            </a:r>
            <a:r>
              <a:rPr lang="fr-FR" sz="1100" b="0" strike="noStrike" spc="-1">
                <a:solidFill>
                  <a:srgbClr val="000000"/>
                </a:solidFill>
                <a:latin typeface="Verdana"/>
              </a:rPr>
              <a:t>inscription</a:t>
            </a:r>
            <a:r>
              <a:rPr lang="fr-FR" sz="1100" b="0" strike="noStrike" spc="24">
                <a:solidFill>
                  <a:srgbClr val="000000"/>
                </a:solidFill>
                <a:latin typeface="Verdana"/>
              </a:rPr>
              <a:t> </a:t>
            </a:r>
            <a:r>
              <a:rPr lang="fr-FR" sz="1100" b="0" strike="noStrike" spc="-1">
                <a:solidFill>
                  <a:srgbClr val="000000"/>
                </a:solidFill>
                <a:latin typeface="Verdana"/>
              </a:rPr>
              <a:t>par</a:t>
            </a:r>
            <a:r>
              <a:rPr lang="fr-FR" sz="1100" b="0" strike="noStrike" spc="-21">
                <a:solidFill>
                  <a:srgbClr val="000000"/>
                </a:solidFill>
                <a:latin typeface="Verdana"/>
              </a:rPr>
              <a:t> </a:t>
            </a:r>
            <a:r>
              <a:rPr lang="fr-FR" sz="1100" b="0" strike="noStrike" spc="-1">
                <a:solidFill>
                  <a:srgbClr val="000000"/>
                </a:solidFill>
                <a:latin typeface="Verdana"/>
              </a:rPr>
              <a:t>année</a:t>
            </a:r>
            <a:r>
              <a:rPr lang="fr-FR" sz="1100" b="0" strike="noStrike" spc="-35">
                <a:solidFill>
                  <a:srgbClr val="000000"/>
                </a:solidFill>
                <a:latin typeface="Verdana"/>
              </a:rPr>
              <a:t> </a:t>
            </a:r>
            <a:r>
              <a:rPr lang="fr-FR" sz="1100" b="0" strike="noStrike" spc="-12">
                <a:solidFill>
                  <a:srgbClr val="000000"/>
                </a:solidFill>
                <a:latin typeface="Verdana"/>
              </a:rPr>
              <a:t>universitaire.</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CLES</a:t>
            </a:r>
            <a:r>
              <a:rPr lang="fr-FR" sz="1100" b="0" strike="noStrike" spc="-26">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une</a:t>
            </a:r>
            <a:r>
              <a:rPr lang="fr-FR" sz="1100" b="0" strike="noStrike" spc="-21">
                <a:solidFill>
                  <a:srgbClr val="000000"/>
                </a:solidFill>
                <a:latin typeface="Verdana"/>
              </a:rPr>
              <a:t> </a:t>
            </a:r>
            <a:r>
              <a:rPr lang="fr-FR" sz="1100" b="0" strike="noStrike" spc="-1">
                <a:solidFill>
                  <a:srgbClr val="000000"/>
                </a:solidFill>
                <a:latin typeface="Verdana"/>
              </a:rPr>
              <a:t>certification</a:t>
            </a:r>
            <a:r>
              <a:rPr lang="fr-FR" sz="1100" b="0" strike="noStrike" spc="24">
                <a:solidFill>
                  <a:srgbClr val="000000"/>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accréditée</a:t>
            </a:r>
            <a:r>
              <a:rPr lang="fr-FR" sz="1100" b="0" strike="noStrike" spc="219">
                <a:solidFill>
                  <a:srgbClr val="000000"/>
                </a:solidFill>
                <a:latin typeface="Verdana"/>
              </a:rPr>
              <a:t> </a:t>
            </a:r>
            <a:r>
              <a:rPr lang="fr-FR" sz="1100" b="0" strike="noStrike" spc="-1">
                <a:solidFill>
                  <a:srgbClr val="000000"/>
                </a:solidFill>
                <a:latin typeface="Verdana"/>
              </a:rPr>
              <a:t>par</a:t>
            </a:r>
            <a:r>
              <a:rPr lang="fr-FR" sz="1100" b="0" strike="noStrike" spc="239">
                <a:solidFill>
                  <a:srgbClr val="000000"/>
                </a:solidFill>
                <a:latin typeface="Verdana"/>
              </a:rPr>
              <a:t> </a:t>
            </a:r>
            <a:r>
              <a:rPr lang="fr-FR" sz="1100" b="0" strike="noStrike" spc="-1">
                <a:solidFill>
                  <a:srgbClr val="000000"/>
                </a:solidFill>
                <a:latin typeface="Verdana"/>
              </a:rPr>
              <a:t>le</a:t>
            </a:r>
            <a:r>
              <a:rPr lang="fr-FR" sz="1100" b="0" strike="noStrike" spc="233">
                <a:solidFill>
                  <a:srgbClr val="000000"/>
                </a:solidFill>
                <a:latin typeface="Verdana"/>
              </a:rPr>
              <a:t> </a:t>
            </a:r>
            <a:r>
              <a:rPr lang="fr-FR" sz="1100" b="0" strike="noStrike" spc="-1">
                <a:solidFill>
                  <a:srgbClr val="000000"/>
                </a:solidFill>
                <a:latin typeface="Verdana"/>
              </a:rPr>
              <a:t>Ministère</a:t>
            </a:r>
            <a:r>
              <a:rPr lang="fr-FR" sz="1100" b="0" strike="noStrike" spc="239">
                <a:solidFill>
                  <a:srgbClr val="000000"/>
                </a:solidFill>
                <a:latin typeface="Verdana"/>
              </a:rPr>
              <a:t> </a:t>
            </a:r>
            <a:r>
              <a:rPr lang="fr-FR" sz="1100" b="0" strike="noStrike" spc="-1">
                <a:solidFill>
                  <a:srgbClr val="000000"/>
                </a:solidFill>
                <a:latin typeface="Verdana"/>
              </a:rPr>
              <a:t>de</a:t>
            </a:r>
            <a:r>
              <a:rPr lang="fr-FR" sz="1100" b="0" strike="noStrike" spc="233">
                <a:solidFill>
                  <a:srgbClr val="000000"/>
                </a:solidFill>
                <a:latin typeface="Verdana"/>
              </a:rPr>
              <a:t> </a:t>
            </a:r>
            <a:r>
              <a:rPr lang="fr-FR" sz="1100" b="0" strike="noStrike" spc="-1">
                <a:solidFill>
                  <a:srgbClr val="000000"/>
                </a:solidFill>
                <a:latin typeface="Verdana"/>
              </a:rPr>
              <a:t>l’Enseignement</a:t>
            </a:r>
            <a:r>
              <a:rPr lang="fr-FR" sz="1100" b="0" strike="noStrike" spc="228">
                <a:solidFill>
                  <a:srgbClr val="000000"/>
                </a:solidFill>
                <a:latin typeface="Verdana"/>
              </a:rPr>
              <a:t> </a:t>
            </a:r>
            <a:r>
              <a:rPr lang="fr-FR" sz="1100" b="0" strike="noStrike" spc="-1">
                <a:solidFill>
                  <a:srgbClr val="000000"/>
                </a:solidFill>
                <a:latin typeface="Verdana"/>
              </a:rPr>
              <a:t>Supérieur</a:t>
            </a:r>
            <a:r>
              <a:rPr lang="fr-FR" sz="1100" b="0" strike="noStrike" spc="242">
                <a:solidFill>
                  <a:srgbClr val="000000"/>
                </a:solidFill>
                <a:latin typeface="Verdana"/>
              </a:rPr>
              <a:t> </a:t>
            </a:r>
            <a:r>
              <a:rPr lang="fr-FR" sz="1100" b="0" strike="noStrike" spc="-1">
                <a:solidFill>
                  <a:srgbClr val="000000"/>
                </a:solidFill>
                <a:latin typeface="Verdana"/>
              </a:rPr>
              <a:t>de</a:t>
            </a:r>
            <a:r>
              <a:rPr lang="fr-FR" sz="1100" b="0" strike="noStrike" spc="242">
                <a:solidFill>
                  <a:srgbClr val="000000"/>
                </a:solidFill>
                <a:latin typeface="Verdana"/>
              </a:rPr>
              <a:t> </a:t>
            </a:r>
            <a:r>
              <a:rPr lang="fr-FR" sz="1100" b="0" strike="noStrike" spc="-1">
                <a:solidFill>
                  <a:srgbClr val="000000"/>
                </a:solidFill>
                <a:latin typeface="Verdana"/>
              </a:rPr>
              <a:t>la</a:t>
            </a:r>
            <a:r>
              <a:rPr lang="fr-FR" sz="1100" b="0" strike="noStrike" spc="222">
                <a:solidFill>
                  <a:srgbClr val="000000"/>
                </a:solidFill>
                <a:latin typeface="Verdana"/>
              </a:rPr>
              <a:t> </a:t>
            </a:r>
            <a:r>
              <a:rPr lang="fr-FR" sz="1100" b="0" strike="noStrike" spc="-1">
                <a:solidFill>
                  <a:srgbClr val="000000"/>
                </a:solidFill>
                <a:latin typeface="Verdana"/>
              </a:rPr>
              <a:t>Recherche</a:t>
            </a:r>
            <a:r>
              <a:rPr lang="fr-FR" sz="1100" b="0" strike="noStrike" spc="239">
                <a:solidFill>
                  <a:srgbClr val="000000"/>
                </a:solidFill>
                <a:latin typeface="Verdana"/>
              </a:rPr>
              <a:t> </a:t>
            </a:r>
            <a:r>
              <a:rPr lang="fr-FR" sz="1100" b="0" strike="noStrike" spc="-1">
                <a:solidFill>
                  <a:srgbClr val="000000"/>
                </a:solidFill>
                <a:latin typeface="Verdana"/>
              </a:rPr>
              <a:t>et</a:t>
            </a:r>
            <a:r>
              <a:rPr lang="fr-FR" sz="1100" b="0" strike="noStrike" spc="222">
                <a:solidFill>
                  <a:srgbClr val="000000"/>
                </a:solidFill>
                <a:latin typeface="Verdana"/>
              </a:rPr>
              <a:t> </a:t>
            </a:r>
            <a:r>
              <a:rPr lang="fr-FR" sz="1100" b="0" strike="noStrike" spc="-1">
                <a:solidFill>
                  <a:srgbClr val="000000"/>
                </a:solidFill>
                <a:latin typeface="Verdana"/>
              </a:rPr>
              <a:t>de</a:t>
            </a:r>
            <a:r>
              <a:rPr lang="fr-FR" sz="1100" b="0" strike="noStrike" spc="233">
                <a:solidFill>
                  <a:srgbClr val="000000"/>
                </a:solidFill>
                <a:latin typeface="Verdana"/>
              </a:rPr>
              <a:t> </a:t>
            </a:r>
            <a:r>
              <a:rPr lang="fr-FR" sz="1100" b="0" strike="noStrike" spc="-1">
                <a:solidFill>
                  <a:srgbClr val="000000"/>
                </a:solidFill>
                <a:latin typeface="Verdana"/>
              </a:rPr>
              <a:t>l’Innovation</a:t>
            </a:r>
            <a:r>
              <a:rPr lang="fr-FR" sz="1100" b="0" strike="noStrike" spc="228">
                <a:solidFill>
                  <a:srgbClr val="000000"/>
                </a:solidFill>
                <a:latin typeface="Verdana"/>
              </a:rPr>
              <a:t> </a:t>
            </a:r>
            <a:r>
              <a:rPr lang="fr-FR" sz="1100" b="0" strike="noStrike" spc="-1">
                <a:solidFill>
                  <a:srgbClr val="000000"/>
                </a:solidFill>
                <a:latin typeface="Verdana"/>
              </a:rPr>
              <a:t>et</a:t>
            </a:r>
            <a:r>
              <a:rPr lang="fr-FR" sz="1100" b="0" strike="noStrike" spc="242">
                <a:solidFill>
                  <a:srgbClr val="000000"/>
                </a:solidFill>
                <a:latin typeface="Verdana"/>
              </a:rPr>
              <a:t> </a:t>
            </a:r>
            <a:r>
              <a:rPr lang="fr-FR" sz="1100" b="0" strike="noStrike" spc="-1">
                <a:solidFill>
                  <a:srgbClr val="000000"/>
                </a:solidFill>
                <a:latin typeface="Verdana"/>
              </a:rPr>
              <a:t>reconnue</a:t>
            </a:r>
            <a:r>
              <a:rPr lang="fr-FR" sz="1100" b="0" strike="noStrike" spc="228">
                <a:solidFill>
                  <a:srgbClr val="000000"/>
                </a:solidFill>
                <a:latin typeface="Verdana"/>
              </a:rPr>
              <a:t> </a:t>
            </a:r>
            <a:r>
              <a:rPr lang="fr-FR" sz="1100" b="0" strike="noStrike" spc="-1">
                <a:solidFill>
                  <a:srgbClr val="000000"/>
                </a:solidFill>
                <a:latin typeface="Verdana"/>
              </a:rPr>
              <a:t>au</a:t>
            </a:r>
            <a:r>
              <a:rPr lang="fr-FR" sz="1100" b="0" strike="noStrike" spc="242">
                <a:solidFill>
                  <a:srgbClr val="000000"/>
                </a:solidFill>
                <a:latin typeface="Verdana"/>
              </a:rPr>
              <a:t> </a:t>
            </a:r>
            <a:r>
              <a:rPr lang="fr-FR" sz="1100" b="0" strike="noStrike" spc="-12">
                <a:solidFill>
                  <a:srgbClr val="000000"/>
                </a:solidFill>
                <a:latin typeface="Verdana"/>
              </a:rPr>
              <a:t>niveau </a:t>
            </a:r>
            <a:r>
              <a:rPr lang="fr-FR" sz="1100" b="0" strike="noStrike" spc="-1">
                <a:solidFill>
                  <a:srgbClr val="000000"/>
                </a:solidFill>
                <a:latin typeface="Verdana"/>
              </a:rPr>
              <a:t>européen</a:t>
            </a:r>
            <a:r>
              <a:rPr lang="fr-FR" sz="1100" b="0" strike="noStrike" spc="-21">
                <a:solidFill>
                  <a:srgbClr val="000000"/>
                </a:solidFill>
                <a:latin typeface="Verdana"/>
              </a:rPr>
              <a:t> </a:t>
            </a:r>
            <a:r>
              <a:rPr lang="fr-FR" sz="1100" b="0" strike="noStrike" spc="-12">
                <a:solidFill>
                  <a:srgbClr val="000000"/>
                </a:solidFill>
                <a:latin typeface="Verdana"/>
              </a:rPr>
              <a:t>(NULTE)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adossée</a:t>
            </a:r>
            <a:r>
              <a:rPr lang="fr-FR" sz="1100" b="0" strike="noStrike" spc="-46">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1">
                <a:solidFill>
                  <a:srgbClr val="000000"/>
                </a:solidFill>
                <a:latin typeface="Verdana"/>
              </a:rPr>
              <a:t>Cadre</a:t>
            </a:r>
            <a:r>
              <a:rPr lang="fr-FR" sz="1100" b="0" strike="noStrike" spc="-15">
                <a:solidFill>
                  <a:srgbClr val="000000"/>
                </a:solidFill>
                <a:latin typeface="Verdana"/>
              </a:rPr>
              <a:t> </a:t>
            </a:r>
            <a:r>
              <a:rPr lang="fr-FR" sz="1100" b="0" strike="noStrike" spc="-1">
                <a:solidFill>
                  <a:srgbClr val="000000"/>
                </a:solidFill>
                <a:latin typeface="Verdana"/>
              </a:rPr>
              <a:t>Européen</a:t>
            </a:r>
            <a:r>
              <a:rPr lang="fr-FR" sz="1100" b="0" strike="noStrike" spc="-15">
                <a:solidFill>
                  <a:srgbClr val="000000"/>
                </a:solidFill>
                <a:latin typeface="Verdana"/>
              </a:rPr>
              <a:t> </a:t>
            </a:r>
            <a:r>
              <a:rPr lang="fr-FR" sz="1100" b="0" strike="noStrike" spc="-1">
                <a:solidFill>
                  <a:srgbClr val="000000"/>
                </a:solidFill>
                <a:latin typeface="Verdana"/>
              </a:rPr>
              <a:t>Commun</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Référence</a:t>
            </a:r>
            <a:r>
              <a:rPr lang="fr-FR" sz="1100" b="0" strike="noStrike" spc="-35">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Langues</a:t>
            </a:r>
            <a:r>
              <a:rPr lang="fr-FR" sz="1100" b="0" strike="noStrike" spc="-21">
                <a:solidFill>
                  <a:srgbClr val="000000"/>
                </a:solidFill>
                <a:latin typeface="Verdana"/>
              </a:rPr>
              <a:t> </a:t>
            </a:r>
            <a:r>
              <a:rPr lang="fr-FR" sz="1100" b="0" strike="noStrike" spc="-12">
                <a:solidFill>
                  <a:srgbClr val="000000"/>
                </a:solidFill>
                <a:latin typeface="Verdana"/>
              </a:rPr>
              <a:t>(CECRL)</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qui</a:t>
            </a:r>
            <a:r>
              <a:rPr lang="fr-FR" sz="1100" b="0" strike="noStrike" spc="-21">
                <a:solidFill>
                  <a:srgbClr val="000000"/>
                </a:solidFill>
                <a:latin typeface="Verdana"/>
              </a:rPr>
              <a:t> </a:t>
            </a:r>
            <a:r>
              <a:rPr lang="fr-FR" sz="1100" b="0" strike="noStrike" spc="-1">
                <a:solidFill>
                  <a:srgbClr val="000000"/>
                </a:solidFill>
                <a:latin typeface="Verdana"/>
              </a:rPr>
              <a:t>atteste</a:t>
            </a:r>
            <a:r>
              <a:rPr lang="fr-FR" sz="1100" b="0" strike="noStrike" spc="-21">
                <a:solidFill>
                  <a:srgbClr val="000000"/>
                </a:solidFill>
                <a:latin typeface="Verdana"/>
              </a:rPr>
              <a:t> </a:t>
            </a:r>
            <a:r>
              <a:rPr lang="fr-FR" sz="1100" b="0" strike="noStrike" spc="-1">
                <a:solidFill>
                  <a:srgbClr val="000000"/>
                </a:solidFill>
                <a:latin typeface="Verdana"/>
              </a:rPr>
              <a:t>d’un</a:t>
            </a:r>
            <a:r>
              <a:rPr lang="fr-FR" sz="1100" b="0" strike="noStrike" spc="-7">
                <a:solidFill>
                  <a:srgbClr val="000000"/>
                </a:solidFill>
                <a:latin typeface="Verdana"/>
              </a:rPr>
              <a:t> </a:t>
            </a:r>
            <a:r>
              <a:rPr lang="fr-FR" sz="1100" b="0" strike="noStrike" spc="-1">
                <a:solidFill>
                  <a:srgbClr val="000000"/>
                </a:solidFill>
                <a:latin typeface="Verdana"/>
              </a:rPr>
              <a:t>niveau</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compétence</a:t>
            </a:r>
            <a:r>
              <a:rPr lang="fr-FR" sz="1100" b="0" strike="noStrike" spc="-46">
                <a:solidFill>
                  <a:srgbClr val="000000"/>
                </a:solidFill>
                <a:latin typeface="Verdana"/>
              </a:rPr>
              <a:t> </a:t>
            </a:r>
            <a:r>
              <a:rPr lang="fr-FR" sz="1100" b="0" strike="noStrike" spc="-1">
                <a:solidFill>
                  <a:srgbClr val="000000"/>
                </a:solidFill>
                <a:latin typeface="Verdana"/>
              </a:rPr>
              <a:t>B1,</a:t>
            </a:r>
            <a:r>
              <a:rPr lang="fr-FR" sz="1100" b="0" strike="noStrike" spc="-12">
                <a:solidFill>
                  <a:srgbClr val="000000"/>
                </a:solidFill>
                <a:latin typeface="Verdana"/>
              </a:rPr>
              <a:t> </a:t>
            </a:r>
            <a:r>
              <a:rPr lang="fr-FR" sz="1100" b="0" strike="noStrike" spc="-1">
                <a:solidFill>
                  <a:srgbClr val="000000"/>
                </a:solidFill>
                <a:latin typeface="Verdana"/>
              </a:rPr>
              <a:t>B2</a:t>
            </a:r>
            <a:r>
              <a:rPr lang="fr-FR" sz="1100" b="0" strike="noStrike" spc="-26">
                <a:solidFill>
                  <a:srgbClr val="000000"/>
                </a:solidFill>
                <a:latin typeface="Verdana"/>
              </a:rPr>
              <a:t>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C1</a:t>
            </a:r>
            <a:r>
              <a:rPr lang="fr-FR" sz="1100" b="0" strike="noStrike" spc="-15">
                <a:solidFill>
                  <a:srgbClr val="000000"/>
                </a:solidFill>
                <a:latin typeface="Verdana"/>
              </a:rPr>
              <a:t> </a:t>
            </a:r>
            <a:r>
              <a:rPr lang="fr-FR" sz="1100" b="0" strike="noStrike" spc="-1">
                <a:solidFill>
                  <a:srgbClr val="000000"/>
                </a:solidFill>
                <a:latin typeface="Verdana"/>
              </a:rPr>
              <a:t>dans 4</a:t>
            </a:r>
            <a:r>
              <a:rPr lang="fr-FR" sz="1100" b="0" strike="noStrike" spc="-26">
                <a:solidFill>
                  <a:srgbClr val="000000"/>
                </a:solidFill>
                <a:latin typeface="Verdana"/>
              </a:rPr>
              <a:t> </a:t>
            </a:r>
            <a:r>
              <a:rPr lang="fr-FR" sz="1100" b="0" strike="noStrike" spc="-1">
                <a:solidFill>
                  <a:srgbClr val="000000"/>
                </a:solidFill>
                <a:latin typeface="Verdana"/>
              </a:rPr>
              <a:t>activités</a:t>
            </a:r>
            <a:r>
              <a:rPr lang="fr-FR" sz="1100" b="0" strike="noStrike" spc="18">
                <a:solidFill>
                  <a:srgbClr val="000000"/>
                </a:solidFill>
                <a:latin typeface="Verdana"/>
              </a:rPr>
              <a:t> </a:t>
            </a:r>
            <a:r>
              <a:rPr lang="fr-FR" sz="1100" b="0" strike="noStrike" spc="-12">
                <a:solidFill>
                  <a:srgbClr val="000000"/>
                </a:solidFill>
                <a:latin typeface="Verdana"/>
              </a:rPr>
              <a:t>langagières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qui</a:t>
            </a:r>
            <a:r>
              <a:rPr lang="fr-FR" sz="1100" b="0" strike="noStrike" spc="-46">
                <a:solidFill>
                  <a:srgbClr val="000000"/>
                </a:solidFill>
                <a:latin typeface="Verdana"/>
              </a:rPr>
              <a:t> </a:t>
            </a:r>
            <a:r>
              <a:rPr lang="fr-FR" sz="1100" b="0" strike="noStrike" spc="-1">
                <a:solidFill>
                  <a:srgbClr val="000000"/>
                </a:solidFill>
                <a:latin typeface="Verdana"/>
              </a:rPr>
              <a:t>est</a:t>
            </a:r>
            <a:r>
              <a:rPr lang="fr-FR" sz="1100" b="0" strike="noStrike" spc="-46">
                <a:solidFill>
                  <a:srgbClr val="000000"/>
                </a:solidFill>
                <a:latin typeface="Verdana"/>
              </a:rPr>
              <a:t> </a:t>
            </a:r>
            <a:r>
              <a:rPr lang="fr-FR" sz="1100" b="0" strike="noStrike" spc="-1">
                <a:solidFill>
                  <a:srgbClr val="000000"/>
                </a:solidFill>
                <a:latin typeface="Verdana"/>
              </a:rPr>
              <a:t>offerte</a:t>
            </a:r>
            <a:r>
              <a:rPr lang="fr-FR" sz="1100" b="0" strike="noStrike" spc="-52">
                <a:solidFill>
                  <a:srgbClr val="000000"/>
                </a:solidFill>
                <a:latin typeface="Verdana"/>
              </a:rPr>
              <a:t> </a:t>
            </a:r>
            <a:r>
              <a:rPr lang="fr-FR" sz="1100" b="0" strike="noStrike" spc="-1">
                <a:solidFill>
                  <a:srgbClr val="000000"/>
                </a:solidFill>
                <a:latin typeface="Verdana"/>
              </a:rPr>
              <a:t>en</a:t>
            </a:r>
            <a:r>
              <a:rPr lang="fr-FR" sz="1100" b="0" strike="noStrike" spc="-46">
                <a:solidFill>
                  <a:srgbClr val="000000"/>
                </a:solidFill>
                <a:latin typeface="Verdana"/>
              </a:rPr>
              <a:t> </a:t>
            </a:r>
            <a:r>
              <a:rPr lang="fr-FR" sz="1100" b="0" strike="noStrike" spc="-1">
                <a:solidFill>
                  <a:srgbClr val="000000"/>
                </a:solidFill>
                <a:latin typeface="Verdana"/>
              </a:rPr>
              <a:t>allemand,</a:t>
            </a:r>
            <a:r>
              <a:rPr lang="fr-FR" sz="1100" b="0" strike="noStrike" spc="-15">
                <a:solidFill>
                  <a:srgbClr val="000000"/>
                </a:solidFill>
                <a:latin typeface="Verdana"/>
              </a:rPr>
              <a:t> </a:t>
            </a:r>
            <a:r>
              <a:rPr lang="fr-FR" sz="1100" b="0" strike="noStrike" spc="-1">
                <a:solidFill>
                  <a:srgbClr val="000000"/>
                </a:solidFill>
                <a:latin typeface="Verdana"/>
              </a:rPr>
              <a:t>anglais,</a:t>
            </a:r>
            <a:r>
              <a:rPr lang="fr-FR" sz="1100" b="0" strike="noStrike" spc="-7">
                <a:solidFill>
                  <a:srgbClr val="000000"/>
                </a:solidFill>
                <a:latin typeface="Verdana"/>
              </a:rPr>
              <a:t> </a:t>
            </a:r>
            <a:r>
              <a:rPr lang="fr-FR" sz="1100" b="0" strike="noStrike" spc="-1">
                <a:solidFill>
                  <a:srgbClr val="000000"/>
                </a:solidFill>
                <a:latin typeface="Verdana"/>
              </a:rPr>
              <a:t>arabe,</a:t>
            </a:r>
            <a:r>
              <a:rPr lang="fr-FR" sz="1100" b="0" strike="noStrike" spc="-35">
                <a:solidFill>
                  <a:srgbClr val="000000"/>
                </a:solidFill>
                <a:latin typeface="Verdana"/>
              </a:rPr>
              <a:t> </a:t>
            </a:r>
            <a:r>
              <a:rPr lang="fr-FR" sz="1100" b="0" strike="noStrike" spc="-1">
                <a:solidFill>
                  <a:srgbClr val="000000"/>
                </a:solidFill>
                <a:latin typeface="Verdana"/>
              </a:rPr>
              <a:t>espagnol,</a:t>
            </a:r>
            <a:r>
              <a:rPr lang="fr-FR" sz="1100" b="0" strike="noStrike" spc="-41">
                <a:solidFill>
                  <a:srgbClr val="000000"/>
                </a:solidFill>
                <a:latin typeface="Verdana"/>
              </a:rPr>
              <a:t> </a:t>
            </a:r>
            <a:r>
              <a:rPr lang="fr-FR" sz="1100" b="0" strike="noStrike" spc="-1">
                <a:solidFill>
                  <a:srgbClr val="000000"/>
                </a:solidFill>
                <a:latin typeface="Verdana"/>
              </a:rPr>
              <a:t>grec</a:t>
            </a:r>
            <a:r>
              <a:rPr lang="fr-FR" sz="1100" b="0" strike="noStrike" spc="-41">
                <a:solidFill>
                  <a:srgbClr val="000000"/>
                </a:solidFill>
                <a:latin typeface="Verdana"/>
              </a:rPr>
              <a:t> </a:t>
            </a:r>
            <a:r>
              <a:rPr lang="fr-FR" sz="1100" b="0" strike="noStrike" spc="-1">
                <a:solidFill>
                  <a:srgbClr val="000000"/>
                </a:solidFill>
                <a:latin typeface="Verdana"/>
              </a:rPr>
              <a:t>moderne,</a:t>
            </a:r>
            <a:r>
              <a:rPr lang="fr-FR" sz="1100" b="0" strike="noStrike" spc="-46">
                <a:solidFill>
                  <a:srgbClr val="000000"/>
                </a:solidFill>
                <a:latin typeface="Verdana"/>
              </a:rPr>
              <a:t> </a:t>
            </a:r>
            <a:r>
              <a:rPr lang="fr-FR" sz="1100" b="0" strike="noStrike" spc="-1">
                <a:solidFill>
                  <a:srgbClr val="000000"/>
                </a:solidFill>
                <a:latin typeface="Verdana"/>
              </a:rPr>
              <a:t>italien, polonais,</a:t>
            </a:r>
            <a:r>
              <a:rPr lang="fr-FR" sz="1100" b="0" strike="noStrike" spc="-32">
                <a:solidFill>
                  <a:srgbClr val="000000"/>
                </a:solidFill>
                <a:latin typeface="Verdana"/>
              </a:rPr>
              <a:t> </a:t>
            </a:r>
            <a:r>
              <a:rPr lang="fr-FR" sz="1100" b="0" strike="noStrike" spc="-1">
                <a:solidFill>
                  <a:srgbClr val="000000"/>
                </a:solidFill>
                <a:latin typeface="Verdana"/>
              </a:rPr>
              <a:t>portugais,</a:t>
            </a:r>
            <a:r>
              <a:rPr lang="fr-FR" sz="1100" b="0" strike="noStrike" spc="-12">
                <a:solidFill>
                  <a:srgbClr val="000000"/>
                </a:solidFill>
                <a:latin typeface="Verdana"/>
              </a:rPr>
              <a:t> russe.</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qui</a:t>
            </a:r>
            <a:r>
              <a:rPr lang="fr-FR" sz="1100" b="0" strike="noStrike" spc="-7">
                <a:solidFill>
                  <a:srgbClr val="000000"/>
                </a:solidFill>
                <a:latin typeface="Verdana"/>
              </a:rPr>
              <a:t> </a:t>
            </a:r>
            <a:r>
              <a:rPr lang="fr-FR" sz="1100" b="0" strike="noStrike" spc="-1">
                <a:solidFill>
                  <a:srgbClr val="000000"/>
                </a:solidFill>
                <a:latin typeface="Verdana"/>
              </a:rPr>
              <a:t>s’adresse</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7">
                <a:solidFill>
                  <a:srgbClr val="000000"/>
                </a:solidFill>
                <a:latin typeface="Verdana"/>
              </a:rPr>
              <a:t> </a:t>
            </a:r>
            <a:r>
              <a:rPr lang="fr-FR" sz="1100" b="0" strike="noStrike" spc="-1">
                <a:solidFill>
                  <a:srgbClr val="000000"/>
                </a:solidFill>
                <a:latin typeface="Verdana"/>
              </a:rPr>
              <a:t>tout </a:t>
            </a:r>
            <a:r>
              <a:rPr lang="fr-FR" sz="1100" b="0" strike="noStrike" spc="-12">
                <a:solidFill>
                  <a:srgbClr val="000000"/>
                </a:solidFill>
                <a:latin typeface="Verdana"/>
              </a:rPr>
              <a:t>public</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Contact</a:t>
            </a:r>
            <a:r>
              <a:rPr lang="fr-FR" sz="1100" b="0" strike="noStrike" spc="4">
                <a:solidFill>
                  <a:srgbClr val="000000"/>
                </a:solidFill>
                <a:latin typeface="Verdana"/>
              </a:rPr>
              <a:t> </a:t>
            </a:r>
            <a:r>
              <a:rPr lang="fr-FR" sz="1100" b="0" strike="noStrike" spc="-1">
                <a:solidFill>
                  <a:srgbClr val="000000"/>
                </a:solidFill>
                <a:latin typeface="Verdana"/>
              </a:rPr>
              <a:t>:</a:t>
            </a:r>
            <a:r>
              <a:rPr lang="fr-FR" sz="1100" b="0" strike="noStrike" spc="18">
                <a:solidFill>
                  <a:srgbClr val="000000"/>
                </a:solidFill>
                <a:latin typeface="Verdana"/>
              </a:rPr>
              <a:t> </a:t>
            </a:r>
            <a:r>
              <a:rPr lang="fr-FR" sz="1100" b="0" u="sng" strike="noStrike" spc="-12">
                <a:solidFill>
                  <a:srgbClr val="0000FF"/>
                </a:solidFill>
                <a:uFill>
                  <a:solidFill>
                    <a:srgbClr val="0462C1"/>
                  </a:solidFill>
                </a:uFill>
                <a:latin typeface="Verdana"/>
                <a:hlinkClick r:id="rId7"/>
              </a:rPr>
              <a:t>cles@univ-lille.fr</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Cf.</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9">
                <a:solidFill>
                  <a:srgbClr val="000000"/>
                </a:solidFill>
                <a:latin typeface="Verdana"/>
              </a:rPr>
              <a:t> </a:t>
            </a:r>
            <a:r>
              <a:rPr lang="fr-FR" sz="1100" b="0" strike="noStrike" spc="-1">
                <a:solidFill>
                  <a:srgbClr val="000000"/>
                </a:solidFill>
                <a:latin typeface="Verdana"/>
              </a:rPr>
              <a:t>plaquette</a:t>
            </a:r>
            <a:r>
              <a:rPr lang="fr-FR" sz="1100" b="0" strike="noStrike" spc="9">
                <a:solidFill>
                  <a:srgbClr val="000000"/>
                </a:solidFill>
                <a:latin typeface="Verdana"/>
              </a:rPr>
              <a:t> </a:t>
            </a:r>
            <a:r>
              <a:rPr lang="fr-FR" sz="1100" b="0" strike="noStrike" spc="-1">
                <a:solidFill>
                  <a:srgbClr val="000000"/>
                </a:solidFill>
                <a:latin typeface="Verdana"/>
              </a:rPr>
              <a:t>du CLES</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4">
                <a:solidFill>
                  <a:srgbClr val="000000"/>
                </a:solidFill>
                <a:latin typeface="Verdana"/>
              </a:rPr>
              <a:t> </a:t>
            </a:r>
            <a:r>
              <a:rPr lang="fr-FR" sz="1100" b="0" strike="noStrike" spc="-1">
                <a:solidFill>
                  <a:srgbClr val="000000"/>
                </a:solidFill>
                <a:latin typeface="Verdana"/>
              </a:rPr>
              <a:t>site</a:t>
            </a:r>
            <a:r>
              <a:rPr lang="fr-FR" sz="1100" b="0" strike="noStrike" spc="-12">
                <a:solidFill>
                  <a:srgbClr val="000000"/>
                </a:solidFill>
                <a:latin typeface="Verdana"/>
              </a:rPr>
              <a:t> </a:t>
            </a:r>
            <a:r>
              <a:rPr lang="fr-FR" sz="1100" b="0" strike="noStrike" spc="-1">
                <a:solidFill>
                  <a:srgbClr val="000000"/>
                </a:solidFill>
                <a:latin typeface="Verdana"/>
              </a:rPr>
              <a:t>officiel</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u="sng" strike="noStrike" spc="-12">
                <a:solidFill>
                  <a:srgbClr val="0000FF"/>
                </a:solidFill>
                <a:uFillTx/>
                <a:latin typeface="Verdana"/>
                <a:hlinkClick r:id="rId8"/>
              </a:rPr>
              <a:t>www.certification-cles.fr</a:t>
            </a:r>
            <a:endParaRPr lang="fr-FR" sz="1100" b="0" strike="noStrike" spc="-1">
              <a:solidFill>
                <a:srgbClr val="000000"/>
              </a:solidFill>
              <a:latin typeface="Calibri"/>
            </a:endParaRPr>
          </a:p>
        </p:txBody>
      </p:sp>
      <p:pic>
        <p:nvPicPr>
          <p:cNvPr id="804" name="object 6"/>
          <p:cNvPicPr/>
          <p:nvPr/>
        </p:nvPicPr>
        <p:blipFill>
          <a:blip r:embed="rId9"/>
          <a:stretch/>
        </p:blipFill>
        <p:spPr>
          <a:xfrm>
            <a:off x="7362360" y="4827960"/>
            <a:ext cx="1425960" cy="1038960"/>
          </a:xfrm>
          <a:prstGeom prst="rect">
            <a:avLst/>
          </a:prstGeom>
          <a:ln w="0">
            <a:noFill/>
          </a:ln>
        </p:spPr>
      </p:pic>
      <p:sp>
        <p:nvSpPr>
          <p:cNvPr id="805" name="PlaceHolder 1"/>
          <p:cNvSpPr>
            <a:spLocks noGrp="1"/>
          </p:cNvSpPr>
          <p:nvPr>
            <p:ph type="sldNum" idx="65"/>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129</a:t>
            </a:r>
            <a:endParaRPr lang="fr-FR" sz="1200" b="0" strike="noStrike" spc="-1">
              <a:solidFill>
                <a:srgbClr val="000000"/>
              </a:solidFill>
              <a:latin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6" name="object 2"/>
          <p:cNvSpPr/>
          <p:nvPr/>
        </p:nvSpPr>
        <p:spPr>
          <a:xfrm>
            <a:off x="442440" y="263520"/>
            <a:ext cx="8260920" cy="49345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1" strike="noStrike" cap="small" spc="-1">
                <a:solidFill>
                  <a:srgbClr val="000000"/>
                </a:solidFill>
                <a:latin typeface="Verdana"/>
              </a:rPr>
              <a:t>Le</a:t>
            </a:r>
            <a:r>
              <a:rPr lang="fr-FR" sz="1200" b="1" strike="noStrike" cap="small" spc="97">
                <a:solidFill>
                  <a:srgbClr val="000000"/>
                </a:solidFill>
                <a:latin typeface="Verdana"/>
              </a:rPr>
              <a:t> </a:t>
            </a:r>
            <a:r>
              <a:rPr lang="fr-FR" sz="1200" b="1" strike="noStrike" cap="small" spc="-1">
                <a:solidFill>
                  <a:srgbClr val="000000"/>
                </a:solidFill>
                <a:latin typeface="Verdana"/>
              </a:rPr>
              <a:t>CRL</a:t>
            </a:r>
            <a:r>
              <a:rPr lang="fr-FR" sz="1200" b="1" strike="noStrike" cap="small" spc="18">
                <a:solidFill>
                  <a:srgbClr val="000000"/>
                </a:solidFill>
                <a:latin typeface="Verdana"/>
              </a:rPr>
              <a:t> </a:t>
            </a:r>
            <a:r>
              <a:rPr lang="fr-FR" sz="1200" b="1" strike="noStrike" cap="small" spc="-1">
                <a:solidFill>
                  <a:srgbClr val="000000"/>
                </a:solidFill>
                <a:latin typeface="Verdana"/>
              </a:rPr>
              <a:t>:</a:t>
            </a:r>
            <a:r>
              <a:rPr lang="fr-FR" sz="1200" b="1" strike="noStrike" cap="small" spc="29">
                <a:solidFill>
                  <a:srgbClr val="000000"/>
                </a:solidFill>
                <a:latin typeface="Verdana"/>
              </a:rPr>
              <a:t> </a:t>
            </a:r>
            <a:r>
              <a:rPr lang="fr-FR" sz="1200" b="1" strike="noStrike" cap="small" spc="-1">
                <a:solidFill>
                  <a:srgbClr val="000000"/>
                </a:solidFill>
                <a:latin typeface="Verdana"/>
              </a:rPr>
              <a:t>Un</a:t>
            </a:r>
            <a:r>
              <a:rPr lang="fr-FR" sz="1200" b="1" strike="noStrike" cap="small" spc="111">
                <a:solidFill>
                  <a:srgbClr val="000000"/>
                </a:solidFill>
                <a:latin typeface="Verdana"/>
              </a:rPr>
              <a:t> </a:t>
            </a:r>
            <a:r>
              <a:rPr lang="fr-FR" sz="1200" b="1" strike="noStrike" cap="small" spc="-1">
                <a:solidFill>
                  <a:srgbClr val="000000"/>
                </a:solidFill>
                <a:latin typeface="Verdana"/>
              </a:rPr>
              <a:t>dispositif</a:t>
            </a:r>
            <a:r>
              <a:rPr lang="fr-FR" sz="1200" b="1" strike="noStrike" cap="small" spc="109">
                <a:solidFill>
                  <a:srgbClr val="000000"/>
                </a:solidFill>
                <a:latin typeface="Verdana"/>
              </a:rPr>
              <a:t> </a:t>
            </a:r>
            <a:r>
              <a:rPr lang="fr-FR" sz="1200" b="1" strike="noStrike" cap="small" spc="-1">
                <a:solidFill>
                  <a:srgbClr val="000000"/>
                </a:solidFill>
                <a:latin typeface="Verdana"/>
              </a:rPr>
              <a:t>d’accompagnement</a:t>
            </a:r>
            <a:r>
              <a:rPr lang="fr-FR" sz="1200" b="1" strike="noStrike" cap="small" spc="103">
                <a:solidFill>
                  <a:srgbClr val="000000"/>
                </a:solidFill>
                <a:latin typeface="Verdana"/>
              </a:rPr>
              <a:t> </a:t>
            </a:r>
            <a:r>
              <a:rPr lang="fr-FR" sz="1200" b="1" strike="noStrike" cap="small" spc="-1">
                <a:solidFill>
                  <a:srgbClr val="000000"/>
                </a:solidFill>
                <a:latin typeface="Verdana"/>
              </a:rPr>
              <a:t>pour</a:t>
            </a:r>
            <a:r>
              <a:rPr lang="fr-FR" sz="1200" b="1" strike="noStrike" cap="small" spc="103">
                <a:solidFill>
                  <a:srgbClr val="000000"/>
                </a:solidFill>
                <a:latin typeface="Verdana"/>
              </a:rPr>
              <a:t> </a:t>
            </a:r>
            <a:r>
              <a:rPr lang="fr-FR" sz="1200" b="1" strike="noStrike" cap="small" spc="-1">
                <a:solidFill>
                  <a:srgbClr val="000000"/>
                </a:solidFill>
                <a:latin typeface="Verdana"/>
              </a:rPr>
              <a:t>l’apprentissage</a:t>
            </a:r>
            <a:r>
              <a:rPr lang="fr-FR" sz="1200" b="1" strike="noStrike" cap="small" spc="111">
                <a:solidFill>
                  <a:srgbClr val="000000"/>
                </a:solidFill>
                <a:latin typeface="Verdana"/>
              </a:rPr>
              <a:t> </a:t>
            </a:r>
            <a:r>
              <a:rPr lang="fr-FR" sz="1200" b="1" strike="noStrike" cap="small" spc="-1">
                <a:solidFill>
                  <a:srgbClr val="000000"/>
                </a:solidFill>
                <a:latin typeface="Verdana"/>
              </a:rPr>
              <a:t>des</a:t>
            </a:r>
            <a:r>
              <a:rPr lang="fr-FR" sz="1200" b="1" strike="noStrike" cap="small" spc="83">
                <a:solidFill>
                  <a:srgbClr val="000000"/>
                </a:solidFill>
                <a:latin typeface="Verdana"/>
              </a:rPr>
              <a:t> </a:t>
            </a:r>
            <a:r>
              <a:rPr lang="fr-FR" sz="1200" b="1" strike="noStrike" cap="small" spc="-12">
                <a:solidFill>
                  <a:srgbClr val="000000"/>
                </a:solidFill>
                <a:latin typeface="Verdana"/>
              </a:rPr>
              <a:t>langues</a:t>
            </a:r>
            <a:endParaRPr lang="fr-FR" sz="1200" b="0" strike="noStrike" spc="-1">
              <a:solidFill>
                <a:srgbClr val="000000"/>
              </a:solidFill>
              <a:latin typeface="Calibri"/>
            </a:endParaRPr>
          </a:p>
          <a:p>
            <a:pPr marL="12600">
              <a:lnSpc>
                <a:spcPct val="100000"/>
              </a:lnSpc>
              <a:spcBef>
                <a:spcPts val="51"/>
              </a:spcBef>
              <a:buNone/>
            </a:pPr>
            <a:endParaRPr lang="fr-FR" sz="1400" b="0" strike="noStrike" spc="-1">
              <a:solidFill>
                <a:srgbClr val="000000"/>
              </a:solidFill>
              <a:latin typeface="Calibri"/>
            </a:endParaRPr>
          </a:p>
          <a:p>
            <a:pPr marL="12600" algn="just">
              <a:lnSpc>
                <a:spcPct val="100000"/>
              </a:lnSpc>
              <a:spcBef>
                <a:spcPts val="6"/>
              </a:spcBef>
              <a:buNone/>
            </a:pPr>
            <a:r>
              <a:rPr lang="fr-FR" sz="1100" b="0" strike="noStrike" spc="-1">
                <a:solidFill>
                  <a:srgbClr val="000000"/>
                </a:solidFill>
                <a:latin typeface="Verdana"/>
              </a:rPr>
              <a:t>Les</a:t>
            </a:r>
            <a:r>
              <a:rPr lang="fr-FR" sz="1100" b="0" strike="noStrike" spc="259">
                <a:solidFill>
                  <a:srgbClr val="000000"/>
                </a:solidFill>
                <a:latin typeface="Verdana"/>
              </a:rPr>
              <a:t> </a:t>
            </a:r>
            <a:r>
              <a:rPr lang="fr-FR" sz="1100" b="0" strike="noStrike" spc="-1">
                <a:solidFill>
                  <a:srgbClr val="000000"/>
                </a:solidFill>
                <a:latin typeface="Verdana"/>
              </a:rPr>
              <a:t>Centres</a:t>
            </a:r>
            <a:r>
              <a:rPr lang="fr-FR" sz="1100" b="0" strike="noStrike" spc="267">
                <a:solidFill>
                  <a:srgbClr val="000000"/>
                </a:solidFill>
                <a:latin typeface="Verdana"/>
              </a:rPr>
              <a:t> </a:t>
            </a:r>
            <a:r>
              <a:rPr lang="fr-FR" sz="1100" b="0" strike="noStrike" spc="-1">
                <a:solidFill>
                  <a:srgbClr val="000000"/>
                </a:solidFill>
                <a:latin typeface="Verdana"/>
              </a:rPr>
              <a:t>de</a:t>
            </a:r>
            <a:r>
              <a:rPr lang="fr-FR" sz="1100" b="0" strike="noStrike" spc="253">
                <a:solidFill>
                  <a:srgbClr val="000000"/>
                </a:solidFill>
                <a:latin typeface="Verdana"/>
              </a:rPr>
              <a:t> </a:t>
            </a:r>
            <a:r>
              <a:rPr lang="fr-FR" sz="1100" b="0" strike="noStrike" spc="-1">
                <a:solidFill>
                  <a:srgbClr val="000000"/>
                </a:solidFill>
                <a:latin typeface="Verdana"/>
              </a:rPr>
              <a:t>Ressources</a:t>
            </a:r>
            <a:r>
              <a:rPr lang="fr-FR" sz="1100" b="0" strike="noStrike" spc="259">
                <a:solidFill>
                  <a:srgbClr val="000000"/>
                </a:solidFill>
                <a:latin typeface="Verdana"/>
              </a:rPr>
              <a:t> </a:t>
            </a:r>
            <a:r>
              <a:rPr lang="fr-FR" sz="1100" b="0" strike="noStrike" spc="-1">
                <a:solidFill>
                  <a:srgbClr val="000000"/>
                </a:solidFill>
                <a:latin typeface="Verdana"/>
              </a:rPr>
              <a:t>en</a:t>
            </a:r>
            <a:r>
              <a:rPr lang="fr-FR" sz="1100" b="0" strike="noStrike" spc="262">
                <a:solidFill>
                  <a:srgbClr val="000000"/>
                </a:solidFill>
                <a:latin typeface="Verdana"/>
              </a:rPr>
              <a:t> </a:t>
            </a:r>
            <a:r>
              <a:rPr lang="fr-FR" sz="1100" b="0" strike="noStrike" spc="-1">
                <a:solidFill>
                  <a:srgbClr val="000000"/>
                </a:solidFill>
                <a:latin typeface="Verdana"/>
              </a:rPr>
              <a:t>Langues</a:t>
            </a:r>
            <a:r>
              <a:rPr lang="fr-FR" sz="1100" b="0" strike="noStrike" spc="267">
                <a:solidFill>
                  <a:srgbClr val="000000"/>
                </a:solidFill>
                <a:latin typeface="Verdana"/>
              </a:rPr>
              <a:t> </a:t>
            </a:r>
            <a:r>
              <a:rPr lang="fr-FR" sz="1100" b="0" strike="noStrike" spc="-1">
                <a:solidFill>
                  <a:srgbClr val="000000"/>
                </a:solidFill>
                <a:latin typeface="Verdana"/>
              </a:rPr>
              <a:t>(CRL)</a:t>
            </a:r>
            <a:r>
              <a:rPr lang="fr-FR" sz="1100" b="0" strike="noStrike" spc="262">
                <a:solidFill>
                  <a:srgbClr val="000000"/>
                </a:solidFill>
                <a:latin typeface="Verdana"/>
              </a:rPr>
              <a:t> </a:t>
            </a:r>
            <a:r>
              <a:rPr lang="fr-FR" sz="1100" b="0" strike="noStrike" spc="-1">
                <a:solidFill>
                  <a:srgbClr val="000000"/>
                </a:solidFill>
                <a:latin typeface="Verdana"/>
              </a:rPr>
              <a:t>du</a:t>
            </a:r>
            <a:r>
              <a:rPr lang="fr-FR" sz="1100" b="0" strike="noStrike" spc="262">
                <a:solidFill>
                  <a:srgbClr val="000000"/>
                </a:solidFill>
                <a:latin typeface="Verdana"/>
              </a:rPr>
              <a:t> </a:t>
            </a:r>
            <a:r>
              <a:rPr lang="fr-FR" sz="1100" b="0" strike="noStrike" spc="-1">
                <a:solidFill>
                  <a:srgbClr val="000000"/>
                </a:solidFill>
                <a:latin typeface="Verdana"/>
              </a:rPr>
              <a:t>CLIL</a:t>
            </a:r>
            <a:r>
              <a:rPr lang="fr-FR" sz="1100" b="0" strike="noStrike" spc="267">
                <a:solidFill>
                  <a:srgbClr val="000000"/>
                </a:solidFill>
                <a:latin typeface="Verdana"/>
              </a:rPr>
              <a:t> </a:t>
            </a:r>
            <a:r>
              <a:rPr lang="fr-FR" sz="1100" b="0" strike="noStrike" spc="-1">
                <a:solidFill>
                  <a:srgbClr val="000000"/>
                </a:solidFill>
                <a:latin typeface="Verdana"/>
              </a:rPr>
              <a:t>sont</a:t>
            </a:r>
            <a:r>
              <a:rPr lang="fr-FR" sz="1100" b="0" strike="noStrike" spc="262">
                <a:solidFill>
                  <a:srgbClr val="000000"/>
                </a:solidFill>
                <a:latin typeface="Verdana"/>
              </a:rPr>
              <a:t> </a:t>
            </a:r>
            <a:r>
              <a:rPr lang="fr-FR" sz="1100" b="0" strike="noStrike" spc="-1">
                <a:solidFill>
                  <a:srgbClr val="000000"/>
                </a:solidFill>
                <a:latin typeface="Verdana"/>
              </a:rPr>
              <a:t>des</a:t>
            </a:r>
            <a:r>
              <a:rPr lang="fr-FR" sz="1100" b="0" strike="noStrike" spc="253">
                <a:solidFill>
                  <a:srgbClr val="000000"/>
                </a:solidFill>
                <a:latin typeface="Verdana"/>
              </a:rPr>
              <a:t> </a:t>
            </a:r>
            <a:r>
              <a:rPr lang="fr-FR" sz="1100" b="0" strike="noStrike" spc="-1">
                <a:solidFill>
                  <a:srgbClr val="000000"/>
                </a:solidFill>
                <a:latin typeface="Verdana"/>
              </a:rPr>
              <a:t>espaces</a:t>
            </a:r>
            <a:r>
              <a:rPr lang="fr-FR" sz="1100" b="0" strike="noStrike" spc="267">
                <a:solidFill>
                  <a:srgbClr val="000000"/>
                </a:solidFill>
                <a:latin typeface="Verdana"/>
              </a:rPr>
              <a:t> </a:t>
            </a:r>
            <a:r>
              <a:rPr lang="fr-FR" sz="1100" b="0" strike="noStrike" spc="-1">
                <a:solidFill>
                  <a:srgbClr val="000000"/>
                </a:solidFill>
                <a:latin typeface="Verdana"/>
              </a:rPr>
              <a:t>multimédias</a:t>
            </a:r>
            <a:r>
              <a:rPr lang="fr-FR" sz="1100" b="0" strike="noStrike" spc="267">
                <a:solidFill>
                  <a:srgbClr val="000000"/>
                </a:solidFill>
                <a:latin typeface="Verdana"/>
              </a:rPr>
              <a:t> </a:t>
            </a:r>
            <a:r>
              <a:rPr lang="fr-FR" sz="1100" b="0" strike="noStrike" spc="-1">
                <a:solidFill>
                  <a:srgbClr val="000000"/>
                </a:solidFill>
                <a:latin typeface="Verdana"/>
              </a:rPr>
              <a:t>pour</a:t>
            </a:r>
            <a:r>
              <a:rPr lang="fr-FR" sz="1100" b="0" strike="noStrike" spc="273">
                <a:solidFill>
                  <a:srgbClr val="000000"/>
                </a:solidFill>
                <a:latin typeface="Verdana"/>
              </a:rPr>
              <a:t> </a:t>
            </a:r>
            <a:r>
              <a:rPr lang="fr-FR" sz="1100" b="0" strike="noStrike" spc="-1">
                <a:solidFill>
                  <a:srgbClr val="000000"/>
                </a:solidFill>
                <a:latin typeface="Verdana"/>
              </a:rPr>
              <a:t>l’apprentissage</a:t>
            </a:r>
            <a:r>
              <a:rPr lang="fr-FR" sz="1100" b="0" strike="noStrike" spc="273">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langues</a:t>
            </a:r>
            <a:r>
              <a:rPr lang="fr-FR" sz="1100" b="0" strike="noStrike" spc="29">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autoformation</a:t>
            </a:r>
            <a:r>
              <a:rPr lang="fr-FR" sz="1100" b="0" strike="noStrike" spc="32">
                <a:solidFill>
                  <a:srgbClr val="000000"/>
                </a:solidFill>
                <a:latin typeface="Verdana"/>
              </a:rPr>
              <a:t> </a:t>
            </a:r>
            <a:r>
              <a:rPr lang="fr-FR" sz="1100" b="0" strike="noStrike" spc="-1">
                <a:solidFill>
                  <a:srgbClr val="000000"/>
                </a:solidFill>
                <a:latin typeface="Verdana"/>
              </a:rPr>
              <a:t>guidée.</a:t>
            </a:r>
            <a:r>
              <a:rPr lang="fr-FR" sz="1100" b="0" strike="noStrike" spc="32">
                <a:solidFill>
                  <a:srgbClr val="000000"/>
                </a:solidFill>
                <a:latin typeface="Verdana"/>
              </a:rPr>
              <a:t> </a:t>
            </a:r>
            <a:r>
              <a:rPr lang="fr-FR" sz="1100" b="0" strike="noStrike" spc="-1">
                <a:solidFill>
                  <a:srgbClr val="000000"/>
                </a:solidFill>
                <a:latin typeface="Verdana"/>
              </a:rPr>
              <a:t>Ils</a:t>
            </a:r>
            <a:r>
              <a:rPr lang="fr-FR" sz="1100" b="0" strike="noStrike" spc="52">
                <a:solidFill>
                  <a:srgbClr val="000000"/>
                </a:solidFill>
                <a:latin typeface="Verdana"/>
              </a:rPr>
              <a:t> </a:t>
            </a:r>
            <a:r>
              <a:rPr lang="fr-FR" sz="1100" b="0" strike="noStrike" spc="-1">
                <a:solidFill>
                  <a:srgbClr val="000000"/>
                </a:solidFill>
                <a:latin typeface="Verdana"/>
              </a:rPr>
              <a:t>mettent</a:t>
            </a:r>
            <a:r>
              <a:rPr lang="fr-FR" sz="1100" b="0" strike="noStrike" spc="49">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votre</a:t>
            </a:r>
            <a:r>
              <a:rPr lang="fr-FR" sz="1100" b="0" strike="noStrike" spc="52">
                <a:solidFill>
                  <a:srgbClr val="000000"/>
                </a:solidFill>
                <a:latin typeface="Verdana"/>
              </a:rPr>
              <a:t> </a:t>
            </a:r>
            <a:r>
              <a:rPr lang="fr-FR" sz="1100" b="0" strike="noStrike" spc="-1">
                <a:solidFill>
                  <a:srgbClr val="000000"/>
                </a:solidFill>
                <a:latin typeface="Verdana"/>
              </a:rPr>
              <a:t>disposition</a:t>
            </a:r>
            <a:r>
              <a:rPr lang="fr-FR" sz="1100" b="0" strike="noStrike" spc="52">
                <a:solidFill>
                  <a:srgbClr val="000000"/>
                </a:solidFill>
                <a:latin typeface="Verdana"/>
              </a:rPr>
              <a:t> </a:t>
            </a:r>
            <a:r>
              <a:rPr lang="fr-FR" sz="1100" b="0" strike="noStrike" spc="-1">
                <a:solidFill>
                  <a:srgbClr val="000000"/>
                </a:solidFill>
                <a:latin typeface="Verdana"/>
              </a:rPr>
              <a:t>une</a:t>
            </a:r>
            <a:r>
              <a:rPr lang="fr-FR" sz="1100" b="0" strike="noStrike" spc="38">
                <a:solidFill>
                  <a:srgbClr val="000000"/>
                </a:solidFill>
                <a:latin typeface="Verdana"/>
              </a:rPr>
              <a:t> </a:t>
            </a:r>
            <a:r>
              <a:rPr lang="fr-FR" sz="1100" b="0" strike="noStrike" spc="-1">
                <a:solidFill>
                  <a:srgbClr val="000000"/>
                </a:solidFill>
                <a:latin typeface="Verdana"/>
              </a:rPr>
              <a:t>base</a:t>
            </a:r>
            <a:r>
              <a:rPr lang="fr-FR" sz="1100" b="0" strike="noStrike" spc="38">
                <a:solidFill>
                  <a:srgbClr val="000000"/>
                </a:solidFill>
                <a:latin typeface="Verdana"/>
              </a:rPr>
              <a:t> </a:t>
            </a:r>
            <a:r>
              <a:rPr lang="fr-FR" sz="1100" b="0" strike="noStrike" spc="-1">
                <a:solidFill>
                  <a:srgbClr val="000000"/>
                </a:solidFill>
                <a:latin typeface="Verdana"/>
              </a:rPr>
              <a:t>de</a:t>
            </a:r>
            <a:r>
              <a:rPr lang="fr-FR" sz="1100" b="0" strike="noStrike" spc="52">
                <a:solidFill>
                  <a:srgbClr val="000000"/>
                </a:solidFill>
                <a:latin typeface="Verdana"/>
              </a:rPr>
              <a:t> </a:t>
            </a:r>
            <a:r>
              <a:rPr lang="fr-FR" sz="1100" b="0" strike="noStrike" spc="-1">
                <a:solidFill>
                  <a:srgbClr val="000000"/>
                </a:solidFill>
                <a:latin typeface="Verdana"/>
              </a:rPr>
              <a:t>ressources</a:t>
            </a:r>
            <a:r>
              <a:rPr lang="fr-FR" sz="1100" b="0" strike="noStrike" spc="49">
                <a:solidFill>
                  <a:srgbClr val="000000"/>
                </a:solidFill>
                <a:latin typeface="Verdana"/>
              </a:rPr>
              <a:t> </a:t>
            </a:r>
            <a:r>
              <a:rPr lang="fr-FR" sz="1100" b="0" strike="noStrike" spc="-1">
                <a:solidFill>
                  <a:srgbClr val="000000"/>
                </a:solidFill>
                <a:latin typeface="Verdana"/>
              </a:rPr>
              <a:t>répertoriées,</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38">
                <a:solidFill>
                  <a:srgbClr val="000000"/>
                </a:solidFill>
                <a:latin typeface="Verdana"/>
              </a:rPr>
              <a:t> </a:t>
            </a:r>
            <a:r>
              <a:rPr lang="fr-FR" sz="1100" b="0" strike="noStrike" spc="-1">
                <a:solidFill>
                  <a:srgbClr val="000000"/>
                </a:solidFill>
                <a:latin typeface="Verdana"/>
              </a:rPr>
              <a:t>outils</a:t>
            </a:r>
            <a:r>
              <a:rPr lang="fr-FR" sz="1100" b="0" strike="noStrike" spc="49">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l’accompagnement</a:t>
            </a:r>
            <a:r>
              <a:rPr lang="fr-FR" sz="1100" b="0" strike="noStrike" spc="162">
                <a:solidFill>
                  <a:srgbClr val="000000"/>
                </a:solidFill>
                <a:latin typeface="Verdana"/>
              </a:rPr>
              <a:t> </a:t>
            </a:r>
            <a:r>
              <a:rPr lang="fr-FR" sz="1100" b="0" strike="noStrike" spc="-1">
                <a:solidFill>
                  <a:srgbClr val="000000"/>
                </a:solidFill>
                <a:latin typeface="Verdana"/>
              </a:rPr>
              <a:t>nécessaire</a:t>
            </a:r>
            <a:r>
              <a:rPr lang="fr-FR" sz="1100" b="0" strike="noStrike" spc="168">
                <a:solidFill>
                  <a:srgbClr val="000000"/>
                </a:solidFill>
                <a:latin typeface="Verdana"/>
              </a:rPr>
              <a:t> </a:t>
            </a:r>
            <a:r>
              <a:rPr lang="fr-FR" sz="1100" b="0" strike="noStrike" spc="-1">
                <a:solidFill>
                  <a:srgbClr val="000000"/>
                </a:solidFill>
                <a:latin typeface="Verdana"/>
              </a:rPr>
              <a:t>pour</a:t>
            </a:r>
            <a:r>
              <a:rPr lang="fr-FR" sz="1100" b="0" strike="noStrike" spc="180">
                <a:solidFill>
                  <a:srgbClr val="000000"/>
                </a:solidFill>
                <a:latin typeface="Verdana"/>
              </a:rPr>
              <a:t> </a:t>
            </a:r>
            <a:r>
              <a:rPr lang="fr-FR" sz="1100" b="0" strike="noStrike" spc="-1">
                <a:solidFill>
                  <a:srgbClr val="000000"/>
                </a:solidFill>
                <a:latin typeface="Verdana"/>
              </a:rPr>
              <a:t>organiser</a:t>
            </a:r>
            <a:r>
              <a:rPr lang="fr-FR" sz="1100" b="0" strike="noStrike" spc="180">
                <a:solidFill>
                  <a:srgbClr val="000000"/>
                </a:solidFill>
                <a:latin typeface="Verdana"/>
              </a:rPr>
              <a:t> </a:t>
            </a:r>
            <a:r>
              <a:rPr lang="fr-FR" sz="1100" b="0" strike="noStrike" spc="-1">
                <a:solidFill>
                  <a:srgbClr val="000000"/>
                </a:solidFill>
                <a:latin typeface="Verdana"/>
              </a:rPr>
              <a:t>votre</a:t>
            </a:r>
            <a:r>
              <a:rPr lang="fr-FR" sz="1100" b="0" strike="noStrike" spc="174">
                <a:solidFill>
                  <a:srgbClr val="000000"/>
                </a:solidFill>
                <a:latin typeface="Verdana"/>
              </a:rPr>
              <a:t> </a:t>
            </a:r>
            <a:r>
              <a:rPr lang="fr-FR" sz="1100" b="0" strike="noStrike" spc="-1">
                <a:solidFill>
                  <a:srgbClr val="000000"/>
                </a:solidFill>
                <a:latin typeface="Verdana"/>
              </a:rPr>
              <a:t>parcours</a:t>
            </a:r>
            <a:r>
              <a:rPr lang="fr-FR" sz="1100" b="0" strike="noStrike" spc="180">
                <a:solidFill>
                  <a:srgbClr val="000000"/>
                </a:solidFill>
                <a:latin typeface="Verdana"/>
              </a:rPr>
              <a:t> </a:t>
            </a:r>
            <a:r>
              <a:rPr lang="fr-FR" sz="1100" b="0" strike="noStrike" spc="-1">
                <a:solidFill>
                  <a:srgbClr val="000000"/>
                </a:solidFill>
                <a:latin typeface="Verdana"/>
              </a:rPr>
              <a:t>d’apprentissage.</a:t>
            </a:r>
            <a:r>
              <a:rPr lang="fr-FR" sz="1100" b="0" strike="noStrike" spc="157">
                <a:solidFill>
                  <a:srgbClr val="000000"/>
                </a:solidFill>
                <a:latin typeface="Verdana"/>
              </a:rPr>
              <a:t> </a:t>
            </a:r>
            <a:r>
              <a:rPr lang="fr-FR" sz="1100" b="0" strike="noStrike" spc="-1">
                <a:solidFill>
                  <a:srgbClr val="000000"/>
                </a:solidFill>
                <a:latin typeface="Verdana"/>
              </a:rPr>
              <a:t>Au</a:t>
            </a:r>
            <a:r>
              <a:rPr lang="fr-FR" sz="1100" b="0" strike="noStrike" spc="180">
                <a:solidFill>
                  <a:srgbClr val="000000"/>
                </a:solidFill>
                <a:latin typeface="Verdana"/>
              </a:rPr>
              <a:t> </a:t>
            </a:r>
            <a:r>
              <a:rPr lang="fr-FR" sz="1100" b="0" strike="noStrike" spc="-1">
                <a:solidFill>
                  <a:srgbClr val="000000"/>
                </a:solidFill>
                <a:latin typeface="Verdana"/>
              </a:rPr>
              <a:t>CRL,</a:t>
            </a:r>
            <a:r>
              <a:rPr lang="fr-FR" sz="1100" b="0" strike="noStrike" spc="157">
                <a:solidFill>
                  <a:srgbClr val="000000"/>
                </a:solidFill>
                <a:latin typeface="Verdana"/>
              </a:rPr>
              <a:t> </a:t>
            </a:r>
            <a:r>
              <a:rPr lang="fr-FR" sz="1100" b="0" strike="noStrike" spc="-1">
                <a:solidFill>
                  <a:srgbClr val="000000"/>
                </a:solidFill>
                <a:latin typeface="Verdana"/>
              </a:rPr>
              <a:t>vous</a:t>
            </a:r>
            <a:r>
              <a:rPr lang="fr-FR" sz="1100" b="0" strike="noStrike" spc="168">
                <a:solidFill>
                  <a:srgbClr val="000000"/>
                </a:solidFill>
                <a:latin typeface="Verdana"/>
              </a:rPr>
              <a:t> </a:t>
            </a:r>
            <a:r>
              <a:rPr lang="fr-FR" sz="1100" b="0" strike="noStrike" spc="-1">
                <a:solidFill>
                  <a:srgbClr val="000000"/>
                </a:solidFill>
                <a:latin typeface="Verdana"/>
              </a:rPr>
              <a:t>pourrez</a:t>
            </a:r>
            <a:r>
              <a:rPr lang="fr-FR" sz="1100" b="0" strike="noStrike" spc="162">
                <a:solidFill>
                  <a:srgbClr val="000000"/>
                </a:solidFill>
                <a:latin typeface="Verdana"/>
              </a:rPr>
              <a:t> </a:t>
            </a:r>
            <a:r>
              <a:rPr lang="fr-FR" sz="1100" b="0" strike="noStrike" spc="-1">
                <a:solidFill>
                  <a:srgbClr val="000000"/>
                </a:solidFill>
                <a:latin typeface="Verdana"/>
              </a:rPr>
              <a:t>travailler</a:t>
            </a:r>
            <a:r>
              <a:rPr lang="fr-FR" sz="1100" b="0" strike="noStrike" spc="182">
                <a:solidFill>
                  <a:srgbClr val="000000"/>
                </a:solidFill>
                <a:latin typeface="Verdana"/>
              </a:rPr>
              <a:t> </a:t>
            </a:r>
            <a:r>
              <a:rPr lang="fr-FR" sz="1100" b="0" strike="noStrike" spc="-26">
                <a:solidFill>
                  <a:srgbClr val="000000"/>
                </a:solidFill>
                <a:latin typeface="Verdana"/>
              </a:rPr>
              <a:t>de </a:t>
            </a:r>
            <a:r>
              <a:rPr lang="fr-FR" sz="1100" b="0" strike="noStrike" spc="-1">
                <a:solidFill>
                  <a:srgbClr val="000000"/>
                </a:solidFill>
                <a:latin typeface="Verdana"/>
              </a:rPr>
              <a:t>façon</a:t>
            </a:r>
            <a:r>
              <a:rPr lang="fr-FR" sz="1100" b="0" strike="noStrike" spc="-35">
                <a:solidFill>
                  <a:srgbClr val="000000"/>
                </a:solidFill>
                <a:latin typeface="Verdana"/>
              </a:rPr>
              <a:t> </a:t>
            </a:r>
            <a:r>
              <a:rPr lang="fr-FR" sz="1100" b="0" strike="noStrike" spc="-1">
                <a:solidFill>
                  <a:srgbClr val="000000"/>
                </a:solidFill>
                <a:latin typeface="Verdana"/>
              </a:rPr>
              <a:t>indépendante,</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votre</a:t>
            </a:r>
            <a:r>
              <a:rPr lang="fr-FR" sz="1100" b="0" strike="noStrike" spc="-21">
                <a:solidFill>
                  <a:srgbClr val="000000"/>
                </a:solidFill>
                <a:latin typeface="Verdana"/>
              </a:rPr>
              <a:t> </a:t>
            </a:r>
            <a:r>
              <a:rPr lang="fr-FR" sz="1100" b="0" strike="noStrike" spc="-1">
                <a:solidFill>
                  <a:srgbClr val="000000"/>
                </a:solidFill>
                <a:latin typeface="Verdana"/>
              </a:rPr>
              <a:t>rythme,</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être</a:t>
            </a:r>
            <a:r>
              <a:rPr lang="fr-FR" sz="1100" b="0" strike="noStrike" spc="-26">
                <a:solidFill>
                  <a:srgbClr val="000000"/>
                </a:solidFill>
                <a:latin typeface="Verdana"/>
              </a:rPr>
              <a:t> </a:t>
            </a:r>
            <a:r>
              <a:rPr lang="fr-FR" sz="1100" b="0" strike="noStrike" spc="-1">
                <a:solidFill>
                  <a:srgbClr val="000000"/>
                </a:solidFill>
                <a:latin typeface="Verdana"/>
              </a:rPr>
              <a:t>accompagné</a:t>
            </a:r>
            <a:r>
              <a:rPr lang="fr-FR" sz="1100" b="0" strike="noStrike" spc="-21">
                <a:solidFill>
                  <a:srgbClr val="000000"/>
                </a:solidFill>
                <a:latin typeface="Verdana"/>
              </a:rPr>
              <a:t> </a:t>
            </a:r>
            <a:r>
              <a:rPr lang="fr-FR" sz="1100" b="0" strike="noStrike" spc="-1">
                <a:solidFill>
                  <a:srgbClr val="000000"/>
                </a:solidFill>
                <a:latin typeface="Verdana"/>
              </a:rPr>
              <a:t>vers</a:t>
            </a:r>
            <a:r>
              <a:rPr lang="fr-FR" sz="1100" b="0" strike="noStrike" spc="-26">
                <a:solidFill>
                  <a:srgbClr val="000000"/>
                </a:solidFill>
                <a:latin typeface="Verdana"/>
              </a:rPr>
              <a:t> </a:t>
            </a:r>
            <a:r>
              <a:rPr lang="fr-FR" sz="1100" b="0" strike="noStrike" spc="-1">
                <a:solidFill>
                  <a:srgbClr val="000000"/>
                </a:solidFill>
                <a:latin typeface="Verdana"/>
              </a:rPr>
              <a:t>l’atteinte</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vos</a:t>
            </a:r>
            <a:r>
              <a:rPr lang="fr-FR" sz="1100" b="0" strike="noStrike" spc="-32">
                <a:solidFill>
                  <a:srgbClr val="000000"/>
                </a:solidFill>
                <a:latin typeface="Verdana"/>
              </a:rPr>
              <a:t> </a:t>
            </a:r>
            <a:r>
              <a:rPr lang="fr-FR" sz="1100" b="0" strike="noStrike" spc="-12">
                <a:solidFill>
                  <a:srgbClr val="000000"/>
                </a:solidFill>
                <a:latin typeface="Verdana"/>
              </a:rPr>
              <a:t>objectifs.</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a:t>
            </a:r>
            <a:r>
              <a:rPr lang="fr-FR" sz="1100" b="0" strike="noStrike" spc="-52">
                <a:solidFill>
                  <a:srgbClr val="000000"/>
                </a:solidFill>
                <a:latin typeface="Verdana"/>
              </a:rPr>
              <a:t> </a:t>
            </a:r>
            <a:r>
              <a:rPr lang="fr-FR" sz="1100" b="0" strike="noStrike" spc="-1">
                <a:solidFill>
                  <a:srgbClr val="000000"/>
                </a:solidFill>
                <a:latin typeface="Verdana"/>
              </a:rPr>
              <a:t>CRL</a:t>
            </a:r>
            <a:r>
              <a:rPr lang="fr-FR" sz="1100" b="0" strike="noStrike" spc="-32">
                <a:solidFill>
                  <a:srgbClr val="000000"/>
                </a:solidFill>
                <a:latin typeface="Verdana"/>
              </a:rPr>
              <a:t> </a:t>
            </a:r>
            <a:r>
              <a:rPr lang="fr-FR" sz="1100" b="0" strike="noStrike" spc="-1">
                <a:solidFill>
                  <a:srgbClr val="000000"/>
                </a:solidFill>
                <a:latin typeface="Verdana"/>
              </a:rPr>
              <a:t>vous</a:t>
            </a:r>
            <a:r>
              <a:rPr lang="fr-FR" sz="1100" b="0" strike="noStrike" spc="-32">
                <a:solidFill>
                  <a:srgbClr val="000000"/>
                </a:solidFill>
                <a:latin typeface="Verdana"/>
              </a:rPr>
              <a:t> </a:t>
            </a:r>
            <a:r>
              <a:rPr lang="fr-FR" sz="1100" b="0" strike="noStrike" spc="-1">
                <a:solidFill>
                  <a:srgbClr val="000000"/>
                </a:solidFill>
                <a:latin typeface="Verdana"/>
              </a:rPr>
              <a:t>offre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ressources</a:t>
            </a:r>
            <a:r>
              <a:rPr lang="fr-FR" sz="1100" b="0" strike="noStrike" spc="-46">
                <a:solidFill>
                  <a:srgbClr val="000000"/>
                </a:solidFill>
                <a:latin typeface="Verdana"/>
              </a:rPr>
              <a:t> </a:t>
            </a:r>
            <a:r>
              <a:rPr lang="fr-FR" sz="1100" b="0" strike="noStrike" spc="-1">
                <a:solidFill>
                  <a:srgbClr val="000000"/>
                </a:solidFill>
                <a:latin typeface="Verdana"/>
              </a:rPr>
              <a:t>matérielles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humaines,</a:t>
            </a:r>
            <a:r>
              <a:rPr lang="fr-FR" sz="1100" b="0" strike="noStrike" spc="-7">
                <a:solidFill>
                  <a:srgbClr val="000000"/>
                </a:solidFill>
                <a:latin typeface="Verdana"/>
              </a:rPr>
              <a:t> </a:t>
            </a:r>
            <a:r>
              <a:rPr lang="fr-FR" sz="1100" b="0" strike="noStrike" spc="-1">
                <a:solidFill>
                  <a:srgbClr val="000000"/>
                </a:solidFill>
                <a:latin typeface="Verdana"/>
              </a:rPr>
              <a:t>riches</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variées</a:t>
            </a:r>
            <a:r>
              <a:rPr lang="fr-FR" sz="1100" b="0" strike="noStrike" spc="-21">
                <a:solidFill>
                  <a:srgbClr val="000000"/>
                </a:solidFill>
                <a:latin typeface="Verdana"/>
              </a:rPr>
              <a:t> </a:t>
            </a:r>
            <a:r>
              <a:rPr lang="fr-FR" sz="1100" b="0" strike="noStrike" spc="-1">
                <a:solidFill>
                  <a:srgbClr val="000000"/>
                </a:solidFill>
                <a:latin typeface="Verdana"/>
              </a:rPr>
              <a:t>pour</a:t>
            </a:r>
            <a:r>
              <a:rPr lang="fr-FR" sz="1100" b="0" strike="noStrike" spc="-15">
                <a:solidFill>
                  <a:srgbClr val="000000"/>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passer</a:t>
            </a:r>
            <a:r>
              <a:rPr lang="fr-FR" sz="1100" b="0" strike="noStrike" spc="-32">
                <a:solidFill>
                  <a:srgbClr val="000000"/>
                </a:solidFill>
                <a:latin typeface="Verdana"/>
              </a:rPr>
              <a:t> </a:t>
            </a:r>
            <a:r>
              <a:rPr lang="fr-FR" sz="1100" b="0" strike="noStrike" spc="-1">
                <a:solidFill>
                  <a:srgbClr val="000000"/>
                </a:solidFill>
                <a:latin typeface="Verdana"/>
              </a:rPr>
              <a:t>un</a:t>
            </a:r>
            <a:r>
              <a:rPr lang="fr-FR" sz="1100" b="0" strike="noStrike" spc="-7">
                <a:solidFill>
                  <a:srgbClr val="000000"/>
                </a:solidFill>
                <a:latin typeface="Verdana"/>
              </a:rPr>
              <a:t> </a:t>
            </a:r>
            <a:r>
              <a:rPr lang="fr-FR" sz="1100" b="0" strike="noStrike" spc="-1">
                <a:solidFill>
                  <a:srgbClr val="000000"/>
                </a:solidFill>
                <a:latin typeface="Verdana"/>
              </a:rPr>
              <a:t>test</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positionnement</a:t>
            </a:r>
            <a:r>
              <a:rPr lang="fr-FR" sz="1100" b="0" strike="noStrike" spc="4">
                <a:solidFill>
                  <a:srgbClr val="000000"/>
                </a:solidFill>
                <a:latin typeface="Verdana"/>
              </a:rPr>
              <a:t> </a:t>
            </a:r>
            <a:r>
              <a:rPr lang="fr-FR" sz="1100" b="0" strike="noStrike" spc="-1">
                <a:solidFill>
                  <a:srgbClr val="000000"/>
                </a:solidFill>
                <a:latin typeface="Verdana"/>
              </a:rPr>
              <a:t>en</a:t>
            </a:r>
            <a:r>
              <a:rPr lang="fr-FR" sz="1100" b="0" strike="noStrike" spc="-15">
                <a:solidFill>
                  <a:srgbClr val="000000"/>
                </a:solidFill>
                <a:latin typeface="Verdana"/>
              </a:rPr>
              <a:t> </a:t>
            </a:r>
            <a:r>
              <a:rPr lang="fr-FR" sz="1100" b="0" strike="noStrike" spc="-12">
                <a:solidFill>
                  <a:srgbClr val="000000"/>
                </a:solidFill>
                <a:latin typeface="Verdana"/>
              </a:rPr>
              <a:t>langue </a:t>
            </a:r>
            <a:r>
              <a:rPr lang="fr-FR" sz="1100" b="0" strike="noStrike" spc="-1">
                <a:solidFill>
                  <a:srgbClr val="000000"/>
                </a:solidFill>
                <a:latin typeface="Verdana"/>
              </a:rPr>
              <a:t>travailler</a:t>
            </a:r>
            <a:r>
              <a:rPr lang="fr-FR" sz="1100" b="0" strike="noStrike" spc="18">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langue</a:t>
            </a:r>
            <a:r>
              <a:rPr lang="fr-FR" sz="1100" b="0" strike="noStrike" spc="-7">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tous</a:t>
            </a:r>
            <a:r>
              <a:rPr lang="fr-FR" sz="1100" b="0" strike="noStrike" spc="-26">
                <a:solidFill>
                  <a:srgbClr val="000000"/>
                </a:solidFill>
                <a:latin typeface="Verdana"/>
              </a:rPr>
              <a:t> </a:t>
            </a:r>
            <a:r>
              <a:rPr lang="fr-FR" sz="1100" b="0" strike="noStrike" spc="-1">
                <a:solidFill>
                  <a:srgbClr val="000000"/>
                </a:solidFill>
                <a:latin typeface="Verdana"/>
              </a:rPr>
              <a:t>ses</a:t>
            </a:r>
            <a:r>
              <a:rPr lang="fr-FR" sz="1100" b="0" strike="noStrike" spc="-35">
                <a:solidFill>
                  <a:srgbClr val="000000"/>
                </a:solidFill>
                <a:latin typeface="Verdana"/>
              </a:rPr>
              <a:t> </a:t>
            </a:r>
            <a:r>
              <a:rPr lang="fr-FR" sz="1100" b="0" strike="noStrike" spc="-12">
                <a:solidFill>
                  <a:srgbClr val="000000"/>
                </a:solidFill>
                <a:latin typeface="Verdana"/>
              </a:rPr>
              <a:t>aspects </a:t>
            </a:r>
            <a:r>
              <a:rPr lang="fr-FR" sz="1100" b="0" strike="noStrike" spc="-1">
                <a:solidFill>
                  <a:srgbClr val="000000"/>
                </a:solidFill>
                <a:latin typeface="Verdana"/>
              </a:rPr>
              <a:t>communiquer</a:t>
            </a:r>
            <a:r>
              <a:rPr lang="fr-FR" sz="1100" b="0" strike="noStrike" spc="-12">
                <a:solidFill>
                  <a:srgbClr val="000000"/>
                </a:solidFill>
                <a:latin typeface="Verdana"/>
              </a:rPr>
              <a:t> </a:t>
            </a:r>
            <a:r>
              <a:rPr lang="fr-FR" sz="1100" b="0" strike="noStrike" spc="-1">
                <a:solidFill>
                  <a:srgbClr val="000000"/>
                </a:solidFill>
                <a:latin typeface="Verdana"/>
              </a:rPr>
              <a:t>avec</a:t>
            </a:r>
            <a:r>
              <a:rPr lang="fr-FR" sz="1100" b="0" strike="noStrike" spc="-46">
                <a:solidFill>
                  <a:srgbClr val="000000"/>
                </a:solidFill>
                <a:latin typeface="Verdana"/>
              </a:rPr>
              <a:t> </a:t>
            </a:r>
            <a:r>
              <a:rPr lang="fr-FR" sz="1100" b="0" strike="noStrike" spc="-1">
                <a:solidFill>
                  <a:srgbClr val="000000"/>
                </a:solidFill>
                <a:latin typeface="Verdana"/>
              </a:rPr>
              <a:t>d’autres</a:t>
            </a:r>
            <a:r>
              <a:rPr lang="fr-FR" sz="1100" b="0" strike="noStrike" spc="-15">
                <a:solidFill>
                  <a:srgbClr val="000000"/>
                </a:solidFill>
                <a:latin typeface="Verdana"/>
              </a:rPr>
              <a:t> </a:t>
            </a:r>
            <a:r>
              <a:rPr lang="fr-FR" sz="1100" b="0" strike="noStrike" spc="-1">
                <a:solidFill>
                  <a:srgbClr val="000000"/>
                </a:solidFill>
                <a:latin typeface="Verdana"/>
              </a:rPr>
              <a:t>(étudiants,</a:t>
            </a:r>
            <a:r>
              <a:rPr lang="fr-FR" sz="1100" b="0" strike="noStrike" spc="-15">
                <a:solidFill>
                  <a:srgbClr val="000000"/>
                </a:solidFill>
                <a:latin typeface="Verdana"/>
              </a:rPr>
              <a:t> </a:t>
            </a:r>
            <a:r>
              <a:rPr lang="fr-FR" sz="1100" b="0" strike="noStrike" spc="-12">
                <a:solidFill>
                  <a:srgbClr val="000000"/>
                </a:solidFill>
                <a:latin typeface="Verdana"/>
              </a:rPr>
              <a:t>natifs)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développer</a:t>
            </a:r>
            <a:r>
              <a:rPr lang="fr-FR" sz="1100" b="0" strike="noStrike" spc="-35">
                <a:solidFill>
                  <a:srgbClr val="000000"/>
                </a:solidFill>
                <a:latin typeface="Verdana"/>
              </a:rPr>
              <a:t> </a:t>
            </a:r>
            <a:r>
              <a:rPr lang="fr-FR" sz="1100" b="0" strike="noStrike" spc="-1">
                <a:solidFill>
                  <a:srgbClr val="000000"/>
                </a:solidFill>
                <a:latin typeface="Verdana"/>
              </a:rPr>
              <a:t>votre</a:t>
            </a:r>
            <a:r>
              <a:rPr lang="fr-FR" sz="1100" b="0" strike="noStrike" spc="-32">
                <a:solidFill>
                  <a:srgbClr val="000000"/>
                </a:solidFill>
                <a:latin typeface="Verdana"/>
              </a:rPr>
              <a:t> </a:t>
            </a:r>
            <a:r>
              <a:rPr lang="fr-FR" sz="1100" b="0" strike="noStrike" spc="-1">
                <a:solidFill>
                  <a:srgbClr val="000000"/>
                </a:solidFill>
                <a:latin typeface="Verdana"/>
              </a:rPr>
              <a:t>compétence</a:t>
            </a:r>
            <a:r>
              <a:rPr lang="fr-FR" sz="1100" b="0" strike="noStrike" spc="-32">
                <a:solidFill>
                  <a:srgbClr val="000000"/>
                </a:solidFill>
                <a:latin typeface="Verdana"/>
              </a:rPr>
              <a:t> </a:t>
            </a:r>
            <a:r>
              <a:rPr lang="fr-FR" sz="1100" b="0" strike="noStrike" spc="-1">
                <a:solidFill>
                  <a:srgbClr val="000000"/>
                </a:solidFill>
                <a:latin typeface="Verdana"/>
              </a:rPr>
              <a:t>à</a:t>
            </a:r>
            <a:r>
              <a:rPr lang="fr-FR" sz="1100" b="0" strike="noStrike" spc="-7">
                <a:solidFill>
                  <a:srgbClr val="000000"/>
                </a:solidFill>
                <a:latin typeface="Verdana"/>
              </a:rPr>
              <a:t> </a:t>
            </a:r>
            <a:r>
              <a:rPr lang="fr-FR" sz="1100" b="0" strike="noStrike" spc="-1">
                <a:solidFill>
                  <a:srgbClr val="000000"/>
                </a:solidFill>
                <a:latin typeface="Verdana"/>
              </a:rPr>
              <a:t>apprendre</a:t>
            </a:r>
            <a:r>
              <a:rPr lang="fr-FR" sz="1100" b="0" strike="noStrike" spc="-7">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2">
                <a:solidFill>
                  <a:srgbClr val="000000"/>
                </a:solidFill>
                <a:latin typeface="Verdana"/>
              </a:rPr>
              <a:t>autonomie </a:t>
            </a:r>
            <a:r>
              <a:rPr lang="fr-FR" sz="1100" b="0" strike="noStrike" spc="-1">
                <a:solidFill>
                  <a:srgbClr val="000000"/>
                </a:solidFill>
                <a:latin typeface="Verdana"/>
              </a:rPr>
              <a:t>préparer</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12">
                <a:solidFill>
                  <a:srgbClr val="000000"/>
                </a:solidFill>
                <a:latin typeface="Verdana"/>
              </a:rPr>
              <a:t> certifications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vous</a:t>
            </a:r>
            <a:r>
              <a:rPr lang="fr-FR" sz="1100" b="0" strike="noStrike" spc="-26">
                <a:solidFill>
                  <a:srgbClr val="000000"/>
                </a:solidFill>
                <a:latin typeface="Verdana"/>
              </a:rPr>
              <a:t> </a:t>
            </a:r>
            <a:r>
              <a:rPr lang="fr-FR" sz="1100" b="0" strike="noStrike" spc="-1">
                <a:solidFill>
                  <a:srgbClr val="000000"/>
                </a:solidFill>
                <a:latin typeface="Verdana"/>
              </a:rPr>
              <a:t>conseiller</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vous</a:t>
            </a:r>
            <a:r>
              <a:rPr lang="fr-FR" sz="1100" b="0" strike="noStrike" spc="-21">
                <a:solidFill>
                  <a:srgbClr val="000000"/>
                </a:solidFill>
                <a:latin typeface="Verdana"/>
              </a:rPr>
              <a:t> </a:t>
            </a:r>
            <a:r>
              <a:rPr lang="fr-FR" sz="1100" b="0" strike="noStrike" spc="-12">
                <a:solidFill>
                  <a:srgbClr val="000000"/>
                </a:solidFill>
                <a:latin typeface="Verdana"/>
              </a:rPr>
              <a:t>guider.</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Les</a:t>
            </a:r>
            <a:r>
              <a:rPr lang="fr-FR" sz="1100" b="0" strike="noStrike" spc="137">
                <a:solidFill>
                  <a:srgbClr val="000000"/>
                </a:solidFill>
                <a:latin typeface="Verdana"/>
              </a:rPr>
              <a:t> </a:t>
            </a:r>
            <a:r>
              <a:rPr lang="fr-FR" sz="1100" b="0" strike="noStrike" spc="-1">
                <a:solidFill>
                  <a:srgbClr val="000000"/>
                </a:solidFill>
                <a:latin typeface="Verdana"/>
              </a:rPr>
              <a:t>langues</a:t>
            </a:r>
            <a:r>
              <a:rPr lang="fr-FR" sz="1100" b="0" strike="noStrike" spc="154">
                <a:solidFill>
                  <a:srgbClr val="000000"/>
                </a:solidFill>
                <a:latin typeface="Verdana"/>
              </a:rPr>
              <a:t> </a:t>
            </a:r>
            <a:r>
              <a:rPr lang="fr-FR" sz="1100" b="0" strike="noStrike" spc="-1">
                <a:solidFill>
                  <a:srgbClr val="000000"/>
                </a:solidFill>
                <a:latin typeface="Verdana"/>
              </a:rPr>
              <a:t>proposées</a:t>
            </a:r>
            <a:r>
              <a:rPr lang="fr-FR" sz="1100" b="0" strike="noStrike" spc="154">
                <a:solidFill>
                  <a:srgbClr val="000000"/>
                </a:solidFill>
                <a:latin typeface="Verdana"/>
              </a:rPr>
              <a:t> </a:t>
            </a:r>
            <a:r>
              <a:rPr lang="fr-FR" sz="1100" b="0" strike="noStrike" spc="-1">
                <a:solidFill>
                  <a:srgbClr val="000000"/>
                </a:solidFill>
                <a:latin typeface="Verdana"/>
              </a:rPr>
              <a:t>au</a:t>
            </a:r>
            <a:r>
              <a:rPr lang="fr-FR" sz="1100" b="0" strike="noStrike" spc="143">
                <a:solidFill>
                  <a:srgbClr val="000000"/>
                </a:solidFill>
                <a:latin typeface="Verdana"/>
              </a:rPr>
              <a:t> </a:t>
            </a:r>
            <a:r>
              <a:rPr lang="fr-FR" sz="1100" b="0" strike="noStrike" spc="-1">
                <a:solidFill>
                  <a:srgbClr val="000000"/>
                </a:solidFill>
                <a:latin typeface="Verdana"/>
              </a:rPr>
              <a:t>CRL</a:t>
            </a:r>
            <a:r>
              <a:rPr lang="fr-FR" sz="1100" b="0" strike="noStrike" spc="143">
                <a:solidFill>
                  <a:srgbClr val="000000"/>
                </a:solidFill>
                <a:latin typeface="Verdana"/>
              </a:rPr>
              <a:t> </a:t>
            </a:r>
            <a:r>
              <a:rPr lang="fr-FR" sz="1100" b="0" strike="noStrike" spc="-1">
                <a:solidFill>
                  <a:srgbClr val="000000"/>
                </a:solidFill>
                <a:latin typeface="Verdana"/>
              </a:rPr>
              <a:t>sont</a:t>
            </a:r>
            <a:r>
              <a:rPr lang="fr-FR" sz="1100" b="0" strike="noStrike" spc="154">
                <a:solidFill>
                  <a:srgbClr val="000000"/>
                </a:solidFill>
                <a:latin typeface="Verdana"/>
              </a:rPr>
              <a:t> </a:t>
            </a:r>
            <a:r>
              <a:rPr lang="fr-FR" sz="1100" b="0" strike="noStrike" spc="-1">
                <a:solidFill>
                  <a:srgbClr val="000000"/>
                </a:solidFill>
                <a:latin typeface="Verdana"/>
              </a:rPr>
              <a:t>celles</a:t>
            </a:r>
            <a:r>
              <a:rPr lang="fr-FR" sz="1100" b="0" strike="noStrike" spc="148">
                <a:solidFill>
                  <a:srgbClr val="000000"/>
                </a:solidFill>
                <a:latin typeface="Verdana"/>
              </a:rPr>
              <a:t> </a:t>
            </a:r>
            <a:r>
              <a:rPr lang="fr-FR" sz="1100" b="0" strike="noStrike" spc="-1">
                <a:solidFill>
                  <a:srgbClr val="000000"/>
                </a:solidFill>
                <a:latin typeface="Verdana"/>
              </a:rPr>
              <a:t>enseignées</a:t>
            </a:r>
            <a:r>
              <a:rPr lang="fr-FR" sz="1100" b="0" strike="noStrike" spc="148">
                <a:solidFill>
                  <a:srgbClr val="000000"/>
                </a:solidFill>
                <a:latin typeface="Verdana"/>
              </a:rPr>
              <a:t> </a:t>
            </a:r>
            <a:r>
              <a:rPr lang="fr-FR" sz="1100" b="0" strike="noStrike" spc="-1">
                <a:solidFill>
                  <a:srgbClr val="000000"/>
                </a:solidFill>
                <a:latin typeface="Verdana"/>
              </a:rPr>
              <a:t>au</a:t>
            </a:r>
            <a:r>
              <a:rPr lang="fr-FR" sz="1100" b="0" strike="noStrike" spc="148">
                <a:solidFill>
                  <a:srgbClr val="000000"/>
                </a:solidFill>
                <a:latin typeface="Verdana"/>
              </a:rPr>
              <a:t> </a:t>
            </a:r>
            <a:r>
              <a:rPr lang="fr-FR" sz="1100" b="0" strike="noStrike" spc="-1">
                <a:solidFill>
                  <a:srgbClr val="000000"/>
                </a:solidFill>
                <a:latin typeface="Verdana"/>
              </a:rPr>
              <a:t>sein</a:t>
            </a:r>
            <a:r>
              <a:rPr lang="fr-FR" sz="1100" b="0" strike="noStrike" spc="143">
                <a:solidFill>
                  <a:srgbClr val="000000"/>
                </a:solidFill>
                <a:latin typeface="Verdana"/>
              </a:rPr>
              <a:t> </a:t>
            </a:r>
            <a:r>
              <a:rPr lang="fr-FR" sz="1100" b="0" strike="noStrike" spc="-1">
                <a:solidFill>
                  <a:srgbClr val="000000"/>
                </a:solidFill>
                <a:latin typeface="Verdana"/>
              </a:rPr>
              <a:t>de</a:t>
            </a:r>
            <a:r>
              <a:rPr lang="fr-FR" sz="1100" b="0" strike="noStrike" spc="154">
                <a:solidFill>
                  <a:srgbClr val="000000"/>
                </a:solidFill>
                <a:latin typeface="Verdana"/>
              </a:rPr>
              <a:t> </a:t>
            </a:r>
            <a:r>
              <a:rPr lang="fr-FR" sz="1100" b="0" strike="noStrike" spc="-1">
                <a:solidFill>
                  <a:srgbClr val="000000"/>
                </a:solidFill>
                <a:latin typeface="Verdana"/>
              </a:rPr>
              <a:t>l’Université</a:t>
            </a:r>
            <a:r>
              <a:rPr lang="fr-FR" sz="1100" b="0" strike="noStrike" spc="154">
                <a:solidFill>
                  <a:srgbClr val="000000"/>
                </a:solidFill>
                <a:latin typeface="Verdana"/>
              </a:rPr>
              <a:t> </a:t>
            </a:r>
            <a:r>
              <a:rPr lang="fr-FR" sz="1100" b="0" strike="noStrike" spc="-1">
                <a:solidFill>
                  <a:srgbClr val="000000"/>
                </a:solidFill>
                <a:latin typeface="Verdana"/>
              </a:rPr>
              <a:t>de</a:t>
            </a:r>
            <a:r>
              <a:rPr lang="fr-FR" sz="1100" b="0" strike="noStrike" spc="148">
                <a:solidFill>
                  <a:srgbClr val="000000"/>
                </a:solidFill>
                <a:latin typeface="Verdana"/>
              </a:rPr>
              <a:t> </a:t>
            </a:r>
            <a:r>
              <a:rPr lang="fr-FR" sz="1100" b="0" strike="noStrike" spc="-1">
                <a:solidFill>
                  <a:srgbClr val="000000"/>
                </a:solidFill>
                <a:latin typeface="Verdana"/>
              </a:rPr>
              <a:t>Lille,</a:t>
            </a:r>
            <a:r>
              <a:rPr lang="fr-FR" sz="1100" b="0" strike="noStrike" spc="154">
                <a:solidFill>
                  <a:srgbClr val="000000"/>
                </a:solidFill>
                <a:latin typeface="Verdana"/>
              </a:rPr>
              <a:t> </a:t>
            </a:r>
            <a:r>
              <a:rPr lang="fr-FR" sz="1100" b="0" strike="noStrike" spc="-1">
                <a:solidFill>
                  <a:srgbClr val="000000"/>
                </a:solidFill>
                <a:latin typeface="Verdana"/>
              </a:rPr>
              <a:t>soit</a:t>
            </a:r>
            <a:r>
              <a:rPr lang="fr-FR" sz="1100" b="0" strike="noStrike" spc="157">
                <a:solidFill>
                  <a:srgbClr val="000000"/>
                </a:solidFill>
                <a:latin typeface="Verdana"/>
              </a:rPr>
              <a:t> </a:t>
            </a:r>
            <a:r>
              <a:rPr lang="fr-FR" sz="1100" b="0" strike="noStrike" spc="-1">
                <a:solidFill>
                  <a:srgbClr val="000000"/>
                </a:solidFill>
                <a:latin typeface="Verdana"/>
              </a:rPr>
              <a:t>:</a:t>
            </a:r>
            <a:r>
              <a:rPr lang="fr-FR" sz="1100" b="0" strike="noStrike" spc="162">
                <a:solidFill>
                  <a:srgbClr val="000000"/>
                </a:solidFill>
                <a:latin typeface="Verdana"/>
              </a:rPr>
              <a:t> </a:t>
            </a:r>
            <a:r>
              <a:rPr lang="fr-FR" sz="1100" b="0" strike="noStrike" spc="-1">
                <a:solidFill>
                  <a:srgbClr val="000000"/>
                </a:solidFill>
                <a:latin typeface="Verdana"/>
              </a:rPr>
              <a:t>l’allemand,</a:t>
            </a:r>
            <a:r>
              <a:rPr lang="fr-FR" sz="1100" b="0" strike="noStrike" spc="162">
                <a:solidFill>
                  <a:srgbClr val="000000"/>
                </a:solidFill>
                <a:latin typeface="Verdana"/>
              </a:rPr>
              <a:t> </a:t>
            </a:r>
            <a:r>
              <a:rPr lang="fr-FR" sz="1100" b="0" strike="noStrike" spc="-12">
                <a:solidFill>
                  <a:srgbClr val="000000"/>
                </a:solidFill>
                <a:latin typeface="Verdana"/>
              </a:rPr>
              <a:t>l’anglais, </a:t>
            </a:r>
            <a:r>
              <a:rPr lang="fr-FR" sz="1100" b="0" strike="noStrike" spc="-1">
                <a:solidFill>
                  <a:srgbClr val="000000"/>
                </a:solidFill>
                <a:latin typeface="Verdana"/>
              </a:rPr>
              <a:t>l’arabe,</a:t>
            </a:r>
            <a:r>
              <a:rPr lang="fr-FR" sz="1100" b="0" strike="noStrike" spc="137">
                <a:solidFill>
                  <a:srgbClr val="000000"/>
                </a:solidFill>
                <a:latin typeface="Verdana"/>
              </a:rPr>
              <a:t> </a:t>
            </a:r>
            <a:r>
              <a:rPr lang="fr-FR" sz="1100" b="0" strike="noStrike" spc="-1">
                <a:solidFill>
                  <a:srgbClr val="000000"/>
                </a:solidFill>
                <a:latin typeface="Verdana"/>
              </a:rPr>
              <a:t>le</a:t>
            </a:r>
            <a:r>
              <a:rPr lang="fr-FR" sz="1100" b="0" strike="noStrike" spc="134">
                <a:solidFill>
                  <a:srgbClr val="000000"/>
                </a:solidFill>
                <a:latin typeface="Verdana"/>
              </a:rPr>
              <a:t> </a:t>
            </a:r>
            <a:r>
              <a:rPr lang="fr-FR" sz="1100" b="0" strike="noStrike" spc="-1">
                <a:solidFill>
                  <a:srgbClr val="000000"/>
                </a:solidFill>
                <a:latin typeface="Verdana"/>
              </a:rPr>
              <a:t>catalan,</a:t>
            </a:r>
            <a:r>
              <a:rPr lang="fr-FR" sz="1100" b="0" strike="noStrike" spc="134">
                <a:solidFill>
                  <a:srgbClr val="000000"/>
                </a:solidFill>
                <a:latin typeface="Verdana"/>
              </a:rPr>
              <a:t> </a:t>
            </a:r>
            <a:r>
              <a:rPr lang="fr-FR" sz="1100" b="0" strike="noStrike" spc="-1">
                <a:solidFill>
                  <a:srgbClr val="000000"/>
                </a:solidFill>
                <a:latin typeface="Verdana"/>
              </a:rPr>
              <a:t>le</a:t>
            </a:r>
            <a:r>
              <a:rPr lang="fr-FR" sz="1100" b="0" strike="noStrike" spc="134">
                <a:solidFill>
                  <a:srgbClr val="000000"/>
                </a:solidFill>
                <a:latin typeface="Verdana"/>
              </a:rPr>
              <a:t> </a:t>
            </a:r>
            <a:r>
              <a:rPr lang="fr-FR" sz="1100" b="0" strike="noStrike" spc="-1">
                <a:solidFill>
                  <a:srgbClr val="000000"/>
                </a:solidFill>
                <a:latin typeface="Verdana"/>
              </a:rPr>
              <a:t>chinois,</a:t>
            </a:r>
            <a:r>
              <a:rPr lang="fr-FR" sz="1100" b="0" strike="noStrike" spc="154">
                <a:solidFill>
                  <a:srgbClr val="000000"/>
                </a:solidFill>
                <a:latin typeface="Verdana"/>
              </a:rPr>
              <a:t> </a:t>
            </a:r>
            <a:r>
              <a:rPr lang="fr-FR" sz="1100" b="0" strike="noStrike" spc="-1">
                <a:solidFill>
                  <a:srgbClr val="000000"/>
                </a:solidFill>
                <a:latin typeface="Verdana"/>
              </a:rPr>
              <a:t>le</a:t>
            </a:r>
            <a:r>
              <a:rPr lang="fr-FR" sz="1100" b="0" strike="noStrike" spc="134">
                <a:solidFill>
                  <a:srgbClr val="000000"/>
                </a:solidFill>
                <a:latin typeface="Verdana"/>
              </a:rPr>
              <a:t> </a:t>
            </a:r>
            <a:r>
              <a:rPr lang="fr-FR" sz="1100" b="0" strike="noStrike" spc="-1">
                <a:solidFill>
                  <a:srgbClr val="000000"/>
                </a:solidFill>
                <a:latin typeface="Verdana"/>
              </a:rPr>
              <a:t>danois,</a:t>
            </a:r>
            <a:r>
              <a:rPr lang="fr-FR" sz="1100" b="0" strike="noStrike" spc="143">
                <a:solidFill>
                  <a:srgbClr val="000000"/>
                </a:solidFill>
                <a:latin typeface="Verdana"/>
              </a:rPr>
              <a:t> </a:t>
            </a:r>
            <a:r>
              <a:rPr lang="fr-FR" sz="1100" b="0" strike="noStrike" spc="-1">
                <a:solidFill>
                  <a:srgbClr val="000000"/>
                </a:solidFill>
                <a:latin typeface="Verdana"/>
              </a:rPr>
              <a:t>l’espagnol,</a:t>
            </a:r>
            <a:r>
              <a:rPr lang="fr-FR" sz="1100" b="0" strike="noStrike" spc="134">
                <a:solidFill>
                  <a:srgbClr val="000000"/>
                </a:solidFill>
                <a:latin typeface="Verdana"/>
              </a:rPr>
              <a:t> </a:t>
            </a:r>
            <a:r>
              <a:rPr lang="fr-FR" sz="1100" b="0" strike="noStrike" spc="-1">
                <a:solidFill>
                  <a:srgbClr val="000000"/>
                </a:solidFill>
                <a:latin typeface="Verdana"/>
              </a:rPr>
              <a:t>le</a:t>
            </a:r>
            <a:r>
              <a:rPr lang="fr-FR" sz="1100" b="0" strike="noStrike" spc="134">
                <a:solidFill>
                  <a:srgbClr val="000000"/>
                </a:solidFill>
                <a:latin typeface="Verdana"/>
              </a:rPr>
              <a:t> </a:t>
            </a:r>
            <a:r>
              <a:rPr lang="fr-FR" sz="1100" b="0" strike="noStrike" spc="-1">
                <a:solidFill>
                  <a:srgbClr val="000000"/>
                </a:solidFill>
                <a:latin typeface="Verdana"/>
              </a:rPr>
              <a:t>français</a:t>
            </a:r>
            <a:r>
              <a:rPr lang="fr-FR" sz="1100" b="0" strike="noStrike" spc="148">
                <a:solidFill>
                  <a:srgbClr val="000000"/>
                </a:solidFill>
                <a:latin typeface="Verdana"/>
              </a:rPr>
              <a:t> </a:t>
            </a:r>
            <a:r>
              <a:rPr lang="fr-FR" sz="1100" b="0" strike="noStrike" spc="-1">
                <a:solidFill>
                  <a:srgbClr val="000000"/>
                </a:solidFill>
                <a:latin typeface="Verdana"/>
              </a:rPr>
              <a:t>langue</a:t>
            </a:r>
            <a:r>
              <a:rPr lang="fr-FR" sz="1100" b="0" strike="noStrike" spc="128">
                <a:solidFill>
                  <a:srgbClr val="000000"/>
                </a:solidFill>
                <a:latin typeface="Verdana"/>
              </a:rPr>
              <a:t> </a:t>
            </a:r>
            <a:r>
              <a:rPr lang="fr-FR" sz="1100" b="0" strike="noStrike" spc="-1">
                <a:solidFill>
                  <a:srgbClr val="000000"/>
                </a:solidFill>
                <a:latin typeface="Verdana"/>
              </a:rPr>
              <a:t>étrangère,</a:t>
            </a:r>
            <a:r>
              <a:rPr lang="fr-FR" sz="1100" b="0" strike="noStrike" spc="128">
                <a:solidFill>
                  <a:srgbClr val="000000"/>
                </a:solidFill>
                <a:latin typeface="Verdana"/>
              </a:rPr>
              <a:t> </a:t>
            </a:r>
            <a:r>
              <a:rPr lang="fr-FR" sz="1100" b="0" strike="noStrike" spc="-1">
                <a:solidFill>
                  <a:srgbClr val="000000"/>
                </a:solidFill>
                <a:latin typeface="Verdana"/>
              </a:rPr>
              <a:t>le</a:t>
            </a:r>
            <a:r>
              <a:rPr lang="fr-FR" sz="1100" b="0" strike="noStrike" spc="148">
                <a:solidFill>
                  <a:srgbClr val="000000"/>
                </a:solidFill>
                <a:latin typeface="Verdana"/>
              </a:rPr>
              <a:t> </a:t>
            </a:r>
            <a:r>
              <a:rPr lang="fr-FR" sz="1100" b="0" strike="noStrike" spc="-1">
                <a:solidFill>
                  <a:srgbClr val="000000"/>
                </a:solidFill>
                <a:latin typeface="Verdana"/>
              </a:rPr>
              <a:t>grec</a:t>
            </a:r>
            <a:r>
              <a:rPr lang="fr-FR" sz="1100" b="0" strike="noStrike" spc="137">
                <a:solidFill>
                  <a:srgbClr val="000000"/>
                </a:solidFill>
                <a:latin typeface="Verdana"/>
              </a:rPr>
              <a:t> </a:t>
            </a:r>
            <a:r>
              <a:rPr lang="fr-FR" sz="1100" b="0" strike="noStrike" spc="-1">
                <a:solidFill>
                  <a:srgbClr val="000000"/>
                </a:solidFill>
                <a:latin typeface="Verdana"/>
              </a:rPr>
              <a:t>moderne*,</a:t>
            </a:r>
            <a:r>
              <a:rPr lang="fr-FR" sz="1100" b="0" strike="noStrike" spc="123">
                <a:solidFill>
                  <a:srgbClr val="000000"/>
                </a:solidFill>
                <a:latin typeface="Verdana"/>
              </a:rPr>
              <a:t> </a:t>
            </a:r>
            <a:r>
              <a:rPr lang="fr-FR" sz="1100" b="0" strike="noStrike" spc="-1">
                <a:solidFill>
                  <a:srgbClr val="000000"/>
                </a:solidFill>
                <a:latin typeface="Verdana"/>
              </a:rPr>
              <a:t>l’hébreu*,</a:t>
            </a:r>
            <a:r>
              <a:rPr lang="fr-FR" sz="1100" b="0" strike="noStrike" spc="143">
                <a:solidFill>
                  <a:srgbClr val="000000"/>
                </a:solidFill>
                <a:latin typeface="Verdana"/>
              </a:rPr>
              <a:t> </a:t>
            </a:r>
            <a:r>
              <a:rPr lang="fr-FR" sz="1100" b="0" strike="noStrike" spc="-26">
                <a:solidFill>
                  <a:srgbClr val="000000"/>
                </a:solidFill>
                <a:latin typeface="Verdana"/>
              </a:rPr>
              <a:t>le </a:t>
            </a:r>
            <a:r>
              <a:rPr lang="fr-FR" sz="1100" b="0" strike="noStrike" spc="-1">
                <a:solidFill>
                  <a:srgbClr val="000000"/>
                </a:solidFill>
                <a:latin typeface="Verdana"/>
              </a:rPr>
              <a:t>hongrois*,</a:t>
            </a:r>
            <a:r>
              <a:rPr lang="fr-FR" sz="1100" b="0" strike="noStrike" spc="18">
                <a:solidFill>
                  <a:srgbClr val="000000"/>
                </a:solidFill>
                <a:latin typeface="Verdana"/>
              </a:rPr>
              <a:t> </a:t>
            </a:r>
            <a:r>
              <a:rPr lang="fr-FR" sz="1100" b="0" strike="noStrike" spc="-1">
                <a:solidFill>
                  <a:srgbClr val="000000"/>
                </a:solidFill>
                <a:latin typeface="Verdana"/>
              </a:rPr>
              <a:t>l’italien,</a:t>
            </a:r>
            <a:r>
              <a:rPr lang="fr-FR" sz="1100" b="0" strike="noStrike" spc="29">
                <a:solidFill>
                  <a:srgbClr val="000000"/>
                </a:solidFill>
                <a:latin typeface="Verdana"/>
              </a:rPr>
              <a:t> </a:t>
            </a: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japonais,</a:t>
            </a:r>
            <a:r>
              <a:rPr lang="fr-FR" sz="1100" b="0" strike="noStrike" spc="29">
                <a:solidFill>
                  <a:srgbClr val="000000"/>
                </a:solidFill>
                <a:latin typeface="Verdana"/>
              </a:rPr>
              <a:t> </a:t>
            </a:r>
            <a:r>
              <a:rPr lang="fr-FR" sz="1100" b="0" strike="noStrike" spc="-1">
                <a:solidFill>
                  <a:srgbClr val="000000"/>
                </a:solidFill>
                <a:latin typeface="Verdana"/>
              </a:rPr>
              <a:t>la</a:t>
            </a:r>
            <a:r>
              <a:rPr lang="fr-FR" sz="1100" b="0" strike="noStrike" spc="29">
                <a:solidFill>
                  <a:srgbClr val="000000"/>
                </a:solidFill>
                <a:latin typeface="Verdana"/>
              </a:rPr>
              <a:t> </a:t>
            </a:r>
            <a:r>
              <a:rPr lang="fr-FR" sz="1100" b="0" strike="noStrike" spc="-1">
                <a:solidFill>
                  <a:srgbClr val="000000"/>
                </a:solidFill>
                <a:latin typeface="Verdana"/>
              </a:rPr>
              <a:t>langue</a:t>
            </a:r>
            <a:r>
              <a:rPr lang="fr-FR" sz="1100" b="0" strike="noStrike" spc="24">
                <a:solidFill>
                  <a:srgbClr val="000000"/>
                </a:solidFill>
                <a:latin typeface="Verdana"/>
              </a:rPr>
              <a:t> </a:t>
            </a:r>
            <a:r>
              <a:rPr lang="fr-FR" sz="1100" b="0" strike="noStrike" spc="-1">
                <a:solidFill>
                  <a:srgbClr val="000000"/>
                </a:solidFill>
                <a:latin typeface="Verdana"/>
              </a:rPr>
              <a:t>des</a:t>
            </a:r>
            <a:r>
              <a:rPr lang="fr-FR" sz="1100" b="0" strike="noStrike" spc="24">
                <a:solidFill>
                  <a:srgbClr val="000000"/>
                </a:solidFill>
                <a:latin typeface="Verdana"/>
              </a:rPr>
              <a:t> </a:t>
            </a:r>
            <a:r>
              <a:rPr lang="fr-FR" sz="1100" b="0" strike="noStrike" spc="-1">
                <a:solidFill>
                  <a:srgbClr val="000000"/>
                </a:solidFill>
                <a:latin typeface="Verdana"/>
              </a:rPr>
              <a:t>signes</a:t>
            </a:r>
            <a:r>
              <a:rPr lang="fr-FR" sz="1100" b="0" strike="noStrike" spc="18">
                <a:solidFill>
                  <a:srgbClr val="000000"/>
                </a:solidFill>
                <a:latin typeface="Verdana"/>
              </a:rPr>
              <a:t> </a:t>
            </a:r>
            <a:r>
              <a:rPr lang="fr-FR" sz="1100" b="0" strike="noStrike" spc="-1">
                <a:solidFill>
                  <a:srgbClr val="000000"/>
                </a:solidFill>
                <a:latin typeface="Verdana"/>
              </a:rPr>
              <a:t>française,</a:t>
            </a:r>
            <a:r>
              <a:rPr lang="fr-FR" sz="1100" b="0" strike="noStrike" spc="29">
                <a:solidFill>
                  <a:srgbClr val="000000"/>
                </a:solidFill>
                <a:latin typeface="Verdana"/>
              </a:rPr>
              <a:t> </a:t>
            </a:r>
            <a:r>
              <a:rPr lang="fr-FR" sz="1100" b="0" strike="noStrike" spc="-1">
                <a:solidFill>
                  <a:srgbClr val="000000"/>
                </a:solidFill>
                <a:latin typeface="Verdana"/>
              </a:rPr>
              <a:t>le</a:t>
            </a:r>
            <a:r>
              <a:rPr lang="fr-FR" sz="1100" b="0" strike="noStrike" spc="24">
                <a:solidFill>
                  <a:srgbClr val="000000"/>
                </a:solidFill>
                <a:latin typeface="Verdana"/>
              </a:rPr>
              <a:t> </a:t>
            </a:r>
            <a:r>
              <a:rPr lang="fr-FR" sz="1100" b="0" strike="noStrike" spc="-1">
                <a:solidFill>
                  <a:srgbClr val="000000"/>
                </a:solidFill>
                <a:latin typeface="Verdana"/>
              </a:rPr>
              <a:t>néerlandais,</a:t>
            </a:r>
            <a:r>
              <a:rPr lang="fr-FR" sz="1100" b="0" strike="noStrike" spc="29">
                <a:solidFill>
                  <a:srgbClr val="000000"/>
                </a:solidFill>
                <a:latin typeface="Verdana"/>
              </a:rPr>
              <a:t> </a:t>
            </a:r>
            <a:r>
              <a:rPr lang="fr-FR" sz="1100" b="0" strike="noStrike" spc="-1">
                <a:solidFill>
                  <a:srgbClr val="000000"/>
                </a:solidFill>
                <a:latin typeface="Verdana"/>
              </a:rPr>
              <a:t>le</a:t>
            </a:r>
            <a:r>
              <a:rPr lang="fr-FR" sz="1100" b="0" strike="noStrike" spc="24">
                <a:solidFill>
                  <a:srgbClr val="000000"/>
                </a:solidFill>
                <a:latin typeface="Verdana"/>
              </a:rPr>
              <a:t> </a:t>
            </a:r>
            <a:r>
              <a:rPr lang="fr-FR" sz="1100" b="0" strike="noStrike" spc="-1">
                <a:solidFill>
                  <a:srgbClr val="000000"/>
                </a:solidFill>
                <a:latin typeface="Verdana"/>
              </a:rPr>
              <a:t>norvégien,</a:t>
            </a:r>
            <a:r>
              <a:rPr lang="fr-FR" sz="1100" b="0" strike="noStrike" spc="18">
                <a:solidFill>
                  <a:srgbClr val="000000"/>
                </a:solidFill>
                <a:latin typeface="Verdana"/>
              </a:rPr>
              <a:t> </a:t>
            </a:r>
            <a:r>
              <a:rPr lang="fr-FR" sz="1100" b="0" strike="noStrike" spc="-1">
                <a:solidFill>
                  <a:srgbClr val="000000"/>
                </a:solidFill>
                <a:latin typeface="Verdana"/>
              </a:rPr>
              <a:t>le</a:t>
            </a:r>
            <a:r>
              <a:rPr lang="fr-FR" sz="1100" b="0" strike="noStrike" spc="24">
                <a:solidFill>
                  <a:srgbClr val="000000"/>
                </a:solidFill>
                <a:latin typeface="Verdana"/>
              </a:rPr>
              <a:t> </a:t>
            </a:r>
            <a:r>
              <a:rPr lang="fr-FR" sz="1100" b="0" strike="noStrike" spc="-1">
                <a:solidFill>
                  <a:srgbClr val="000000"/>
                </a:solidFill>
                <a:latin typeface="Verdana"/>
              </a:rPr>
              <a:t>persan*,</a:t>
            </a:r>
            <a:r>
              <a:rPr lang="fr-FR" sz="1100" b="0" strike="noStrike" spc="29">
                <a:solidFill>
                  <a:srgbClr val="000000"/>
                </a:solidFill>
                <a:latin typeface="Verdana"/>
              </a:rPr>
              <a:t> </a:t>
            </a:r>
            <a:r>
              <a:rPr lang="fr-FR" sz="1100" b="0" strike="noStrike" spc="-1">
                <a:solidFill>
                  <a:srgbClr val="000000"/>
                </a:solidFill>
                <a:latin typeface="Verdana"/>
              </a:rPr>
              <a:t>le</a:t>
            </a:r>
            <a:r>
              <a:rPr lang="fr-FR" sz="1100" b="0" strike="noStrike" spc="38">
                <a:solidFill>
                  <a:srgbClr val="000000"/>
                </a:solidFill>
                <a:latin typeface="Verdana"/>
              </a:rPr>
              <a:t> </a:t>
            </a:r>
            <a:r>
              <a:rPr lang="fr-FR" sz="1100" b="0" strike="noStrike" spc="-12">
                <a:solidFill>
                  <a:srgbClr val="000000"/>
                </a:solidFill>
                <a:latin typeface="Verdana"/>
              </a:rPr>
              <a:t>polonais, </a:t>
            </a: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portugais,</a:t>
            </a:r>
            <a:r>
              <a:rPr lang="fr-FR" sz="1100" b="0" strike="noStrike" spc="12">
                <a:solidFill>
                  <a:srgbClr val="000000"/>
                </a:solidFill>
                <a:latin typeface="Verdana"/>
              </a:rPr>
              <a:t> </a:t>
            </a:r>
            <a:r>
              <a:rPr lang="fr-FR" sz="1100" b="0" strike="noStrike" spc="-1">
                <a:solidFill>
                  <a:srgbClr val="000000"/>
                </a:solidFill>
                <a:latin typeface="Verdana"/>
              </a:rPr>
              <a:t>la russe,</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suédois*,</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tchèque*.</a:t>
            </a:r>
            <a:r>
              <a:rPr lang="fr-FR" sz="1100" b="0" strike="noStrike" spc="-15">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langues</a:t>
            </a:r>
            <a:r>
              <a:rPr lang="fr-FR" sz="1100" b="0" strike="noStrike" spc="-7">
                <a:solidFill>
                  <a:srgbClr val="000000"/>
                </a:solidFill>
                <a:latin typeface="Verdana"/>
              </a:rPr>
              <a:t> </a:t>
            </a:r>
            <a:r>
              <a:rPr lang="fr-FR" sz="1100" b="0" strike="noStrike" spc="-12">
                <a:solidFill>
                  <a:srgbClr val="000000"/>
                </a:solidFill>
                <a:latin typeface="Verdana"/>
              </a:rPr>
              <a:t>d’ouverture)</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L’inscription</a:t>
            </a:r>
            <a:r>
              <a:rPr lang="fr-FR" sz="1100" b="0" strike="noStrike" spc="77">
                <a:solidFill>
                  <a:srgbClr val="000000"/>
                </a:solidFill>
                <a:latin typeface="Verdana"/>
              </a:rPr>
              <a:t> </a:t>
            </a:r>
            <a:r>
              <a:rPr lang="fr-FR" sz="1100" b="0" strike="noStrike" spc="-1">
                <a:solidFill>
                  <a:srgbClr val="000000"/>
                </a:solidFill>
                <a:latin typeface="Verdana"/>
              </a:rPr>
              <a:t>est</a:t>
            </a:r>
            <a:r>
              <a:rPr lang="fr-FR" sz="1100" b="0" strike="noStrike" spc="72">
                <a:solidFill>
                  <a:srgbClr val="000000"/>
                </a:solidFill>
                <a:latin typeface="Verdana"/>
              </a:rPr>
              <a:t> </a:t>
            </a:r>
            <a:r>
              <a:rPr lang="fr-FR" sz="1100" b="0" strike="noStrike" spc="-1">
                <a:solidFill>
                  <a:srgbClr val="000000"/>
                </a:solidFill>
                <a:latin typeface="Verdana"/>
              </a:rPr>
              <a:t>libre</a:t>
            </a:r>
            <a:r>
              <a:rPr lang="fr-FR" sz="1100" b="0" strike="noStrike" spc="77">
                <a:solidFill>
                  <a:srgbClr val="000000"/>
                </a:solidFill>
                <a:latin typeface="Verdana"/>
              </a:rPr>
              <a:t> </a:t>
            </a:r>
            <a:r>
              <a:rPr lang="fr-FR" sz="1100" b="0" strike="noStrike" spc="-1">
                <a:solidFill>
                  <a:srgbClr val="000000"/>
                </a:solidFill>
                <a:latin typeface="Verdana"/>
              </a:rPr>
              <a:t>et</a:t>
            </a:r>
            <a:r>
              <a:rPr lang="fr-FR" sz="1100" b="0" strike="noStrike" spc="72">
                <a:solidFill>
                  <a:srgbClr val="000000"/>
                </a:solidFill>
                <a:latin typeface="Verdana"/>
              </a:rPr>
              <a:t> </a:t>
            </a:r>
            <a:r>
              <a:rPr lang="fr-FR" sz="1100" b="0" strike="noStrike" spc="-1">
                <a:solidFill>
                  <a:srgbClr val="000000"/>
                </a:solidFill>
                <a:latin typeface="Verdana"/>
              </a:rPr>
              <a:t>gratuite</a:t>
            </a:r>
            <a:r>
              <a:rPr lang="fr-FR" sz="1100" b="0" strike="noStrike" spc="77">
                <a:solidFill>
                  <a:srgbClr val="000000"/>
                </a:solidFill>
                <a:latin typeface="Verdana"/>
              </a:rPr>
              <a:t> </a:t>
            </a:r>
            <a:r>
              <a:rPr lang="fr-FR" sz="1100" b="0" strike="noStrike" spc="-1">
                <a:solidFill>
                  <a:srgbClr val="000000"/>
                </a:solidFill>
                <a:latin typeface="Verdana"/>
              </a:rPr>
              <a:t>pour</a:t>
            </a:r>
            <a:r>
              <a:rPr lang="fr-FR" sz="1100" b="0" strike="noStrike" spc="83">
                <a:solidFill>
                  <a:srgbClr val="000000"/>
                </a:solidFill>
                <a:latin typeface="Verdana"/>
              </a:rPr>
              <a:t> </a:t>
            </a:r>
            <a:r>
              <a:rPr lang="fr-FR" sz="1100" b="0" strike="noStrike" spc="-1">
                <a:solidFill>
                  <a:srgbClr val="000000"/>
                </a:solidFill>
                <a:latin typeface="Verdana"/>
              </a:rPr>
              <a:t>les</a:t>
            </a:r>
            <a:r>
              <a:rPr lang="fr-FR" sz="1100" b="0" strike="noStrike" spc="77">
                <a:solidFill>
                  <a:srgbClr val="000000"/>
                </a:solidFill>
                <a:latin typeface="Verdana"/>
              </a:rPr>
              <a:t> </a:t>
            </a:r>
            <a:r>
              <a:rPr lang="fr-FR" sz="1100" b="0" strike="noStrike" spc="-1">
                <a:solidFill>
                  <a:srgbClr val="000000"/>
                </a:solidFill>
                <a:latin typeface="Verdana"/>
              </a:rPr>
              <a:t>étudiants,</a:t>
            </a:r>
            <a:r>
              <a:rPr lang="fr-FR" sz="1100" b="0" strike="noStrike" spc="83">
                <a:solidFill>
                  <a:srgbClr val="000000"/>
                </a:solidFill>
                <a:latin typeface="Verdana"/>
              </a:rPr>
              <a:t> </a:t>
            </a:r>
            <a:r>
              <a:rPr lang="fr-FR" sz="1100" b="0" strike="noStrike" spc="-1">
                <a:solidFill>
                  <a:srgbClr val="000000"/>
                </a:solidFill>
                <a:latin typeface="Verdana"/>
              </a:rPr>
              <a:t>enseignants</a:t>
            </a:r>
            <a:r>
              <a:rPr lang="fr-FR" sz="1100" b="0" strike="noStrike" spc="89">
                <a:solidFill>
                  <a:srgbClr val="000000"/>
                </a:solidFill>
                <a:latin typeface="Verdana"/>
              </a:rPr>
              <a:t> </a:t>
            </a:r>
            <a:r>
              <a:rPr lang="fr-FR" sz="1100" b="0" strike="noStrike" spc="-1">
                <a:solidFill>
                  <a:srgbClr val="000000"/>
                </a:solidFill>
                <a:latin typeface="Verdana"/>
              </a:rPr>
              <a:t>ou</a:t>
            </a:r>
            <a:r>
              <a:rPr lang="fr-FR" sz="1100" b="0" strike="noStrike" spc="77">
                <a:solidFill>
                  <a:srgbClr val="000000"/>
                </a:solidFill>
                <a:latin typeface="Verdana"/>
              </a:rPr>
              <a:t> </a:t>
            </a:r>
            <a:r>
              <a:rPr lang="fr-FR" sz="1100" b="0" strike="noStrike" spc="-1">
                <a:solidFill>
                  <a:srgbClr val="000000"/>
                </a:solidFill>
                <a:latin typeface="Verdana"/>
              </a:rPr>
              <a:t>personnels</a:t>
            </a:r>
            <a:r>
              <a:rPr lang="fr-FR" sz="1100" b="0" strike="noStrike" spc="72">
                <a:solidFill>
                  <a:srgbClr val="000000"/>
                </a:solidFill>
                <a:latin typeface="Verdana"/>
              </a:rPr>
              <a:t> </a:t>
            </a:r>
            <a:r>
              <a:rPr lang="fr-FR" sz="1100" b="0" strike="noStrike" spc="-1">
                <a:solidFill>
                  <a:srgbClr val="000000"/>
                </a:solidFill>
                <a:latin typeface="Verdana"/>
              </a:rPr>
              <a:t>de</a:t>
            </a:r>
            <a:r>
              <a:rPr lang="fr-FR" sz="1100" b="0" strike="noStrike" spc="77">
                <a:solidFill>
                  <a:srgbClr val="000000"/>
                </a:solidFill>
                <a:latin typeface="Verdana"/>
              </a:rPr>
              <a:t> </a:t>
            </a:r>
            <a:r>
              <a:rPr lang="fr-FR" sz="1100" b="0" strike="noStrike" spc="-1">
                <a:solidFill>
                  <a:srgbClr val="000000"/>
                </a:solidFill>
                <a:latin typeface="Verdana"/>
              </a:rPr>
              <a:t>l’Université</a:t>
            </a:r>
            <a:r>
              <a:rPr lang="fr-FR" sz="1100" b="0" strike="noStrike" spc="63">
                <a:solidFill>
                  <a:srgbClr val="000000"/>
                </a:solidFill>
                <a:latin typeface="Verdana"/>
              </a:rPr>
              <a:t> </a:t>
            </a:r>
            <a:r>
              <a:rPr lang="fr-FR" sz="1100" b="0" strike="noStrike" spc="-1">
                <a:solidFill>
                  <a:srgbClr val="000000"/>
                </a:solidFill>
                <a:latin typeface="Verdana"/>
              </a:rPr>
              <a:t>de</a:t>
            </a:r>
            <a:r>
              <a:rPr lang="fr-FR" sz="1100" b="0" strike="noStrike" spc="83">
                <a:solidFill>
                  <a:srgbClr val="000000"/>
                </a:solidFill>
                <a:latin typeface="Verdana"/>
              </a:rPr>
              <a:t> </a:t>
            </a:r>
            <a:r>
              <a:rPr lang="fr-FR" sz="1100" b="0" strike="noStrike" spc="-1">
                <a:solidFill>
                  <a:srgbClr val="000000"/>
                </a:solidFill>
                <a:latin typeface="Verdana"/>
              </a:rPr>
              <a:t>Lille</a:t>
            </a:r>
            <a:r>
              <a:rPr lang="fr-FR" sz="1100" b="0" strike="noStrike" spc="77">
                <a:solidFill>
                  <a:srgbClr val="000000"/>
                </a:solidFill>
                <a:latin typeface="Verdana"/>
              </a:rPr>
              <a:t> </a:t>
            </a:r>
            <a:r>
              <a:rPr lang="fr-FR" sz="1100" b="0" strike="noStrike" spc="-1">
                <a:solidFill>
                  <a:srgbClr val="000000"/>
                </a:solidFill>
                <a:latin typeface="Verdana"/>
              </a:rPr>
              <a:t>et</a:t>
            </a:r>
            <a:r>
              <a:rPr lang="fr-FR" sz="1100" b="0" strike="noStrike" spc="72">
                <a:solidFill>
                  <a:srgbClr val="000000"/>
                </a:solidFill>
                <a:latin typeface="Verdana"/>
              </a:rPr>
              <a:t> </a:t>
            </a:r>
            <a:r>
              <a:rPr lang="fr-FR" sz="1100" b="0" strike="noStrike" spc="-1">
                <a:solidFill>
                  <a:srgbClr val="000000"/>
                </a:solidFill>
                <a:latin typeface="Verdana"/>
              </a:rPr>
              <a:t>se</a:t>
            </a:r>
            <a:r>
              <a:rPr lang="fr-FR" sz="1100" b="0" strike="noStrike" spc="77">
                <a:solidFill>
                  <a:srgbClr val="000000"/>
                </a:solidFill>
                <a:latin typeface="Verdana"/>
              </a:rPr>
              <a:t> </a:t>
            </a:r>
            <a:r>
              <a:rPr lang="fr-FR" sz="1100" b="0" strike="noStrike" spc="-1">
                <a:solidFill>
                  <a:srgbClr val="000000"/>
                </a:solidFill>
                <a:latin typeface="Verdana"/>
              </a:rPr>
              <a:t>fait</a:t>
            </a:r>
            <a:r>
              <a:rPr lang="fr-FR" sz="1100" b="0" strike="noStrike" spc="89">
                <a:solidFill>
                  <a:srgbClr val="000000"/>
                </a:solidFill>
                <a:latin typeface="Verdana"/>
              </a:rPr>
              <a:t> </a:t>
            </a:r>
            <a:r>
              <a:rPr lang="fr-FR" sz="1100" b="0" strike="noStrike" spc="-26">
                <a:solidFill>
                  <a:srgbClr val="000000"/>
                </a:solidFill>
                <a:latin typeface="Verdana"/>
              </a:rPr>
              <a:t>en </a:t>
            </a:r>
            <a:r>
              <a:rPr lang="fr-FR" sz="1100" b="0" strike="noStrike" spc="-1">
                <a:solidFill>
                  <a:srgbClr val="000000"/>
                </a:solidFill>
                <a:latin typeface="Verdana"/>
              </a:rPr>
              <a:t>ligne directement</a:t>
            </a:r>
            <a:r>
              <a:rPr lang="fr-FR" sz="1100" b="0" strike="noStrike" spc="12">
                <a:solidFill>
                  <a:srgbClr val="000000"/>
                </a:solidFill>
                <a:latin typeface="Verdana"/>
              </a:rPr>
              <a:t> </a:t>
            </a:r>
            <a:r>
              <a:rPr lang="fr-FR" sz="1100" b="0" strike="noStrike" spc="-1">
                <a:solidFill>
                  <a:srgbClr val="000000"/>
                </a:solidFill>
                <a:latin typeface="Verdana"/>
              </a:rPr>
              <a:t>par</a:t>
            </a:r>
            <a:r>
              <a:rPr lang="fr-FR" sz="1100" b="0" strike="noStrike" spc="24">
                <a:solidFill>
                  <a:srgbClr val="000000"/>
                </a:solidFill>
                <a:latin typeface="Verdana"/>
              </a:rPr>
              <a:t> </a:t>
            </a:r>
            <a:r>
              <a:rPr lang="fr-FR" sz="1100" b="0" strike="noStrike" spc="-1">
                <a:solidFill>
                  <a:srgbClr val="000000"/>
                </a:solidFill>
                <a:latin typeface="Verdana"/>
              </a:rPr>
              <a:t>l’application</a:t>
            </a:r>
            <a:r>
              <a:rPr lang="fr-FR" sz="1100" b="0" strike="noStrike" spc="18">
                <a:solidFill>
                  <a:srgbClr val="000000"/>
                </a:solidFill>
                <a:latin typeface="Verdana"/>
              </a:rPr>
              <a:t> </a:t>
            </a:r>
            <a:r>
              <a:rPr lang="fr-FR" sz="1100" b="0" strike="noStrike" spc="-1">
                <a:solidFill>
                  <a:srgbClr val="000000"/>
                </a:solidFill>
                <a:latin typeface="Verdana"/>
              </a:rPr>
              <a:t>CALAO</a:t>
            </a:r>
            <a:r>
              <a:rPr lang="fr-FR" sz="1100" b="0" strike="noStrike" spc="12">
                <a:solidFill>
                  <a:srgbClr val="000000"/>
                </a:solidFill>
                <a:latin typeface="Verdana"/>
              </a:rPr>
              <a:t> </a:t>
            </a:r>
            <a:r>
              <a:rPr lang="fr-FR" sz="1100" b="0" strike="noStrike" spc="-1">
                <a:solidFill>
                  <a:srgbClr val="000000"/>
                </a:solidFill>
                <a:latin typeface="Verdana"/>
              </a:rPr>
              <a:t>autoformation</a:t>
            </a:r>
            <a:r>
              <a:rPr lang="fr-FR" sz="1100" b="0" strike="noStrike" spc="29">
                <a:solidFill>
                  <a:srgbClr val="000000"/>
                </a:solidFill>
                <a:latin typeface="Verdana"/>
              </a:rPr>
              <a:t> </a:t>
            </a:r>
            <a:r>
              <a:rPr lang="fr-FR" sz="1100" b="0" strike="noStrike" spc="-1">
                <a:solidFill>
                  <a:srgbClr val="000000"/>
                </a:solidFill>
                <a:latin typeface="Verdana"/>
              </a:rPr>
              <a:t>que</a:t>
            </a:r>
            <a:r>
              <a:rPr lang="fr-FR" sz="1100" b="0" strike="noStrike" spc="12">
                <a:solidFill>
                  <a:srgbClr val="000000"/>
                </a:solidFill>
                <a:latin typeface="Verdana"/>
              </a:rPr>
              <a:t> </a:t>
            </a:r>
            <a:r>
              <a:rPr lang="fr-FR" sz="1100" b="0" strike="noStrike" spc="-1">
                <a:solidFill>
                  <a:srgbClr val="000000"/>
                </a:solidFill>
                <a:latin typeface="Verdana"/>
              </a:rPr>
              <a:t>vous</a:t>
            </a:r>
            <a:r>
              <a:rPr lang="fr-FR" sz="1100" b="0" strike="noStrike" spc="12">
                <a:solidFill>
                  <a:srgbClr val="000000"/>
                </a:solidFill>
                <a:latin typeface="Verdana"/>
              </a:rPr>
              <a:t> </a:t>
            </a:r>
            <a:r>
              <a:rPr lang="fr-FR" sz="1100" b="0" strike="noStrike" spc="-1">
                <a:solidFill>
                  <a:srgbClr val="000000"/>
                </a:solidFill>
                <a:latin typeface="Verdana"/>
              </a:rPr>
              <a:t>trouverez</a:t>
            </a:r>
            <a:r>
              <a:rPr lang="fr-FR" sz="1100" b="0" strike="noStrike" spc="12">
                <a:solidFill>
                  <a:srgbClr val="000000"/>
                </a:solidFill>
                <a:latin typeface="Verdana"/>
              </a:rPr>
              <a:t> </a:t>
            </a:r>
            <a:r>
              <a:rPr lang="fr-FR" sz="1100" b="0" strike="noStrike" spc="-1">
                <a:solidFill>
                  <a:srgbClr val="000000"/>
                </a:solidFill>
                <a:latin typeface="Verdana"/>
              </a:rPr>
              <a:t>dans</a:t>
            </a:r>
            <a:r>
              <a:rPr lang="fr-FR" sz="1100" b="0" strike="noStrike" spc="29">
                <a:solidFill>
                  <a:srgbClr val="000000"/>
                </a:solidFill>
                <a:latin typeface="Verdana"/>
              </a:rPr>
              <a:t> </a:t>
            </a:r>
            <a:r>
              <a:rPr lang="fr-FR" sz="1100" b="0" strike="noStrike" spc="-1">
                <a:solidFill>
                  <a:srgbClr val="000000"/>
                </a:solidFill>
                <a:latin typeface="Verdana"/>
              </a:rPr>
              <a:t>votre</a:t>
            </a:r>
            <a:r>
              <a:rPr lang="fr-FR" sz="1100" b="0" strike="noStrike" spc="18">
                <a:solidFill>
                  <a:srgbClr val="000000"/>
                </a:solidFill>
                <a:latin typeface="Verdana"/>
              </a:rPr>
              <a:t> </a:t>
            </a:r>
            <a:r>
              <a:rPr lang="fr-FR" sz="1100" b="0" strike="noStrike" spc="-1">
                <a:solidFill>
                  <a:srgbClr val="000000"/>
                </a:solidFill>
                <a:latin typeface="Verdana"/>
              </a:rPr>
              <a:t>ENT.</a:t>
            </a:r>
            <a:r>
              <a:rPr lang="fr-FR" sz="1100" b="0" strike="noStrike" spc="9">
                <a:solidFill>
                  <a:srgbClr val="000000"/>
                </a:solidFill>
                <a:latin typeface="Verdana"/>
              </a:rPr>
              <a:t> </a:t>
            </a:r>
            <a:r>
              <a:rPr lang="fr-FR" sz="1100" b="0" strike="noStrike" spc="-1">
                <a:solidFill>
                  <a:srgbClr val="000000"/>
                </a:solidFill>
                <a:latin typeface="Verdana"/>
              </a:rPr>
              <a:t>Passez</a:t>
            </a:r>
            <a:r>
              <a:rPr lang="fr-FR" sz="1100" b="0" strike="noStrike" spc="12">
                <a:solidFill>
                  <a:srgbClr val="000000"/>
                </a:solidFill>
                <a:latin typeface="Verdana"/>
              </a:rPr>
              <a:t> </a:t>
            </a:r>
            <a:r>
              <a:rPr lang="fr-FR" sz="1100" b="0" strike="noStrike" spc="-1">
                <a:solidFill>
                  <a:srgbClr val="000000"/>
                </a:solidFill>
                <a:latin typeface="Verdana"/>
              </a:rPr>
              <a:t>ensuite</a:t>
            </a:r>
            <a:r>
              <a:rPr lang="fr-FR" sz="1100" b="0" strike="noStrike" spc="12">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26">
                <a:solidFill>
                  <a:srgbClr val="000000"/>
                </a:solidFill>
                <a:latin typeface="Verdana"/>
              </a:rPr>
              <a:t>CRL </a:t>
            </a:r>
            <a:r>
              <a:rPr lang="fr-FR" sz="1100" b="0" strike="noStrike" spc="-1">
                <a:solidFill>
                  <a:srgbClr val="000000"/>
                </a:solidFill>
                <a:latin typeface="Verdana"/>
              </a:rPr>
              <a:t>pour</a:t>
            </a:r>
            <a:r>
              <a:rPr lang="fr-FR" sz="1100" b="0" strike="noStrike" spc="4">
                <a:solidFill>
                  <a:srgbClr val="000000"/>
                </a:solidFill>
                <a:latin typeface="Verdana"/>
              </a:rPr>
              <a:t> </a:t>
            </a:r>
            <a:r>
              <a:rPr lang="fr-FR" sz="1100" b="0" strike="noStrike" spc="-1">
                <a:solidFill>
                  <a:srgbClr val="000000"/>
                </a:solidFill>
                <a:latin typeface="Verdana"/>
              </a:rPr>
              <a:t>découvrir</a:t>
            </a:r>
            <a:r>
              <a:rPr lang="fr-FR" sz="1100" b="0" strike="noStrike" spc="24">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ressources</a:t>
            </a:r>
            <a:r>
              <a:rPr lang="fr-FR" sz="1100" b="0" strike="noStrike" spc="12">
                <a:solidFill>
                  <a:srgbClr val="000000"/>
                </a:solidFill>
                <a:latin typeface="Verdana"/>
              </a:rPr>
              <a:t> </a:t>
            </a:r>
            <a:r>
              <a:rPr lang="fr-FR" sz="1100" b="0" strike="noStrike" spc="-1">
                <a:solidFill>
                  <a:srgbClr val="000000"/>
                </a:solidFill>
                <a:latin typeface="Verdana"/>
              </a:rPr>
              <a:t>sur</a:t>
            </a:r>
            <a:r>
              <a:rPr lang="fr-FR" sz="1100" b="0" strike="noStrike" spc="4">
                <a:solidFill>
                  <a:srgbClr val="000000"/>
                </a:solidFill>
                <a:latin typeface="Verdana"/>
              </a:rPr>
              <a:t> </a:t>
            </a:r>
            <a:r>
              <a:rPr lang="fr-FR" sz="1100" b="0" strike="noStrike" spc="-1">
                <a:solidFill>
                  <a:srgbClr val="000000"/>
                </a:solidFill>
                <a:latin typeface="Verdana"/>
              </a:rPr>
              <a:t>site</a:t>
            </a:r>
            <a:r>
              <a:rPr lang="fr-FR" sz="1100" b="0" strike="noStrike" spc="9">
                <a:solidFill>
                  <a:srgbClr val="000000"/>
                </a:solidFill>
                <a:latin typeface="Verdana"/>
              </a:rPr>
              <a:t> </a:t>
            </a:r>
            <a:r>
              <a:rPr lang="fr-FR" sz="1100" b="0" strike="noStrike" spc="-1">
                <a:solidFill>
                  <a:srgbClr val="000000"/>
                </a:solidFill>
                <a:latin typeface="Verdana"/>
              </a:rPr>
              <a:t>et</a:t>
            </a:r>
            <a:r>
              <a:rPr lang="fr-FR" sz="1100" b="0" strike="noStrike" spc="18">
                <a:solidFill>
                  <a:srgbClr val="000000"/>
                </a:solidFill>
                <a:latin typeface="Verdana"/>
              </a:rPr>
              <a:t> </a:t>
            </a:r>
            <a:r>
              <a:rPr lang="fr-FR" sz="1100" b="0" strike="noStrike" spc="-1">
                <a:solidFill>
                  <a:srgbClr val="000000"/>
                </a:solidFill>
                <a:latin typeface="Verdana"/>
              </a:rPr>
              <a:t>les</a:t>
            </a:r>
            <a:r>
              <a:rPr lang="fr-FR" sz="1100" b="0" strike="noStrike" spc="18">
                <a:solidFill>
                  <a:srgbClr val="000000"/>
                </a:solidFill>
                <a:latin typeface="Verdana"/>
              </a:rPr>
              <a:t> </a:t>
            </a:r>
            <a:r>
              <a:rPr lang="fr-FR" sz="1100" b="0" strike="noStrike" spc="-1">
                <a:solidFill>
                  <a:srgbClr val="000000"/>
                </a:solidFill>
                <a:latin typeface="Verdana"/>
              </a:rPr>
              <a:t>activités</a:t>
            </a:r>
            <a:r>
              <a:rPr lang="fr-FR" sz="1100" b="0" strike="noStrike" spc="9">
                <a:solidFill>
                  <a:srgbClr val="000000"/>
                </a:solidFill>
                <a:latin typeface="Verdana"/>
              </a:rPr>
              <a:t> </a:t>
            </a:r>
            <a:r>
              <a:rPr lang="fr-FR" sz="1100" b="0" strike="noStrike" spc="-1">
                <a:solidFill>
                  <a:srgbClr val="000000"/>
                </a:solidFill>
                <a:latin typeface="Verdana"/>
              </a:rPr>
              <a:t>pédagogiques</a:t>
            </a:r>
            <a:r>
              <a:rPr lang="fr-FR" sz="1100" b="0" strike="noStrike" spc="12">
                <a:solidFill>
                  <a:srgbClr val="000000"/>
                </a:solidFill>
                <a:latin typeface="Verdana"/>
              </a:rPr>
              <a:t> </a:t>
            </a:r>
            <a:r>
              <a:rPr lang="fr-FR" sz="1100" b="0" strike="noStrike" spc="-1">
                <a:solidFill>
                  <a:srgbClr val="000000"/>
                </a:solidFill>
                <a:latin typeface="Verdana"/>
              </a:rPr>
              <a:t>complémentaires</a:t>
            </a:r>
            <a:r>
              <a:rPr lang="fr-FR" sz="1100" b="0" strike="noStrike" spc="12">
                <a:solidFill>
                  <a:srgbClr val="000000"/>
                </a:solidFill>
                <a:latin typeface="Verdana"/>
              </a:rPr>
              <a:t> </a:t>
            </a:r>
            <a:r>
              <a:rPr lang="fr-FR" sz="1100" b="0" strike="noStrike" spc="-1">
                <a:solidFill>
                  <a:srgbClr val="000000"/>
                </a:solidFill>
                <a:latin typeface="Verdana"/>
              </a:rPr>
              <a:t>proposées</a:t>
            </a:r>
            <a:r>
              <a:rPr lang="fr-FR" sz="1100" b="0" strike="noStrike" spc="9">
                <a:solidFill>
                  <a:srgbClr val="000000"/>
                </a:solidFill>
                <a:latin typeface="Verdana"/>
              </a:rPr>
              <a:t> </a:t>
            </a:r>
            <a:r>
              <a:rPr lang="fr-FR" sz="1100" b="0" strike="noStrike" spc="-1">
                <a:solidFill>
                  <a:srgbClr val="000000"/>
                </a:solidFill>
                <a:latin typeface="Verdana"/>
              </a:rPr>
              <a:t>telles</a:t>
            </a:r>
            <a:r>
              <a:rPr lang="fr-FR" sz="1100" b="0" strike="noStrike" spc="12">
                <a:solidFill>
                  <a:srgbClr val="000000"/>
                </a:solidFill>
                <a:latin typeface="Verdana"/>
              </a:rPr>
              <a:t> </a:t>
            </a:r>
            <a:r>
              <a:rPr lang="fr-FR" sz="1100" b="0" strike="noStrike" spc="-1">
                <a:solidFill>
                  <a:srgbClr val="000000"/>
                </a:solidFill>
                <a:latin typeface="Verdana"/>
              </a:rPr>
              <a:t>que</a:t>
            </a:r>
            <a:r>
              <a:rPr lang="fr-FR" sz="1100" b="0" strike="noStrike" spc="12">
                <a:solidFill>
                  <a:srgbClr val="000000"/>
                </a:solidFill>
                <a:latin typeface="Verdana"/>
              </a:rPr>
              <a:t> </a:t>
            </a:r>
            <a:r>
              <a:rPr lang="fr-FR" sz="1100" b="0" strike="noStrike" spc="-1">
                <a:solidFill>
                  <a:srgbClr val="000000"/>
                </a:solidFill>
                <a:latin typeface="Verdana"/>
              </a:rPr>
              <a:t>le</a:t>
            </a:r>
            <a:r>
              <a:rPr lang="fr-FR" sz="1100" b="0" strike="noStrike" spc="29">
                <a:solidFill>
                  <a:srgbClr val="000000"/>
                </a:solidFill>
                <a:latin typeface="Verdana"/>
              </a:rPr>
              <a:t> </a:t>
            </a:r>
            <a:r>
              <a:rPr lang="fr-FR" sz="1100" b="0" strike="noStrike" spc="-12">
                <a:solidFill>
                  <a:srgbClr val="000000"/>
                </a:solidFill>
                <a:latin typeface="Verdana"/>
              </a:rPr>
              <a:t>tutorat </a:t>
            </a:r>
            <a:r>
              <a:rPr lang="fr-FR" sz="1100" b="0" strike="noStrike" spc="-1">
                <a:solidFill>
                  <a:srgbClr val="000000"/>
                </a:solidFill>
                <a:latin typeface="Verdana"/>
              </a:rPr>
              <a:t>en</a:t>
            </a:r>
            <a:r>
              <a:rPr lang="fr-FR" sz="1100" b="0" strike="noStrike" spc="-52">
                <a:solidFill>
                  <a:srgbClr val="000000"/>
                </a:solidFill>
                <a:latin typeface="Verdana"/>
              </a:rPr>
              <a:t> </a:t>
            </a:r>
            <a:r>
              <a:rPr lang="fr-FR" sz="1100" b="0" strike="noStrike" spc="-1">
                <a:solidFill>
                  <a:srgbClr val="000000"/>
                </a:solidFill>
                <a:latin typeface="Verdana"/>
              </a:rPr>
              <a:t>langues,</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ateliers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conversation,</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tandem</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52">
                <a:solidFill>
                  <a:srgbClr val="000000"/>
                </a:solidFill>
                <a:latin typeface="Verdana"/>
              </a:rPr>
              <a:t> </a:t>
            </a:r>
            <a:r>
              <a:rPr lang="fr-FR" sz="1100" b="0" strike="noStrike" spc="-1">
                <a:solidFill>
                  <a:srgbClr val="000000"/>
                </a:solidFill>
                <a:latin typeface="Verdana"/>
              </a:rPr>
              <a:t>télétandem,</a:t>
            </a:r>
            <a:r>
              <a:rPr lang="fr-FR" sz="1100" b="0" strike="noStrike" spc="-15">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cafés</a:t>
            </a:r>
            <a:r>
              <a:rPr lang="fr-FR" sz="1100" b="0" strike="noStrike" spc="-32">
                <a:solidFill>
                  <a:srgbClr val="000000"/>
                </a:solidFill>
                <a:latin typeface="Verdana"/>
              </a:rPr>
              <a:t> </a:t>
            </a:r>
            <a:r>
              <a:rPr lang="fr-FR" sz="1100" b="0" strike="noStrike" spc="-12">
                <a:solidFill>
                  <a:srgbClr val="000000"/>
                </a:solidFill>
                <a:latin typeface="Verdana"/>
              </a:rPr>
              <a:t>langues…</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L’Université</a:t>
            </a:r>
            <a:r>
              <a:rPr lang="fr-FR" sz="1100" b="0" strike="noStrike" spc="128">
                <a:solidFill>
                  <a:srgbClr val="000000"/>
                </a:solidFill>
                <a:latin typeface="Verdana"/>
              </a:rPr>
              <a:t> </a:t>
            </a:r>
            <a:r>
              <a:rPr lang="fr-FR" sz="1100" b="0" strike="noStrike" spc="-1">
                <a:solidFill>
                  <a:srgbClr val="000000"/>
                </a:solidFill>
                <a:latin typeface="Verdana"/>
              </a:rPr>
              <a:t>de</a:t>
            </a:r>
            <a:r>
              <a:rPr lang="fr-FR" sz="1100" b="0" strike="noStrike" spc="123">
                <a:solidFill>
                  <a:srgbClr val="000000"/>
                </a:solidFill>
                <a:latin typeface="Verdana"/>
              </a:rPr>
              <a:t> </a:t>
            </a:r>
            <a:r>
              <a:rPr lang="fr-FR" sz="1100" b="0" strike="noStrike" spc="-1">
                <a:solidFill>
                  <a:srgbClr val="000000"/>
                </a:solidFill>
                <a:latin typeface="Verdana"/>
              </a:rPr>
              <a:t>Lille</a:t>
            </a:r>
            <a:r>
              <a:rPr lang="fr-FR" sz="1100" b="0" strike="noStrike" spc="123">
                <a:solidFill>
                  <a:srgbClr val="000000"/>
                </a:solidFill>
                <a:latin typeface="Verdana"/>
              </a:rPr>
              <a:t> </a:t>
            </a:r>
            <a:r>
              <a:rPr lang="fr-FR" sz="1100" b="0" strike="noStrike" spc="-1">
                <a:solidFill>
                  <a:srgbClr val="000000"/>
                </a:solidFill>
                <a:latin typeface="Verdana"/>
              </a:rPr>
              <a:t>comporte</a:t>
            </a:r>
            <a:r>
              <a:rPr lang="fr-FR" sz="1100" b="0" strike="noStrike" spc="123">
                <a:solidFill>
                  <a:srgbClr val="000000"/>
                </a:solidFill>
                <a:latin typeface="Verdana"/>
              </a:rPr>
              <a:t> </a:t>
            </a:r>
            <a:r>
              <a:rPr lang="fr-FR" sz="1100" b="0" strike="noStrike" spc="-1">
                <a:solidFill>
                  <a:srgbClr val="000000"/>
                </a:solidFill>
                <a:latin typeface="Verdana"/>
              </a:rPr>
              <a:t>5</a:t>
            </a:r>
            <a:r>
              <a:rPr lang="fr-FR" sz="1100" b="0" strike="noStrike" spc="117">
                <a:solidFill>
                  <a:srgbClr val="000000"/>
                </a:solidFill>
                <a:latin typeface="Verdana"/>
              </a:rPr>
              <a:t> </a:t>
            </a:r>
            <a:r>
              <a:rPr lang="fr-FR" sz="1100" b="0" strike="noStrike" spc="-1">
                <a:solidFill>
                  <a:srgbClr val="000000"/>
                </a:solidFill>
                <a:latin typeface="Verdana"/>
              </a:rPr>
              <a:t>CRL</a:t>
            </a:r>
            <a:r>
              <a:rPr lang="fr-FR" sz="1100" b="0" strike="noStrike" spc="123">
                <a:solidFill>
                  <a:srgbClr val="000000"/>
                </a:solidFill>
                <a:latin typeface="Verdana"/>
              </a:rPr>
              <a:t> </a:t>
            </a:r>
            <a:r>
              <a:rPr lang="fr-FR" sz="1100" b="0" strike="noStrike" spc="-1">
                <a:solidFill>
                  <a:srgbClr val="000000"/>
                </a:solidFill>
                <a:latin typeface="Verdana"/>
              </a:rPr>
              <a:t>sur</a:t>
            </a:r>
            <a:r>
              <a:rPr lang="fr-FR" sz="1100" b="0" strike="noStrike" spc="117">
                <a:solidFill>
                  <a:srgbClr val="000000"/>
                </a:solidFill>
                <a:latin typeface="Verdana"/>
              </a:rPr>
              <a:t> </a:t>
            </a:r>
            <a:r>
              <a:rPr lang="fr-FR" sz="1100" b="0" strike="noStrike" spc="-1">
                <a:solidFill>
                  <a:srgbClr val="000000"/>
                </a:solidFill>
                <a:latin typeface="Verdana"/>
              </a:rPr>
              <a:t>les</a:t>
            </a:r>
            <a:r>
              <a:rPr lang="fr-FR" sz="1100" b="0" strike="noStrike" spc="123">
                <a:solidFill>
                  <a:srgbClr val="000000"/>
                </a:solidFill>
                <a:latin typeface="Verdana"/>
              </a:rPr>
              <a:t> </a:t>
            </a:r>
            <a:r>
              <a:rPr lang="fr-FR" sz="1100" b="0" strike="noStrike" spc="-1">
                <a:solidFill>
                  <a:srgbClr val="000000"/>
                </a:solidFill>
                <a:latin typeface="Verdana"/>
              </a:rPr>
              <a:t>campus</a:t>
            </a:r>
            <a:r>
              <a:rPr lang="fr-FR" sz="1100" b="0" strike="noStrike" spc="117">
                <a:solidFill>
                  <a:srgbClr val="000000"/>
                </a:solidFill>
                <a:latin typeface="Verdana"/>
              </a:rPr>
              <a:t> </a:t>
            </a:r>
            <a:r>
              <a:rPr lang="fr-FR" sz="1100" b="0" strike="noStrike" spc="-1">
                <a:solidFill>
                  <a:srgbClr val="000000"/>
                </a:solidFill>
                <a:latin typeface="Verdana"/>
              </a:rPr>
              <a:t>de</a:t>
            </a:r>
            <a:r>
              <a:rPr lang="fr-FR" sz="1100" b="0" strike="noStrike" spc="123">
                <a:solidFill>
                  <a:srgbClr val="000000"/>
                </a:solidFill>
                <a:latin typeface="Verdana"/>
              </a:rPr>
              <a:t> </a:t>
            </a:r>
            <a:r>
              <a:rPr lang="fr-FR" sz="1100" b="0" strike="noStrike" spc="-1">
                <a:solidFill>
                  <a:srgbClr val="000000"/>
                </a:solidFill>
                <a:latin typeface="Verdana"/>
              </a:rPr>
              <a:t>Cité</a:t>
            </a:r>
            <a:r>
              <a:rPr lang="fr-FR" sz="1100" b="0" strike="noStrike" spc="123">
                <a:solidFill>
                  <a:srgbClr val="000000"/>
                </a:solidFill>
                <a:latin typeface="Verdana"/>
              </a:rPr>
              <a:t> </a:t>
            </a:r>
            <a:r>
              <a:rPr lang="fr-FR" sz="1100" b="0" strike="noStrike" spc="-1">
                <a:solidFill>
                  <a:srgbClr val="000000"/>
                </a:solidFill>
                <a:latin typeface="Verdana"/>
              </a:rPr>
              <a:t>Scientifique</a:t>
            </a:r>
            <a:r>
              <a:rPr lang="fr-FR" sz="1100" b="0" strike="noStrike" spc="128">
                <a:solidFill>
                  <a:srgbClr val="000000"/>
                </a:solidFill>
                <a:latin typeface="Verdana"/>
              </a:rPr>
              <a:t> </a:t>
            </a:r>
            <a:r>
              <a:rPr lang="fr-FR" sz="1100" b="0" strike="noStrike" spc="-1">
                <a:solidFill>
                  <a:srgbClr val="000000"/>
                </a:solidFill>
                <a:latin typeface="Verdana"/>
              </a:rPr>
              <a:t>et</a:t>
            </a:r>
            <a:r>
              <a:rPr lang="fr-FR" sz="1100" b="0" strike="noStrike" spc="117">
                <a:solidFill>
                  <a:srgbClr val="000000"/>
                </a:solidFill>
                <a:latin typeface="Verdana"/>
              </a:rPr>
              <a:t> </a:t>
            </a:r>
            <a:r>
              <a:rPr lang="fr-FR" sz="1100" b="0" strike="noStrike" spc="-12">
                <a:solidFill>
                  <a:srgbClr val="000000"/>
                </a:solidFill>
                <a:latin typeface="Verdana"/>
              </a:rPr>
              <a:t>Pont-de-</a:t>
            </a:r>
            <a:r>
              <a:rPr lang="fr-FR" sz="1100" b="0" strike="noStrike" spc="-1">
                <a:solidFill>
                  <a:srgbClr val="000000"/>
                </a:solidFill>
                <a:latin typeface="Verdana"/>
              </a:rPr>
              <a:t>Bois</a:t>
            </a:r>
            <a:r>
              <a:rPr lang="fr-FR" sz="1100" b="0" strike="noStrike" spc="123">
                <a:solidFill>
                  <a:srgbClr val="000000"/>
                </a:solidFill>
                <a:latin typeface="Verdana"/>
              </a:rPr>
              <a:t> </a:t>
            </a:r>
            <a:r>
              <a:rPr lang="fr-FR" sz="1100" b="0" strike="noStrike" spc="-1">
                <a:solidFill>
                  <a:srgbClr val="000000"/>
                </a:solidFill>
                <a:latin typeface="Verdana"/>
              </a:rPr>
              <a:t>à</a:t>
            </a:r>
            <a:r>
              <a:rPr lang="fr-FR" sz="1100" b="0" strike="noStrike" spc="117">
                <a:solidFill>
                  <a:srgbClr val="000000"/>
                </a:solidFill>
                <a:latin typeface="Verdana"/>
              </a:rPr>
              <a:t> </a:t>
            </a:r>
            <a:r>
              <a:rPr lang="fr-FR" sz="1100" b="0" strike="noStrike" spc="-1">
                <a:solidFill>
                  <a:srgbClr val="000000"/>
                </a:solidFill>
                <a:latin typeface="Verdana"/>
              </a:rPr>
              <a:t>Villeneuve</a:t>
            </a:r>
            <a:r>
              <a:rPr lang="fr-FR" sz="1100" b="0" strike="noStrike" spc="123">
                <a:solidFill>
                  <a:srgbClr val="000000"/>
                </a:solidFill>
                <a:latin typeface="Verdana"/>
              </a:rPr>
              <a:t> </a:t>
            </a:r>
            <a:r>
              <a:rPr lang="fr-FR" sz="1100" b="0" strike="noStrike" spc="-1">
                <a:solidFill>
                  <a:srgbClr val="000000"/>
                </a:solidFill>
                <a:latin typeface="Verdana"/>
              </a:rPr>
              <a:t>d’Ascq,</a:t>
            </a:r>
            <a:r>
              <a:rPr lang="fr-FR" sz="1100" b="0" strike="noStrike" spc="123">
                <a:solidFill>
                  <a:srgbClr val="000000"/>
                </a:solidFill>
                <a:latin typeface="Verdana"/>
              </a:rPr>
              <a:t> </a:t>
            </a:r>
            <a:r>
              <a:rPr lang="fr-FR" sz="1100" b="0" strike="noStrike" spc="-26">
                <a:solidFill>
                  <a:srgbClr val="000000"/>
                </a:solidFill>
                <a:latin typeface="Verdana"/>
              </a:rPr>
              <a:t>IAE </a:t>
            </a:r>
            <a:r>
              <a:rPr lang="fr-FR" sz="1100" b="0" strike="noStrike" spc="-1">
                <a:solidFill>
                  <a:srgbClr val="000000"/>
                </a:solidFill>
                <a:latin typeface="Verdana"/>
              </a:rPr>
              <a:t>dans le</a:t>
            </a:r>
            <a:r>
              <a:rPr lang="fr-FR" sz="1100" b="0" strike="noStrike" spc="-12">
                <a:solidFill>
                  <a:srgbClr val="000000"/>
                </a:solidFill>
                <a:latin typeface="Verdana"/>
              </a:rPr>
              <a:t> Vieux-</a:t>
            </a:r>
            <a:r>
              <a:rPr lang="fr-FR" sz="1100" b="0" strike="noStrike" spc="-1">
                <a:solidFill>
                  <a:srgbClr val="000000"/>
                </a:solidFill>
                <a:latin typeface="Verdana"/>
              </a:rPr>
              <a:t>Lille,</a:t>
            </a:r>
            <a:r>
              <a:rPr lang="fr-FR" sz="1100" b="0" strike="noStrike" spc="12">
                <a:solidFill>
                  <a:srgbClr val="000000"/>
                </a:solidFill>
                <a:latin typeface="Verdana"/>
              </a:rPr>
              <a:t> </a:t>
            </a:r>
            <a:r>
              <a:rPr lang="fr-FR" sz="1100" b="0" strike="noStrike" spc="-1">
                <a:solidFill>
                  <a:srgbClr val="000000"/>
                </a:solidFill>
                <a:latin typeface="Verdana"/>
              </a:rPr>
              <a:t>Infocom</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LEA à</a:t>
            </a:r>
            <a:r>
              <a:rPr lang="fr-FR" sz="1100" b="0" strike="noStrike" spc="-12">
                <a:solidFill>
                  <a:srgbClr val="000000"/>
                </a:solidFill>
                <a:latin typeface="Verdana"/>
              </a:rPr>
              <a:t> Roubaix.</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Pour</a:t>
            </a:r>
            <a:r>
              <a:rPr lang="fr-FR" sz="1100" b="0" strike="noStrike" spc="-15">
                <a:solidFill>
                  <a:srgbClr val="000000"/>
                </a:solidFill>
                <a:latin typeface="Verdana"/>
              </a:rPr>
              <a:t> </a:t>
            </a:r>
            <a:r>
              <a:rPr lang="fr-FR" sz="1100" b="0" strike="noStrike" spc="-1">
                <a:solidFill>
                  <a:srgbClr val="000000"/>
                </a:solidFill>
                <a:latin typeface="Verdana"/>
              </a:rPr>
              <a:t>plus de</a:t>
            </a:r>
            <a:r>
              <a:rPr lang="fr-FR" sz="1100" b="0" strike="noStrike" spc="-7">
                <a:solidFill>
                  <a:srgbClr val="000000"/>
                </a:solidFill>
                <a:latin typeface="Verdana"/>
              </a:rPr>
              <a:t> </a:t>
            </a:r>
            <a:r>
              <a:rPr lang="fr-FR" sz="1100" b="0" strike="noStrike" spc="-1">
                <a:solidFill>
                  <a:srgbClr val="000000"/>
                </a:solidFill>
                <a:latin typeface="Verdana"/>
              </a:rPr>
              <a:t>précisions</a:t>
            </a:r>
            <a:r>
              <a:rPr lang="fr-FR" sz="1100" b="0" strike="noStrike" spc="9">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u="sng" strike="noStrike" spc="-12">
                <a:solidFill>
                  <a:srgbClr val="0000FF"/>
                </a:solidFill>
                <a:uFill>
                  <a:solidFill>
                    <a:srgbClr val="0462C1"/>
                  </a:solidFill>
                </a:uFill>
                <a:latin typeface="Verdana"/>
                <a:hlinkClick r:id="rId2"/>
              </a:rPr>
              <a:t>https://clil.univ-</a:t>
            </a:r>
            <a:r>
              <a:rPr lang="fr-FR" sz="1100" b="0" u="sng" strike="noStrike" spc="-1">
                <a:solidFill>
                  <a:srgbClr val="0000FF"/>
                </a:solidFill>
                <a:uFill>
                  <a:solidFill>
                    <a:srgbClr val="0462C1"/>
                  </a:solidFill>
                </a:uFill>
                <a:latin typeface="Verdana"/>
                <a:hlinkClick r:id="rId2"/>
              </a:rPr>
              <a:t>lille.fr</a:t>
            </a:r>
            <a:r>
              <a:rPr lang="fr-FR" sz="1100" b="0" strike="noStrike" spc="-1">
                <a:solidFill>
                  <a:srgbClr val="000000"/>
                </a:solidFill>
                <a:latin typeface="Verdana"/>
              </a:rPr>
              <a:t>|Contact</a:t>
            </a:r>
            <a:r>
              <a:rPr lang="fr-FR" sz="1100" b="0" strike="noStrike" spc="43">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u="sng" strike="noStrike" spc="-12">
                <a:solidFill>
                  <a:srgbClr val="0000FF"/>
                </a:solidFill>
                <a:uFill>
                  <a:solidFill>
                    <a:srgbClr val="0462C1"/>
                  </a:solidFill>
                </a:uFill>
                <a:latin typeface="Verdana"/>
                <a:hlinkClick r:id="rId3"/>
              </a:rPr>
              <a:t>crl@univ-lille.fr</a:t>
            </a:r>
            <a:endParaRPr lang="fr-FR" sz="1100" b="0" strike="noStrike" spc="-1">
              <a:solidFill>
                <a:srgbClr val="000000"/>
              </a:solidFill>
              <a:latin typeface="Calibri"/>
            </a:endParaRPr>
          </a:p>
        </p:txBody>
      </p:sp>
      <p:pic>
        <p:nvPicPr>
          <p:cNvPr id="807" name="object 3"/>
          <p:cNvPicPr/>
          <p:nvPr/>
        </p:nvPicPr>
        <p:blipFill>
          <a:blip r:embed="rId4"/>
          <a:stretch/>
        </p:blipFill>
        <p:spPr>
          <a:xfrm>
            <a:off x="7540560" y="1434960"/>
            <a:ext cx="1050840" cy="1232280"/>
          </a:xfrm>
          <a:prstGeom prst="rect">
            <a:avLst/>
          </a:prstGeom>
          <a:ln w="0">
            <a:noFill/>
          </a:ln>
        </p:spPr>
      </p:pic>
      <p:sp>
        <p:nvSpPr>
          <p:cNvPr id="808" name="PlaceHolder 1"/>
          <p:cNvSpPr>
            <a:spLocks noGrp="1"/>
          </p:cNvSpPr>
          <p:nvPr>
            <p:ph type="sldNum" idx="66"/>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130</a:t>
            </a:r>
            <a:endParaRPr lang="fr-FR" sz="1200" b="0" strike="noStrike" spc="-1">
              <a:solidFill>
                <a:srgbClr val="000000"/>
              </a:solidFill>
              <a:latin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 name="PlaceHolder 1"/>
          <p:cNvSpPr>
            <a:spLocks noGrp="1"/>
          </p:cNvSpPr>
          <p:nvPr>
            <p:ph type="sldNum" idx="67"/>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131</a:t>
            </a:r>
            <a:endParaRPr lang="fr-FR" sz="1200" b="0" strike="noStrike" spc="-1">
              <a:solidFill>
                <a:srgbClr val="000000"/>
              </a:solidFill>
              <a:latin typeface="Calibri"/>
            </a:endParaRPr>
          </a:p>
        </p:txBody>
      </p:sp>
      <p:sp>
        <p:nvSpPr>
          <p:cNvPr id="810" name="object 2"/>
          <p:cNvSpPr/>
          <p:nvPr/>
        </p:nvSpPr>
        <p:spPr>
          <a:xfrm>
            <a:off x="442440" y="263520"/>
            <a:ext cx="8260920" cy="3915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LE</a:t>
            </a:r>
            <a:r>
              <a:rPr lang="fr-FR" sz="1200" b="1" strike="noStrike" spc="-15">
                <a:solidFill>
                  <a:srgbClr val="000000"/>
                </a:solidFill>
                <a:latin typeface="Verdana"/>
              </a:rPr>
              <a:t> </a:t>
            </a:r>
            <a:r>
              <a:rPr lang="fr-FR" sz="1200" b="1" strike="noStrike" spc="-1">
                <a:solidFill>
                  <a:srgbClr val="000000"/>
                </a:solidFill>
                <a:latin typeface="Verdana"/>
              </a:rPr>
              <a:t>CLIL</a:t>
            </a:r>
            <a:r>
              <a:rPr lang="fr-FR" sz="1200" b="1" strike="noStrike" spc="-32">
                <a:solidFill>
                  <a:srgbClr val="000000"/>
                </a:solidFill>
                <a:latin typeface="Verdana"/>
              </a:rPr>
              <a:t> </a:t>
            </a:r>
            <a:r>
              <a:rPr lang="fr-FR" sz="1200" b="1" strike="noStrike" spc="-1">
                <a:solidFill>
                  <a:srgbClr val="000000"/>
                </a:solidFill>
                <a:latin typeface="Verdana"/>
              </a:rPr>
              <a:t>: CENTRE</a:t>
            </a:r>
            <a:r>
              <a:rPr lang="fr-FR" sz="1200" b="1" strike="noStrike" spc="-12">
                <a:solidFill>
                  <a:srgbClr val="000000"/>
                </a:solidFill>
                <a:latin typeface="Verdana"/>
              </a:rPr>
              <a:t> </a:t>
            </a:r>
            <a:r>
              <a:rPr lang="fr-FR" sz="1200" b="1" strike="noStrike" spc="-1">
                <a:solidFill>
                  <a:srgbClr val="000000"/>
                </a:solidFill>
                <a:latin typeface="Verdana"/>
              </a:rPr>
              <a:t>DE</a:t>
            </a:r>
            <a:r>
              <a:rPr lang="fr-FR" sz="1200" b="1" strike="noStrike" spc="9">
                <a:solidFill>
                  <a:srgbClr val="000000"/>
                </a:solidFill>
                <a:latin typeface="Verdana"/>
              </a:rPr>
              <a:t> </a:t>
            </a:r>
            <a:r>
              <a:rPr lang="fr-FR" sz="1200" b="1" strike="noStrike" spc="-1">
                <a:solidFill>
                  <a:srgbClr val="000000"/>
                </a:solidFill>
                <a:latin typeface="Verdana"/>
              </a:rPr>
              <a:t>LANGUES</a:t>
            </a:r>
            <a:r>
              <a:rPr lang="fr-FR" sz="1200" b="1" strike="noStrike" spc="-7">
                <a:solidFill>
                  <a:srgbClr val="000000"/>
                </a:solidFill>
                <a:latin typeface="Verdana"/>
              </a:rPr>
              <a:t> </a:t>
            </a:r>
            <a:r>
              <a:rPr lang="fr-FR" sz="1200" b="1" strike="noStrike" spc="-1">
                <a:solidFill>
                  <a:srgbClr val="000000"/>
                </a:solidFill>
                <a:latin typeface="Verdana"/>
              </a:rPr>
              <a:t>DE</a:t>
            </a:r>
            <a:r>
              <a:rPr lang="fr-FR" sz="1200" b="1" strike="noStrike" spc="9">
                <a:solidFill>
                  <a:srgbClr val="000000"/>
                </a:solidFill>
                <a:latin typeface="Verdana"/>
              </a:rPr>
              <a:t> </a:t>
            </a:r>
            <a:r>
              <a:rPr lang="fr-FR" sz="1200" b="1" strike="noStrike" spc="-1">
                <a:solidFill>
                  <a:srgbClr val="000000"/>
                </a:solidFill>
                <a:latin typeface="Verdana"/>
              </a:rPr>
              <a:t>L’UNIVERSITÉ</a:t>
            </a:r>
            <a:r>
              <a:rPr lang="fr-FR" sz="1200" b="1" strike="noStrike" spc="378">
                <a:solidFill>
                  <a:srgbClr val="000000"/>
                </a:solidFill>
                <a:latin typeface="Verdana"/>
              </a:rPr>
              <a:t> </a:t>
            </a:r>
            <a:r>
              <a:rPr lang="fr-FR" sz="1200" b="1" strike="noStrike" spc="-1">
                <a:solidFill>
                  <a:srgbClr val="000000"/>
                </a:solidFill>
                <a:latin typeface="Verdana"/>
              </a:rPr>
              <a:t>DE</a:t>
            </a:r>
            <a:r>
              <a:rPr lang="fr-FR" sz="1200" b="1" strike="noStrike" spc="9">
                <a:solidFill>
                  <a:srgbClr val="000000"/>
                </a:solidFill>
                <a:latin typeface="Verdana"/>
              </a:rPr>
              <a:t> </a:t>
            </a:r>
            <a:r>
              <a:rPr lang="fr-FR" sz="1200" b="1" strike="noStrike" spc="-12">
                <a:solidFill>
                  <a:srgbClr val="000000"/>
                </a:solidFill>
                <a:latin typeface="Verdana"/>
              </a:rPr>
              <a:t>LILLE</a:t>
            </a:r>
            <a:endParaRPr lang="fr-FR" sz="1200" b="0" strike="noStrike" spc="-1">
              <a:solidFill>
                <a:srgbClr val="000000"/>
              </a:solidFill>
              <a:latin typeface="Calibri"/>
            </a:endParaRPr>
          </a:p>
          <a:p>
            <a:pPr marL="12600">
              <a:lnSpc>
                <a:spcPct val="100000"/>
              </a:lnSpc>
              <a:spcBef>
                <a:spcPts val="45"/>
              </a:spcBef>
              <a:buNone/>
            </a:pP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Le</a:t>
            </a:r>
            <a:r>
              <a:rPr lang="fr-FR" sz="1000" b="0" strike="noStrike" spc="-12">
                <a:solidFill>
                  <a:srgbClr val="000000"/>
                </a:solidFill>
                <a:latin typeface="Verdana"/>
              </a:rPr>
              <a:t> </a:t>
            </a:r>
            <a:r>
              <a:rPr lang="fr-FR" sz="1000" b="0" strike="noStrike" spc="-1">
                <a:solidFill>
                  <a:srgbClr val="000000"/>
                </a:solidFill>
                <a:latin typeface="Verdana"/>
              </a:rPr>
              <a:t>CLIL</a:t>
            </a:r>
            <a:r>
              <a:rPr lang="fr-FR" sz="1000" b="0" strike="noStrike" spc="18">
                <a:solidFill>
                  <a:srgbClr val="000000"/>
                </a:solidFill>
                <a:latin typeface="Verdana"/>
              </a:rPr>
              <a:t> </a:t>
            </a:r>
            <a:r>
              <a:rPr lang="fr-FR" sz="1000" b="0" strike="noStrike" spc="-1">
                <a:solidFill>
                  <a:srgbClr val="000000"/>
                </a:solidFill>
                <a:latin typeface="Verdana"/>
              </a:rPr>
              <a:t>a</a:t>
            </a:r>
            <a:r>
              <a:rPr lang="fr-FR" sz="1000" b="0" strike="noStrike" spc="-26">
                <a:solidFill>
                  <a:srgbClr val="000000"/>
                </a:solidFill>
                <a:latin typeface="Verdana"/>
              </a:rPr>
              <a:t> </a:t>
            </a:r>
            <a:r>
              <a:rPr lang="fr-FR" sz="1000" b="0" strike="noStrike" spc="-1">
                <a:solidFill>
                  <a:srgbClr val="000000"/>
                </a:solidFill>
                <a:latin typeface="Verdana"/>
              </a:rPr>
              <a:t>en</a:t>
            </a:r>
            <a:r>
              <a:rPr lang="fr-FR" sz="1000" b="0" strike="noStrike" spc="-12">
                <a:solidFill>
                  <a:srgbClr val="000000"/>
                </a:solidFill>
                <a:latin typeface="Verdana"/>
              </a:rPr>
              <a:t> </a:t>
            </a:r>
            <a:r>
              <a:rPr lang="fr-FR" sz="1000" b="0" strike="noStrike" spc="-1">
                <a:solidFill>
                  <a:srgbClr val="000000"/>
                </a:solidFill>
                <a:latin typeface="Verdana"/>
              </a:rPr>
              <a:t>charge </a:t>
            </a:r>
            <a:r>
              <a:rPr lang="fr-FR" sz="1000" b="0" strike="noStrike" spc="-12">
                <a:solidFill>
                  <a:srgbClr val="000000"/>
                </a:solidFill>
                <a:latin typeface="Verdana"/>
              </a:rPr>
              <a:t>l’enseignement/apprentissage</a:t>
            </a:r>
            <a:r>
              <a:rPr lang="fr-FR" sz="1000" b="0" strike="noStrike" spc="32">
                <a:solidFill>
                  <a:srgbClr val="000000"/>
                </a:solidFill>
                <a:latin typeface="Verdana"/>
              </a:rPr>
              <a:t> </a:t>
            </a:r>
            <a:r>
              <a:rPr lang="fr-FR" sz="1000" b="0" strike="noStrike" spc="-1">
                <a:solidFill>
                  <a:srgbClr val="000000"/>
                </a:solidFill>
                <a:latin typeface="Verdana"/>
              </a:rPr>
              <a:t>transversal</a:t>
            </a:r>
            <a:r>
              <a:rPr lang="fr-FR" sz="1000" b="0" strike="noStrike" spc="24">
                <a:solidFill>
                  <a:srgbClr val="000000"/>
                </a:solidFill>
                <a:latin typeface="Verdana"/>
              </a:rPr>
              <a:t> </a:t>
            </a:r>
            <a:r>
              <a:rPr lang="fr-FR" sz="1000" b="0" strike="noStrike" spc="-1">
                <a:solidFill>
                  <a:srgbClr val="000000"/>
                </a:solidFill>
                <a:latin typeface="Verdana"/>
              </a:rPr>
              <a:t>des</a:t>
            </a:r>
            <a:r>
              <a:rPr lang="fr-FR" sz="1000" b="0" strike="noStrike" spc="-7">
                <a:solidFill>
                  <a:srgbClr val="000000"/>
                </a:solidFill>
                <a:latin typeface="Verdana"/>
              </a:rPr>
              <a:t> </a:t>
            </a:r>
            <a:r>
              <a:rPr lang="fr-FR" sz="1000" b="0" strike="noStrike" spc="-1">
                <a:solidFill>
                  <a:srgbClr val="000000"/>
                </a:solidFill>
                <a:latin typeface="Verdana"/>
              </a:rPr>
              <a:t>langues</a:t>
            </a:r>
            <a:r>
              <a:rPr lang="fr-FR" sz="1000" b="0" strike="noStrike" spc="-21">
                <a:solidFill>
                  <a:srgbClr val="000000"/>
                </a:solidFill>
                <a:latin typeface="Verdana"/>
              </a:rPr>
              <a:t> </a:t>
            </a:r>
            <a:r>
              <a:rPr lang="fr-FR" sz="1000" b="0" strike="noStrike" spc="-1">
                <a:solidFill>
                  <a:srgbClr val="000000"/>
                </a:solidFill>
                <a:latin typeface="Verdana"/>
              </a:rPr>
              <a:t>vivantes.</a:t>
            </a:r>
            <a:r>
              <a:rPr lang="fr-FR" sz="1000" b="0" strike="noStrike" spc="-7">
                <a:solidFill>
                  <a:srgbClr val="000000"/>
                </a:solidFill>
                <a:latin typeface="Verdana"/>
              </a:rPr>
              <a:t> </a:t>
            </a:r>
            <a:r>
              <a:rPr lang="fr-FR" sz="1000" b="0" strike="noStrike" spc="-1">
                <a:solidFill>
                  <a:srgbClr val="000000"/>
                </a:solidFill>
                <a:latin typeface="Verdana"/>
              </a:rPr>
              <a:t>Il</a:t>
            </a:r>
            <a:r>
              <a:rPr lang="fr-FR" sz="1000" b="0" strike="noStrike" spc="-12">
                <a:solidFill>
                  <a:srgbClr val="000000"/>
                </a:solidFill>
                <a:latin typeface="Verdana"/>
              </a:rPr>
              <a:t> </a:t>
            </a:r>
            <a:r>
              <a:rPr lang="fr-FR" sz="1000" b="0" strike="noStrike" spc="-1">
                <a:solidFill>
                  <a:srgbClr val="000000"/>
                </a:solidFill>
                <a:latin typeface="Verdana"/>
              </a:rPr>
              <a:t>comprend</a:t>
            </a:r>
            <a:r>
              <a:rPr lang="fr-FR" sz="1000" b="0" strike="noStrike" spc="24">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indent="45000" algn="just">
              <a:lnSpc>
                <a:spcPct val="100000"/>
              </a:lnSpc>
              <a:buClr>
                <a:srgbClr val="000000"/>
              </a:buClr>
              <a:buSzPct val="90000"/>
              <a:buFont typeface="Arial"/>
              <a:buChar char="•"/>
              <a:tabLst>
                <a:tab pos="57960" algn="l"/>
              </a:tabLst>
            </a:pPr>
            <a:r>
              <a:rPr lang="fr-FR" sz="1000" b="0" strike="noStrike" spc="-1">
                <a:solidFill>
                  <a:srgbClr val="000000"/>
                </a:solidFill>
                <a:latin typeface="Verdana"/>
              </a:rPr>
              <a:t>Le</a:t>
            </a:r>
            <a:r>
              <a:rPr lang="fr-FR" sz="1000" b="0" strike="noStrike" spc="128">
                <a:solidFill>
                  <a:srgbClr val="000000"/>
                </a:solidFill>
                <a:latin typeface="Verdana"/>
              </a:rPr>
              <a:t> </a:t>
            </a:r>
            <a:r>
              <a:rPr lang="fr-FR" sz="1000" b="0" strike="noStrike" spc="-1">
                <a:solidFill>
                  <a:srgbClr val="000000"/>
                </a:solidFill>
                <a:latin typeface="Verdana"/>
              </a:rPr>
              <a:t>pôle</a:t>
            </a:r>
            <a:r>
              <a:rPr lang="fr-FR" sz="1000" b="0" strike="noStrike" spc="128">
                <a:solidFill>
                  <a:srgbClr val="000000"/>
                </a:solidFill>
                <a:latin typeface="Verdana"/>
              </a:rPr>
              <a:t> </a:t>
            </a:r>
            <a:r>
              <a:rPr lang="fr-FR" sz="1000" b="0" strike="noStrike" spc="-1">
                <a:solidFill>
                  <a:srgbClr val="000000"/>
                </a:solidFill>
                <a:latin typeface="Verdana"/>
              </a:rPr>
              <a:t>DELANG</a:t>
            </a:r>
            <a:r>
              <a:rPr lang="fr-FR" sz="1000" b="0" strike="noStrike" spc="137">
                <a:solidFill>
                  <a:srgbClr val="000000"/>
                </a:solidFill>
                <a:latin typeface="Verdana"/>
              </a:rPr>
              <a:t> </a:t>
            </a:r>
            <a:r>
              <a:rPr lang="fr-FR" sz="1000" b="0" strike="noStrike" spc="-1">
                <a:solidFill>
                  <a:srgbClr val="000000"/>
                </a:solidFill>
                <a:latin typeface="Verdana"/>
              </a:rPr>
              <a:t>qui</a:t>
            </a:r>
            <a:r>
              <a:rPr lang="fr-FR" sz="1000" b="0" strike="noStrike" spc="137">
                <a:solidFill>
                  <a:srgbClr val="000000"/>
                </a:solidFill>
                <a:latin typeface="Verdana"/>
              </a:rPr>
              <a:t> </a:t>
            </a:r>
            <a:r>
              <a:rPr lang="fr-FR" sz="1000" b="0" strike="noStrike" spc="-1">
                <a:solidFill>
                  <a:srgbClr val="000000"/>
                </a:solidFill>
                <a:latin typeface="Verdana"/>
              </a:rPr>
              <a:t>coordonne</a:t>
            </a:r>
            <a:r>
              <a:rPr lang="fr-FR" sz="1000" b="0" strike="noStrike" spc="137">
                <a:solidFill>
                  <a:srgbClr val="000000"/>
                </a:solidFill>
                <a:latin typeface="Verdana"/>
              </a:rPr>
              <a:t> </a:t>
            </a:r>
            <a:r>
              <a:rPr lang="fr-FR" sz="1000" b="0" strike="noStrike" spc="-1">
                <a:solidFill>
                  <a:srgbClr val="000000"/>
                </a:solidFill>
                <a:latin typeface="Verdana"/>
              </a:rPr>
              <a:t>et</a:t>
            </a:r>
            <a:r>
              <a:rPr lang="fr-FR" sz="1000" b="0" strike="noStrike" spc="137">
                <a:solidFill>
                  <a:srgbClr val="000000"/>
                </a:solidFill>
                <a:latin typeface="Verdana"/>
              </a:rPr>
              <a:t> </a:t>
            </a:r>
            <a:r>
              <a:rPr lang="fr-FR" sz="1000" b="0" strike="noStrike" spc="-1">
                <a:solidFill>
                  <a:srgbClr val="000000"/>
                </a:solidFill>
                <a:latin typeface="Verdana"/>
              </a:rPr>
              <a:t>gère</a:t>
            </a:r>
            <a:r>
              <a:rPr lang="fr-FR" sz="1000" b="0" strike="noStrike" spc="137">
                <a:solidFill>
                  <a:srgbClr val="000000"/>
                </a:solidFill>
                <a:latin typeface="Verdana"/>
              </a:rPr>
              <a:t> </a:t>
            </a:r>
            <a:r>
              <a:rPr lang="fr-FR" sz="1000" b="0" strike="noStrike" spc="-1">
                <a:solidFill>
                  <a:srgbClr val="000000"/>
                </a:solidFill>
                <a:latin typeface="Verdana"/>
              </a:rPr>
              <a:t>toutes</a:t>
            </a:r>
            <a:r>
              <a:rPr lang="fr-FR" sz="1000" b="0" strike="noStrike" spc="134">
                <a:solidFill>
                  <a:srgbClr val="000000"/>
                </a:solidFill>
                <a:latin typeface="Verdana"/>
              </a:rPr>
              <a:t> </a:t>
            </a:r>
            <a:r>
              <a:rPr lang="fr-FR" sz="1000" b="0" strike="noStrike" spc="-1">
                <a:solidFill>
                  <a:srgbClr val="000000"/>
                </a:solidFill>
                <a:latin typeface="Verdana"/>
              </a:rPr>
              <a:t>les</a:t>
            </a:r>
            <a:r>
              <a:rPr lang="fr-FR" sz="1000" b="0" strike="noStrike" spc="134">
                <a:solidFill>
                  <a:srgbClr val="000000"/>
                </a:solidFill>
                <a:latin typeface="Verdana"/>
              </a:rPr>
              <a:t> </a:t>
            </a:r>
            <a:r>
              <a:rPr lang="fr-FR" sz="1000" b="0" strike="noStrike" spc="-1">
                <a:solidFill>
                  <a:srgbClr val="000000"/>
                </a:solidFill>
                <a:latin typeface="Verdana"/>
              </a:rPr>
              <a:t>UE</a:t>
            </a:r>
            <a:r>
              <a:rPr lang="fr-FR" sz="1000" b="0" strike="noStrike" spc="134">
                <a:solidFill>
                  <a:srgbClr val="000000"/>
                </a:solidFill>
                <a:latin typeface="Verdana"/>
              </a:rPr>
              <a:t> </a:t>
            </a:r>
            <a:r>
              <a:rPr lang="fr-FR" sz="1000" b="0" strike="noStrike" spc="-1">
                <a:solidFill>
                  <a:srgbClr val="000000"/>
                </a:solidFill>
                <a:latin typeface="Verdana"/>
              </a:rPr>
              <a:t>des</a:t>
            </a:r>
            <a:r>
              <a:rPr lang="fr-FR" sz="1000" b="0" strike="noStrike" spc="134">
                <a:solidFill>
                  <a:srgbClr val="000000"/>
                </a:solidFill>
                <a:latin typeface="Verdana"/>
              </a:rPr>
              <a:t> </a:t>
            </a:r>
            <a:r>
              <a:rPr lang="fr-FR" sz="1000" b="0" strike="noStrike" spc="-1">
                <a:solidFill>
                  <a:srgbClr val="000000"/>
                </a:solidFill>
                <a:latin typeface="Verdana"/>
              </a:rPr>
              <a:t>22</a:t>
            </a:r>
            <a:r>
              <a:rPr lang="fr-FR" sz="1000" b="0" strike="noStrike" spc="143">
                <a:solidFill>
                  <a:srgbClr val="000000"/>
                </a:solidFill>
                <a:latin typeface="Verdana"/>
              </a:rPr>
              <a:t> </a:t>
            </a:r>
            <a:r>
              <a:rPr lang="fr-FR" sz="1000" b="0" strike="noStrike" spc="-1">
                <a:solidFill>
                  <a:srgbClr val="000000"/>
                </a:solidFill>
                <a:latin typeface="Verdana"/>
              </a:rPr>
              <a:t>langues</a:t>
            </a:r>
            <a:r>
              <a:rPr lang="fr-FR" sz="1000" b="0" strike="noStrike" spc="137">
                <a:solidFill>
                  <a:srgbClr val="000000"/>
                </a:solidFill>
                <a:latin typeface="Verdana"/>
              </a:rPr>
              <a:t> </a:t>
            </a:r>
            <a:r>
              <a:rPr lang="fr-FR" sz="1000" b="0" strike="noStrike" spc="-1">
                <a:solidFill>
                  <a:srgbClr val="000000"/>
                </a:solidFill>
                <a:latin typeface="Verdana"/>
              </a:rPr>
              <a:t>vivantes,</a:t>
            </a:r>
            <a:r>
              <a:rPr lang="fr-FR" sz="1000" b="0" strike="noStrike" spc="137">
                <a:solidFill>
                  <a:srgbClr val="000000"/>
                </a:solidFill>
                <a:latin typeface="Verdana"/>
              </a:rPr>
              <a:t> </a:t>
            </a:r>
            <a:r>
              <a:rPr lang="fr-FR" sz="1000" b="0" strike="noStrike" spc="-1">
                <a:solidFill>
                  <a:srgbClr val="000000"/>
                </a:solidFill>
                <a:latin typeface="Verdana"/>
              </a:rPr>
              <a:t>les</a:t>
            </a:r>
            <a:r>
              <a:rPr lang="fr-FR" sz="1000" b="0" strike="noStrike" spc="134">
                <a:solidFill>
                  <a:srgbClr val="000000"/>
                </a:solidFill>
                <a:latin typeface="Verdana"/>
              </a:rPr>
              <a:t> </a:t>
            </a:r>
            <a:r>
              <a:rPr lang="fr-FR" sz="1000" b="0" strike="noStrike" spc="-1">
                <a:solidFill>
                  <a:srgbClr val="000000"/>
                </a:solidFill>
                <a:latin typeface="Verdana"/>
              </a:rPr>
              <a:t>langues</a:t>
            </a:r>
            <a:r>
              <a:rPr lang="fr-FR" sz="1000" b="0" strike="noStrike" spc="148">
                <a:solidFill>
                  <a:srgbClr val="000000"/>
                </a:solidFill>
                <a:latin typeface="Verdana"/>
              </a:rPr>
              <a:t> </a:t>
            </a:r>
            <a:r>
              <a:rPr lang="fr-FR" sz="1000" b="0" strike="noStrike" spc="-1">
                <a:solidFill>
                  <a:srgbClr val="000000"/>
                </a:solidFill>
                <a:latin typeface="Verdana"/>
              </a:rPr>
              <a:t>proposées</a:t>
            </a:r>
            <a:r>
              <a:rPr lang="fr-FR" sz="1000" b="0" strike="noStrike" spc="154">
                <a:solidFill>
                  <a:srgbClr val="000000"/>
                </a:solidFill>
                <a:latin typeface="Verdana"/>
              </a:rPr>
              <a:t> </a:t>
            </a:r>
            <a:r>
              <a:rPr lang="fr-FR" sz="1000" b="0" strike="noStrike" spc="-1">
                <a:solidFill>
                  <a:srgbClr val="000000"/>
                </a:solidFill>
                <a:latin typeface="Verdana"/>
              </a:rPr>
              <a:t>en</a:t>
            </a:r>
            <a:r>
              <a:rPr lang="fr-FR" sz="1000" b="0" strike="noStrike" spc="137">
                <a:solidFill>
                  <a:srgbClr val="000000"/>
                </a:solidFill>
                <a:latin typeface="Verdana"/>
              </a:rPr>
              <a:t> </a:t>
            </a:r>
            <a:r>
              <a:rPr lang="fr-FR" sz="1000" b="0" strike="noStrike" spc="-1">
                <a:solidFill>
                  <a:srgbClr val="000000"/>
                </a:solidFill>
                <a:latin typeface="Verdana"/>
              </a:rPr>
              <a:t>UE</a:t>
            </a:r>
            <a:r>
              <a:rPr lang="fr-FR" sz="1000" b="0" strike="noStrike" spc="134">
                <a:solidFill>
                  <a:srgbClr val="000000"/>
                </a:solidFill>
                <a:latin typeface="Verdana"/>
              </a:rPr>
              <a:t> </a:t>
            </a:r>
            <a:r>
              <a:rPr lang="fr-FR" sz="1000" b="0" strike="noStrike" spc="-1">
                <a:solidFill>
                  <a:srgbClr val="000000"/>
                </a:solidFill>
                <a:latin typeface="Verdana"/>
              </a:rPr>
              <a:t>PE</a:t>
            </a:r>
            <a:r>
              <a:rPr lang="fr-FR" sz="1000" b="0" strike="noStrike" spc="128">
                <a:solidFill>
                  <a:srgbClr val="000000"/>
                </a:solidFill>
                <a:latin typeface="Verdana"/>
              </a:rPr>
              <a:t> </a:t>
            </a:r>
            <a:r>
              <a:rPr lang="fr-FR" sz="1000" b="0" strike="noStrike" spc="-1">
                <a:solidFill>
                  <a:srgbClr val="000000"/>
                </a:solidFill>
                <a:latin typeface="Verdana"/>
              </a:rPr>
              <a:t>(projet</a:t>
            </a:r>
            <a:r>
              <a:rPr lang="fr-FR" sz="1000" b="0" strike="noStrike" spc="148">
                <a:solidFill>
                  <a:srgbClr val="000000"/>
                </a:solidFill>
                <a:latin typeface="Verdana"/>
              </a:rPr>
              <a:t> </a:t>
            </a:r>
            <a:r>
              <a:rPr lang="fr-FR" sz="1000" b="0" strike="noStrike" spc="-26">
                <a:solidFill>
                  <a:srgbClr val="000000"/>
                </a:solidFill>
                <a:latin typeface="Verdana"/>
              </a:rPr>
              <a:t>de </a:t>
            </a:r>
            <a:r>
              <a:rPr lang="fr-FR" sz="1000" b="0" strike="noStrike" spc="-1">
                <a:solidFill>
                  <a:srgbClr val="000000"/>
                </a:solidFill>
                <a:latin typeface="Verdana"/>
              </a:rPr>
              <a:t>l’étudiant)</a:t>
            </a:r>
            <a:r>
              <a:rPr lang="fr-FR" sz="1000" b="0" strike="noStrike" spc="148">
                <a:solidFill>
                  <a:srgbClr val="000000"/>
                </a:solidFill>
                <a:latin typeface="Verdana"/>
              </a:rPr>
              <a:t> </a:t>
            </a:r>
            <a:r>
              <a:rPr lang="fr-FR" sz="1000" b="0" strike="noStrike" spc="-1">
                <a:solidFill>
                  <a:srgbClr val="000000"/>
                </a:solidFill>
                <a:latin typeface="Verdana"/>
              </a:rPr>
              <a:t>et</a:t>
            </a:r>
            <a:r>
              <a:rPr lang="fr-FR" sz="1000" b="0" strike="noStrike" spc="148">
                <a:solidFill>
                  <a:srgbClr val="000000"/>
                </a:solidFill>
                <a:latin typeface="Verdana"/>
              </a:rPr>
              <a:t> </a:t>
            </a:r>
            <a:r>
              <a:rPr lang="fr-FR" sz="1000" b="0" strike="noStrike" spc="-1">
                <a:solidFill>
                  <a:srgbClr val="000000"/>
                </a:solidFill>
                <a:latin typeface="Verdana"/>
              </a:rPr>
              <a:t>les</a:t>
            </a:r>
            <a:r>
              <a:rPr lang="fr-FR" sz="1000" b="0" strike="noStrike" spc="157">
                <a:solidFill>
                  <a:srgbClr val="000000"/>
                </a:solidFill>
                <a:latin typeface="Verdana"/>
              </a:rPr>
              <a:t> </a:t>
            </a:r>
            <a:r>
              <a:rPr lang="fr-FR" sz="1000" b="0" strike="noStrike" spc="-1">
                <a:solidFill>
                  <a:srgbClr val="000000"/>
                </a:solidFill>
                <a:latin typeface="Verdana"/>
              </a:rPr>
              <a:t>DUFL</a:t>
            </a:r>
            <a:r>
              <a:rPr lang="fr-FR" sz="1000" b="0" strike="noStrike" spc="154">
                <a:solidFill>
                  <a:srgbClr val="000000"/>
                </a:solidFill>
                <a:latin typeface="Verdana"/>
              </a:rPr>
              <a:t> </a:t>
            </a:r>
            <a:r>
              <a:rPr lang="fr-FR" sz="1000" b="0" strike="noStrike" spc="-1">
                <a:solidFill>
                  <a:srgbClr val="000000"/>
                </a:solidFill>
                <a:latin typeface="Verdana"/>
              </a:rPr>
              <a:t>(Diplômes</a:t>
            </a:r>
            <a:r>
              <a:rPr lang="fr-FR" sz="1000" b="0" strike="noStrike" spc="154">
                <a:solidFill>
                  <a:srgbClr val="000000"/>
                </a:solidFill>
                <a:latin typeface="Verdana"/>
              </a:rPr>
              <a:t> </a:t>
            </a:r>
            <a:r>
              <a:rPr lang="fr-FR" sz="1000" b="0" strike="noStrike" spc="-1">
                <a:solidFill>
                  <a:srgbClr val="000000"/>
                </a:solidFill>
                <a:latin typeface="Verdana"/>
              </a:rPr>
              <a:t>Universitaires</a:t>
            </a:r>
            <a:r>
              <a:rPr lang="fr-FR" sz="1000" b="0" strike="noStrike" spc="154">
                <a:solidFill>
                  <a:srgbClr val="000000"/>
                </a:solidFill>
                <a:latin typeface="Verdana"/>
              </a:rPr>
              <a:t> </a:t>
            </a:r>
            <a:r>
              <a:rPr lang="fr-FR" sz="1000" b="0" strike="noStrike" spc="-1">
                <a:solidFill>
                  <a:srgbClr val="000000"/>
                </a:solidFill>
                <a:latin typeface="Verdana"/>
              </a:rPr>
              <a:t>de</a:t>
            </a:r>
            <a:r>
              <a:rPr lang="fr-FR" sz="1000" b="0" strike="noStrike" spc="134">
                <a:solidFill>
                  <a:srgbClr val="000000"/>
                </a:solidFill>
                <a:latin typeface="Verdana"/>
              </a:rPr>
              <a:t> </a:t>
            </a:r>
            <a:r>
              <a:rPr lang="fr-FR" sz="1000" b="0" strike="noStrike" spc="-1">
                <a:solidFill>
                  <a:srgbClr val="000000"/>
                </a:solidFill>
                <a:latin typeface="Verdana"/>
              </a:rPr>
              <a:t>Formation</a:t>
            </a:r>
            <a:r>
              <a:rPr lang="fr-FR" sz="1000" b="0" strike="noStrike" spc="162">
                <a:solidFill>
                  <a:srgbClr val="000000"/>
                </a:solidFill>
                <a:latin typeface="Verdana"/>
              </a:rPr>
              <a:t> </a:t>
            </a:r>
            <a:r>
              <a:rPr lang="fr-FR" sz="1000" b="0" strike="noStrike" spc="-1">
                <a:solidFill>
                  <a:srgbClr val="000000"/>
                </a:solidFill>
                <a:latin typeface="Verdana"/>
              </a:rPr>
              <a:t>en</a:t>
            </a:r>
            <a:r>
              <a:rPr lang="fr-FR" sz="1000" b="0" strike="noStrike" spc="162">
                <a:solidFill>
                  <a:srgbClr val="000000"/>
                </a:solidFill>
                <a:latin typeface="Verdana"/>
              </a:rPr>
              <a:t> </a:t>
            </a:r>
            <a:r>
              <a:rPr lang="fr-FR" sz="1000" b="0" strike="noStrike" spc="-1">
                <a:solidFill>
                  <a:srgbClr val="000000"/>
                </a:solidFill>
                <a:latin typeface="Verdana"/>
              </a:rPr>
              <a:t>Langue)</a:t>
            </a:r>
            <a:r>
              <a:rPr lang="fr-FR" sz="1000" b="0" strike="noStrike" spc="148">
                <a:solidFill>
                  <a:srgbClr val="000000"/>
                </a:solidFill>
                <a:latin typeface="Verdana"/>
              </a:rPr>
              <a:t> </a:t>
            </a:r>
            <a:r>
              <a:rPr lang="fr-FR" sz="1000" b="0" strike="noStrike" spc="-1">
                <a:solidFill>
                  <a:srgbClr val="000000"/>
                </a:solidFill>
                <a:latin typeface="Verdana"/>
              </a:rPr>
              <a:t>de</a:t>
            </a:r>
            <a:r>
              <a:rPr lang="fr-FR" sz="1000" b="0" strike="noStrike" spc="134">
                <a:solidFill>
                  <a:srgbClr val="000000"/>
                </a:solidFill>
                <a:latin typeface="Verdana"/>
              </a:rPr>
              <a:t> </a:t>
            </a:r>
            <a:r>
              <a:rPr lang="fr-FR" sz="1000" b="0" strike="noStrike" spc="-1">
                <a:solidFill>
                  <a:srgbClr val="000000"/>
                </a:solidFill>
                <a:latin typeface="Verdana"/>
              </a:rPr>
              <a:t>l'Université</a:t>
            </a:r>
            <a:r>
              <a:rPr lang="fr-FR" sz="1000" b="0" strike="noStrike" spc="143">
                <a:solidFill>
                  <a:srgbClr val="000000"/>
                </a:solidFill>
                <a:latin typeface="Verdana"/>
              </a:rPr>
              <a:t> </a:t>
            </a:r>
            <a:r>
              <a:rPr lang="fr-FR" sz="1000" b="0" strike="noStrike" spc="-1">
                <a:solidFill>
                  <a:srgbClr val="000000"/>
                </a:solidFill>
                <a:latin typeface="Verdana"/>
              </a:rPr>
              <a:t>de</a:t>
            </a:r>
            <a:r>
              <a:rPr lang="fr-FR" sz="1000" b="0" strike="noStrike" spc="148">
                <a:solidFill>
                  <a:srgbClr val="000000"/>
                </a:solidFill>
                <a:latin typeface="Verdana"/>
              </a:rPr>
              <a:t> </a:t>
            </a:r>
            <a:r>
              <a:rPr lang="fr-FR" sz="1000" b="0" strike="noStrike" spc="-1">
                <a:solidFill>
                  <a:srgbClr val="000000"/>
                </a:solidFill>
                <a:latin typeface="Verdana"/>
              </a:rPr>
              <a:t>Lille</a:t>
            </a:r>
            <a:r>
              <a:rPr lang="fr-FR" sz="1000" b="0" strike="noStrike" spc="143">
                <a:solidFill>
                  <a:srgbClr val="000000"/>
                </a:solidFill>
                <a:latin typeface="Verdana"/>
              </a:rPr>
              <a:t> </a:t>
            </a:r>
            <a:r>
              <a:rPr lang="fr-FR" sz="1000" b="0" strike="noStrike" spc="-1">
                <a:solidFill>
                  <a:srgbClr val="000000"/>
                </a:solidFill>
                <a:latin typeface="Verdana"/>
              </a:rPr>
              <a:t>-</a:t>
            </a:r>
            <a:r>
              <a:rPr lang="fr-FR" sz="1000" b="0" strike="noStrike" spc="143">
                <a:solidFill>
                  <a:srgbClr val="000000"/>
                </a:solidFill>
                <a:latin typeface="Verdana"/>
              </a:rPr>
              <a:t> </a:t>
            </a:r>
            <a:r>
              <a:rPr lang="fr-FR" sz="1000" b="0" strike="noStrike" spc="-1">
                <a:solidFill>
                  <a:srgbClr val="000000"/>
                </a:solidFill>
                <a:latin typeface="Verdana"/>
              </a:rPr>
              <a:t>autrement</a:t>
            </a:r>
            <a:r>
              <a:rPr lang="fr-FR" sz="1000" b="0" strike="noStrike" spc="148">
                <a:solidFill>
                  <a:srgbClr val="000000"/>
                </a:solidFill>
                <a:latin typeface="Verdana"/>
              </a:rPr>
              <a:t> </a:t>
            </a:r>
            <a:r>
              <a:rPr lang="fr-FR" sz="1000" b="0" strike="noStrike" spc="-1">
                <a:solidFill>
                  <a:srgbClr val="000000"/>
                </a:solidFill>
                <a:latin typeface="Verdana"/>
              </a:rPr>
              <a:t>dit</a:t>
            </a:r>
            <a:r>
              <a:rPr lang="fr-FR" sz="1000" b="0" strike="noStrike" spc="148">
                <a:solidFill>
                  <a:srgbClr val="000000"/>
                </a:solidFill>
                <a:latin typeface="Verdana"/>
              </a:rPr>
              <a:t> </a:t>
            </a:r>
            <a:r>
              <a:rPr lang="fr-FR" sz="1000" b="0" strike="noStrike" spc="-1">
                <a:solidFill>
                  <a:srgbClr val="000000"/>
                </a:solidFill>
                <a:latin typeface="Verdana"/>
              </a:rPr>
              <a:t>les</a:t>
            </a:r>
            <a:r>
              <a:rPr lang="fr-FR" sz="1000" b="0" strike="noStrike" spc="143">
                <a:solidFill>
                  <a:srgbClr val="000000"/>
                </a:solidFill>
                <a:latin typeface="Verdana"/>
              </a:rPr>
              <a:t> </a:t>
            </a:r>
            <a:r>
              <a:rPr lang="fr-FR" sz="1000" b="0" strike="noStrike" spc="-1">
                <a:solidFill>
                  <a:srgbClr val="000000"/>
                </a:solidFill>
                <a:latin typeface="Verdana"/>
              </a:rPr>
              <a:t>UE</a:t>
            </a:r>
            <a:r>
              <a:rPr lang="fr-FR" sz="1000" b="0" strike="noStrike" spc="137">
                <a:solidFill>
                  <a:srgbClr val="000000"/>
                </a:solidFill>
                <a:latin typeface="Verdana"/>
              </a:rPr>
              <a:t> </a:t>
            </a:r>
            <a:r>
              <a:rPr lang="fr-FR" sz="1000" b="0" strike="noStrike" spc="-26">
                <a:solidFill>
                  <a:srgbClr val="000000"/>
                </a:solidFill>
                <a:latin typeface="Verdana"/>
              </a:rPr>
              <a:t>du </a:t>
            </a:r>
            <a:r>
              <a:rPr lang="fr-FR" sz="1000" b="0" strike="noStrike" spc="-1">
                <a:solidFill>
                  <a:srgbClr val="000000"/>
                </a:solidFill>
                <a:latin typeface="Verdana"/>
              </a:rPr>
              <a:t>secteur</a:t>
            </a:r>
            <a:r>
              <a:rPr lang="fr-FR" sz="1000" b="0" strike="noStrike" spc="-12">
                <a:solidFill>
                  <a:srgbClr val="000000"/>
                </a:solidFill>
                <a:latin typeface="Verdana"/>
              </a:rPr>
              <a:t> </a:t>
            </a:r>
            <a:r>
              <a:rPr lang="fr-FR" sz="1000" b="0" strike="noStrike" spc="-1">
                <a:solidFill>
                  <a:srgbClr val="000000"/>
                </a:solidFill>
                <a:latin typeface="Verdana"/>
              </a:rPr>
              <a:t>LANSAD</a:t>
            </a:r>
            <a:r>
              <a:rPr lang="fr-FR" sz="1000" b="0" strike="noStrike" spc="-15">
                <a:solidFill>
                  <a:srgbClr val="000000"/>
                </a:solidFill>
                <a:latin typeface="Verdana"/>
              </a:rPr>
              <a:t> </a:t>
            </a:r>
            <a:r>
              <a:rPr lang="fr-FR" sz="1000" b="0" strike="noStrike" spc="-1">
                <a:solidFill>
                  <a:srgbClr val="000000"/>
                </a:solidFill>
                <a:latin typeface="Verdana"/>
              </a:rPr>
              <a:t>(Langues</a:t>
            </a:r>
            <a:r>
              <a:rPr lang="fr-FR" sz="1000" b="0" strike="noStrike" spc="-12">
                <a:solidFill>
                  <a:srgbClr val="000000"/>
                </a:solidFill>
                <a:latin typeface="Verdana"/>
              </a:rPr>
              <a:t> </a:t>
            </a:r>
            <a:r>
              <a:rPr lang="fr-FR" sz="1000" b="0" strike="noStrike" spc="-1">
                <a:solidFill>
                  <a:srgbClr val="000000"/>
                </a:solidFill>
                <a:latin typeface="Verdana"/>
              </a:rPr>
              <a:t>pour</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21">
                <a:solidFill>
                  <a:srgbClr val="000000"/>
                </a:solidFill>
                <a:latin typeface="Verdana"/>
              </a:rPr>
              <a:t> </a:t>
            </a:r>
            <a:r>
              <a:rPr lang="fr-FR" sz="1000" b="0" strike="noStrike" spc="-1">
                <a:solidFill>
                  <a:srgbClr val="000000"/>
                </a:solidFill>
                <a:latin typeface="Verdana"/>
              </a:rPr>
              <a:t>spécialistes</a:t>
            </a:r>
            <a:r>
              <a:rPr lang="fr-FR" sz="1000" b="0" strike="noStrike" spc="4">
                <a:solidFill>
                  <a:srgbClr val="000000"/>
                </a:solidFill>
                <a:latin typeface="Verdana"/>
              </a:rPr>
              <a:t> </a:t>
            </a:r>
            <a:r>
              <a:rPr lang="fr-FR" sz="1000" b="0" strike="noStrike" spc="-1">
                <a:solidFill>
                  <a:srgbClr val="000000"/>
                </a:solidFill>
                <a:latin typeface="Verdana"/>
              </a:rPr>
              <a:t>d’autres</a:t>
            </a:r>
            <a:r>
              <a:rPr lang="fr-FR" sz="1000" b="0" strike="noStrike" spc="-21">
                <a:solidFill>
                  <a:srgbClr val="000000"/>
                </a:solidFill>
                <a:latin typeface="Verdana"/>
              </a:rPr>
              <a:t> </a:t>
            </a:r>
            <a:r>
              <a:rPr lang="fr-FR" sz="1000" b="0" strike="noStrike" spc="-1">
                <a:solidFill>
                  <a:srgbClr val="000000"/>
                </a:solidFill>
                <a:latin typeface="Verdana"/>
              </a:rPr>
              <a:t>disciplines),</a:t>
            </a:r>
            <a:r>
              <a:rPr lang="fr-FR" sz="1000" b="0" strike="noStrike" spc="-7">
                <a:solidFill>
                  <a:srgbClr val="000000"/>
                </a:solidFill>
                <a:latin typeface="Verdana"/>
              </a:rPr>
              <a:t> </a:t>
            </a:r>
            <a:r>
              <a:rPr lang="fr-FR" sz="1000" b="0" strike="noStrike" spc="-1">
                <a:solidFill>
                  <a:srgbClr val="000000"/>
                </a:solidFill>
                <a:latin typeface="Verdana"/>
              </a:rPr>
              <a:t>ainsi</a:t>
            </a:r>
            <a:r>
              <a:rPr lang="fr-FR" sz="1000" b="0" strike="noStrike" spc="-7">
                <a:solidFill>
                  <a:srgbClr val="000000"/>
                </a:solidFill>
                <a:latin typeface="Verdana"/>
              </a:rPr>
              <a:t> </a:t>
            </a:r>
            <a:r>
              <a:rPr lang="fr-FR" sz="1000" b="0" strike="noStrike" spc="-1">
                <a:solidFill>
                  <a:srgbClr val="000000"/>
                </a:solidFill>
                <a:latin typeface="Verdana"/>
              </a:rPr>
              <a:t>que</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12">
                <a:solidFill>
                  <a:srgbClr val="000000"/>
                </a:solidFill>
                <a:latin typeface="Verdana"/>
              </a:rPr>
              <a:t> </a:t>
            </a:r>
            <a:r>
              <a:rPr lang="fr-FR" sz="1000" b="0" strike="noStrike" spc="-1">
                <a:solidFill>
                  <a:srgbClr val="000000"/>
                </a:solidFill>
                <a:latin typeface="Verdana"/>
              </a:rPr>
              <a:t>enseignements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Techniques</a:t>
            </a:r>
            <a:r>
              <a:rPr lang="fr-FR" sz="1000" b="0" strike="noStrike" spc="-12">
                <a:solidFill>
                  <a:srgbClr val="000000"/>
                </a:solidFill>
                <a:latin typeface="Verdana"/>
              </a:rPr>
              <a:t> </a:t>
            </a:r>
            <a:r>
              <a:rPr lang="fr-FR" sz="1000" b="0" strike="noStrike" spc="-1">
                <a:solidFill>
                  <a:srgbClr val="000000"/>
                </a:solidFill>
                <a:latin typeface="Verdana"/>
              </a:rPr>
              <a:t>d’Expression</a:t>
            </a:r>
            <a:r>
              <a:rPr lang="fr-FR" sz="1000" b="0" strike="noStrike" spc="-7">
                <a:solidFill>
                  <a:srgbClr val="000000"/>
                </a:solidFill>
                <a:latin typeface="Verdana"/>
              </a:rPr>
              <a:t> </a:t>
            </a:r>
            <a:r>
              <a:rPr lang="fr-FR" sz="1000" b="0" strike="noStrike" spc="-26">
                <a:solidFill>
                  <a:srgbClr val="000000"/>
                </a:solidFill>
                <a:latin typeface="Verdana"/>
              </a:rPr>
              <a:t>et </a:t>
            </a:r>
            <a:r>
              <a:rPr lang="fr-FR" sz="1000" b="0" strike="noStrike" spc="-1">
                <a:solidFill>
                  <a:srgbClr val="000000"/>
                </a:solidFill>
                <a:latin typeface="Verdana"/>
              </a:rPr>
              <a:t>de</a:t>
            </a:r>
            <a:r>
              <a:rPr lang="fr-FR" sz="1000" b="0" strike="noStrike" spc="-52">
                <a:solidFill>
                  <a:srgbClr val="000000"/>
                </a:solidFill>
                <a:latin typeface="Verdana"/>
              </a:rPr>
              <a:t> </a:t>
            </a:r>
            <a:r>
              <a:rPr lang="fr-FR" sz="1000" b="0" strike="noStrike" spc="-1">
                <a:solidFill>
                  <a:srgbClr val="000000"/>
                </a:solidFill>
                <a:latin typeface="Verdana"/>
              </a:rPr>
              <a:t>Communication</a:t>
            </a:r>
            <a:r>
              <a:rPr lang="fr-FR" sz="1000" b="0" strike="noStrike" spc="-12">
                <a:solidFill>
                  <a:srgbClr val="000000"/>
                </a:solidFill>
                <a:latin typeface="Verdana"/>
              </a:rPr>
              <a:t> (TEC).</a:t>
            </a:r>
            <a:endParaRPr lang="fr-FR" sz="1000" b="0" strike="noStrike" spc="-1">
              <a:solidFill>
                <a:srgbClr val="000000"/>
              </a:solidFill>
              <a:latin typeface="Calibri"/>
            </a:endParaRPr>
          </a:p>
          <a:p>
            <a:pPr>
              <a:lnSpc>
                <a:spcPct val="100000"/>
              </a:lnSpc>
              <a:spcBef>
                <a:spcPts val="51"/>
              </a:spcBef>
              <a:buNone/>
              <a:tabLst>
                <a:tab pos="57960" algn="l"/>
              </a:tabLst>
            </a:pPr>
            <a:endParaRPr lang="fr-FR" sz="950" b="0" strike="noStrike" spc="-1">
              <a:solidFill>
                <a:srgbClr val="000000"/>
              </a:solidFill>
              <a:latin typeface="Calibri"/>
            </a:endParaRPr>
          </a:p>
          <a:p>
            <a:pPr marL="12600" indent="45000" algn="just">
              <a:lnSpc>
                <a:spcPct val="100000"/>
              </a:lnSpc>
              <a:buClr>
                <a:srgbClr val="000000"/>
              </a:buClr>
              <a:buSzPct val="90000"/>
              <a:buFont typeface="Arial"/>
              <a:buChar char="•"/>
              <a:tabLst>
                <a:tab pos="57960" algn="l"/>
              </a:tabLst>
            </a:pPr>
            <a:r>
              <a:rPr lang="fr-FR" sz="1000" b="0" strike="noStrike" spc="-1">
                <a:solidFill>
                  <a:srgbClr val="000000"/>
                </a:solidFill>
                <a:latin typeface="Verdana"/>
              </a:rPr>
              <a:t>Le</a:t>
            </a:r>
            <a:r>
              <a:rPr lang="fr-FR" sz="1000" b="0" strike="noStrike" spc="111">
                <a:solidFill>
                  <a:srgbClr val="000000"/>
                </a:solidFill>
                <a:latin typeface="Verdana"/>
              </a:rPr>
              <a:t> </a:t>
            </a:r>
            <a:r>
              <a:rPr lang="fr-FR" sz="1000" b="0" strike="noStrike" spc="-1">
                <a:solidFill>
                  <a:srgbClr val="000000"/>
                </a:solidFill>
                <a:latin typeface="Verdana"/>
              </a:rPr>
              <a:t>pôle</a:t>
            </a:r>
            <a:r>
              <a:rPr lang="fr-FR" sz="1000" b="0" strike="noStrike" spc="123">
                <a:solidFill>
                  <a:srgbClr val="000000"/>
                </a:solidFill>
                <a:latin typeface="Verdana"/>
              </a:rPr>
              <a:t> </a:t>
            </a:r>
            <a:r>
              <a:rPr lang="fr-FR" sz="1000" b="0" strike="noStrike" spc="-1">
                <a:solidFill>
                  <a:srgbClr val="000000"/>
                </a:solidFill>
                <a:latin typeface="Verdana"/>
              </a:rPr>
              <a:t>DEFI</a:t>
            </a:r>
            <a:r>
              <a:rPr lang="fr-FR" sz="1000" b="0" strike="noStrike" spc="123">
                <a:solidFill>
                  <a:srgbClr val="000000"/>
                </a:solidFill>
                <a:latin typeface="Verdana"/>
              </a:rPr>
              <a:t> </a:t>
            </a:r>
            <a:r>
              <a:rPr lang="fr-FR" sz="1000" b="0" strike="noStrike" spc="-1">
                <a:solidFill>
                  <a:srgbClr val="000000"/>
                </a:solidFill>
                <a:latin typeface="Verdana"/>
              </a:rPr>
              <a:t>qui</a:t>
            </a:r>
            <a:r>
              <a:rPr lang="fr-FR" sz="1000" b="0" strike="noStrike" spc="134">
                <a:solidFill>
                  <a:srgbClr val="000000"/>
                </a:solidFill>
                <a:latin typeface="Verdana"/>
              </a:rPr>
              <a:t> </a:t>
            </a:r>
            <a:r>
              <a:rPr lang="fr-FR" sz="1000" b="0" strike="noStrike" spc="-1">
                <a:solidFill>
                  <a:srgbClr val="000000"/>
                </a:solidFill>
                <a:latin typeface="Verdana"/>
              </a:rPr>
              <a:t>a</a:t>
            </a:r>
            <a:r>
              <a:rPr lang="fr-FR" sz="1000" b="0" strike="noStrike" spc="128">
                <a:solidFill>
                  <a:srgbClr val="000000"/>
                </a:solidFill>
                <a:latin typeface="Verdana"/>
              </a:rPr>
              <a:t> </a:t>
            </a:r>
            <a:r>
              <a:rPr lang="fr-FR" sz="1000" b="0" strike="noStrike" spc="-1">
                <a:solidFill>
                  <a:srgbClr val="000000"/>
                </a:solidFill>
                <a:latin typeface="Verdana"/>
              </a:rPr>
              <a:t>en</a:t>
            </a:r>
            <a:r>
              <a:rPr lang="fr-FR" sz="1000" b="0" strike="noStrike" spc="134">
                <a:solidFill>
                  <a:srgbClr val="000000"/>
                </a:solidFill>
                <a:latin typeface="Verdana"/>
              </a:rPr>
              <a:t> </a:t>
            </a:r>
            <a:r>
              <a:rPr lang="fr-FR" sz="1000" b="0" strike="noStrike" spc="-1">
                <a:solidFill>
                  <a:srgbClr val="000000"/>
                </a:solidFill>
                <a:latin typeface="Verdana"/>
              </a:rPr>
              <a:t>charge</a:t>
            </a:r>
            <a:r>
              <a:rPr lang="fr-FR" sz="1000" b="0" strike="noStrike" spc="123">
                <a:solidFill>
                  <a:srgbClr val="000000"/>
                </a:solidFill>
                <a:latin typeface="Verdana"/>
              </a:rPr>
              <a:t> </a:t>
            </a:r>
            <a:r>
              <a:rPr lang="fr-FR" sz="1000" b="0" strike="noStrike" spc="-1">
                <a:solidFill>
                  <a:srgbClr val="000000"/>
                </a:solidFill>
                <a:latin typeface="Verdana"/>
              </a:rPr>
              <a:t>les</a:t>
            </a:r>
            <a:r>
              <a:rPr lang="fr-FR" sz="1000" b="0" strike="noStrike" spc="137">
                <a:solidFill>
                  <a:srgbClr val="000000"/>
                </a:solidFill>
                <a:latin typeface="Verdana"/>
              </a:rPr>
              <a:t> </a:t>
            </a:r>
            <a:r>
              <a:rPr lang="fr-FR" sz="1000" b="0" strike="noStrike" spc="-1">
                <a:solidFill>
                  <a:srgbClr val="000000"/>
                </a:solidFill>
                <a:latin typeface="Verdana"/>
              </a:rPr>
              <a:t>enseignements</a:t>
            </a:r>
            <a:r>
              <a:rPr lang="fr-FR" sz="1000" b="0" strike="noStrike" spc="137">
                <a:solidFill>
                  <a:srgbClr val="000000"/>
                </a:solidFill>
                <a:latin typeface="Verdana"/>
              </a:rPr>
              <a:t> </a:t>
            </a:r>
            <a:r>
              <a:rPr lang="fr-FR" sz="1000" b="0" strike="noStrike" spc="-1">
                <a:solidFill>
                  <a:srgbClr val="000000"/>
                </a:solidFill>
                <a:latin typeface="Verdana"/>
              </a:rPr>
              <a:t>en</a:t>
            </a:r>
            <a:r>
              <a:rPr lang="fr-FR" sz="1000" b="0" strike="noStrike" spc="128">
                <a:solidFill>
                  <a:srgbClr val="000000"/>
                </a:solidFill>
                <a:latin typeface="Verdana"/>
              </a:rPr>
              <a:t> </a:t>
            </a:r>
            <a:r>
              <a:rPr lang="fr-FR" sz="1000" b="0" strike="noStrike" spc="-1">
                <a:solidFill>
                  <a:srgbClr val="000000"/>
                </a:solidFill>
                <a:latin typeface="Verdana"/>
              </a:rPr>
              <a:t>FLE</a:t>
            </a:r>
            <a:r>
              <a:rPr lang="fr-FR" sz="1000" b="0" strike="noStrike" spc="111">
                <a:solidFill>
                  <a:srgbClr val="000000"/>
                </a:solidFill>
                <a:latin typeface="Verdana"/>
              </a:rPr>
              <a:t> </a:t>
            </a:r>
            <a:r>
              <a:rPr lang="fr-FR" sz="1000" b="0" strike="noStrike" spc="-1">
                <a:solidFill>
                  <a:srgbClr val="000000"/>
                </a:solidFill>
                <a:latin typeface="Verdana"/>
              </a:rPr>
              <a:t>(Français</a:t>
            </a:r>
            <a:r>
              <a:rPr lang="fr-FR" sz="1000" b="0" strike="noStrike" spc="134">
                <a:solidFill>
                  <a:srgbClr val="000000"/>
                </a:solidFill>
                <a:latin typeface="Verdana"/>
              </a:rPr>
              <a:t> </a:t>
            </a:r>
            <a:r>
              <a:rPr lang="fr-FR" sz="1000" b="0" strike="noStrike" spc="-1">
                <a:solidFill>
                  <a:srgbClr val="000000"/>
                </a:solidFill>
                <a:latin typeface="Verdana"/>
              </a:rPr>
              <a:t>Langue</a:t>
            </a:r>
            <a:r>
              <a:rPr lang="fr-FR" sz="1000" b="0" strike="noStrike" spc="137">
                <a:solidFill>
                  <a:srgbClr val="000000"/>
                </a:solidFill>
                <a:latin typeface="Verdana"/>
              </a:rPr>
              <a:t> </a:t>
            </a:r>
            <a:r>
              <a:rPr lang="fr-FR" sz="1000" b="0" strike="noStrike" spc="-1">
                <a:solidFill>
                  <a:srgbClr val="000000"/>
                </a:solidFill>
                <a:latin typeface="Verdana"/>
              </a:rPr>
              <a:t>Étrangère)</a:t>
            </a:r>
            <a:r>
              <a:rPr lang="fr-FR" sz="1000" b="0" strike="noStrike" spc="123">
                <a:solidFill>
                  <a:srgbClr val="000000"/>
                </a:solidFill>
                <a:latin typeface="Verdana"/>
              </a:rPr>
              <a:t> </a:t>
            </a:r>
            <a:r>
              <a:rPr lang="fr-FR" sz="1000" b="0" strike="noStrike" spc="-1">
                <a:solidFill>
                  <a:srgbClr val="000000"/>
                </a:solidFill>
                <a:latin typeface="Verdana"/>
              </a:rPr>
              <a:t>accueille</a:t>
            </a:r>
            <a:r>
              <a:rPr lang="fr-FR" sz="1000" b="0" strike="noStrike" spc="123">
                <a:solidFill>
                  <a:srgbClr val="000000"/>
                </a:solidFill>
                <a:latin typeface="Verdana"/>
              </a:rPr>
              <a:t> </a:t>
            </a:r>
            <a:r>
              <a:rPr lang="fr-FR" sz="1000" b="0" strike="noStrike" spc="-1">
                <a:solidFill>
                  <a:srgbClr val="000000"/>
                </a:solidFill>
                <a:latin typeface="Verdana"/>
              </a:rPr>
              <a:t>les</a:t>
            </a:r>
            <a:r>
              <a:rPr lang="fr-FR" sz="1000" b="0" strike="noStrike" spc="128">
                <a:solidFill>
                  <a:srgbClr val="000000"/>
                </a:solidFill>
                <a:latin typeface="Verdana"/>
              </a:rPr>
              <a:t> </a:t>
            </a:r>
            <a:r>
              <a:rPr lang="fr-FR" sz="1000" b="0" strike="noStrike" spc="-1">
                <a:solidFill>
                  <a:srgbClr val="000000"/>
                </a:solidFill>
                <a:latin typeface="Verdana"/>
              </a:rPr>
              <a:t>candidats</a:t>
            </a:r>
            <a:r>
              <a:rPr lang="fr-FR" sz="1000" b="0" strike="noStrike" spc="123">
                <a:solidFill>
                  <a:srgbClr val="000000"/>
                </a:solidFill>
                <a:latin typeface="Verdana"/>
              </a:rPr>
              <a:t> </a:t>
            </a:r>
            <a:r>
              <a:rPr lang="fr-FR" sz="1000" b="0" strike="noStrike" spc="-12">
                <a:solidFill>
                  <a:srgbClr val="000000"/>
                </a:solidFill>
                <a:latin typeface="Verdana"/>
              </a:rPr>
              <a:t>internationaux </a:t>
            </a:r>
            <a:r>
              <a:rPr lang="fr-FR" sz="1000" b="0" strike="noStrike" spc="-1">
                <a:solidFill>
                  <a:srgbClr val="000000"/>
                </a:solidFill>
                <a:latin typeface="Verdana"/>
              </a:rPr>
              <a:t>allophones</a:t>
            </a:r>
            <a:r>
              <a:rPr lang="fr-FR" sz="1000" b="0" strike="noStrike" spc="9">
                <a:solidFill>
                  <a:srgbClr val="000000"/>
                </a:solidFill>
                <a:latin typeface="Verdana"/>
              </a:rPr>
              <a:t> </a:t>
            </a:r>
            <a:r>
              <a:rPr lang="fr-FR" sz="1000" b="0" strike="noStrike" spc="-1">
                <a:solidFill>
                  <a:srgbClr val="000000"/>
                </a:solidFill>
                <a:latin typeface="Verdana"/>
              </a:rPr>
              <a:t>souhaitant</a:t>
            </a:r>
            <a:r>
              <a:rPr lang="fr-FR" sz="1000" b="0" strike="noStrike" spc="4">
                <a:solidFill>
                  <a:srgbClr val="000000"/>
                </a:solidFill>
                <a:latin typeface="Verdana"/>
              </a:rPr>
              <a:t> </a:t>
            </a:r>
            <a:r>
              <a:rPr lang="fr-FR" sz="1000" b="0" strike="noStrike" spc="-1">
                <a:solidFill>
                  <a:srgbClr val="000000"/>
                </a:solidFill>
                <a:latin typeface="Verdana"/>
              </a:rPr>
              <a:t>progresser</a:t>
            </a:r>
            <a:r>
              <a:rPr lang="fr-FR" sz="1000" b="0" strike="noStrike" spc="9">
                <a:solidFill>
                  <a:srgbClr val="000000"/>
                </a:solidFill>
                <a:latin typeface="Verdana"/>
              </a:rPr>
              <a:t> </a:t>
            </a:r>
            <a:r>
              <a:rPr lang="fr-FR" sz="1000" b="0" strike="noStrike" spc="-1">
                <a:solidFill>
                  <a:srgbClr val="000000"/>
                </a:solidFill>
                <a:latin typeface="Verdana"/>
              </a:rPr>
              <a:t>en langue,</a:t>
            </a:r>
            <a:r>
              <a:rPr lang="fr-FR" sz="1000" b="0" strike="noStrike" spc="9">
                <a:solidFill>
                  <a:srgbClr val="000000"/>
                </a:solidFill>
                <a:latin typeface="Verdana"/>
              </a:rPr>
              <a:t> </a:t>
            </a:r>
            <a:r>
              <a:rPr lang="fr-FR" sz="1000" b="0" strike="noStrike" spc="-1">
                <a:solidFill>
                  <a:srgbClr val="000000"/>
                </a:solidFill>
                <a:latin typeface="Verdana"/>
              </a:rPr>
              <a:t>culture</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9">
                <a:solidFill>
                  <a:srgbClr val="000000"/>
                </a:solidFill>
                <a:latin typeface="Verdana"/>
              </a:rPr>
              <a:t> </a:t>
            </a:r>
            <a:r>
              <a:rPr lang="fr-FR" sz="1000" b="0" strike="noStrike" spc="-1">
                <a:solidFill>
                  <a:srgbClr val="000000"/>
                </a:solidFill>
                <a:latin typeface="Verdana"/>
              </a:rPr>
              <a:t>civilisation</a:t>
            </a:r>
            <a:r>
              <a:rPr lang="fr-FR" sz="1000" b="0" strike="noStrike" spc="4">
                <a:solidFill>
                  <a:srgbClr val="000000"/>
                </a:solidFill>
                <a:latin typeface="Verdana"/>
              </a:rPr>
              <a:t> </a:t>
            </a:r>
            <a:r>
              <a:rPr lang="fr-FR" sz="1000" b="0" strike="noStrike" spc="-1">
                <a:solidFill>
                  <a:srgbClr val="000000"/>
                </a:solidFill>
                <a:latin typeface="Verdana"/>
              </a:rPr>
              <a:t>françaises, en articulation</a:t>
            </a:r>
            <a:r>
              <a:rPr lang="fr-FR" sz="1000" b="0" strike="noStrike" spc="9">
                <a:solidFill>
                  <a:srgbClr val="000000"/>
                </a:solidFill>
                <a:latin typeface="Verdana"/>
              </a:rPr>
              <a:t> </a:t>
            </a:r>
            <a:r>
              <a:rPr lang="fr-FR" sz="1000" b="0" strike="noStrike" spc="-1">
                <a:solidFill>
                  <a:srgbClr val="000000"/>
                </a:solidFill>
                <a:latin typeface="Verdana"/>
              </a:rPr>
              <a:t>avec</a:t>
            </a:r>
            <a:r>
              <a:rPr lang="fr-FR" sz="1000" b="0" strike="noStrike" spc="-12">
                <a:solidFill>
                  <a:srgbClr val="000000"/>
                </a:solidFill>
                <a:latin typeface="Verdana"/>
              </a:rPr>
              <a:t> </a:t>
            </a:r>
            <a:r>
              <a:rPr lang="fr-FR" sz="1000" b="0" strike="noStrike" spc="-1">
                <a:solidFill>
                  <a:srgbClr val="000000"/>
                </a:solidFill>
                <a:latin typeface="Verdana"/>
              </a:rPr>
              <a:t>les</a:t>
            </a:r>
            <a:r>
              <a:rPr lang="fr-FR" sz="1000" b="0" strike="noStrike" spc="-7">
                <a:solidFill>
                  <a:srgbClr val="000000"/>
                </a:solidFill>
                <a:latin typeface="Verdana"/>
              </a:rPr>
              <a:t> </a:t>
            </a:r>
            <a:r>
              <a:rPr lang="fr-FR" sz="1000" b="0" strike="noStrike" spc="-1">
                <a:solidFill>
                  <a:srgbClr val="000000"/>
                </a:solidFill>
                <a:latin typeface="Verdana"/>
              </a:rPr>
              <a:t>diplômes</a:t>
            </a:r>
            <a:r>
              <a:rPr lang="fr-FR" sz="1000" b="0" strike="noStrike" spc="4">
                <a:solidFill>
                  <a:srgbClr val="000000"/>
                </a:solidFill>
                <a:latin typeface="Verdana"/>
              </a:rPr>
              <a:t> </a:t>
            </a:r>
            <a:r>
              <a:rPr lang="fr-FR" sz="1000" b="0" strike="noStrike" spc="-1">
                <a:solidFill>
                  <a:srgbClr val="000000"/>
                </a:solidFill>
                <a:latin typeface="Verdana"/>
              </a:rPr>
              <a:t>nationaux ou</a:t>
            </a:r>
            <a:r>
              <a:rPr lang="fr-FR" sz="1000" b="0" strike="noStrike" spc="12">
                <a:solidFill>
                  <a:srgbClr val="000000"/>
                </a:solidFill>
                <a:latin typeface="Verdana"/>
              </a:rPr>
              <a:t> </a:t>
            </a:r>
            <a:r>
              <a:rPr lang="fr-FR" sz="1000" b="0" strike="noStrike" spc="-26">
                <a:solidFill>
                  <a:srgbClr val="000000"/>
                </a:solidFill>
                <a:latin typeface="Verdana"/>
              </a:rPr>
              <a:t>en </a:t>
            </a:r>
            <a:r>
              <a:rPr lang="fr-FR" sz="1000" b="0" strike="noStrike" spc="-1">
                <a:solidFill>
                  <a:srgbClr val="000000"/>
                </a:solidFill>
                <a:latin typeface="Verdana"/>
              </a:rPr>
              <a:t>vue</a:t>
            </a:r>
            <a:r>
              <a:rPr lang="fr-FR" sz="1000" b="0" strike="noStrike" spc="228">
                <a:solidFill>
                  <a:srgbClr val="000000"/>
                </a:solidFill>
                <a:latin typeface="Verdana"/>
              </a:rPr>
              <a:t> </a:t>
            </a:r>
            <a:r>
              <a:rPr lang="fr-FR" sz="1000" b="0" strike="noStrike" spc="-1">
                <a:solidFill>
                  <a:srgbClr val="000000"/>
                </a:solidFill>
                <a:latin typeface="Verdana"/>
              </a:rPr>
              <a:t>de</a:t>
            </a:r>
            <a:r>
              <a:rPr lang="fr-FR" sz="1000" b="0" strike="noStrike" spc="222">
                <a:solidFill>
                  <a:srgbClr val="000000"/>
                </a:solidFill>
                <a:latin typeface="Verdana"/>
              </a:rPr>
              <a:t> </a:t>
            </a:r>
            <a:r>
              <a:rPr lang="fr-FR" sz="1000" b="0" strike="noStrike" spc="-1">
                <a:solidFill>
                  <a:srgbClr val="000000"/>
                </a:solidFill>
                <a:latin typeface="Verdana"/>
              </a:rPr>
              <a:t>la</a:t>
            </a:r>
            <a:r>
              <a:rPr lang="fr-FR" sz="1000" b="0" strike="noStrike" spc="222">
                <a:solidFill>
                  <a:srgbClr val="000000"/>
                </a:solidFill>
                <a:latin typeface="Verdana"/>
              </a:rPr>
              <a:t> </a:t>
            </a:r>
            <a:r>
              <a:rPr lang="fr-FR" sz="1000" b="0" strike="noStrike" spc="-1">
                <a:solidFill>
                  <a:srgbClr val="000000"/>
                </a:solidFill>
                <a:latin typeface="Verdana"/>
              </a:rPr>
              <a:t>délivrance</a:t>
            </a:r>
            <a:r>
              <a:rPr lang="fr-FR" sz="1000" b="0" strike="noStrike" spc="239">
                <a:solidFill>
                  <a:srgbClr val="000000"/>
                </a:solidFill>
                <a:latin typeface="Verdana"/>
              </a:rPr>
              <a:t> </a:t>
            </a:r>
            <a:r>
              <a:rPr lang="fr-FR" sz="1000" b="0" strike="noStrike" spc="-1">
                <a:solidFill>
                  <a:srgbClr val="000000"/>
                </a:solidFill>
                <a:latin typeface="Verdana"/>
              </a:rPr>
              <a:t>de</a:t>
            </a:r>
            <a:r>
              <a:rPr lang="fr-FR" sz="1000" b="0" strike="noStrike" spc="233">
                <a:solidFill>
                  <a:srgbClr val="000000"/>
                </a:solidFill>
                <a:latin typeface="Verdana"/>
              </a:rPr>
              <a:t> </a:t>
            </a:r>
            <a:r>
              <a:rPr lang="fr-FR" sz="1000" b="0" strike="noStrike" spc="-1">
                <a:solidFill>
                  <a:srgbClr val="000000"/>
                </a:solidFill>
                <a:latin typeface="Verdana"/>
              </a:rPr>
              <a:t>Diplômes</a:t>
            </a:r>
            <a:r>
              <a:rPr lang="fr-FR" sz="1000" b="0" strike="noStrike" spc="239">
                <a:solidFill>
                  <a:srgbClr val="000000"/>
                </a:solidFill>
                <a:latin typeface="Verdana"/>
              </a:rPr>
              <a:t> </a:t>
            </a:r>
            <a:r>
              <a:rPr lang="fr-FR" sz="1000" b="0" strike="noStrike" spc="-1">
                <a:solidFill>
                  <a:srgbClr val="000000"/>
                </a:solidFill>
                <a:latin typeface="Verdana"/>
              </a:rPr>
              <a:t>Universitaires</a:t>
            </a:r>
            <a:r>
              <a:rPr lang="fr-FR" sz="1000" b="0" strike="noStrike" spc="233">
                <a:solidFill>
                  <a:srgbClr val="000000"/>
                </a:solidFill>
                <a:latin typeface="Verdana"/>
              </a:rPr>
              <a:t> </a:t>
            </a:r>
            <a:r>
              <a:rPr lang="fr-FR" sz="1000" b="0" strike="noStrike" spc="-1">
                <a:solidFill>
                  <a:srgbClr val="000000"/>
                </a:solidFill>
                <a:latin typeface="Verdana"/>
              </a:rPr>
              <a:t>d'Études</a:t>
            </a:r>
            <a:r>
              <a:rPr lang="fr-FR" sz="1000" b="0" strike="noStrike" spc="222">
                <a:solidFill>
                  <a:srgbClr val="000000"/>
                </a:solidFill>
                <a:latin typeface="Verdana"/>
              </a:rPr>
              <a:t> </a:t>
            </a:r>
            <a:r>
              <a:rPr lang="fr-FR" sz="1000" b="0" strike="noStrike" spc="-1">
                <a:solidFill>
                  <a:srgbClr val="000000"/>
                </a:solidFill>
                <a:latin typeface="Verdana"/>
              </a:rPr>
              <a:t>Françaises</a:t>
            </a:r>
            <a:r>
              <a:rPr lang="fr-FR" sz="1000" b="0" strike="noStrike" spc="242">
                <a:solidFill>
                  <a:srgbClr val="000000"/>
                </a:solidFill>
                <a:latin typeface="Verdana"/>
              </a:rPr>
              <a:t> </a:t>
            </a:r>
            <a:r>
              <a:rPr lang="fr-FR" sz="1000" b="0" strike="noStrike" spc="-1">
                <a:solidFill>
                  <a:srgbClr val="000000"/>
                </a:solidFill>
                <a:latin typeface="Verdana"/>
              </a:rPr>
              <a:t>(DUEF)</a:t>
            </a:r>
            <a:r>
              <a:rPr lang="fr-FR" sz="1000" b="0" strike="noStrike" spc="233">
                <a:solidFill>
                  <a:srgbClr val="000000"/>
                </a:solidFill>
                <a:latin typeface="Verdana"/>
              </a:rPr>
              <a:t> </a:t>
            </a:r>
            <a:r>
              <a:rPr lang="fr-FR" sz="1000" b="0" strike="noStrike" spc="-1">
                <a:solidFill>
                  <a:srgbClr val="000000"/>
                </a:solidFill>
                <a:latin typeface="Verdana"/>
              </a:rPr>
              <a:t>de</a:t>
            </a:r>
            <a:r>
              <a:rPr lang="fr-FR" sz="1000" b="0" strike="noStrike" spc="228">
                <a:solidFill>
                  <a:srgbClr val="000000"/>
                </a:solidFill>
                <a:latin typeface="Verdana"/>
              </a:rPr>
              <a:t> </a:t>
            </a:r>
            <a:r>
              <a:rPr lang="fr-FR" sz="1000" b="0" strike="noStrike" spc="-1">
                <a:solidFill>
                  <a:srgbClr val="000000"/>
                </a:solidFill>
                <a:latin typeface="Verdana"/>
              </a:rPr>
              <a:t>niveau</a:t>
            </a:r>
            <a:r>
              <a:rPr lang="fr-FR" sz="1000" b="0" strike="noStrike" spc="248">
                <a:solidFill>
                  <a:srgbClr val="000000"/>
                </a:solidFill>
                <a:latin typeface="Verdana"/>
              </a:rPr>
              <a:t> </a:t>
            </a:r>
            <a:r>
              <a:rPr lang="fr-FR" sz="1000" b="0" strike="noStrike" spc="-1">
                <a:solidFill>
                  <a:srgbClr val="000000"/>
                </a:solidFill>
                <a:latin typeface="Verdana"/>
              </a:rPr>
              <a:t>A1</a:t>
            </a:r>
            <a:r>
              <a:rPr lang="fr-FR" sz="1000" b="0" strike="noStrike" spc="239">
                <a:solidFill>
                  <a:srgbClr val="000000"/>
                </a:solidFill>
                <a:latin typeface="Verdana"/>
              </a:rPr>
              <a:t> </a:t>
            </a:r>
            <a:r>
              <a:rPr lang="fr-FR" sz="1000" b="0" strike="noStrike" spc="-1">
                <a:solidFill>
                  <a:srgbClr val="000000"/>
                </a:solidFill>
                <a:latin typeface="Verdana"/>
              </a:rPr>
              <a:t>à</a:t>
            </a:r>
            <a:r>
              <a:rPr lang="fr-FR" sz="1000" b="0" strike="noStrike" spc="242">
                <a:solidFill>
                  <a:srgbClr val="000000"/>
                </a:solidFill>
                <a:latin typeface="Verdana"/>
              </a:rPr>
              <a:t> </a:t>
            </a:r>
            <a:r>
              <a:rPr lang="fr-FR" sz="1000" b="0" strike="noStrike" spc="-1">
                <a:solidFill>
                  <a:srgbClr val="000000"/>
                </a:solidFill>
                <a:latin typeface="Verdana"/>
              </a:rPr>
              <a:t>C2.</a:t>
            </a:r>
            <a:r>
              <a:rPr lang="fr-FR" sz="1000" b="0" strike="noStrike" spc="239">
                <a:solidFill>
                  <a:srgbClr val="000000"/>
                </a:solidFill>
                <a:latin typeface="Verdana"/>
              </a:rPr>
              <a:t> </a:t>
            </a:r>
            <a:r>
              <a:rPr lang="fr-FR" sz="1000" b="0" strike="noStrike" spc="-1">
                <a:solidFill>
                  <a:srgbClr val="000000"/>
                </a:solidFill>
                <a:latin typeface="Verdana"/>
              </a:rPr>
              <a:t>Un</a:t>
            </a:r>
            <a:r>
              <a:rPr lang="fr-FR" sz="1000" b="0" strike="noStrike" spc="239">
                <a:solidFill>
                  <a:srgbClr val="000000"/>
                </a:solidFill>
                <a:latin typeface="Verdana"/>
              </a:rPr>
              <a:t> </a:t>
            </a:r>
            <a:r>
              <a:rPr lang="fr-FR" sz="1000" b="0" strike="noStrike" spc="-1">
                <a:solidFill>
                  <a:srgbClr val="000000"/>
                </a:solidFill>
                <a:latin typeface="Verdana"/>
              </a:rPr>
              <a:t>pôle</a:t>
            </a:r>
            <a:r>
              <a:rPr lang="fr-FR" sz="1000" b="0" strike="noStrike" spc="239">
                <a:solidFill>
                  <a:srgbClr val="000000"/>
                </a:solidFill>
                <a:latin typeface="Verdana"/>
              </a:rPr>
              <a:t> </a:t>
            </a:r>
            <a:r>
              <a:rPr lang="fr-FR" sz="1000" b="0" strike="noStrike" spc="-1">
                <a:solidFill>
                  <a:srgbClr val="000000"/>
                </a:solidFill>
                <a:latin typeface="Verdana"/>
              </a:rPr>
              <a:t>transversal</a:t>
            </a:r>
            <a:r>
              <a:rPr lang="fr-FR" sz="1000" b="0" strike="noStrike" spc="242">
                <a:solidFill>
                  <a:srgbClr val="000000"/>
                </a:solidFill>
                <a:latin typeface="Verdana"/>
              </a:rPr>
              <a:t> </a:t>
            </a:r>
            <a:r>
              <a:rPr lang="fr-FR" sz="1000" b="0" strike="noStrike" spc="-26">
                <a:solidFill>
                  <a:srgbClr val="000000"/>
                </a:solidFill>
                <a:latin typeface="Verdana"/>
              </a:rPr>
              <a:t>qui </a:t>
            </a:r>
            <a:r>
              <a:rPr lang="fr-FR" sz="1000" b="0" strike="noStrike" spc="-1">
                <a:solidFill>
                  <a:srgbClr val="000000"/>
                </a:solidFill>
                <a:latin typeface="Verdana"/>
              </a:rPr>
              <a:t>coordonne</a:t>
            </a:r>
            <a:r>
              <a:rPr lang="fr-FR" sz="1000" b="0" strike="noStrike" spc="9">
                <a:solidFill>
                  <a:srgbClr val="000000"/>
                </a:solidFill>
                <a:latin typeface="Verdana"/>
              </a:rPr>
              <a: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certifications</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les</a:t>
            </a:r>
            <a:r>
              <a:rPr lang="fr-FR" sz="1000" b="0" strike="noStrike" spc="-32">
                <a:solidFill>
                  <a:srgbClr val="000000"/>
                </a:solidFill>
                <a:latin typeface="Verdana"/>
              </a:rPr>
              <a:t> </a:t>
            </a:r>
            <a:r>
              <a:rPr lang="fr-FR" sz="1000" b="0" strike="noStrike" spc="-1">
                <a:solidFill>
                  <a:srgbClr val="000000"/>
                </a:solidFill>
                <a:latin typeface="Verdana"/>
              </a:rPr>
              <a:t>CRL</a:t>
            </a:r>
            <a:r>
              <a:rPr lang="fr-FR" sz="1000" b="0" strike="noStrike" spc="-26">
                <a:solidFill>
                  <a:srgbClr val="000000"/>
                </a:solidFill>
                <a:latin typeface="Verdana"/>
              </a:rPr>
              <a:t> </a:t>
            </a:r>
            <a:r>
              <a:rPr lang="fr-FR" sz="1000" b="0" strike="noStrike" spc="-1">
                <a:solidFill>
                  <a:srgbClr val="000000"/>
                </a:solidFill>
                <a:latin typeface="Verdana"/>
              </a:rPr>
              <a:t>(Centres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Ressources</a:t>
            </a:r>
            <a:r>
              <a:rPr lang="fr-FR" sz="1000" b="0" strike="noStrike" spc="18">
                <a:solidFill>
                  <a:srgbClr val="000000"/>
                </a:solidFill>
                <a:latin typeface="Verdana"/>
              </a:rPr>
              <a:t> </a:t>
            </a:r>
            <a:r>
              <a:rPr lang="fr-FR" sz="1000" b="0" strike="noStrike" spc="-1">
                <a:solidFill>
                  <a:srgbClr val="000000"/>
                </a:solidFill>
                <a:latin typeface="Verdana"/>
              </a:rPr>
              <a:t>en</a:t>
            </a:r>
            <a:r>
              <a:rPr lang="fr-FR" sz="1000" b="0" strike="noStrike" spc="-12">
                <a:solidFill>
                  <a:srgbClr val="000000"/>
                </a:solidFill>
                <a:latin typeface="Verdana"/>
              </a:rPr>
              <a:t> Langues).</a:t>
            </a:r>
            <a:endParaRPr lang="fr-FR" sz="1000" b="0" strike="noStrike" spc="-1">
              <a:solidFill>
                <a:srgbClr val="000000"/>
              </a:solidFill>
              <a:latin typeface="Calibri"/>
            </a:endParaRPr>
          </a:p>
          <a:p>
            <a:pPr>
              <a:lnSpc>
                <a:spcPct val="100000"/>
              </a:lnSpc>
              <a:spcBef>
                <a:spcPts val="45"/>
              </a:spcBef>
              <a:buNone/>
              <a:tabLst>
                <a:tab pos="57960" algn="l"/>
              </a:tabLst>
            </a:pPr>
            <a:endParaRPr lang="fr-FR" sz="950" b="0" strike="noStrike" spc="-1">
              <a:solidFill>
                <a:srgbClr val="000000"/>
              </a:solidFill>
              <a:latin typeface="Calibri"/>
            </a:endParaRPr>
          </a:p>
          <a:p>
            <a:pPr marL="12600">
              <a:lnSpc>
                <a:spcPct val="100000"/>
              </a:lnSpc>
              <a:buNone/>
              <a:tabLst>
                <a:tab pos="57960" algn="l"/>
              </a:tabLst>
            </a:pPr>
            <a:r>
              <a:rPr lang="fr-FR" sz="1000" b="0" strike="noStrike" spc="-1">
                <a:solidFill>
                  <a:srgbClr val="000000"/>
                </a:solidFill>
                <a:latin typeface="Verdana"/>
              </a:rPr>
              <a:t>Les</a:t>
            </a:r>
            <a:r>
              <a:rPr lang="fr-FR" sz="1000" b="0" strike="noStrike" spc="199">
                <a:solidFill>
                  <a:srgbClr val="000000"/>
                </a:solidFill>
                <a:latin typeface="Verdana"/>
              </a:rPr>
              <a:t> </a:t>
            </a:r>
            <a:r>
              <a:rPr lang="fr-FR" sz="1000" b="0" strike="noStrike" spc="-1">
                <a:solidFill>
                  <a:srgbClr val="000000"/>
                </a:solidFill>
                <a:latin typeface="Verdana"/>
              </a:rPr>
              <a:t>enseignements</a:t>
            </a:r>
            <a:r>
              <a:rPr lang="fr-FR" sz="1000" b="0" strike="noStrike" spc="222">
                <a:solidFill>
                  <a:srgbClr val="000000"/>
                </a:solidFill>
                <a:latin typeface="Verdana"/>
              </a:rPr>
              <a:t> </a:t>
            </a:r>
            <a:r>
              <a:rPr lang="fr-FR" sz="1000" b="0" strike="noStrike" spc="-1">
                <a:solidFill>
                  <a:srgbClr val="000000"/>
                </a:solidFill>
                <a:latin typeface="Verdana"/>
              </a:rPr>
              <a:t>sont</a:t>
            </a:r>
            <a:r>
              <a:rPr lang="fr-FR" sz="1000" b="0" strike="noStrike" spc="208">
                <a:solidFill>
                  <a:srgbClr val="000000"/>
                </a:solidFill>
                <a:latin typeface="Verdana"/>
              </a:rPr>
              <a:t> </a:t>
            </a:r>
            <a:r>
              <a:rPr lang="fr-FR" sz="1000" b="0" strike="noStrike" spc="-1">
                <a:solidFill>
                  <a:srgbClr val="000000"/>
                </a:solidFill>
                <a:latin typeface="Verdana"/>
              </a:rPr>
              <a:t>répartis</a:t>
            </a:r>
            <a:r>
              <a:rPr lang="fr-FR" sz="1000" b="0" strike="noStrike" spc="199">
                <a:solidFill>
                  <a:srgbClr val="000000"/>
                </a:solidFill>
                <a:latin typeface="Verdana"/>
              </a:rPr>
              <a:t> </a:t>
            </a:r>
            <a:r>
              <a:rPr lang="fr-FR" sz="1000" b="0" strike="noStrike" spc="-1">
                <a:solidFill>
                  <a:srgbClr val="000000"/>
                </a:solidFill>
                <a:latin typeface="Verdana"/>
              </a:rPr>
              <a:t>dans</a:t>
            </a:r>
            <a:r>
              <a:rPr lang="fr-FR" sz="1000" b="0" strike="noStrike" spc="202">
                <a:solidFill>
                  <a:srgbClr val="000000"/>
                </a:solidFill>
                <a:latin typeface="Verdana"/>
              </a:rPr>
              <a:t> </a:t>
            </a:r>
            <a:r>
              <a:rPr lang="fr-FR" sz="1000" b="0" strike="noStrike" spc="-1">
                <a:solidFill>
                  <a:srgbClr val="000000"/>
                </a:solidFill>
                <a:latin typeface="Verdana"/>
              </a:rPr>
              <a:t>des</a:t>
            </a:r>
            <a:r>
              <a:rPr lang="fr-FR" sz="1000" b="0" strike="noStrike" spc="202">
                <a:solidFill>
                  <a:srgbClr val="000000"/>
                </a:solidFill>
                <a:latin typeface="Verdana"/>
              </a:rPr>
              <a:t> </a:t>
            </a:r>
            <a:r>
              <a:rPr lang="fr-FR" sz="1000" b="0" strike="noStrike" spc="-1">
                <a:solidFill>
                  <a:srgbClr val="000000"/>
                </a:solidFill>
                <a:latin typeface="Verdana"/>
              </a:rPr>
              <a:t>antennes</a:t>
            </a:r>
            <a:r>
              <a:rPr lang="fr-FR" sz="1000" b="0" strike="noStrike" spc="199">
                <a:solidFill>
                  <a:srgbClr val="000000"/>
                </a:solidFill>
                <a:latin typeface="Verdana"/>
              </a:rPr>
              <a:t> </a:t>
            </a:r>
            <a:r>
              <a:rPr lang="fr-FR" sz="1000" b="0" strike="noStrike" spc="-1">
                <a:solidFill>
                  <a:srgbClr val="000000"/>
                </a:solidFill>
                <a:latin typeface="Verdana"/>
              </a:rPr>
              <a:t>de</a:t>
            </a:r>
            <a:r>
              <a:rPr lang="fr-FR" sz="1000" b="0" strike="noStrike" spc="199">
                <a:solidFill>
                  <a:srgbClr val="000000"/>
                </a:solidFill>
                <a:latin typeface="Verdana"/>
              </a:rPr>
              <a:t> </a:t>
            </a:r>
            <a:r>
              <a:rPr lang="fr-FR" sz="1000" b="0" strike="noStrike" spc="-1">
                <a:solidFill>
                  <a:srgbClr val="000000"/>
                </a:solidFill>
                <a:latin typeface="Verdana"/>
              </a:rPr>
              <a:t>proximité</a:t>
            </a:r>
            <a:r>
              <a:rPr lang="fr-FR" sz="1000" b="0" strike="noStrike" spc="202">
                <a:solidFill>
                  <a:srgbClr val="000000"/>
                </a:solidFill>
                <a:latin typeface="Verdana"/>
              </a:rPr>
              <a:t> </a:t>
            </a:r>
            <a:r>
              <a:rPr lang="fr-FR" sz="1000" b="0" strike="noStrike" spc="-1">
                <a:solidFill>
                  <a:srgbClr val="000000"/>
                </a:solidFill>
                <a:latin typeface="Verdana"/>
              </a:rPr>
              <a:t>où</a:t>
            </a:r>
            <a:r>
              <a:rPr lang="fr-FR" sz="1000" b="0" strike="noStrike" spc="208">
                <a:solidFill>
                  <a:srgbClr val="000000"/>
                </a:solidFill>
                <a:latin typeface="Verdana"/>
              </a:rPr>
              <a:t> </a:t>
            </a:r>
            <a:r>
              <a:rPr lang="fr-FR" sz="1000" b="0" strike="noStrike" spc="-1">
                <a:solidFill>
                  <a:srgbClr val="000000"/>
                </a:solidFill>
                <a:latin typeface="Verdana"/>
              </a:rPr>
              <a:t>les</a:t>
            </a:r>
            <a:r>
              <a:rPr lang="fr-FR" sz="1000" b="0" strike="noStrike" spc="199">
                <a:solidFill>
                  <a:srgbClr val="000000"/>
                </a:solidFill>
                <a:latin typeface="Verdana"/>
              </a:rPr>
              <a:t> </a:t>
            </a:r>
            <a:r>
              <a:rPr lang="fr-FR" sz="1000" b="0" strike="noStrike" spc="-1">
                <a:solidFill>
                  <a:srgbClr val="000000"/>
                </a:solidFill>
                <a:latin typeface="Verdana"/>
              </a:rPr>
              <a:t>étudiants</a:t>
            </a:r>
            <a:r>
              <a:rPr lang="fr-FR" sz="1000" b="0" strike="noStrike" spc="208">
                <a:solidFill>
                  <a:srgbClr val="000000"/>
                </a:solidFill>
                <a:latin typeface="Verdana"/>
              </a:rPr>
              <a:t> </a:t>
            </a:r>
            <a:r>
              <a:rPr lang="fr-FR" sz="1000" b="0" strike="noStrike" spc="-1">
                <a:solidFill>
                  <a:srgbClr val="000000"/>
                </a:solidFill>
                <a:latin typeface="Verdana"/>
              </a:rPr>
              <a:t>pourront</a:t>
            </a:r>
            <a:r>
              <a:rPr lang="fr-FR" sz="1000" b="0" strike="noStrike" spc="214">
                <a:solidFill>
                  <a:srgbClr val="000000"/>
                </a:solidFill>
                <a:latin typeface="Verdana"/>
              </a:rPr>
              <a:t> </a:t>
            </a:r>
            <a:r>
              <a:rPr lang="fr-FR" sz="1000" b="0" strike="noStrike" spc="-1">
                <a:solidFill>
                  <a:srgbClr val="000000"/>
                </a:solidFill>
                <a:latin typeface="Verdana"/>
              </a:rPr>
              <a:t>se</a:t>
            </a:r>
            <a:r>
              <a:rPr lang="fr-FR" sz="1000" b="0" strike="noStrike" spc="194">
                <a:solidFill>
                  <a:srgbClr val="000000"/>
                </a:solidFill>
                <a:latin typeface="Verdana"/>
              </a:rPr>
              <a:t> </a:t>
            </a:r>
            <a:r>
              <a:rPr lang="fr-FR" sz="1000" b="0" strike="noStrike" spc="-1">
                <a:solidFill>
                  <a:srgbClr val="000000"/>
                </a:solidFill>
                <a:latin typeface="Verdana"/>
              </a:rPr>
              <a:t>renseigner</a:t>
            </a:r>
            <a:r>
              <a:rPr lang="fr-FR" sz="1000" b="0" strike="noStrike" spc="219">
                <a:solidFill>
                  <a:srgbClr val="000000"/>
                </a:solidFill>
                <a:latin typeface="Verdana"/>
              </a:rPr>
              <a:t> </a:t>
            </a:r>
            <a:r>
              <a:rPr lang="fr-FR" sz="1000" b="0" strike="noStrike" spc="-1">
                <a:solidFill>
                  <a:srgbClr val="000000"/>
                </a:solidFill>
                <a:latin typeface="Verdana"/>
              </a:rPr>
              <a:t>et</a:t>
            </a:r>
            <a:r>
              <a:rPr lang="fr-FR" sz="1000" b="0" strike="noStrike" spc="208">
                <a:solidFill>
                  <a:srgbClr val="000000"/>
                </a:solidFill>
                <a:latin typeface="Verdana"/>
              </a:rPr>
              <a:t> </a:t>
            </a:r>
            <a:r>
              <a:rPr lang="fr-FR" sz="1000" b="0" strike="noStrike" spc="-1">
                <a:solidFill>
                  <a:srgbClr val="000000"/>
                </a:solidFill>
                <a:latin typeface="Verdana"/>
              </a:rPr>
              <a:t>s’inscrire</a:t>
            </a:r>
            <a:r>
              <a:rPr lang="fr-FR" sz="1000" b="0" strike="noStrike" spc="214">
                <a:solidFill>
                  <a:srgbClr val="000000"/>
                </a:solidFill>
                <a:latin typeface="Verdana"/>
              </a:rPr>
              <a:t> </a:t>
            </a:r>
            <a:r>
              <a:rPr lang="fr-FR" sz="1000" b="0" strike="noStrike" spc="-26">
                <a:solidFill>
                  <a:srgbClr val="000000"/>
                </a:solidFill>
                <a:latin typeface="Verdana"/>
              </a:rPr>
              <a:t>en </a:t>
            </a:r>
            <a:r>
              <a:rPr lang="fr-FR" sz="1000" b="0" strike="noStrike" spc="-1">
                <a:solidFill>
                  <a:srgbClr val="000000"/>
                </a:solidFill>
                <a:latin typeface="Verdana"/>
              </a:rPr>
              <a:t>fonction</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leur</a:t>
            </a:r>
            <a:r>
              <a:rPr lang="fr-FR" sz="1000" b="0" strike="noStrike" spc="-21">
                <a:solidFill>
                  <a:srgbClr val="000000"/>
                </a:solidFill>
                <a:latin typeface="Verdana"/>
              </a:rPr>
              <a:t> </a:t>
            </a:r>
            <a:r>
              <a:rPr lang="fr-FR" sz="1000" b="0" strike="noStrike" spc="-1">
                <a:solidFill>
                  <a:srgbClr val="000000"/>
                </a:solidFill>
                <a:latin typeface="Verdana"/>
              </a:rPr>
              <a:t>filière</a:t>
            </a:r>
            <a:r>
              <a:rPr lang="fr-FR" sz="1000" b="0" strike="noStrike" spc="-32">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2600">
              <a:lnSpc>
                <a:spcPct val="100000"/>
              </a:lnSpc>
              <a:spcBef>
                <a:spcPts val="45"/>
              </a:spcBef>
              <a:buNone/>
              <a:tabLst>
                <a:tab pos="57960" algn="l"/>
              </a:tabLst>
            </a:pPr>
            <a:endParaRPr lang="fr-FR" sz="950" b="0" strike="noStrike" spc="-1">
              <a:solidFill>
                <a:srgbClr val="000000"/>
              </a:solidFill>
              <a:latin typeface="Calibri"/>
            </a:endParaRPr>
          </a:p>
          <a:p>
            <a:pPr marL="57240" indent="-45000">
              <a:lnSpc>
                <a:spcPct val="100000"/>
              </a:lnSpc>
              <a:buClr>
                <a:srgbClr val="000000"/>
              </a:buClr>
              <a:buSzPct val="90000"/>
              <a:buFont typeface="Arial"/>
              <a:buChar char="•"/>
              <a:tabLst>
                <a:tab pos="57960" algn="l"/>
              </a:tabLst>
            </a:pPr>
            <a:r>
              <a:rPr lang="fr-FR" sz="1000" b="0" strike="noStrike" spc="-1">
                <a:solidFill>
                  <a:srgbClr val="000000"/>
                </a:solidFill>
                <a:latin typeface="Verdana"/>
              </a:rPr>
              <a:t>sur</a:t>
            </a:r>
            <a:r>
              <a:rPr lang="fr-FR" sz="1000" b="0" strike="noStrike" spc="-15">
                <a:solidFill>
                  <a:srgbClr val="000000"/>
                </a:solidFill>
                <a:latin typeface="Verdana"/>
              </a:rPr>
              <a:t> </a:t>
            </a:r>
            <a:r>
              <a:rPr lang="fr-FR" sz="1000" b="0" strike="noStrike" spc="-1">
                <a:solidFill>
                  <a:srgbClr val="000000"/>
                </a:solidFill>
                <a:latin typeface="Verdana"/>
              </a:rPr>
              <a:t>les</a:t>
            </a:r>
            <a:r>
              <a:rPr lang="fr-FR" sz="1000" b="0" strike="noStrike" spc="-15">
                <a:solidFill>
                  <a:srgbClr val="000000"/>
                </a:solidFill>
                <a:latin typeface="Verdana"/>
              </a:rPr>
              <a:t> </a:t>
            </a:r>
            <a:r>
              <a:rPr lang="fr-FR" sz="1000" b="0" strike="noStrike" spc="-1">
                <a:solidFill>
                  <a:srgbClr val="000000"/>
                </a:solidFill>
                <a:latin typeface="Verdana"/>
              </a:rPr>
              <a:t>sites</a:t>
            </a:r>
            <a:r>
              <a:rPr lang="fr-FR" sz="1000" b="0" strike="noStrike" spc="-7">
                <a:solidFill>
                  <a:srgbClr val="000000"/>
                </a:solidFill>
                <a:latin typeface="Verdana"/>
              </a:rPr>
              <a:t> </a:t>
            </a:r>
            <a:r>
              <a:rPr lang="fr-FR" sz="1000" b="0" strike="noStrike" spc="-1">
                <a:solidFill>
                  <a:srgbClr val="000000"/>
                </a:solidFill>
                <a:latin typeface="Verdana"/>
              </a:rPr>
              <a:t>des</a:t>
            </a:r>
            <a:r>
              <a:rPr lang="fr-FR" sz="1000" b="0" strike="noStrike" spc="-7">
                <a:solidFill>
                  <a:srgbClr val="000000"/>
                </a:solidFill>
                <a:latin typeface="Verdana"/>
              </a:rPr>
              <a:t> </a:t>
            </a:r>
            <a:r>
              <a:rPr lang="fr-FR" sz="1000" b="0" strike="noStrike" spc="-1">
                <a:solidFill>
                  <a:srgbClr val="000000"/>
                </a:solidFill>
                <a:latin typeface="Verdana"/>
              </a:rPr>
              <a:t>campus</a:t>
            </a:r>
            <a:r>
              <a:rPr lang="fr-FR" sz="1000" b="0" strike="noStrike" spc="-7">
                <a:solidFill>
                  <a:srgbClr val="000000"/>
                </a:solidFill>
                <a:latin typeface="Verdana"/>
              </a:rPr>
              <a:t> </a:t>
            </a:r>
            <a:r>
              <a:rPr lang="fr-FR" sz="1000" b="0" strike="noStrike" spc="-12">
                <a:solidFill>
                  <a:srgbClr val="000000"/>
                </a:solidFill>
                <a:latin typeface="Verdana"/>
              </a:rPr>
              <a:t>Pont-de-</a:t>
            </a:r>
            <a:r>
              <a:rPr lang="fr-FR" sz="1000" b="0" strike="noStrike" spc="-1">
                <a:solidFill>
                  <a:srgbClr val="000000"/>
                </a:solidFill>
                <a:latin typeface="Verdana"/>
              </a:rPr>
              <a:t>Bois</a:t>
            </a:r>
            <a:r>
              <a:rPr lang="fr-FR" sz="1000" b="0" strike="noStrike" spc="9">
                <a:solidFill>
                  <a:srgbClr val="000000"/>
                </a:solidFill>
                <a:latin typeface="Verdana"/>
              </a:rPr>
              <a:t> </a:t>
            </a:r>
            <a:r>
              <a:rPr lang="fr-FR" sz="1000" b="0" strike="noStrike" spc="-1">
                <a:solidFill>
                  <a:srgbClr val="000000"/>
                </a:solidFill>
                <a:latin typeface="Verdana"/>
              </a:rPr>
              <a:t>et </a:t>
            </a:r>
            <a:r>
              <a:rPr lang="fr-FR" sz="1000" b="0" strike="noStrike" spc="-12">
                <a:solidFill>
                  <a:srgbClr val="000000"/>
                </a:solidFill>
                <a:latin typeface="Verdana"/>
              </a:rPr>
              <a:t>Roubaix-</a:t>
            </a:r>
            <a:r>
              <a:rPr lang="fr-FR" sz="1000" b="0" strike="noStrike" spc="-1">
                <a:solidFill>
                  <a:srgbClr val="000000"/>
                </a:solidFill>
                <a:latin typeface="Verdana"/>
              </a:rPr>
              <a:t>Tourcoing</a:t>
            </a:r>
            <a:r>
              <a:rPr lang="fr-FR" sz="1000" b="0" strike="noStrike" spc="4">
                <a:solidFill>
                  <a:srgbClr val="000000"/>
                </a:solidFill>
                <a:latin typeface="Verdana"/>
              </a:rPr>
              <a:t> </a:t>
            </a:r>
            <a:r>
              <a:rPr lang="fr-FR" sz="1000" b="0" strike="noStrike" spc="-1">
                <a:solidFill>
                  <a:srgbClr val="000000"/>
                </a:solidFill>
                <a:latin typeface="Verdana"/>
              </a:rPr>
              <a:t>(LANSAD,</a:t>
            </a:r>
            <a:r>
              <a:rPr lang="fr-FR" sz="1000" b="0" strike="noStrike" spc="9">
                <a:solidFill>
                  <a:srgbClr val="000000"/>
                </a:solidFill>
                <a:latin typeface="Verdana"/>
              </a:rPr>
              <a:t> </a:t>
            </a:r>
            <a:r>
              <a:rPr lang="fr-FR" sz="1000" b="0" strike="noStrike" spc="-1">
                <a:solidFill>
                  <a:srgbClr val="000000"/>
                </a:solidFill>
                <a:latin typeface="Verdana"/>
              </a:rPr>
              <a:t>FLE</a:t>
            </a:r>
            <a:r>
              <a:rPr lang="fr-FR" sz="1000" b="0" strike="noStrike" spc="-12">
                <a:solidFill>
                  <a:srgbClr val="000000"/>
                </a:solidFill>
                <a:latin typeface="Verdana"/>
              </a:rPr>
              <a:t> </a:t>
            </a:r>
            <a:r>
              <a:rPr lang="fr-FR" sz="1000" b="0" strike="noStrike" spc="-1">
                <a:solidFill>
                  <a:srgbClr val="000000"/>
                </a:solidFill>
                <a:latin typeface="Verdana"/>
              </a:rPr>
              <a:t>et langues</a:t>
            </a:r>
            <a:r>
              <a:rPr lang="fr-FR" sz="1000" b="0" strike="noStrike" spc="-15">
                <a:solidFill>
                  <a:srgbClr val="000000"/>
                </a:solidFill>
                <a:latin typeface="Verdana"/>
              </a:rPr>
              <a:t> </a:t>
            </a:r>
            <a:r>
              <a:rPr lang="fr-FR" sz="1000" b="0" strike="noStrike" spc="-26">
                <a:solidFill>
                  <a:srgbClr val="000000"/>
                </a:solidFill>
                <a:latin typeface="Verdana"/>
              </a:rPr>
              <a:t>FC)</a:t>
            </a:r>
            <a:endParaRPr lang="fr-FR" sz="1000" b="0" strike="noStrike" spc="-1">
              <a:solidFill>
                <a:srgbClr val="000000"/>
              </a:solidFill>
              <a:latin typeface="Calibri"/>
            </a:endParaRPr>
          </a:p>
          <a:p>
            <a:pPr marL="57240" indent="-45000">
              <a:lnSpc>
                <a:spcPct val="100000"/>
              </a:lnSpc>
              <a:buClr>
                <a:srgbClr val="000000"/>
              </a:buClr>
              <a:buSzPct val="90000"/>
              <a:buFont typeface="Arial"/>
              <a:buChar char="•"/>
              <a:tabLst>
                <a:tab pos="57960" algn="l"/>
              </a:tabLst>
            </a:pPr>
            <a:r>
              <a:rPr lang="fr-FR" sz="1000" b="0" strike="noStrike" spc="-1">
                <a:solidFill>
                  <a:srgbClr val="000000"/>
                </a:solidFill>
                <a:latin typeface="Verdana"/>
              </a:rPr>
              <a:t>sur</a:t>
            </a:r>
            <a:r>
              <a:rPr lang="fr-FR" sz="1000" b="0" strike="noStrike" spc="-15">
                <a:solidFill>
                  <a:srgbClr val="000000"/>
                </a:solidFill>
                <a:latin typeface="Verdana"/>
              </a:rPr>
              <a:t> </a:t>
            </a:r>
            <a:r>
              <a:rPr lang="fr-FR" sz="1000" b="0" strike="noStrike" spc="-1">
                <a:solidFill>
                  <a:srgbClr val="000000"/>
                </a:solidFill>
                <a:latin typeface="Verdana"/>
              </a:rPr>
              <a:t>le</a:t>
            </a:r>
            <a:r>
              <a:rPr lang="fr-FR" sz="1000" b="0" strike="noStrike" spc="-15">
                <a:solidFill>
                  <a:srgbClr val="000000"/>
                </a:solidFill>
                <a:latin typeface="Verdana"/>
              </a:rPr>
              <a:t> </a:t>
            </a:r>
            <a:r>
              <a:rPr lang="fr-FR" sz="1000" b="0" strike="noStrike" spc="-1">
                <a:solidFill>
                  <a:srgbClr val="000000"/>
                </a:solidFill>
                <a:latin typeface="Verdana"/>
              </a:rPr>
              <a:t>site</a:t>
            </a:r>
            <a:r>
              <a:rPr lang="fr-FR" sz="1000" b="0" strike="noStrike" spc="-21">
                <a:solidFill>
                  <a:srgbClr val="000000"/>
                </a:solidFill>
                <a:latin typeface="Verdana"/>
              </a:rPr>
              <a:t> </a:t>
            </a:r>
            <a:r>
              <a:rPr lang="fr-FR" sz="1000" b="0" strike="noStrike" spc="-1">
                <a:solidFill>
                  <a:srgbClr val="000000"/>
                </a:solidFill>
                <a:latin typeface="Verdana"/>
              </a:rPr>
              <a:t>du</a:t>
            </a:r>
            <a:r>
              <a:rPr lang="fr-FR" sz="1000" b="0" strike="noStrike" spc="-12">
                <a:solidFill>
                  <a:srgbClr val="000000"/>
                </a:solidFill>
                <a:latin typeface="Verdana"/>
              </a:rPr>
              <a:t> </a:t>
            </a:r>
            <a:r>
              <a:rPr lang="fr-FR" sz="1000" b="0" strike="noStrike" spc="-1">
                <a:solidFill>
                  <a:srgbClr val="000000"/>
                </a:solidFill>
                <a:latin typeface="Verdana"/>
              </a:rPr>
              <a:t>campus</a:t>
            </a:r>
            <a:r>
              <a:rPr lang="fr-FR" sz="1000" b="0" strike="noStrike" spc="-7">
                <a:solidFill>
                  <a:srgbClr val="000000"/>
                </a:solidFill>
                <a:latin typeface="Verdana"/>
              </a:rPr>
              <a:t> </a:t>
            </a:r>
            <a:r>
              <a:rPr lang="fr-FR" sz="1000" b="0" strike="noStrike" spc="-1">
                <a:solidFill>
                  <a:srgbClr val="000000"/>
                </a:solidFill>
                <a:latin typeface="Verdana"/>
              </a:rPr>
              <a:t>Cité</a:t>
            </a:r>
            <a:r>
              <a:rPr lang="fr-FR" sz="1000" b="0" strike="noStrike" spc="-21">
                <a:solidFill>
                  <a:srgbClr val="000000"/>
                </a:solidFill>
                <a:latin typeface="Verdana"/>
              </a:rPr>
              <a:t> </a:t>
            </a:r>
            <a:r>
              <a:rPr lang="fr-FR" sz="1000" b="0" strike="noStrike" spc="-1">
                <a:solidFill>
                  <a:srgbClr val="000000"/>
                </a:solidFill>
                <a:latin typeface="Verdana"/>
              </a:rPr>
              <a:t>Scientifique</a:t>
            </a:r>
            <a:r>
              <a:rPr lang="fr-FR" sz="1000" b="0" strike="noStrike" spc="-12">
                <a:solidFill>
                  <a:srgbClr val="000000"/>
                </a:solidFill>
                <a:latin typeface="Verdana"/>
              </a:rPr>
              <a:t> </a:t>
            </a:r>
            <a:r>
              <a:rPr lang="fr-FR" sz="1000" b="0" strike="noStrike" spc="-1">
                <a:solidFill>
                  <a:srgbClr val="000000"/>
                </a:solidFill>
                <a:latin typeface="Verdana"/>
              </a:rPr>
              <a:t>(LANSAD</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FLE</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7">
                <a:solidFill>
                  <a:srgbClr val="000000"/>
                </a:solidFill>
                <a:latin typeface="Verdana"/>
              </a:rPr>
              <a:t> </a:t>
            </a:r>
            <a:r>
              <a:rPr lang="fr-FR" sz="1000" b="0" strike="noStrike" spc="-21">
                <a:solidFill>
                  <a:srgbClr val="000000"/>
                </a:solidFill>
                <a:latin typeface="Verdana"/>
              </a:rPr>
              <a:t>TEC)</a:t>
            </a:r>
            <a:endParaRPr lang="fr-FR" sz="1000" b="0" strike="noStrike" spc="-1">
              <a:solidFill>
                <a:srgbClr val="000000"/>
              </a:solidFill>
              <a:latin typeface="Calibri"/>
            </a:endParaRPr>
          </a:p>
          <a:p>
            <a:pPr marL="57240" indent="-45000">
              <a:lnSpc>
                <a:spcPct val="100000"/>
              </a:lnSpc>
              <a:buClr>
                <a:srgbClr val="000000"/>
              </a:buClr>
              <a:buSzPct val="90000"/>
              <a:buFont typeface="Arial"/>
              <a:buChar char="•"/>
              <a:tabLst>
                <a:tab pos="57960" algn="l"/>
              </a:tabLst>
            </a:pPr>
            <a:r>
              <a:rPr lang="fr-FR" sz="1000" b="0" strike="noStrike" spc="-1">
                <a:solidFill>
                  <a:srgbClr val="000000"/>
                </a:solidFill>
                <a:latin typeface="Verdana"/>
              </a:rPr>
              <a:t>sur</a:t>
            </a:r>
            <a:r>
              <a:rPr lang="fr-FR" sz="1000" b="0" strike="noStrike" spc="-15">
                <a:solidFill>
                  <a:srgbClr val="000000"/>
                </a:solidFill>
                <a:latin typeface="Verdana"/>
              </a:rPr>
              <a:t> </a:t>
            </a:r>
            <a:r>
              <a:rPr lang="fr-FR" sz="1000" b="0" strike="noStrike" spc="-1">
                <a:solidFill>
                  <a:srgbClr val="000000"/>
                </a:solidFill>
                <a:latin typeface="Verdana"/>
              </a:rPr>
              <a:t>les</a:t>
            </a:r>
            <a:r>
              <a:rPr lang="fr-FR" sz="1000" b="0" strike="noStrike" spc="-12">
                <a:solidFill>
                  <a:srgbClr val="000000"/>
                </a:solidFill>
                <a:latin typeface="Verdana"/>
              </a:rPr>
              <a:t> </a:t>
            </a:r>
            <a:r>
              <a:rPr lang="fr-FR" sz="1000" b="0" strike="noStrike" spc="-1">
                <a:solidFill>
                  <a:srgbClr val="000000"/>
                </a:solidFill>
                <a:latin typeface="Verdana"/>
              </a:rPr>
              <a:t>sites</a:t>
            </a:r>
            <a:r>
              <a:rPr lang="fr-FR" sz="1000" b="0" strike="noStrike" spc="-7">
                <a:solidFill>
                  <a:srgbClr val="000000"/>
                </a:solidFill>
                <a:latin typeface="Verdana"/>
              </a:rPr>
              <a:t> </a:t>
            </a:r>
            <a:r>
              <a:rPr lang="fr-FR" sz="1000" b="0" strike="noStrike" spc="-1">
                <a:solidFill>
                  <a:srgbClr val="000000"/>
                </a:solidFill>
                <a:latin typeface="Verdana"/>
              </a:rPr>
              <a:t>des campus </a:t>
            </a:r>
            <a:r>
              <a:rPr lang="fr-FR" sz="1000" b="0" strike="noStrike" spc="-12">
                <a:solidFill>
                  <a:srgbClr val="000000"/>
                </a:solidFill>
                <a:latin typeface="Verdana"/>
              </a:rPr>
              <a:t>Moulins-</a:t>
            </a:r>
            <a:r>
              <a:rPr lang="fr-FR" sz="1000" b="0" strike="noStrike" spc="-1">
                <a:solidFill>
                  <a:srgbClr val="000000"/>
                </a:solidFill>
                <a:latin typeface="Verdana"/>
              </a:rPr>
              <a:t>Ronchin</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4">
                <a:solidFill>
                  <a:srgbClr val="000000"/>
                </a:solidFill>
                <a:latin typeface="Verdana"/>
              </a:rPr>
              <a:t> </a:t>
            </a:r>
            <a:r>
              <a:rPr lang="fr-FR" sz="1000" b="0" strike="noStrike" spc="-1">
                <a:solidFill>
                  <a:srgbClr val="000000"/>
                </a:solidFill>
                <a:latin typeface="Verdana"/>
              </a:rPr>
              <a:t>Santé</a:t>
            </a:r>
            <a:r>
              <a:rPr lang="fr-FR" sz="1000" b="0" strike="noStrike" spc="-7">
                <a:solidFill>
                  <a:srgbClr val="000000"/>
                </a:solidFill>
                <a:latin typeface="Verdana"/>
              </a:rPr>
              <a:t> </a:t>
            </a:r>
            <a:r>
              <a:rPr lang="fr-FR" sz="1000" b="0" strike="noStrike" spc="-1">
                <a:solidFill>
                  <a:srgbClr val="000000"/>
                </a:solidFill>
                <a:latin typeface="Verdana"/>
              </a:rPr>
              <a:t>dans</a:t>
            </a:r>
            <a:r>
              <a:rPr lang="fr-FR" sz="1000" b="0" strike="noStrike" spc="-12">
                <a:solidFill>
                  <a:srgbClr val="000000"/>
                </a:solidFill>
                <a:latin typeface="Verdana"/>
              </a:rPr>
              <a:t> </a:t>
            </a:r>
            <a:r>
              <a:rPr lang="fr-FR" sz="1000" b="0" strike="noStrike" spc="-1">
                <a:solidFill>
                  <a:srgbClr val="000000"/>
                </a:solidFill>
                <a:latin typeface="Verdana"/>
              </a:rPr>
              <a:t>les</a:t>
            </a:r>
            <a:r>
              <a:rPr lang="fr-FR" sz="1000" b="0" strike="noStrike" spc="-21">
                <a:solidFill>
                  <a:srgbClr val="000000"/>
                </a:solidFill>
                <a:latin typeface="Verdana"/>
              </a:rPr>
              <a:t> </a:t>
            </a:r>
            <a:r>
              <a:rPr lang="fr-FR" sz="1000" b="0" strike="noStrike" spc="-1">
                <a:solidFill>
                  <a:srgbClr val="000000"/>
                </a:solidFill>
                <a:latin typeface="Verdana"/>
              </a:rPr>
              <a:t>facultés</a:t>
            </a:r>
            <a:r>
              <a:rPr lang="fr-FR" sz="1000" b="0" strike="noStrike" spc="9">
                <a:solidFill>
                  <a:srgbClr val="000000"/>
                </a:solidFill>
                <a:latin typeface="Verdana"/>
              </a:rPr>
              <a:t> </a:t>
            </a:r>
            <a:r>
              <a:rPr lang="fr-FR" sz="1000" b="0" strike="noStrike" spc="-12">
                <a:solidFill>
                  <a:srgbClr val="000000"/>
                </a:solidFill>
                <a:latin typeface="Verdana"/>
              </a:rPr>
              <a:t>(LANSAD)</a:t>
            </a:r>
            <a:endParaRPr lang="fr-FR" sz="1000" b="0" strike="noStrike" spc="-1">
              <a:solidFill>
                <a:srgbClr val="000000"/>
              </a:solidFill>
              <a:latin typeface="Calibri"/>
            </a:endParaRPr>
          </a:p>
          <a:p>
            <a:pPr>
              <a:lnSpc>
                <a:spcPct val="100000"/>
              </a:lnSpc>
              <a:spcBef>
                <a:spcPts val="45"/>
              </a:spcBef>
              <a:buNone/>
              <a:tabLst>
                <a:tab pos="57960" algn="l"/>
              </a:tabLst>
            </a:pPr>
            <a:endParaRPr lang="fr-FR" sz="950" b="0" strike="noStrike" spc="-1">
              <a:solidFill>
                <a:srgbClr val="000000"/>
              </a:solidFill>
              <a:latin typeface="Calibri"/>
            </a:endParaRPr>
          </a:p>
          <a:p>
            <a:pPr marL="12600">
              <a:lnSpc>
                <a:spcPct val="100000"/>
              </a:lnSpc>
              <a:buNone/>
              <a:tabLst>
                <a:tab pos="57960" algn="l"/>
              </a:tabLst>
            </a:pPr>
            <a:r>
              <a:rPr lang="fr-FR" sz="1000" b="0" strike="noStrike" spc="-1">
                <a:solidFill>
                  <a:srgbClr val="000000"/>
                </a:solidFill>
                <a:latin typeface="Verdana"/>
              </a:rPr>
              <a:t>La</a:t>
            </a:r>
            <a:r>
              <a:rPr lang="fr-FR" sz="1000" b="0" strike="noStrike" spc="-21">
                <a:solidFill>
                  <a:srgbClr val="000000"/>
                </a:solidFill>
                <a:latin typeface="Verdana"/>
              </a:rPr>
              <a:t> </a:t>
            </a:r>
            <a:r>
              <a:rPr lang="fr-FR" sz="1000" b="0" strike="noStrike" spc="-1">
                <a:solidFill>
                  <a:srgbClr val="000000"/>
                </a:solidFill>
                <a:latin typeface="Verdana"/>
              </a:rPr>
              <a:t>direction du</a:t>
            </a:r>
            <a:r>
              <a:rPr lang="fr-FR" sz="1000" b="0" strike="noStrike" spc="-26">
                <a:solidFill>
                  <a:srgbClr val="000000"/>
                </a:solidFill>
                <a:latin typeface="Verdana"/>
              </a:rPr>
              <a:t> </a:t>
            </a:r>
            <a:r>
              <a:rPr lang="fr-FR" sz="1000" b="0" strike="noStrike" spc="-1">
                <a:solidFill>
                  <a:srgbClr val="000000"/>
                </a:solidFill>
                <a:latin typeface="Verdana"/>
              </a:rPr>
              <a:t>CLIL</a:t>
            </a:r>
            <a:r>
              <a:rPr lang="fr-FR" sz="1000" b="0" strike="noStrike" spc="9">
                <a:solidFill>
                  <a:srgbClr val="000000"/>
                </a:solidFill>
                <a:latin typeface="Verdana"/>
              </a:rPr>
              <a:t> </a:t>
            </a:r>
            <a:r>
              <a:rPr lang="fr-FR" sz="1000" b="0" strike="noStrike" spc="-1">
                <a:solidFill>
                  <a:srgbClr val="000000"/>
                </a:solidFill>
                <a:latin typeface="Verdana"/>
              </a:rPr>
              <a:t>est</a:t>
            </a:r>
            <a:r>
              <a:rPr lang="fr-FR" sz="1000" b="0" strike="noStrike" spc="-7">
                <a:solidFill>
                  <a:srgbClr val="000000"/>
                </a:solidFill>
                <a:latin typeface="Verdana"/>
              </a:rPr>
              <a:t> </a:t>
            </a:r>
            <a:r>
              <a:rPr lang="fr-FR" sz="1000" b="0" strike="noStrike" spc="-1">
                <a:solidFill>
                  <a:srgbClr val="000000"/>
                </a:solidFill>
                <a:latin typeface="Verdana"/>
              </a:rPr>
              <a:t>située</a:t>
            </a:r>
            <a:r>
              <a:rPr lang="fr-FR" sz="1000" b="0" strike="noStrike" spc="-12">
                <a:solidFill>
                  <a:srgbClr val="000000"/>
                </a:solidFill>
                <a:latin typeface="Verdana"/>
              </a:rPr>
              <a:t> </a:t>
            </a:r>
            <a:r>
              <a:rPr lang="fr-FR" sz="1000" b="0" strike="noStrike" spc="-1">
                <a:solidFill>
                  <a:srgbClr val="000000"/>
                </a:solidFill>
                <a:latin typeface="Verdana"/>
              </a:rPr>
              <a:t>dans</a:t>
            </a:r>
            <a:r>
              <a:rPr lang="fr-FR" sz="1000" b="0" strike="noStrike" spc="-15">
                <a:solidFill>
                  <a:srgbClr val="000000"/>
                </a:solidFill>
                <a:latin typeface="Verdana"/>
              </a:rPr>
              <a:t> </a:t>
            </a:r>
            <a:r>
              <a:rPr lang="fr-FR" sz="1000" b="0" strike="noStrike" spc="-1">
                <a:solidFill>
                  <a:srgbClr val="000000"/>
                </a:solidFill>
                <a:latin typeface="Verdana"/>
              </a:rPr>
              <a:t>le</a:t>
            </a:r>
            <a:r>
              <a:rPr lang="fr-FR" sz="1000" b="0" strike="noStrike" spc="-32">
                <a:solidFill>
                  <a:srgbClr val="000000"/>
                </a:solidFill>
                <a:latin typeface="Verdana"/>
              </a:rPr>
              <a:t> </a:t>
            </a:r>
            <a:r>
              <a:rPr lang="fr-FR" sz="1000" b="0" strike="noStrike" spc="-1">
                <a:solidFill>
                  <a:srgbClr val="000000"/>
                </a:solidFill>
                <a:latin typeface="Verdana"/>
              </a:rPr>
              <a:t>bâtiment</a:t>
            </a:r>
            <a:r>
              <a:rPr lang="fr-FR" sz="1000" b="0" strike="noStrike" spc="-26">
                <a:solidFill>
                  <a:srgbClr val="000000"/>
                </a:solidFill>
                <a:latin typeface="Verdana"/>
              </a:rPr>
              <a:t> </a:t>
            </a:r>
            <a:r>
              <a:rPr lang="fr-FR" sz="1000" b="0" strike="noStrike" spc="-1">
                <a:solidFill>
                  <a:srgbClr val="000000"/>
                </a:solidFill>
                <a:latin typeface="Verdana"/>
              </a:rPr>
              <a:t>SUP/SUAIO</a:t>
            </a:r>
            <a:r>
              <a:rPr lang="fr-FR" sz="1000" b="0" strike="noStrike" spc="4">
                <a:solidFill>
                  <a:srgbClr val="000000"/>
                </a:solidFill>
                <a:latin typeface="Verdana"/>
              </a:rPr>
              <a:t> </a:t>
            </a:r>
            <a:r>
              <a:rPr lang="fr-FR" sz="1000" b="0" strike="noStrike" spc="-1">
                <a:solidFill>
                  <a:srgbClr val="000000"/>
                </a:solidFill>
                <a:latin typeface="Verdana"/>
              </a:rPr>
              <a:t>sur</a:t>
            </a:r>
            <a:r>
              <a:rPr lang="fr-FR" sz="1000" b="0" strike="noStrike" spc="-12">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campus</a:t>
            </a:r>
            <a:r>
              <a:rPr lang="fr-FR" sz="1000" b="0" strike="noStrike" spc="-15">
                <a:solidFill>
                  <a:srgbClr val="000000"/>
                </a:solidFill>
                <a:latin typeface="Verdana"/>
              </a:rPr>
              <a:t> </a:t>
            </a:r>
            <a:r>
              <a:rPr lang="fr-FR" sz="1000" b="0" strike="noStrike" spc="-1">
                <a:solidFill>
                  <a:srgbClr val="000000"/>
                </a:solidFill>
                <a:latin typeface="Verdana"/>
              </a:rPr>
              <a:t>Cité</a:t>
            </a:r>
            <a:r>
              <a:rPr lang="fr-FR" sz="1000" b="0" strike="noStrike" spc="-26">
                <a:solidFill>
                  <a:srgbClr val="000000"/>
                </a:solidFill>
                <a:latin typeface="Verdana"/>
              </a:rPr>
              <a:t> </a:t>
            </a:r>
            <a:r>
              <a:rPr lang="fr-FR" sz="1000" b="0" strike="noStrike" spc="-1">
                <a:solidFill>
                  <a:srgbClr val="000000"/>
                </a:solidFill>
                <a:latin typeface="Verdana"/>
              </a:rPr>
              <a:t>Scientifique,</a:t>
            </a:r>
            <a:r>
              <a:rPr lang="fr-FR" sz="1000" b="0" strike="noStrike" spc="-21">
                <a:solidFill>
                  <a:srgbClr val="000000"/>
                </a:solidFill>
                <a:latin typeface="Verdana"/>
              </a:rPr>
              <a:t> </a:t>
            </a:r>
            <a:r>
              <a:rPr lang="fr-FR" sz="1000" b="0" strike="noStrike" spc="-1">
                <a:solidFill>
                  <a:srgbClr val="000000"/>
                </a:solidFill>
                <a:latin typeface="Verdana"/>
              </a:rPr>
              <a:t>avenue</a:t>
            </a:r>
            <a:r>
              <a:rPr lang="fr-FR" sz="1000" b="0" strike="noStrike" spc="-21">
                <a:solidFill>
                  <a:srgbClr val="000000"/>
                </a:solidFill>
                <a:latin typeface="Verdana"/>
              </a:rPr>
              <a:t> </a:t>
            </a:r>
            <a:r>
              <a:rPr lang="fr-FR" sz="1000" b="0" strike="noStrike" spc="-1">
                <a:solidFill>
                  <a:srgbClr val="000000"/>
                </a:solidFill>
                <a:latin typeface="Verdana"/>
              </a:rPr>
              <a:t>Carl</a:t>
            </a:r>
            <a:r>
              <a:rPr lang="fr-FR" sz="1000" b="0" strike="noStrike" spc="-15">
                <a:solidFill>
                  <a:srgbClr val="000000"/>
                </a:solidFill>
                <a:latin typeface="Verdana"/>
              </a:rPr>
              <a:t> </a:t>
            </a:r>
            <a:r>
              <a:rPr lang="fr-FR" sz="1000" b="0" strike="noStrike" spc="-12">
                <a:solidFill>
                  <a:srgbClr val="000000"/>
                </a:solidFill>
                <a:latin typeface="Verdana"/>
              </a:rPr>
              <a:t>Gauss. </a:t>
            </a:r>
            <a:r>
              <a:rPr lang="fr-FR" sz="1000" b="0" strike="noStrike" spc="-1">
                <a:solidFill>
                  <a:srgbClr val="000000"/>
                </a:solidFill>
                <a:latin typeface="Verdana"/>
              </a:rPr>
              <a:t>Contact</a:t>
            </a:r>
            <a:r>
              <a:rPr lang="fr-FR" sz="1000" b="0" strike="noStrike" spc="38">
                <a:solidFill>
                  <a:srgbClr val="000000"/>
                </a:solidFill>
                <a:latin typeface="Verdana"/>
              </a:rPr>
              <a:t> </a:t>
            </a:r>
            <a:r>
              <a:rPr lang="fr-FR" sz="1000" b="0" strike="noStrike" spc="-1">
                <a:solidFill>
                  <a:srgbClr val="000000"/>
                </a:solidFill>
                <a:latin typeface="Verdana"/>
              </a:rPr>
              <a:t>:</a:t>
            </a:r>
            <a:r>
              <a:rPr lang="fr-FR" sz="1000" b="0" strike="noStrike" spc="4">
                <a:solidFill>
                  <a:srgbClr val="000000"/>
                </a:solidFill>
                <a:latin typeface="Verdana"/>
              </a:rPr>
              <a:t> </a:t>
            </a:r>
            <a:r>
              <a:rPr lang="fr-FR" sz="1000" b="0" u="sng" strike="noStrike" spc="-12">
                <a:solidFill>
                  <a:srgbClr val="0000FF"/>
                </a:solidFill>
                <a:uFill>
                  <a:solidFill>
                    <a:srgbClr val="0462C1"/>
                  </a:solidFill>
                </a:uFill>
                <a:latin typeface="Verdana"/>
                <a:hlinkClick r:id="rId2"/>
              </a:rPr>
              <a:t>clil@univ-lille.fr</a:t>
            </a:r>
            <a:r>
              <a:rPr lang="fr-FR" sz="1000" b="0" strike="noStrike" spc="-12">
                <a:solidFill>
                  <a:srgbClr val="000000"/>
                </a:solidFill>
                <a:latin typeface="Verdana"/>
              </a:rPr>
              <a:t>|Téléphone</a:t>
            </a:r>
            <a:r>
              <a:rPr lang="fr-FR" sz="1000" b="0" strike="noStrike" spc="24">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03</a:t>
            </a:r>
            <a:r>
              <a:rPr lang="fr-FR" sz="1000" b="0" strike="noStrike" spc="12">
                <a:solidFill>
                  <a:srgbClr val="000000"/>
                </a:solidFill>
                <a:latin typeface="Verdana"/>
              </a:rPr>
              <a:t> </a:t>
            </a:r>
            <a:r>
              <a:rPr lang="fr-FR" sz="1000" b="0" strike="noStrike" spc="-1">
                <a:solidFill>
                  <a:srgbClr val="000000"/>
                </a:solidFill>
                <a:latin typeface="Verdana"/>
              </a:rPr>
              <a:t>62 26</a:t>
            </a:r>
            <a:r>
              <a:rPr lang="fr-FR" sz="1000" b="0" strike="noStrike" spc="18">
                <a:solidFill>
                  <a:srgbClr val="000000"/>
                </a:solidFill>
                <a:latin typeface="Verdana"/>
              </a:rPr>
              <a:t> </a:t>
            </a:r>
            <a:r>
              <a:rPr lang="fr-FR" sz="1000" b="0" strike="noStrike" spc="-1">
                <a:solidFill>
                  <a:srgbClr val="000000"/>
                </a:solidFill>
                <a:latin typeface="Verdana"/>
              </a:rPr>
              <a:t>81 </a:t>
            </a:r>
            <a:r>
              <a:rPr lang="fr-FR" sz="1000" b="0" strike="noStrike" spc="-26">
                <a:solidFill>
                  <a:srgbClr val="000000"/>
                </a:solidFill>
                <a:latin typeface="Verdana"/>
              </a:rPr>
              <a:t>88</a:t>
            </a:r>
            <a:endParaRPr lang="fr-FR" sz="1000" b="0" strike="noStrike" spc="-1">
              <a:solidFill>
                <a:srgbClr val="000000"/>
              </a:solidFill>
              <a:latin typeface="Calibri"/>
            </a:endParaRPr>
          </a:p>
          <a:p>
            <a:pPr marL="12600">
              <a:lnSpc>
                <a:spcPct val="100000"/>
              </a:lnSpc>
              <a:buNone/>
              <a:tabLst>
                <a:tab pos="57960" algn="l"/>
              </a:tabLst>
            </a:pPr>
            <a:r>
              <a:rPr lang="fr-FR" sz="1000" b="0" strike="noStrike" spc="-1">
                <a:solidFill>
                  <a:srgbClr val="000000"/>
                </a:solidFill>
                <a:latin typeface="Verdana"/>
              </a:rPr>
              <a:t>Site</a:t>
            </a:r>
            <a:r>
              <a:rPr lang="fr-FR" sz="1000" b="0" strike="noStrike" spc="24">
                <a:solidFill>
                  <a:srgbClr val="000000"/>
                </a:solidFill>
                <a:latin typeface="Verdana"/>
              </a:rPr>
              <a:t> </a:t>
            </a:r>
            <a:r>
              <a:rPr lang="fr-FR" sz="1000" b="0" strike="noStrike" spc="-1">
                <a:solidFill>
                  <a:srgbClr val="000000"/>
                </a:solidFill>
                <a:latin typeface="Verdana"/>
              </a:rPr>
              <a:t>internet</a:t>
            </a:r>
            <a:r>
              <a:rPr lang="fr-FR" sz="1000" b="0" strike="noStrike" spc="52">
                <a:solidFill>
                  <a:srgbClr val="000000"/>
                </a:solidFill>
                <a:latin typeface="Verdana"/>
              </a:rPr>
              <a:t> </a:t>
            </a:r>
            <a:r>
              <a:rPr lang="fr-FR" sz="1000" b="0" strike="noStrike" spc="-1">
                <a:solidFill>
                  <a:srgbClr val="000000"/>
                </a:solidFill>
                <a:latin typeface="Verdana"/>
              </a:rPr>
              <a:t>:</a:t>
            </a:r>
            <a:r>
              <a:rPr lang="fr-FR" sz="1000" b="0" strike="noStrike" spc="24">
                <a:solidFill>
                  <a:srgbClr val="000000"/>
                </a:solidFill>
                <a:latin typeface="Verdana"/>
              </a:rPr>
              <a:t> </a:t>
            </a:r>
            <a:r>
              <a:rPr lang="fr-FR" sz="1000" b="0" strike="noStrike" spc="-12">
                <a:solidFill>
                  <a:srgbClr val="000000"/>
                </a:solidFill>
                <a:latin typeface="Verdana"/>
              </a:rPr>
              <a:t>https://clil.univ-lille.fr</a:t>
            </a:r>
            <a:endParaRPr lang="fr-FR" sz="1000" b="0" strike="noStrike" spc="-1">
              <a:solidFill>
                <a:srgbClr val="000000"/>
              </a:solidFill>
              <a:latin typeface="Calibri"/>
            </a:endParaRPr>
          </a:p>
          <a:p>
            <a:pPr marL="12600">
              <a:lnSpc>
                <a:spcPct val="100000"/>
              </a:lnSpc>
              <a:buNone/>
              <a:tabLst>
                <a:tab pos="57960" algn="l"/>
              </a:tabLst>
            </a:pPr>
            <a:r>
              <a:rPr lang="fr-FR" sz="1000" b="0" strike="noStrike" spc="-1">
                <a:solidFill>
                  <a:srgbClr val="000000"/>
                </a:solidFill>
                <a:latin typeface="Verdana"/>
              </a:rPr>
              <a:t>Facebook</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2">
                <a:solidFill>
                  <a:srgbClr val="000000"/>
                </a:solidFill>
                <a:latin typeface="Verdana"/>
              </a:rPr>
              <a:t>https://</a:t>
            </a:r>
            <a:r>
              <a:rPr lang="fr-FR" sz="1000" b="0" u="sng" strike="noStrike" spc="-12">
                <a:solidFill>
                  <a:srgbClr val="0000FF"/>
                </a:solidFill>
                <a:uFillTx/>
                <a:latin typeface="Verdana"/>
                <a:hlinkClick r:id="rId3"/>
              </a:rPr>
              <a:t>www.facebook.com/CLILUnivLille.</a:t>
            </a:r>
            <a:endParaRPr lang="fr-FR" sz="1000" b="0" strike="noStrike" spc="-1">
              <a:solidFill>
                <a:srgbClr val="000000"/>
              </a:solidFill>
              <a:latin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1" name="PlaceHolder 1"/>
          <p:cNvSpPr>
            <a:spLocks noGrp="1"/>
          </p:cNvSpPr>
          <p:nvPr>
            <p:ph type="sldNum" idx="68"/>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132</a:t>
            </a:r>
            <a:endParaRPr lang="fr-FR" sz="1200" b="0" strike="noStrike" spc="-1">
              <a:solidFill>
                <a:srgbClr val="000000"/>
              </a:solidFill>
              <a:latin typeface="Calibri"/>
            </a:endParaRPr>
          </a:p>
        </p:txBody>
      </p:sp>
      <p:sp>
        <p:nvSpPr>
          <p:cNvPr id="812" name="object 2"/>
          <p:cNvSpPr/>
          <p:nvPr/>
        </p:nvSpPr>
        <p:spPr>
          <a:xfrm>
            <a:off x="442440" y="263520"/>
            <a:ext cx="8261640" cy="39279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1" strike="noStrike" spc="-1">
                <a:solidFill>
                  <a:srgbClr val="000000"/>
                </a:solidFill>
                <a:latin typeface="Verdana"/>
              </a:rPr>
              <a:t>LE</a:t>
            </a:r>
            <a:r>
              <a:rPr lang="fr-FR" sz="1200" b="1" strike="noStrike" spc="-15">
                <a:solidFill>
                  <a:srgbClr val="000000"/>
                </a:solidFill>
                <a:latin typeface="Verdana"/>
              </a:rPr>
              <a:t> </a:t>
            </a:r>
            <a:r>
              <a:rPr lang="fr-FR" sz="1200" b="1" strike="noStrike" spc="-1">
                <a:solidFill>
                  <a:srgbClr val="000000"/>
                </a:solidFill>
                <a:latin typeface="Verdana"/>
              </a:rPr>
              <a:t>CLIL</a:t>
            </a:r>
            <a:r>
              <a:rPr lang="fr-FR" sz="1200" b="1" strike="noStrike" spc="-26">
                <a:solidFill>
                  <a:srgbClr val="000000"/>
                </a:solidFill>
                <a:latin typeface="Verdana"/>
              </a:rPr>
              <a:t> </a:t>
            </a:r>
            <a:r>
              <a:rPr lang="fr-FR" sz="1200" b="1" strike="noStrike" spc="-1">
                <a:solidFill>
                  <a:srgbClr val="000000"/>
                </a:solidFill>
                <a:latin typeface="Verdana"/>
              </a:rPr>
              <a:t>: CENTRE</a:t>
            </a:r>
            <a:r>
              <a:rPr lang="fr-FR" sz="1200" b="1" strike="noStrike" spc="-12">
                <a:solidFill>
                  <a:srgbClr val="000000"/>
                </a:solidFill>
                <a:latin typeface="Verdana"/>
              </a:rPr>
              <a:t> </a:t>
            </a:r>
            <a:r>
              <a:rPr lang="fr-FR" sz="1200" b="1" strike="noStrike" spc="-1">
                <a:solidFill>
                  <a:srgbClr val="000000"/>
                </a:solidFill>
                <a:latin typeface="Verdana"/>
              </a:rPr>
              <a:t>DE</a:t>
            </a:r>
            <a:r>
              <a:rPr lang="fr-FR" sz="1200" b="1" strike="noStrike" spc="9">
                <a:solidFill>
                  <a:srgbClr val="000000"/>
                </a:solidFill>
                <a:latin typeface="Verdana"/>
              </a:rPr>
              <a:t> </a:t>
            </a:r>
            <a:r>
              <a:rPr lang="fr-FR" sz="1200" b="1" strike="noStrike" spc="-1">
                <a:solidFill>
                  <a:srgbClr val="000000"/>
                </a:solidFill>
                <a:latin typeface="Verdana"/>
              </a:rPr>
              <a:t>LANGUES</a:t>
            </a:r>
            <a:r>
              <a:rPr lang="fr-FR" sz="1200" b="1" strike="noStrike" spc="-7">
                <a:solidFill>
                  <a:srgbClr val="000000"/>
                </a:solidFill>
                <a:latin typeface="Verdana"/>
              </a:rPr>
              <a:t> </a:t>
            </a:r>
            <a:r>
              <a:rPr lang="fr-FR" sz="1200" b="1" strike="noStrike" spc="-1">
                <a:solidFill>
                  <a:srgbClr val="000000"/>
                </a:solidFill>
                <a:latin typeface="Verdana"/>
              </a:rPr>
              <a:t>DE</a:t>
            </a:r>
            <a:r>
              <a:rPr lang="fr-FR" sz="1200" b="1" strike="noStrike" spc="4">
                <a:solidFill>
                  <a:srgbClr val="000000"/>
                </a:solidFill>
                <a:latin typeface="Verdana"/>
              </a:rPr>
              <a:t> </a:t>
            </a:r>
            <a:r>
              <a:rPr lang="fr-FR" sz="1200" b="1" strike="noStrike" spc="-1">
                <a:solidFill>
                  <a:srgbClr val="000000"/>
                </a:solidFill>
                <a:latin typeface="Verdana"/>
              </a:rPr>
              <a:t>L’UNIVERSITÉ</a:t>
            </a:r>
            <a:r>
              <a:rPr lang="fr-FR" sz="1200" b="1" strike="noStrike" spc="384">
                <a:solidFill>
                  <a:srgbClr val="000000"/>
                </a:solidFill>
                <a:latin typeface="Verdana"/>
              </a:rPr>
              <a:t> </a:t>
            </a:r>
            <a:r>
              <a:rPr lang="fr-FR" sz="1200" b="1" strike="noStrike" spc="-1">
                <a:solidFill>
                  <a:srgbClr val="000000"/>
                </a:solidFill>
                <a:latin typeface="Verdana"/>
              </a:rPr>
              <a:t>DE</a:t>
            </a:r>
            <a:r>
              <a:rPr lang="fr-FR" sz="1200" b="1" strike="noStrike" spc="9">
                <a:solidFill>
                  <a:srgbClr val="000000"/>
                </a:solidFill>
                <a:latin typeface="Verdana"/>
              </a:rPr>
              <a:t> </a:t>
            </a:r>
            <a:r>
              <a:rPr lang="fr-FR" sz="1200" b="1" strike="noStrike" spc="-12">
                <a:solidFill>
                  <a:srgbClr val="000000"/>
                </a:solidFill>
                <a:latin typeface="Verdana"/>
              </a:rPr>
              <a:t>LILLE</a:t>
            </a:r>
            <a:endParaRPr lang="fr-FR" sz="1200" b="0" strike="noStrike" spc="-1">
              <a:solidFill>
                <a:srgbClr val="000000"/>
              </a:solidFill>
              <a:latin typeface="Calibri"/>
            </a:endParaRPr>
          </a:p>
          <a:p>
            <a:pPr marL="12600">
              <a:lnSpc>
                <a:spcPct val="100000"/>
              </a:lnSpc>
              <a:spcBef>
                <a:spcPts val="51"/>
              </a:spcBef>
              <a:buNone/>
            </a:pPr>
            <a:endParaRPr lang="fr-FR" sz="1400" b="0" strike="noStrike" spc="-1">
              <a:solidFill>
                <a:srgbClr val="000000"/>
              </a:solidFill>
              <a:latin typeface="Calibri"/>
            </a:endParaRPr>
          </a:p>
          <a:p>
            <a:pPr marL="12600" algn="just">
              <a:lnSpc>
                <a:spcPct val="100000"/>
              </a:lnSpc>
              <a:spcBef>
                <a:spcPts val="6"/>
              </a:spcBef>
              <a:buNone/>
            </a:pPr>
            <a:r>
              <a:rPr lang="fr-FR" sz="1100" b="1" strike="noStrike" spc="-1">
                <a:solidFill>
                  <a:srgbClr val="000000"/>
                </a:solidFill>
                <a:latin typeface="Verdana"/>
              </a:rPr>
              <a:t>Campus</a:t>
            </a:r>
            <a:r>
              <a:rPr lang="fr-FR" sz="1100" b="1" strike="noStrike" spc="32">
                <a:solidFill>
                  <a:srgbClr val="000000"/>
                </a:solidFill>
                <a:latin typeface="Verdana"/>
              </a:rPr>
              <a:t> </a:t>
            </a:r>
            <a:r>
              <a:rPr lang="fr-FR" sz="1100" b="1" strike="noStrike" spc="-12">
                <a:solidFill>
                  <a:srgbClr val="000000"/>
                </a:solidFill>
                <a:latin typeface="Verdana"/>
              </a:rPr>
              <a:t>Pont-de-</a:t>
            </a:r>
            <a:r>
              <a:rPr lang="fr-FR" sz="1100" b="1" strike="noStrike" spc="-21">
                <a:solidFill>
                  <a:srgbClr val="000000"/>
                </a:solidFill>
                <a:latin typeface="Verdana"/>
              </a:rPr>
              <a:t>Bois</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Pour les</a:t>
            </a:r>
            <a:r>
              <a:rPr lang="fr-FR" sz="1100" b="0" strike="noStrike" spc="4">
                <a:solidFill>
                  <a:srgbClr val="000000"/>
                </a:solidFill>
                <a:latin typeface="Verdana"/>
              </a:rPr>
              <a:t> </a:t>
            </a:r>
            <a:r>
              <a:rPr lang="fr-FR" sz="1100" b="0" strike="noStrike" spc="-1">
                <a:solidFill>
                  <a:srgbClr val="000000"/>
                </a:solidFill>
                <a:latin typeface="Verdana"/>
              </a:rPr>
              <a:t>UE d’anglais</a:t>
            </a:r>
            <a:r>
              <a:rPr lang="fr-FR" sz="1100" b="0" strike="noStrike" spc="9">
                <a:solidFill>
                  <a:srgbClr val="000000"/>
                </a:solidFill>
                <a:latin typeface="Verdana"/>
              </a:rPr>
              <a:t> </a:t>
            </a:r>
            <a:r>
              <a:rPr lang="fr-FR" sz="1100" b="0" strike="noStrike" spc="-1">
                <a:solidFill>
                  <a:srgbClr val="000000"/>
                </a:solidFill>
                <a:latin typeface="Verdana"/>
              </a:rPr>
              <a:t>(toutes</a:t>
            </a:r>
            <a:r>
              <a:rPr lang="fr-FR" sz="1100" b="0" strike="noStrike" spc="9">
                <a:solidFill>
                  <a:srgbClr val="000000"/>
                </a:solidFill>
                <a:latin typeface="Verdana"/>
              </a:rPr>
              <a:t> </a:t>
            </a:r>
            <a:r>
              <a:rPr lang="fr-FR" sz="1100" b="0" strike="noStrike" spc="-1">
                <a:solidFill>
                  <a:srgbClr val="000000"/>
                </a:solidFill>
                <a:latin typeface="Verdana"/>
              </a:rPr>
              <a:t>composantes), les</a:t>
            </a:r>
            <a:r>
              <a:rPr lang="fr-FR" sz="1100" b="0" strike="noStrike" spc="4">
                <a:solidFill>
                  <a:srgbClr val="000000"/>
                </a:solidFill>
                <a:latin typeface="Verdana"/>
              </a:rPr>
              <a:t> </a:t>
            </a:r>
            <a:r>
              <a:rPr lang="fr-FR" sz="1100" b="0" strike="noStrike" spc="-1">
                <a:solidFill>
                  <a:srgbClr val="000000"/>
                </a:solidFill>
                <a:latin typeface="Verdana"/>
              </a:rPr>
              <a:t>emplois</a:t>
            </a:r>
            <a:r>
              <a:rPr lang="fr-FR" sz="1100" b="0" strike="noStrike" spc="4">
                <a:solidFill>
                  <a:srgbClr val="000000"/>
                </a:solidFill>
                <a:latin typeface="Verdana"/>
              </a:rPr>
              <a:t> </a:t>
            </a:r>
            <a:r>
              <a:rPr lang="fr-FR" sz="1100" b="0" strike="noStrike" spc="-1">
                <a:solidFill>
                  <a:srgbClr val="000000"/>
                </a:solidFill>
                <a:latin typeface="Verdana"/>
              </a:rPr>
              <a:t>du</a:t>
            </a:r>
            <a:r>
              <a:rPr lang="fr-FR" sz="1100" b="0" strike="noStrike" spc="12">
                <a:solidFill>
                  <a:srgbClr val="000000"/>
                </a:solidFill>
                <a:latin typeface="Verdana"/>
              </a:rPr>
              <a:t> </a:t>
            </a:r>
            <a:r>
              <a:rPr lang="fr-FR" sz="1100" b="0" strike="noStrike" spc="-1">
                <a:solidFill>
                  <a:srgbClr val="000000"/>
                </a:solidFill>
                <a:latin typeface="Verdana"/>
              </a:rPr>
              <a:t>temps,</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4">
                <a:solidFill>
                  <a:srgbClr val="000000"/>
                </a:solidFill>
                <a:latin typeface="Verdana"/>
              </a:rPr>
              <a:t> </a:t>
            </a:r>
            <a:r>
              <a:rPr lang="fr-FR" sz="1100" b="0" strike="noStrike" spc="-1">
                <a:solidFill>
                  <a:srgbClr val="000000"/>
                </a:solidFill>
                <a:latin typeface="Verdana"/>
              </a:rPr>
              <a:t>inscriptions</a:t>
            </a:r>
            <a:r>
              <a:rPr lang="fr-FR" sz="1100" b="0" strike="noStrike" spc="4">
                <a:solidFill>
                  <a:srgbClr val="000000"/>
                </a:solidFill>
                <a:latin typeface="Verdana"/>
              </a:rPr>
              <a:t> </a:t>
            </a:r>
            <a:r>
              <a:rPr lang="fr-FR" sz="1100" b="0" strike="noStrike" spc="-1">
                <a:solidFill>
                  <a:srgbClr val="000000"/>
                </a:solidFill>
                <a:latin typeface="Verdana"/>
              </a:rPr>
              <a:t>dans</a:t>
            </a:r>
            <a:r>
              <a:rPr lang="fr-FR" sz="1100" b="0" strike="noStrike" spc="9">
                <a:solidFill>
                  <a:srgbClr val="000000"/>
                </a:solidFill>
                <a:latin typeface="Verdana"/>
              </a:rPr>
              <a:t> </a:t>
            </a:r>
            <a:r>
              <a:rPr lang="fr-FR" sz="1100" b="0" strike="noStrike" spc="-1">
                <a:solidFill>
                  <a:srgbClr val="000000"/>
                </a:solidFill>
                <a:latin typeface="Verdana"/>
              </a:rPr>
              <a:t>les</a:t>
            </a:r>
            <a:r>
              <a:rPr lang="fr-FR" sz="1100" b="0" strike="noStrike" spc="4">
                <a:solidFill>
                  <a:srgbClr val="000000"/>
                </a:solidFill>
                <a:latin typeface="Verdana"/>
              </a:rPr>
              <a:t> </a:t>
            </a:r>
            <a:r>
              <a:rPr lang="fr-FR" sz="1100" b="0" strike="noStrike" spc="-1">
                <a:solidFill>
                  <a:srgbClr val="000000"/>
                </a:solidFill>
                <a:latin typeface="Verdana"/>
              </a:rPr>
              <a:t>groupes</a:t>
            </a:r>
            <a:r>
              <a:rPr lang="fr-FR" sz="1100" b="0" strike="noStrike" spc="4">
                <a:solidFill>
                  <a:srgbClr val="000000"/>
                </a:solidFill>
                <a:latin typeface="Verdana"/>
              </a:rPr>
              <a:t> </a:t>
            </a:r>
            <a:r>
              <a:rPr lang="fr-FR" sz="1100" b="0" strike="noStrike" spc="-1">
                <a:solidFill>
                  <a:srgbClr val="000000"/>
                </a:solidFill>
                <a:latin typeface="Verdana"/>
              </a:rPr>
              <a:t>et les</a:t>
            </a:r>
            <a:r>
              <a:rPr lang="fr-FR" sz="1100" b="0" strike="noStrike" spc="9">
                <a:solidFill>
                  <a:srgbClr val="000000"/>
                </a:solidFill>
                <a:latin typeface="Verdana"/>
              </a:rPr>
              <a:t> </a:t>
            </a:r>
            <a:r>
              <a:rPr lang="fr-FR" sz="1100" b="0" strike="noStrike" spc="-12">
                <a:solidFill>
                  <a:srgbClr val="000000"/>
                </a:solidFill>
                <a:latin typeface="Verdana"/>
              </a:rPr>
              <a:t>modalités </a:t>
            </a:r>
            <a:r>
              <a:rPr lang="fr-FR" sz="1100" b="0" strike="noStrike" spc="-1">
                <a:solidFill>
                  <a:srgbClr val="000000"/>
                </a:solidFill>
                <a:latin typeface="Verdana"/>
              </a:rPr>
              <a:t>de</a:t>
            </a:r>
            <a:r>
              <a:rPr lang="fr-FR" sz="1100" b="0" strike="noStrike" spc="219">
                <a:solidFill>
                  <a:srgbClr val="000000"/>
                </a:solidFill>
                <a:latin typeface="Verdana"/>
              </a:rPr>
              <a:t> </a:t>
            </a:r>
            <a:r>
              <a:rPr lang="fr-FR" sz="1100" b="0" strike="noStrike" spc="-1">
                <a:solidFill>
                  <a:srgbClr val="000000"/>
                </a:solidFill>
                <a:latin typeface="Verdana"/>
              </a:rPr>
              <a:t>contrôle</a:t>
            </a:r>
            <a:r>
              <a:rPr lang="fr-FR" sz="1100" b="0" strike="noStrike" spc="222">
                <a:solidFill>
                  <a:srgbClr val="000000"/>
                </a:solidFill>
                <a:latin typeface="Verdana"/>
              </a:rPr>
              <a:t> </a:t>
            </a:r>
            <a:r>
              <a:rPr lang="fr-FR" sz="1100" b="0" strike="noStrike" spc="-1">
                <a:solidFill>
                  <a:srgbClr val="000000"/>
                </a:solidFill>
                <a:latin typeface="Verdana"/>
              </a:rPr>
              <a:t>des</a:t>
            </a:r>
            <a:r>
              <a:rPr lang="fr-FR" sz="1100" b="0" strike="noStrike" spc="219">
                <a:solidFill>
                  <a:srgbClr val="000000"/>
                </a:solidFill>
                <a:latin typeface="Verdana"/>
              </a:rPr>
              <a:t> </a:t>
            </a:r>
            <a:r>
              <a:rPr lang="fr-FR" sz="1100" b="0" strike="noStrike" spc="-1">
                <a:solidFill>
                  <a:srgbClr val="000000"/>
                </a:solidFill>
                <a:latin typeface="Verdana"/>
              </a:rPr>
              <a:t>connaissances</a:t>
            </a:r>
            <a:r>
              <a:rPr lang="fr-FR" sz="1100" b="0" strike="noStrike" spc="222">
                <a:solidFill>
                  <a:srgbClr val="000000"/>
                </a:solidFill>
                <a:latin typeface="Verdana"/>
              </a:rPr>
              <a:t> </a:t>
            </a:r>
            <a:r>
              <a:rPr lang="fr-FR" sz="1100" b="0" strike="noStrike" spc="-1">
                <a:solidFill>
                  <a:srgbClr val="000000"/>
                </a:solidFill>
                <a:latin typeface="Verdana"/>
              </a:rPr>
              <a:t>sont</a:t>
            </a:r>
            <a:r>
              <a:rPr lang="fr-FR" sz="1100" b="0" strike="noStrike" spc="214">
                <a:solidFill>
                  <a:srgbClr val="000000"/>
                </a:solidFill>
                <a:latin typeface="Verdana"/>
              </a:rPr>
              <a:t> </a:t>
            </a:r>
            <a:r>
              <a:rPr lang="fr-FR" sz="1100" b="0" strike="noStrike" spc="-1">
                <a:solidFill>
                  <a:srgbClr val="000000"/>
                </a:solidFill>
                <a:latin typeface="Verdana"/>
              </a:rPr>
              <a:t>gérés</a:t>
            </a:r>
            <a:r>
              <a:rPr lang="fr-FR" sz="1100" b="0" strike="noStrike" spc="219">
                <a:solidFill>
                  <a:srgbClr val="000000"/>
                </a:solidFill>
                <a:latin typeface="Verdana"/>
              </a:rPr>
              <a:t> </a:t>
            </a:r>
            <a:r>
              <a:rPr lang="fr-FR" sz="1100" b="0" strike="noStrike" spc="-1">
                <a:solidFill>
                  <a:srgbClr val="000000"/>
                </a:solidFill>
                <a:latin typeface="Verdana"/>
              </a:rPr>
              <a:t>par</a:t>
            </a:r>
            <a:r>
              <a:rPr lang="fr-FR" sz="1100" b="0" strike="noStrike" spc="228">
                <a:solidFill>
                  <a:srgbClr val="000000"/>
                </a:solidFill>
                <a:latin typeface="Verdana"/>
              </a:rPr>
              <a:t> </a:t>
            </a:r>
            <a:r>
              <a:rPr lang="fr-FR" sz="1100" b="0" strike="noStrike" spc="-1">
                <a:solidFill>
                  <a:srgbClr val="000000"/>
                </a:solidFill>
                <a:latin typeface="Verdana"/>
              </a:rPr>
              <a:t>le</a:t>
            </a:r>
            <a:r>
              <a:rPr lang="fr-FR" sz="1100" b="0" strike="noStrike" spc="219">
                <a:solidFill>
                  <a:srgbClr val="000000"/>
                </a:solidFill>
                <a:latin typeface="Verdana"/>
              </a:rPr>
              <a:t> </a:t>
            </a:r>
            <a:r>
              <a:rPr lang="fr-FR" sz="1100" b="0" strike="noStrike" spc="-1">
                <a:solidFill>
                  <a:srgbClr val="000000"/>
                </a:solidFill>
                <a:latin typeface="Verdana"/>
              </a:rPr>
              <a:t>secrétariat</a:t>
            </a:r>
            <a:r>
              <a:rPr lang="fr-FR" sz="1100" b="0" strike="noStrike" spc="228">
                <a:solidFill>
                  <a:srgbClr val="000000"/>
                </a:solidFill>
                <a:latin typeface="Verdana"/>
              </a:rPr>
              <a:t> </a:t>
            </a:r>
            <a:r>
              <a:rPr lang="fr-FR" sz="1100" b="0" strike="noStrike" spc="-1">
                <a:solidFill>
                  <a:srgbClr val="000000"/>
                </a:solidFill>
                <a:latin typeface="Verdana"/>
              </a:rPr>
              <a:t>de</a:t>
            </a:r>
            <a:r>
              <a:rPr lang="fr-FR" sz="1100" b="0" strike="noStrike" spc="222">
                <a:solidFill>
                  <a:srgbClr val="000000"/>
                </a:solidFill>
                <a:latin typeface="Verdana"/>
              </a:rPr>
              <a:t> </a:t>
            </a:r>
            <a:r>
              <a:rPr lang="fr-FR" sz="1100" b="0" strike="noStrike" spc="-1">
                <a:solidFill>
                  <a:srgbClr val="000000"/>
                </a:solidFill>
                <a:latin typeface="Verdana"/>
              </a:rPr>
              <a:t>votre</a:t>
            </a:r>
            <a:r>
              <a:rPr lang="fr-FR" sz="1100" b="0" strike="noStrike" spc="219">
                <a:solidFill>
                  <a:srgbClr val="000000"/>
                </a:solidFill>
                <a:latin typeface="Verdana"/>
              </a:rPr>
              <a:t> </a:t>
            </a:r>
            <a:r>
              <a:rPr lang="fr-FR" sz="1100" b="0" strike="noStrike" spc="-1">
                <a:solidFill>
                  <a:srgbClr val="000000"/>
                </a:solidFill>
                <a:latin typeface="Verdana"/>
              </a:rPr>
              <a:t>année</a:t>
            </a:r>
            <a:r>
              <a:rPr lang="fr-FR" sz="1100" b="0" strike="noStrike" spc="219">
                <a:solidFill>
                  <a:srgbClr val="000000"/>
                </a:solidFill>
                <a:latin typeface="Verdana"/>
              </a:rPr>
              <a:t> </a:t>
            </a:r>
            <a:r>
              <a:rPr lang="fr-FR" sz="1100" b="0" strike="noStrike" spc="-1">
                <a:solidFill>
                  <a:srgbClr val="000000"/>
                </a:solidFill>
                <a:latin typeface="Verdana"/>
              </a:rPr>
              <a:t>de</a:t>
            </a:r>
            <a:r>
              <a:rPr lang="fr-FR" sz="1100" b="0" strike="noStrike" spc="222">
                <a:solidFill>
                  <a:srgbClr val="000000"/>
                </a:solidFill>
                <a:latin typeface="Verdana"/>
              </a:rPr>
              <a:t> </a:t>
            </a:r>
            <a:r>
              <a:rPr lang="fr-FR" sz="1100" b="0" strike="noStrike" spc="-1">
                <a:solidFill>
                  <a:srgbClr val="000000"/>
                </a:solidFill>
                <a:latin typeface="Verdana"/>
              </a:rPr>
              <a:t>formation.</a:t>
            </a:r>
            <a:r>
              <a:rPr lang="fr-FR" sz="1100" b="0" strike="noStrike" spc="222">
                <a:solidFill>
                  <a:srgbClr val="000000"/>
                </a:solidFill>
                <a:latin typeface="Verdana"/>
              </a:rPr>
              <a:t> </a:t>
            </a:r>
            <a:r>
              <a:rPr lang="fr-FR" sz="1100" b="0" strike="noStrike" spc="-1">
                <a:solidFill>
                  <a:srgbClr val="000000"/>
                </a:solidFill>
                <a:latin typeface="Verdana"/>
              </a:rPr>
              <a:t>Pour</a:t>
            </a:r>
            <a:r>
              <a:rPr lang="fr-FR" sz="1100" b="0" strike="noStrike" spc="239">
                <a:solidFill>
                  <a:srgbClr val="000000"/>
                </a:solidFill>
                <a:latin typeface="Verdana"/>
              </a:rPr>
              <a:t> </a:t>
            </a:r>
            <a:r>
              <a:rPr lang="fr-FR" sz="1100" b="0" strike="noStrike" spc="-1">
                <a:solidFill>
                  <a:srgbClr val="000000"/>
                </a:solidFill>
                <a:latin typeface="Verdana"/>
              </a:rPr>
              <a:t>l’espagnol,</a:t>
            </a:r>
            <a:r>
              <a:rPr lang="fr-FR" sz="1100" b="0" strike="noStrike" spc="228">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groupes</a:t>
            </a:r>
            <a:r>
              <a:rPr lang="fr-FR" sz="1100" b="0" strike="noStrike" spc="284">
                <a:solidFill>
                  <a:srgbClr val="000000"/>
                </a:solidFill>
                <a:latin typeface="Verdana"/>
              </a:rPr>
              <a:t> </a:t>
            </a:r>
            <a:r>
              <a:rPr lang="fr-FR" sz="1100" b="0" strike="noStrike" spc="-1">
                <a:solidFill>
                  <a:srgbClr val="000000"/>
                </a:solidFill>
                <a:latin typeface="Verdana"/>
              </a:rPr>
              <a:t>dédiés</a:t>
            </a:r>
            <a:r>
              <a:rPr lang="fr-FR" sz="1100" b="0" strike="noStrike" spc="293">
                <a:solidFill>
                  <a:srgbClr val="000000"/>
                </a:solidFill>
                <a:latin typeface="Verdana"/>
              </a:rPr>
              <a:t> </a:t>
            </a:r>
            <a:r>
              <a:rPr lang="fr-FR" sz="1100" b="0" strike="noStrike" spc="-1">
                <a:solidFill>
                  <a:srgbClr val="000000"/>
                </a:solidFill>
                <a:latin typeface="Verdana"/>
              </a:rPr>
              <a:t>sont</a:t>
            </a:r>
            <a:r>
              <a:rPr lang="fr-FR" sz="1100" b="0" strike="noStrike" spc="279">
                <a:solidFill>
                  <a:srgbClr val="000000"/>
                </a:solidFill>
                <a:latin typeface="Verdana"/>
              </a:rPr>
              <a:t> </a:t>
            </a:r>
            <a:r>
              <a:rPr lang="fr-FR" sz="1100" b="0" strike="noStrike" spc="-1">
                <a:solidFill>
                  <a:srgbClr val="000000"/>
                </a:solidFill>
                <a:latin typeface="Verdana"/>
              </a:rPr>
              <a:t>définis</a:t>
            </a:r>
            <a:r>
              <a:rPr lang="fr-FR" sz="1100" b="0" strike="noStrike" spc="287">
                <a:solidFill>
                  <a:srgbClr val="000000"/>
                </a:solidFill>
                <a:latin typeface="Verdana"/>
              </a:rPr>
              <a:t> </a:t>
            </a:r>
            <a:r>
              <a:rPr lang="fr-FR" sz="1100" b="0" strike="noStrike" spc="-1">
                <a:solidFill>
                  <a:srgbClr val="000000"/>
                </a:solidFill>
                <a:latin typeface="Verdana"/>
              </a:rPr>
              <a:t>dans</a:t>
            </a:r>
            <a:r>
              <a:rPr lang="fr-FR" sz="1100" b="0" strike="noStrike" spc="287">
                <a:solidFill>
                  <a:srgbClr val="000000"/>
                </a:solidFill>
                <a:latin typeface="Verdana"/>
              </a:rPr>
              <a:t> </a:t>
            </a:r>
            <a:r>
              <a:rPr lang="fr-FR" sz="1100" b="0" strike="noStrike" spc="-1">
                <a:solidFill>
                  <a:srgbClr val="000000"/>
                </a:solidFill>
                <a:latin typeface="Verdana"/>
              </a:rPr>
              <a:t>certains</a:t>
            </a:r>
            <a:r>
              <a:rPr lang="fr-FR" sz="1100" b="0" strike="noStrike" spc="284">
                <a:solidFill>
                  <a:srgbClr val="000000"/>
                </a:solidFill>
                <a:latin typeface="Verdana"/>
              </a:rPr>
              <a:t> </a:t>
            </a:r>
            <a:r>
              <a:rPr lang="fr-FR" sz="1100" b="0" strike="noStrike" spc="-1">
                <a:solidFill>
                  <a:srgbClr val="000000"/>
                </a:solidFill>
                <a:latin typeface="Verdana"/>
              </a:rPr>
              <a:t>départements</a:t>
            </a:r>
            <a:r>
              <a:rPr lang="fr-FR" sz="1100" b="0" strike="noStrike" spc="284">
                <a:solidFill>
                  <a:srgbClr val="000000"/>
                </a:solidFill>
                <a:latin typeface="Verdana"/>
              </a:rPr>
              <a:t> </a:t>
            </a:r>
            <a:r>
              <a:rPr lang="fr-FR" sz="1100" b="0" strike="noStrike" spc="-1">
                <a:solidFill>
                  <a:srgbClr val="000000"/>
                </a:solidFill>
                <a:latin typeface="Verdana"/>
              </a:rPr>
              <a:t>(Histoire,</a:t>
            </a:r>
            <a:r>
              <a:rPr lang="fr-FR" sz="1100" b="0" strike="noStrike" spc="273">
                <a:solidFill>
                  <a:srgbClr val="000000"/>
                </a:solidFill>
                <a:latin typeface="Verdana"/>
              </a:rPr>
              <a:t> </a:t>
            </a:r>
            <a:r>
              <a:rPr lang="fr-FR" sz="1100" b="0" strike="noStrike" spc="-1">
                <a:solidFill>
                  <a:srgbClr val="000000"/>
                </a:solidFill>
                <a:latin typeface="Verdana"/>
              </a:rPr>
              <a:t>Histoire</a:t>
            </a:r>
            <a:r>
              <a:rPr lang="fr-FR" sz="1100" b="0" strike="noStrike" spc="293">
                <a:solidFill>
                  <a:srgbClr val="000000"/>
                </a:solidFill>
                <a:latin typeface="Verdana"/>
              </a:rPr>
              <a:t> </a:t>
            </a:r>
            <a:r>
              <a:rPr lang="fr-FR" sz="1100" b="0" strike="noStrike" spc="-1">
                <a:solidFill>
                  <a:srgbClr val="000000"/>
                </a:solidFill>
                <a:latin typeface="Verdana"/>
              </a:rPr>
              <a:t>de</a:t>
            </a:r>
            <a:r>
              <a:rPr lang="fr-FR" sz="1100" b="0" strike="noStrike" spc="284">
                <a:solidFill>
                  <a:srgbClr val="000000"/>
                </a:solidFill>
                <a:latin typeface="Verdana"/>
              </a:rPr>
              <a:t> </a:t>
            </a:r>
            <a:r>
              <a:rPr lang="fr-FR" sz="1100" b="0" strike="noStrike" spc="-1">
                <a:solidFill>
                  <a:srgbClr val="000000"/>
                </a:solidFill>
                <a:latin typeface="Verdana"/>
              </a:rPr>
              <a:t>l’Art</a:t>
            </a:r>
            <a:r>
              <a:rPr lang="fr-FR" sz="1100" b="0" strike="noStrike" spc="287">
                <a:solidFill>
                  <a:srgbClr val="000000"/>
                </a:solidFill>
                <a:latin typeface="Verdana"/>
              </a:rPr>
              <a:t> </a:t>
            </a:r>
            <a:r>
              <a:rPr lang="fr-FR" sz="1100" b="0" strike="noStrike" spc="-1">
                <a:solidFill>
                  <a:srgbClr val="000000"/>
                </a:solidFill>
                <a:latin typeface="Verdana"/>
              </a:rPr>
              <a:t>et</a:t>
            </a:r>
            <a:r>
              <a:rPr lang="fr-FR" sz="1100" b="0" strike="noStrike" spc="267">
                <a:solidFill>
                  <a:srgbClr val="000000"/>
                </a:solidFill>
                <a:latin typeface="Verdana"/>
              </a:rPr>
              <a:t> </a:t>
            </a:r>
            <a:r>
              <a:rPr lang="fr-FR" sz="1100" b="0" strike="noStrike" spc="-1">
                <a:solidFill>
                  <a:srgbClr val="000000"/>
                </a:solidFill>
                <a:latin typeface="Verdana"/>
              </a:rPr>
              <a:t>Archéologie,</a:t>
            </a:r>
            <a:r>
              <a:rPr lang="fr-FR" sz="1100" b="0" strike="noStrike" spc="273">
                <a:solidFill>
                  <a:srgbClr val="000000"/>
                </a:solidFill>
                <a:latin typeface="Verdana"/>
              </a:rPr>
              <a:t> </a:t>
            </a:r>
            <a:r>
              <a:rPr lang="fr-FR" sz="1100" b="0" strike="noStrike" spc="-1">
                <a:solidFill>
                  <a:srgbClr val="000000"/>
                </a:solidFill>
                <a:latin typeface="Verdana"/>
              </a:rPr>
              <a:t>Infocom</a:t>
            </a:r>
            <a:r>
              <a:rPr lang="fr-FR" sz="1100" b="0" strike="noStrike" spc="273">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Sciences</a:t>
            </a:r>
            <a:r>
              <a:rPr lang="fr-FR" sz="1100" b="0" strike="noStrike" spc="-5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l’Éducation),</a:t>
            </a:r>
            <a:r>
              <a:rPr lang="fr-FR" sz="1100" b="0" strike="noStrike" spc="4">
                <a:solidFill>
                  <a:srgbClr val="000000"/>
                </a:solidFill>
                <a:latin typeface="Verdana"/>
              </a:rPr>
              <a:t> </a:t>
            </a:r>
            <a:r>
              <a:rPr lang="fr-FR" sz="1100" b="0" strike="noStrike" spc="-1">
                <a:solidFill>
                  <a:srgbClr val="000000"/>
                </a:solidFill>
                <a:latin typeface="Verdana"/>
              </a:rPr>
              <a:t>mais</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inscriptions</a:t>
            </a:r>
            <a:r>
              <a:rPr lang="fr-FR" sz="1100" b="0" strike="noStrike" spc="12">
                <a:solidFill>
                  <a:srgbClr val="000000"/>
                </a:solidFill>
                <a:latin typeface="Verdana"/>
              </a:rPr>
              <a:t> </a:t>
            </a:r>
            <a:r>
              <a:rPr lang="fr-FR" sz="1100" b="0" strike="noStrike" spc="-1">
                <a:solidFill>
                  <a:srgbClr val="000000"/>
                </a:solidFill>
                <a:latin typeface="Verdana"/>
              </a:rPr>
              <a:t>sont</a:t>
            </a:r>
            <a:r>
              <a:rPr lang="fr-FR" sz="1100" b="0" strike="noStrike" spc="-35">
                <a:solidFill>
                  <a:srgbClr val="000000"/>
                </a:solidFill>
                <a:latin typeface="Verdana"/>
              </a:rPr>
              <a:t> </a:t>
            </a:r>
            <a:r>
              <a:rPr lang="fr-FR" sz="1100" b="0" strike="noStrike" spc="-1">
                <a:solidFill>
                  <a:srgbClr val="000000"/>
                </a:solidFill>
                <a:latin typeface="Verdana"/>
              </a:rPr>
              <a:t>gérées</a:t>
            </a:r>
            <a:r>
              <a:rPr lang="fr-FR" sz="1100" b="0" strike="noStrike" spc="-41">
                <a:solidFill>
                  <a:srgbClr val="000000"/>
                </a:solidFill>
                <a:latin typeface="Verdana"/>
              </a:rPr>
              <a:t> </a:t>
            </a:r>
            <a:r>
              <a:rPr lang="fr-FR" sz="1100" b="0" strike="noStrike" spc="-1">
                <a:solidFill>
                  <a:srgbClr val="000000"/>
                </a:solidFill>
                <a:latin typeface="Verdana"/>
              </a:rPr>
              <a:t>par</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15">
                <a:solidFill>
                  <a:srgbClr val="000000"/>
                </a:solidFill>
                <a:latin typeface="Verdana"/>
              </a:rPr>
              <a:t> </a:t>
            </a:r>
            <a:r>
              <a:rPr lang="fr-FR" sz="1100" b="0" strike="noStrike" spc="-1">
                <a:solidFill>
                  <a:srgbClr val="000000"/>
                </a:solidFill>
                <a:latin typeface="Verdana"/>
              </a:rPr>
              <a:t>pôle</a:t>
            </a:r>
            <a:r>
              <a:rPr lang="fr-FR" sz="1100" b="0" strike="noStrike" spc="-32">
                <a:solidFill>
                  <a:srgbClr val="000000"/>
                </a:solidFill>
                <a:latin typeface="Verdana"/>
              </a:rPr>
              <a:t> </a:t>
            </a:r>
            <a:r>
              <a:rPr lang="fr-FR" sz="1100" b="0" strike="noStrike" spc="-1">
                <a:solidFill>
                  <a:srgbClr val="000000"/>
                </a:solidFill>
                <a:latin typeface="Verdana"/>
              </a:rPr>
              <a:t>DELANG</a:t>
            </a:r>
            <a:r>
              <a:rPr lang="fr-FR" sz="1100" b="0" strike="noStrike" spc="-52">
                <a:solidFill>
                  <a:srgbClr val="000000"/>
                </a:solidFill>
                <a:latin typeface="Verdana"/>
              </a:rPr>
              <a:t> </a:t>
            </a:r>
            <a:r>
              <a:rPr lang="fr-FR" sz="1100" b="0" strike="noStrike" spc="-1">
                <a:solidFill>
                  <a:srgbClr val="000000"/>
                </a:solidFill>
                <a:latin typeface="Verdana"/>
              </a:rPr>
              <a:t>Campus</a:t>
            </a:r>
            <a:r>
              <a:rPr lang="fr-FR" sz="1100" b="0" strike="noStrike" spc="-15">
                <a:solidFill>
                  <a:srgbClr val="000000"/>
                </a:solidFill>
                <a:latin typeface="Verdana"/>
              </a:rPr>
              <a:t> </a:t>
            </a:r>
            <a:r>
              <a:rPr lang="fr-FR" sz="1100" b="0" strike="noStrike" spc="-12">
                <a:solidFill>
                  <a:srgbClr val="000000"/>
                </a:solidFill>
                <a:latin typeface="Verdana"/>
              </a:rPr>
              <a:t>Pont-de-Bois.</a:t>
            </a:r>
            <a:endParaRPr lang="fr-FR" sz="1100" b="0" strike="noStrike" spc="-1">
              <a:solidFill>
                <a:srgbClr val="000000"/>
              </a:solidFill>
              <a:latin typeface="Calibri"/>
            </a:endParaRPr>
          </a:p>
          <a:p>
            <a:pPr marL="12600" algn="just">
              <a:lnSpc>
                <a:spcPct val="100000"/>
              </a:lnSpc>
              <a:spcBef>
                <a:spcPts val="6"/>
              </a:spcBef>
              <a:buNone/>
            </a:pPr>
            <a:r>
              <a:rPr lang="fr-FR" sz="1100" b="0" strike="noStrike" spc="-1">
                <a:solidFill>
                  <a:srgbClr val="000000"/>
                </a:solidFill>
                <a:latin typeface="Verdana"/>
              </a:rPr>
              <a:t>Pour</a:t>
            </a:r>
            <a:r>
              <a:rPr lang="fr-FR" sz="1100" b="0" strike="noStrike" spc="299">
                <a:solidFill>
                  <a:srgbClr val="000000"/>
                </a:solidFill>
                <a:latin typeface="Verdana"/>
              </a:rPr>
              <a:t> </a:t>
            </a:r>
            <a:r>
              <a:rPr lang="fr-FR" sz="1100" b="0" strike="noStrike" spc="-1">
                <a:solidFill>
                  <a:srgbClr val="000000"/>
                </a:solidFill>
                <a:latin typeface="Verdana"/>
              </a:rPr>
              <a:t>toutes</a:t>
            </a:r>
            <a:r>
              <a:rPr lang="fr-FR" sz="1100" b="0" strike="noStrike" spc="324">
                <a:solidFill>
                  <a:srgbClr val="000000"/>
                </a:solidFill>
                <a:latin typeface="Verdana"/>
              </a:rPr>
              <a:t> </a:t>
            </a:r>
            <a:r>
              <a:rPr lang="fr-FR" sz="1100" b="0" strike="noStrike" spc="-1">
                <a:solidFill>
                  <a:srgbClr val="000000"/>
                </a:solidFill>
                <a:latin typeface="Verdana"/>
              </a:rPr>
              <a:t>les</a:t>
            </a:r>
            <a:r>
              <a:rPr lang="fr-FR" sz="1100" b="0" strike="noStrike" spc="304">
                <a:solidFill>
                  <a:srgbClr val="000000"/>
                </a:solidFill>
                <a:latin typeface="Verdana"/>
              </a:rPr>
              <a:t> </a:t>
            </a:r>
            <a:r>
              <a:rPr lang="fr-FR" sz="1100" b="0" strike="noStrike" spc="-1">
                <a:solidFill>
                  <a:srgbClr val="000000"/>
                </a:solidFill>
                <a:latin typeface="Verdana"/>
              </a:rPr>
              <a:t>autres</a:t>
            </a:r>
            <a:r>
              <a:rPr lang="fr-FR" sz="1100" b="0" strike="noStrike" spc="307">
                <a:solidFill>
                  <a:srgbClr val="000000"/>
                </a:solidFill>
                <a:latin typeface="Verdana"/>
              </a:rPr>
              <a:t> </a:t>
            </a:r>
            <a:r>
              <a:rPr lang="fr-FR" sz="1100" b="0" strike="noStrike" spc="-1">
                <a:solidFill>
                  <a:srgbClr val="000000"/>
                </a:solidFill>
                <a:latin typeface="Verdana"/>
              </a:rPr>
              <a:t>langues,</a:t>
            </a:r>
            <a:r>
              <a:rPr lang="fr-FR" sz="1100" b="0" strike="noStrike" spc="293">
                <a:solidFill>
                  <a:srgbClr val="000000"/>
                </a:solidFill>
                <a:latin typeface="Verdana"/>
              </a:rPr>
              <a:t> </a:t>
            </a:r>
            <a:r>
              <a:rPr lang="fr-FR" sz="1100" b="0" strike="noStrike" spc="-1">
                <a:solidFill>
                  <a:srgbClr val="000000"/>
                </a:solidFill>
                <a:latin typeface="Verdana"/>
              </a:rPr>
              <a:t>ces</a:t>
            </a:r>
            <a:r>
              <a:rPr lang="fr-FR" sz="1100" b="0" strike="noStrike" spc="313">
                <a:solidFill>
                  <a:srgbClr val="000000"/>
                </a:solidFill>
                <a:latin typeface="Verdana"/>
              </a:rPr>
              <a:t> </a:t>
            </a:r>
            <a:r>
              <a:rPr lang="fr-FR" sz="1100" b="0" strike="noStrike" spc="-1">
                <a:solidFill>
                  <a:srgbClr val="000000"/>
                </a:solidFill>
                <a:latin typeface="Verdana"/>
              </a:rPr>
              <a:t>mêmes</a:t>
            </a:r>
            <a:r>
              <a:rPr lang="fr-FR" sz="1100" b="0" strike="noStrike" spc="304">
                <a:solidFill>
                  <a:srgbClr val="000000"/>
                </a:solidFill>
                <a:latin typeface="Verdana"/>
              </a:rPr>
              <a:t> </a:t>
            </a:r>
            <a:r>
              <a:rPr lang="fr-FR" sz="1100" b="0" strike="noStrike" spc="-1">
                <a:solidFill>
                  <a:srgbClr val="000000"/>
                </a:solidFill>
                <a:latin typeface="Verdana"/>
              </a:rPr>
              <a:t>informations</a:t>
            </a:r>
            <a:r>
              <a:rPr lang="fr-FR" sz="1100" b="0" strike="noStrike" spc="313">
                <a:solidFill>
                  <a:srgbClr val="000000"/>
                </a:solidFill>
                <a:latin typeface="Verdana"/>
              </a:rPr>
              <a:t> </a:t>
            </a:r>
            <a:r>
              <a:rPr lang="fr-FR" sz="1100" b="0" strike="noStrike" spc="-1">
                <a:solidFill>
                  <a:srgbClr val="000000"/>
                </a:solidFill>
                <a:latin typeface="Verdana"/>
              </a:rPr>
              <a:t>relèvent</a:t>
            </a:r>
            <a:r>
              <a:rPr lang="fr-FR" sz="1100" b="0" strike="noStrike" spc="304">
                <a:solidFill>
                  <a:srgbClr val="000000"/>
                </a:solidFill>
                <a:latin typeface="Verdana"/>
              </a:rPr>
              <a:t> </a:t>
            </a:r>
            <a:r>
              <a:rPr lang="fr-FR" sz="1100" b="0" strike="noStrike" spc="-1">
                <a:solidFill>
                  <a:srgbClr val="000000"/>
                </a:solidFill>
                <a:latin typeface="Verdana"/>
              </a:rPr>
              <a:t>du</a:t>
            </a:r>
            <a:r>
              <a:rPr lang="fr-FR" sz="1100" b="0" strike="noStrike" spc="307">
                <a:solidFill>
                  <a:srgbClr val="000000"/>
                </a:solidFill>
                <a:latin typeface="Verdana"/>
              </a:rPr>
              <a:t> </a:t>
            </a:r>
            <a:r>
              <a:rPr lang="fr-FR" sz="1100" b="0" strike="noStrike" spc="-1">
                <a:solidFill>
                  <a:srgbClr val="000000"/>
                </a:solidFill>
                <a:latin typeface="Verdana"/>
              </a:rPr>
              <a:t>pôle</a:t>
            </a:r>
            <a:r>
              <a:rPr lang="fr-FR" sz="1100" b="0" strike="noStrike" spc="307">
                <a:solidFill>
                  <a:srgbClr val="000000"/>
                </a:solidFill>
                <a:latin typeface="Verdana"/>
              </a:rPr>
              <a:t> </a:t>
            </a:r>
            <a:r>
              <a:rPr lang="fr-FR" sz="1100" b="0" strike="noStrike" spc="-1">
                <a:solidFill>
                  <a:srgbClr val="000000"/>
                </a:solidFill>
                <a:latin typeface="Verdana"/>
              </a:rPr>
              <a:t>DELANG</a:t>
            </a:r>
            <a:r>
              <a:rPr lang="fr-FR" sz="1100" b="0" strike="noStrike" spc="299">
                <a:solidFill>
                  <a:srgbClr val="000000"/>
                </a:solidFill>
                <a:latin typeface="Verdana"/>
              </a:rPr>
              <a:t> </a:t>
            </a:r>
            <a:r>
              <a:rPr lang="fr-FR" sz="1100" b="0" strike="noStrike" spc="-1">
                <a:solidFill>
                  <a:srgbClr val="000000"/>
                </a:solidFill>
                <a:latin typeface="Verdana"/>
              </a:rPr>
              <a:t>Campus</a:t>
            </a:r>
            <a:r>
              <a:rPr lang="fr-FR" sz="1100" b="0" strike="noStrike" spc="304">
                <a:solidFill>
                  <a:srgbClr val="000000"/>
                </a:solidFill>
                <a:latin typeface="Verdana"/>
              </a:rPr>
              <a:t> </a:t>
            </a:r>
            <a:r>
              <a:rPr lang="fr-FR" sz="1100" b="0" strike="noStrike" spc="-12">
                <a:solidFill>
                  <a:srgbClr val="000000"/>
                </a:solidFill>
                <a:latin typeface="Verdana"/>
              </a:rPr>
              <a:t>Pont-</a:t>
            </a:r>
            <a:r>
              <a:rPr lang="fr-FR" sz="1100" b="0" strike="noStrike" spc="-1">
                <a:solidFill>
                  <a:srgbClr val="000000"/>
                </a:solidFill>
                <a:latin typeface="Verdana"/>
              </a:rPr>
              <a:t>de-Bois,</a:t>
            </a:r>
            <a:r>
              <a:rPr lang="fr-FR" sz="1100" b="0" strike="noStrike" spc="304">
                <a:solidFill>
                  <a:srgbClr val="000000"/>
                </a:solidFill>
                <a:latin typeface="Verdana"/>
              </a:rPr>
              <a:t> </a:t>
            </a:r>
            <a:r>
              <a:rPr lang="fr-FR" sz="1100" b="0" strike="noStrike" spc="-26">
                <a:solidFill>
                  <a:srgbClr val="000000"/>
                </a:solidFill>
                <a:latin typeface="Verdana"/>
              </a:rPr>
              <a:t>qui </a:t>
            </a:r>
            <a:r>
              <a:rPr lang="fr-FR" sz="1100" b="0" strike="noStrike" spc="-1">
                <a:solidFill>
                  <a:srgbClr val="000000"/>
                </a:solidFill>
                <a:latin typeface="Verdana"/>
              </a:rPr>
              <a:t>communique</a:t>
            </a:r>
            <a:r>
              <a:rPr lang="fr-FR" sz="1100" b="0" strike="noStrike" spc="-7">
                <a:solidFill>
                  <a:srgbClr val="000000"/>
                </a:solidFill>
                <a:latin typeface="Verdana"/>
              </a:rPr>
              <a:t> </a:t>
            </a:r>
            <a:r>
              <a:rPr lang="fr-FR" sz="1100" b="0" strike="noStrike" spc="-1">
                <a:solidFill>
                  <a:srgbClr val="000000"/>
                </a:solidFill>
                <a:latin typeface="Verdana"/>
              </a:rPr>
              <a:t>via</a:t>
            </a:r>
            <a:r>
              <a:rPr lang="fr-FR" sz="1100" b="0" strike="noStrike" spc="4">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2">
                <a:solidFill>
                  <a:srgbClr val="000000"/>
                </a:solidFill>
                <a:latin typeface="Verdana"/>
              </a:rPr>
              <a:t>plate-</a:t>
            </a:r>
            <a:r>
              <a:rPr lang="fr-FR" sz="1100" b="0" strike="noStrike" spc="-1">
                <a:solidFill>
                  <a:srgbClr val="000000"/>
                </a:solidFill>
                <a:latin typeface="Verdana"/>
              </a:rPr>
              <a:t>forme Moodle.</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cours</a:t>
            </a:r>
            <a:r>
              <a:rPr lang="fr-FR" sz="1100" b="0" strike="noStrike" spc="-15">
                <a:solidFill>
                  <a:srgbClr val="000000"/>
                </a:solidFill>
                <a:latin typeface="Verdana"/>
              </a:rPr>
              <a:t> </a:t>
            </a:r>
            <a:r>
              <a:rPr lang="fr-FR" sz="1100" b="0" strike="noStrike" spc="-1">
                <a:solidFill>
                  <a:srgbClr val="000000"/>
                </a:solidFill>
                <a:latin typeface="Verdana"/>
              </a:rPr>
              <a:t>sont</a:t>
            </a:r>
            <a:r>
              <a:rPr lang="fr-FR" sz="1100" b="0" strike="noStrike" spc="-7">
                <a:solidFill>
                  <a:srgbClr val="000000"/>
                </a:solidFill>
                <a:latin typeface="Verdana"/>
              </a:rPr>
              <a:t> </a:t>
            </a:r>
            <a:r>
              <a:rPr lang="fr-FR" sz="1100" b="0" strike="noStrike" spc="-1">
                <a:solidFill>
                  <a:srgbClr val="000000"/>
                </a:solidFill>
                <a:latin typeface="Verdana"/>
              </a:rPr>
              <a:t>proposés</a:t>
            </a:r>
            <a:r>
              <a:rPr lang="fr-FR" sz="1100" b="0" strike="noStrike" spc="-35">
                <a:solidFill>
                  <a:srgbClr val="000000"/>
                </a:solidFill>
                <a:latin typeface="Verdana"/>
              </a:rPr>
              <a:t> </a:t>
            </a:r>
            <a:r>
              <a:rPr lang="fr-FR" sz="1100" b="0" strike="noStrike" spc="-1">
                <a:solidFill>
                  <a:srgbClr val="000000"/>
                </a:solidFill>
                <a:latin typeface="Verdana"/>
              </a:rPr>
              <a:t>dans</a:t>
            </a:r>
            <a:r>
              <a:rPr lang="fr-FR" sz="1100" b="0" strike="noStrike" spc="9">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créneaux</a:t>
            </a:r>
            <a:r>
              <a:rPr lang="fr-FR" sz="1100" b="0" strike="noStrike" spc="-21">
                <a:solidFill>
                  <a:srgbClr val="000000"/>
                </a:solidFill>
                <a:latin typeface="Verdana"/>
              </a:rPr>
              <a:t> </a:t>
            </a:r>
            <a:r>
              <a:rPr lang="fr-FR" sz="1100" b="0" strike="noStrike" spc="-1">
                <a:solidFill>
                  <a:srgbClr val="000000"/>
                </a:solidFill>
                <a:latin typeface="Verdana"/>
              </a:rPr>
              <a:t>transversaux</a:t>
            </a:r>
            <a:r>
              <a:rPr lang="fr-FR" sz="1100" b="0" strike="noStrike" spc="-7">
                <a:solidFill>
                  <a:srgbClr val="000000"/>
                </a:solidFill>
                <a:latin typeface="Verdana"/>
              </a:rPr>
              <a:t> </a:t>
            </a:r>
            <a:r>
              <a:rPr lang="fr-FR" sz="1100" b="0" strike="noStrike" spc="-1">
                <a:solidFill>
                  <a:srgbClr val="000000"/>
                </a:solidFill>
                <a:latin typeface="Verdana"/>
              </a:rPr>
              <a:t>ouverts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2">
                <a:solidFill>
                  <a:srgbClr val="000000"/>
                </a:solidFill>
                <a:latin typeface="Verdana"/>
              </a:rPr>
              <a:t>tous.</a:t>
            </a:r>
            <a:endParaRPr lang="fr-FR" sz="110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Si</a:t>
            </a:r>
            <a:r>
              <a:rPr lang="fr-FR" sz="1100" b="0" strike="noStrike" spc="89">
                <a:solidFill>
                  <a:srgbClr val="000000"/>
                </a:solidFill>
                <a:latin typeface="Verdana"/>
              </a:rPr>
              <a:t> </a:t>
            </a:r>
            <a:r>
              <a:rPr lang="fr-FR" sz="1100" b="0" strike="noStrike" spc="-1">
                <a:solidFill>
                  <a:srgbClr val="000000"/>
                </a:solidFill>
                <a:latin typeface="Verdana"/>
              </a:rPr>
              <a:t>vous</a:t>
            </a:r>
            <a:r>
              <a:rPr lang="fr-FR" sz="1100" b="0" strike="noStrike" spc="109">
                <a:solidFill>
                  <a:srgbClr val="000000"/>
                </a:solidFill>
                <a:latin typeface="Verdana"/>
              </a:rPr>
              <a:t> </a:t>
            </a:r>
            <a:r>
              <a:rPr lang="fr-FR" sz="1100" b="0" strike="noStrike" spc="-1">
                <a:solidFill>
                  <a:srgbClr val="000000"/>
                </a:solidFill>
                <a:latin typeface="Verdana"/>
              </a:rPr>
              <a:t>pouvez</a:t>
            </a:r>
            <a:r>
              <a:rPr lang="fr-FR" sz="1100" b="0" strike="noStrike" spc="109">
                <a:solidFill>
                  <a:srgbClr val="000000"/>
                </a:solidFill>
                <a:latin typeface="Verdana"/>
              </a:rPr>
              <a:t> </a:t>
            </a:r>
            <a:r>
              <a:rPr lang="fr-FR" sz="1100" b="0" strike="noStrike" spc="-1">
                <a:solidFill>
                  <a:srgbClr val="000000"/>
                </a:solidFill>
                <a:latin typeface="Verdana"/>
              </a:rPr>
              <a:t>changer</a:t>
            </a:r>
            <a:r>
              <a:rPr lang="fr-FR" sz="1100" b="0" strike="noStrike" spc="103">
                <a:solidFill>
                  <a:srgbClr val="000000"/>
                </a:solidFill>
                <a:latin typeface="Verdana"/>
              </a:rPr>
              <a:t> </a:t>
            </a:r>
            <a:r>
              <a:rPr lang="fr-FR" sz="1100" b="0" strike="noStrike" spc="-1">
                <a:solidFill>
                  <a:srgbClr val="000000"/>
                </a:solidFill>
                <a:latin typeface="Verdana"/>
              </a:rPr>
              <a:t>de</a:t>
            </a:r>
            <a:r>
              <a:rPr lang="fr-FR" sz="1100" b="0" strike="noStrike" spc="109">
                <a:solidFill>
                  <a:srgbClr val="000000"/>
                </a:solidFill>
                <a:latin typeface="Verdana"/>
              </a:rPr>
              <a:t> </a:t>
            </a:r>
            <a:r>
              <a:rPr lang="fr-FR" sz="1100" b="0" strike="noStrike" spc="-1">
                <a:solidFill>
                  <a:srgbClr val="000000"/>
                </a:solidFill>
                <a:latin typeface="Verdana"/>
              </a:rPr>
              <a:t>langue</a:t>
            </a:r>
            <a:r>
              <a:rPr lang="fr-FR" sz="1100" b="0" strike="noStrike" spc="109">
                <a:solidFill>
                  <a:srgbClr val="000000"/>
                </a:solidFill>
                <a:latin typeface="Verdana"/>
              </a:rPr>
              <a:t> </a:t>
            </a:r>
            <a:r>
              <a:rPr lang="fr-FR" sz="1100" b="0" strike="noStrike" spc="-1">
                <a:solidFill>
                  <a:srgbClr val="000000"/>
                </a:solidFill>
                <a:latin typeface="Verdana"/>
              </a:rPr>
              <a:t>vivante</a:t>
            </a:r>
            <a:r>
              <a:rPr lang="fr-FR" sz="1100" b="0" strike="noStrike" spc="103">
                <a:solidFill>
                  <a:srgbClr val="000000"/>
                </a:solidFill>
                <a:latin typeface="Verdana"/>
              </a:rPr>
              <a:t> </a:t>
            </a:r>
            <a:r>
              <a:rPr lang="fr-FR" sz="1100" b="0" strike="noStrike" spc="-1">
                <a:solidFill>
                  <a:srgbClr val="000000"/>
                </a:solidFill>
                <a:latin typeface="Verdana"/>
              </a:rPr>
              <a:t>entre</a:t>
            </a:r>
            <a:r>
              <a:rPr lang="fr-FR" sz="1100" b="0" strike="noStrike" spc="103">
                <a:solidFill>
                  <a:srgbClr val="000000"/>
                </a:solidFill>
                <a:latin typeface="Verdana"/>
              </a:rPr>
              <a:t> </a:t>
            </a:r>
            <a:r>
              <a:rPr lang="fr-FR" sz="1100" b="0" strike="noStrike" spc="-1">
                <a:solidFill>
                  <a:srgbClr val="000000"/>
                </a:solidFill>
                <a:latin typeface="Verdana"/>
              </a:rPr>
              <a:t>le</a:t>
            </a:r>
            <a:r>
              <a:rPr lang="fr-FR" sz="1100" b="0" strike="noStrike" spc="109">
                <a:solidFill>
                  <a:srgbClr val="000000"/>
                </a:solidFill>
                <a:latin typeface="Verdana"/>
              </a:rPr>
              <a:t> </a:t>
            </a:r>
            <a:r>
              <a:rPr lang="fr-FR" sz="1100" b="0" strike="noStrike" spc="-1">
                <a:solidFill>
                  <a:srgbClr val="000000"/>
                </a:solidFill>
                <a:latin typeface="Verdana"/>
              </a:rPr>
              <a:t>semestre</a:t>
            </a:r>
            <a:r>
              <a:rPr lang="fr-FR" sz="1100" b="0" strike="noStrike" spc="111">
                <a:solidFill>
                  <a:srgbClr val="000000"/>
                </a:solidFill>
                <a:latin typeface="Verdana"/>
              </a:rPr>
              <a:t> </a:t>
            </a:r>
            <a:r>
              <a:rPr lang="fr-FR" sz="1100" b="0" strike="noStrike" spc="-1">
                <a:solidFill>
                  <a:srgbClr val="000000"/>
                </a:solidFill>
                <a:latin typeface="Verdana"/>
              </a:rPr>
              <a:t>1</a:t>
            </a:r>
            <a:r>
              <a:rPr lang="fr-FR" sz="1100" b="0" strike="noStrike" spc="97">
                <a:solidFill>
                  <a:srgbClr val="000000"/>
                </a:solidFill>
                <a:latin typeface="Verdana"/>
              </a:rPr>
              <a:t> </a:t>
            </a:r>
            <a:r>
              <a:rPr lang="fr-FR" sz="1100" b="0" strike="noStrike" spc="-1">
                <a:solidFill>
                  <a:srgbClr val="000000"/>
                </a:solidFill>
                <a:latin typeface="Verdana"/>
              </a:rPr>
              <a:t>et</a:t>
            </a:r>
            <a:r>
              <a:rPr lang="fr-FR" sz="1100" b="0" strike="noStrike" spc="117">
                <a:solidFill>
                  <a:srgbClr val="000000"/>
                </a:solidFill>
                <a:latin typeface="Verdana"/>
              </a:rPr>
              <a:t> </a:t>
            </a:r>
            <a:r>
              <a:rPr lang="fr-FR" sz="1100" b="0" strike="noStrike" spc="-1">
                <a:solidFill>
                  <a:srgbClr val="000000"/>
                </a:solidFill>
                <a:latin typeface="Verdana"/>
              </a:rPr>
              <a:t>le</a:t>
            </a:r>
            <a:r>
              <a:rPr lang="fr-FR" sz="1100" b="0" strike="noStrike" spc="109">
                <a:solidFill>
                  <a:srgbClr val="000000"/>
                </a:solidFill>
                <a:latin typeface="Verdana"/>
              </a:rPr>
              <a:t> </a:t>
            </a:r>
            <a:r>
              <a:rPr lang="fr-FR" sz="1100" b="0" strike="noStrike" spc="-1">
                <a:solidFill>
                  <a:srgbClr val="000000"/>
                </a:solidFill>
                <a:latin typeface="Verdana"/>
              </a:rPr>
              <a:t>semestre</a:t>
            </a:r>
            <a:r>
              <a:rPr lang="fr-FR" sz="1100" b="0" strike="noStrike" spc="109">
                <a:solidFill>
                  <a:srgbClr val="000000"/>
                </a:solidFill>
                <a:latin typeface="Verdana"/>
              </a:rPr>
              <a:t> </a:t>
            </a:r>
            <a:r>
              <a:rPr lang="fr-FR" sz="1100" b="0" strike="noStrike" spc="-1">
                <a:solidFill>
                  <a:srgbClr val="000000"/>
                </a:solidFill>
                <a:latin typeface="Verdana"/>
              </a:rPr>
              <a:t>2,</a:t>
            </a:r>
            <a:r>
              <a:rPr lang="fr-FR" sz="1100" b="0" strike="noStrike" spc="97">
                <a:solidFill>
                  <a:srgbClr val="000000"/>
                </a:solidFill>
                <a:latin typeface="Verdana"/>
              </a:rPr>
              <a:t> </a:t>
            </a:r>
            <a:r>
              <a:rPr lang="fr-FR" sz="1100" b="0" strike="noStrike" spc="-1">
                <a:solidFill>
                  <a:srgbClr val="000000"/>
                </a:solidFill>
                <a:latin typeface="Verdana"/>
              </a:rPr>
              <a:t>à</a:t>
            </a:r>
            <a:r>
              <a:rPr lang="fr-FR" sz="1100" b="0" strike="noStrike" spc="117">
                <a:solidFill>
                  <a:srgbClr val="000000"/>
                </a:solidFill>
                <a:latin typeface="Verdana"/>
              </a:rPr>
              <a:t> </a:t>
            </a:r>
            <a:r>
              <a:rPr lang="fr-FR" sz="1100" b="0" strike="noStrike" spc="-1">
                <a:solidFill>
                  <a:srgbClr val="000000"/>
                </a:solidFill>
                <a:latin typeface="Verdana"/>
              </a:rPr>
              <a:t>partir</a:t>
            </a:r>
            <a:r>
              <a:rPr lang="fr-FR" sz="1100" b="0" strike="noStrike" spc="109">
                <a:solidFill>
                  <a:srgbClr val="000000"/>
                </a:solidFill>
                <a:latin typeface="Verdana"/>
              </a:rPr>
              <a:t> </a:t>
            </a:r>
            <a:r>
              <a:rPr lang="fr-FR" sz="1100" b="0" strike="noStrike" spc="-1">
                <a:solidFill>
                  <a:srgbClr val="000000"/>
                </a:solidFill>
                <a:latin typeface="Verdana"/>
              </a:rPr>
              <a:t>du</a:t>
            </a:r>
            <a:r>
              <a:rPr lang="fr-FR" sz="1100" b="0" strike="noStrike" spc="97">
                <a:solidFill>
                  <a:srgbClr val="000000"/>
                </a:solidFill>
                <a:latin typeface="Verdana"/>
              </a:rPr>
              <a:t> </a:t>
            </a:r>
            <a:r>
              <a:rPr lang="fr-FR" sz="1100" b="0" strike="noStrike" spc="-1">
                <a:solidFill>
                  <a:srgbClr val="000000"/>
                </a:solidFill>
                <a:latin typeface="Verdana"/>
              </a:rPr>
              <a:t>semestre</a:t>
            </a:r>
            <a:r>
              <a:rPr lang="fr-FR" sz="1100" b="0" strike="noStrike" spc="109">
                <a:solidFill>
                  <a:srgbClr val="000000"/>
                </a:solidFill>
                <a:latin typeface="Verdana"/>
              </a:rPr>
              <a:t> </a:t>
            </a:r>
            <a:r>
              <a:rPr lang="fr-FR" sz="1100" b="0" strike="noStrike" spc="-1">
                <a:solidFill>
                  <a:srgbClr val="000000"/>
                </a:solidFill>
                <a:latin typeface="Verdana"/>
              </a:rPr>
              <a:t>2,</a:t>
            </a:r>
            <a:r>
              <a:rPr lang="fr-FR" sz="1100" b="0" strike="noStrike" spc="103">
                <a:solidFill>
                  <a:srgbClr val="000000"/>
                </a:solidFill>
                <a:latin typeface="Verdana"/>
              </a:rPr>
              <a:t> </a:t>
            </a:r>
            <a:r>
              <a:rPr lang="fr-FR" sz="1100" b="0" strike="noStrike" spc="-1">
                <a:solidFill>
                  <a:srgbClr val="000000"/>
                </a:solidFill>
                <a:latin typeface="Verdana"/>
              </a:rPr>
              <a:t>ce</a:t>
            </a:r>
            <a:r>
              <a:rPr lang="fr-FR" sz="1100" b="0" strike="noStrike" spc="111">
                <a:solidFill>
                  <a:srgbClr val="000000"/>
                </a:solidFill>
                <a:latin typeface="Verdana"/>
              </a:rPr>
              <a:t> </a:t>
            </a:r>
            <a:r>
              <a:rPr lang="fr-FR" sz="1100" b="0" strike="noStrike" spc="-12">
                <a:solidFill>
                  <a:srgbClr val="000000"/>
                </a:solidFill>
                <a:latin typeface="Verdana"/>
              </a:rPr>
              <a:t>n’est </a:t>
            </a:r>
            <a:r>
              <a:rPr lang="fr-FR" sz="1100" b="0" strike="noStrike" spc="-1">
                <a:solidFill>
                  <a:srgbClr val="000000"/>
                </a:solidFill>
                <a:latin typeface="Verdana"/>
              </a:rPr>
              <a:t>plus</a:t>
            </a:r>
            <a:r>
              <a:rPr lang="fr-FR" sz="1100" b="0" strike="noStrike" spc="32">
                <a:solidFill>
                  <a:srgbClr val="000000"/>
                </a:solidFill>
                <a:latin typeface="Verdana"/>
              </a:rPr>
              <a:t> </a:t>
            </a:r>
            <a:r>
              <a:rPr lang="fr-FR" sz="1100" b="0" strike="noStrike" spc="-1">
                <a:solidFill>
                  <a:srgbClr val="000000"/>
                </a:solidFill>
                <a:latin typeface="Verdana"/>
              </a:rPr>
              <a:t>possible</a:t>
            </a:r>
            <a:r>
              <a:rPr lang="fr-FR" sz="1100" b="0" strike="noStrike" spc="49">
                <a:solidFill>
                  <a:srgbClr val="000000"/>
                </a:solidFill>
                <a:latin typeface="Verdana"/>
              </a:rPr>
              <a:t> </a:t>
            </a:r>
            <a:r>
              <a:rPr lang="fr-FR" sz="1100" b="0" strike="noStrike" spc="-1">
                <a:solidFill>
                  <a:srgbClr val="000000"/>
                </a:solidFill>
                <a:latin typeface="Verdana"/>
              </a:rPr>
              <a:t>:</a:t>
            </a:r>
            <a:r>
              <a:rPr lang="fr-FR" sz="1100" b="0" strike="noStrike" spc="58">
                <a:solidFill>
                  <a:srgbClr val="000000"/>
                </a:solidFill>
                <a:latin typeface="Verdana"/>
              </a:rPr>
              <a:t> </a:t>
            </a:r>
            <a:r>
              <a:rPr lang="fr-FR" sz="1100" b="0" strike="noStrike" spc="-1">
                <a:solidFill>
                  <a:srgbClr val="000000"/>
                </a:solidFill>
                <a:latin typeface="Verdana"/>
              </a:rPr>
              <a:t>la</a:t>
            </a:r>
            <a:r>
              <a:rPr lang="fr-FR" sz="1100" b="0" strike="noStrike" spc="49">
                <a:solidFill>
                  <a:srgbClr val="000000"/>
                </a:solidFill>
                <a:latin typeface="Verdana"/>
              </a:rPr>
              <a:t> </a:t>
            </a:r>
            <a:r>
              <a:rPr lang="fr-FR" sz="1100" b="0" strike="noStrike" spc="-1">
                <a:solidFill>
                  <a:srgbClr val="000000"/>
                </a:solidFill>
                <a:latin typeface="Verdana"/>
              </a:rPr>
              <a:t>même</a:t>
            </a:r>
            <a:r>
              <a:rPr lang="fr-FR" sz="1100" b="0" strike="noStrike" spc="49">
                <a:solidFill>
                  <a:srgbClr val="000000"/>
                </a:solidFill>
                <a:latin typeface="Verdana"/>
              </a:rPr>
              <a:t> </a:t>
            </a:r>
            <a:r>
              <a:rPr lang="fr-FR" sz="1100" b="0" strike="noStrike" spc="-1">
                <a:solidFill>
                  <a:srgbClr val="000000"/>
                </a:solidFill>
                <a:latin typeface="Verdana"/>
              </a:rPr>
              <a:t>langue</a:t>
            </a:r>
            <a:r>
              <a:rPr lang="fr-FR" sz="1100" b="0" strike="noStrike" spc="43">
                <a:solidFill>
                  <a:srgbClr val="000000"/>
                </a:solidFill>
                <a:latin typeface="Verdana"/>
              </a:rPr>
              <a:t> </a:t>
            </a:r>
            <a:r>
              <a:rPr lang="fr-FR" sz="1100" b="0" strike="noStrike" spc="-1">
                <a:solidFill>
                  <a:srgbClr val="000000"/>
                </a:solidFill>
                <a:latin typeface="Verdana"/>
              </a:rPr>
              <a:t>doit</a:t>
            </a:r>
            <a:r>
              <a:rPr lang="fr-FR" sz="1100" b="0" strike="noStrike" spc="52">
                <a:solidFill>
                  <a:srgbClr val="000000"/>
                </a:solidFill>
                <a:latin typeface="Verdana"/>
              </a:rPr>
              <a:t> </a:t>
            </a:r>
            <a:r>
              <a:rPr lang="fr-FR" sz="1100" b="0" strike="noStrike" spc="-1">
                <a:solidFill>
                  <a:srgbClr val="000000"/>
                </a:solidFill>
                <a:latin typeface="Verdana"/>
              </a:rPr>
              <a:t>être</a:t>
            </a:r>
            <a:r>
              <a:rPr lang="fr-FR" sz="1100" b="0" strike="noStrike" spc="43">
                <a:solidFill>
                  <a:srgbClr val="000000"/>
                </a:solidFill>
                <a:latin typeface="Verdana"/>
              </a:rPr>
              <a:t> </a:t>
            </a:r>
            <a:r>
              <a:rPr lang="fr-FR" sz="1100" b="0" strike="noStrike" spc="-1">
                <a:solidFill>
                  <a:srgbClr val="000000"/>
                </a:solidFill>
                <a:latin typeface="Verdana"/>
              </a:rPr>
              <a:t>suivie</a:t>
            </a:r>
            <a:r>
              <a:rPr lang="fr-FR" sz="1100" b="0" strike="noStrike" spc="43">
                <a:solidFill>
                  <a:srgbClr val="000000"/>
                </a:solidFill>
                <a:latin typeface="Verdana"/>
              </a:rPr>
              <a:t> </a:t>
            </a:r>
            <a:r>
              <a:rPr lang="fr-FR" sz="1100" b="0" strike="noStrike" spc="-1">
                <a:solidFill>
                  <a:srgbClr val="000000"/>
                </a:solidFill>
                <a:latin typeface="Verdana"/>
              </a:rPr>
              <a:t>ensuite,</a:t>
            </a:r>
            <a:r>
              <a:rPr lang="fr-FR" sz="1100" b="0" strike="noStrike" spc="49">
                <a:solidFill>
                  <a:srgbClr val="000000"/>
                </a:solidFill>
                <a:latin typeface="Verdana"/>
              </a:rPr>
              <a:t> </a:t>
            </a:r>
            <a:r>
              <a:rPr lang="fr-FR" sz="1100" b="0" strike="noStrike" spc="-1">
                <a:solidFill>
                  <a:srgbClr val="000000"/>
                </a:solidFill>
                <a:latin typeface="Verdana"/>
              </a:rPr>
              <a:t>tout</a:t>
            </a:r>
            <a:r>
              <a:rPr lang="fr-FR" sz="1100" b="0" strike="noStrike" spc="52">
                <a:solidFill>
                  <a:srgbClr val="000000"/>
                </a:solidFill>
                <a:latin typeface="Verdana"/>
              </a:rPr>
              <a:t> </a:t>
            </a:r>
            <a:r>
              <a:rPr lang="fr-FR" sz="1100" b="0" strike="noStrike" spc="-1">
                <a:solidFill>
                  <a:srgbClr val="000000"/>
                </a:solidFill>
                <a:latin typeface="Verdana"/>
              </a:rPr>
              <a:t>au</a:t>
            </a:r>
            <a:r>
              <a:rPr lang="fr-FR" sz="1100" b="0" strike="noStrike" spc="58">
                <a:solidFill>
                  <a:srgbClr val="000000"/>
                </a:solidFill>
                <a:latin typeface="Verdana"/>
              </a:rPr>
              <a:t> </a:t>
            </a:r>
            <a:r>
              <a:rPr lang="fr-FR" sz="1100" b="0" strike="noStrike" spc="-1">
                <a:solidFill>
                  <a:srgbClr val="000000"/>
                </a:solidFill>
                <a:latin typeface="Verdana"/>
              </a:rPr>
              <a:t>long</a:t>
            </a:r>
            <a:r>
              <a:rPr lang="fr-FR" sz="1100" b="0" strike="noStrike" spc="38">
                <a:solidFill>
                  <a:srgbClr val="000000"/>
                </a:solidFill>
                <a:latin typeface="Verdana"/>
              </a:rPr>
              <a:t> </a:t>
            </a:r>
            <a:r>
              <a:rPr lang="fr-FR" sz="1100" b="0" strike="noStrike" spc="-1">
                <a:solidFill>
                  <a:srgbClr val="000000"/>
                </a:solidFill>
                <a:latin typeface="Verdana"/>
              </a:rPr>
              <a:t>du</a:t>
            </a:r>
            <a:r>
              <a:rPr lang="fr-FR" sz="1100" b="0" strike="noStrike" spc="38">
                <a:solidFill>
                  <a:srgbClr val="000000"/>
                </a:solidFill>
                <a:latin typeface="Verdana"/>
              </a:rPr>
              <a:t> </a:t>
            </a:r>
            <a:r>
              <a:rPr lang="fr-FR" sz="1100" b="0" strike="noStrike" spc="-1">
                <a:solidFill>
                  <a:srgbClr val="000000"/>
                </a:solidFill>
                <a:latin typeface="Verdana"/>
              </a:rPr>
              <a:t>parcours</a:t>
            </a:r>
            <a:r>
              <a:rPr lang="fr-FR" sz="1100" b="0" strike="noStrike" spc="58">
                <a:solidFill>
                  <a:srgbClr val="000000"/>
                </a:solidFill>
                <a:latin typeface="Verdana"/>
              </a:rPr>
              <a:t> </a:t>
            </a:r>
            <a:r>
              <a:rPr lang="fr-FR" sz="1100" b="0" strike="noStrike" spc="-1">
                <a:solidFill>
                  <a:srgbClr val="000000"/>
                </a:solidFill>
                <a:latin typeface="Verdana"/>
              </a:rPr>
              <a:t>de</a:t>
            </a:r>
            <a:r>
              <a:rPr lang="fr-FR" sz="1100" b="0" strike="noStrike" spc="52">
                <a:solidFill>
                  <a:srgbClr val="000000"/>
                </a:solidFill>
                <a:latin typeface="Verdana"/>
              </a:rPr>
              <a:t> </a:t>
            </a:r>
            <a:r>
              <a:rPr lang="fr-FR" sz="1100" b="0" strike="noStrike" spc="-1">
                <a:solidFill>
                  <a:srgbClr val="000000"/>
                </a:solidFill>
                <a:latin typeface="Verdana"/>
              </a:rPr>
              <a:t>licence,</a:t>
            </a:r>
            <a:r>
              <a:rPr lang="fr-FR" sz="1100" b="0" strike="noStrike" spc="38">
                <a:solidFill>
                  <a:srgbClr val="000000"/>
                </a:solidFill>
                <a:latin typeface="Verdana"/>
              </a:rPr>
              <a:t> </a:t>
            </a:r>
            <a:r>
              <a:rPr lang="fr-FR" sz="1100" b="0" strike="noStrike" spc="-1">
                <a:solidFill>
                  <a:srgbClr val="000000"/>
                </a:solidFill>
                <a:latin typeface="Verdana"/>
              </a:rPr>
              <a:t>afin</a:t>
            </a:r>
            <a:r>
              <a:rPr lang="fr-FR" sz="1100" b="0" strike="noStrike" spc="52">
                <a:solidFill>
                  <a:srgbClr val="000000"/>
                </a:solidFill>
                <a:latin typeface="Verdana"/>
              </a:rPr>
              <a:t> </a:t>
            </a:r>
            <a:r>
              <a:rPr lang="fr-FR" sz="1100" b="0" strike="noStrike" spc="-1">
                <a:solidFill>
                  <a:srgbClr val="000000"/>
                </a:solidFill>
                <a:latin typeface="Verdana"/>
              </a:rPr>
              <a:t>de</a:t>
            </a:r>
            <a:r>
              <a:rPr lang="fr-FR" sz="1100" b="0" strike="noStrike" spc="43">
                <a:solidFill>
                  <a:srgbClr val="000000"/>
                </a:solidFill>
                <a:latin typeface="Verdana"/>
              </a:rPr>
              <a:t> </a:t>
            </a:r>
            <a:r>
              <a:rPr lang="fr-FR" sz="1100" b="0" strike="noStrike" spc="-1">
                <a:solidFill>
                  <a:srgbClr val="000000"/>
                </a:solidFill>
                <a:latin typeface="Verdana"/>
              </a:rPr>
              <a:t>permettre</a:t>
            </a:r>
            <a:r>
              <a:rPr lang="fr-FR" sz="1100" b="0" strike="noStrike" spc="49">
                <a:solidFill>
                  <a:srgbClr val="000000"/>
                </a:solidFill>
                <a:latin typeface="Verdana"/>
              </a:rPr>
              <a:t> </a:t>
            </a:r>
            <a:r>
              <a:rPr lang="fr-FR" sz="1100" b="0" strike="noStrike" spc="-26">
                <a:solidFill>
                  <a:srgbClr val="000000"/>
                </a:solidFill>
                <a:latin typeface="Verdana"/>
              </a:rPr>
              <a:t>une </a:t>
            </a:r>
            <a:r>
              <a:rPr lang="fr-FR" sz="1100" b="0" strike="noStrike" spc="-1">
                <a:solidFill>
                  <a:srgbClr val="000000"/>
                </a:solidFill>
                <a:latin typeface="Verdana"/>
              </a:rPr>
              <a:t>progression</a:t>
            </a:r>
            <a:r>
              <a:rPr lang="fr-FR" sz="1100" b="0" strike="noStrike" spc="-26">
                <a:solidFill>
                  <a:srgbClr val="000000"/>
                </a:solidFill>
                <a:latin typeface="Verdana"/>
              </a:rPr>
              <a:t> </a:t>
            </a:r>
            <a:r>
              <a:rPr lang="fr-FR" sz="1100" b="0" strike="noStrike" spc="-1">
                <a:solidFill>
                  <a:srgbClr val="000000"/>
                </a:solidFill>
                <a:latin typeface="Verdana"/>
              </a:rPr>
              <a:t>réelle</a:t>
            </a:r>
            <a:r>
              <a:rPr lang="fr-FR" sz="1100" b="0" strike="noStrike" spc="-26">
                <a:solidFill>
                  <a:srgbClr val="000000"/>
                </a:solidFill>
                <a:latin typeface="Verdana"/>
              </a:rPr>
              <a:t> </a:t>
            </a:r>
            <a:r>
              <a:rPr lang="fr-FR" sz="1100" b="0" strike="noStrike" spc="-1">
                <a:solidFill>
                  <a:srgbClr val="000000"/>
                </a:solidFill>
                <a:latin typeface="Verdana"/>
              </a:rPr>
              <a:t>(sauf</a:t>
            </a:r>
            <a:r>
              <a:rPr lang="fr-FR" sz="1100" b="0" strike="noStrike" spc="-21">
                <a:solidFill>
                  <a:srgbClr val="000000"/>
                </a:solidFill>
                <a:latin typeface="Verdana"/>
              </a:rPr>
              <a:t> </a:t>
            </a:r>
            <a:r>
              <a:rPr lang="fr-FR" sz="1100" b="0" strike="noStrike" spc="-1">
                <a:solidFill>
                  <a:srgbClr val="000000"/>
                </a:solidFill>
                <a:latin typeface="Verdana"/>
              </a:rPr>
              <a:t>dérogation</a:t>
            </a:r>
            <a:r>
              <a:rPr lang="fr-FR" sz="1100" b="0" strike="noStrike" spc="-21">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projet</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mobilité</a:t>
            </a:r>
            <a:r>
              <a:rPr lang="fr-FR" sz="1100" b="0" strike="noStrike" spc="9">
                <a:solidFill>
                  <a:srgbClr val="000000"/>
                </a:solidFill>
                <a:latin typeface="Verdana"/>
              </a:rPr>
              <a:t> </a:t>
            </a:r>
            <a:r>
              <a:rPr lang="fr-FR" sz="1100" b="0" strike="noStrike" spc="-12">
                <a:solidFill>
                  <a:srgbClr val="000000"/>
                </a:solidFill>
                <a:latin typeface="Verdana"/>
              </a:rPr>
              <a:t>spécifique).</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Contact</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u="sng" strike="noStrike" spc="-12">
                <a:solidFill>
                  <a:srgbClr val="0000FF"/>
                </a:solidFill>
                <a:uFill>
                  <a:solidFill>
                    <a:srgbClr val="0462C1"/>
                  </a:solidFill>
                </a:uFill>
                <a:latin typeface="Verdana"/>
                <a:hlinkClick r:id="rId2"/>
              </a:rPr>
              <a:t>delang.pdb@univ-</a:t>
            </a:r>
            <a:r>
              <a:rPr lang="fr-FR" sz="1100" b="0" u="sng" strike="noStrike" spc="-1">
                <a:solidFill>
                  <a:srgbClr val="0000FF"/>
                </a:solidFill>
                <a:uFill>
                  <a:solidFill>
                    <a:srgbClr val="0462C1"/>
                  </a:solidFill>
                </a:uFill>
                <a:latin typeface="Verdana"/>
                <a:hlinkClick r:id="rId2"/>
              </a:rPr>
              <a:t>lille.fr</a:t>
            </a:r>
            <a:r>
              <a:rPr lang="fr-FR" sz="1100" b="0" strike="noStrike" spc="-1">
                <a:solidFill>
                  <a:srgbClr val="000000"/>
                </a:solidFill>
                <a:latin typeface="Verdana"/>
              </a:rPr>
              <a:t>|</a:t>
            </a:r>
            <a:r>
              <a:rPr lang="fr-FR" sz="1100" b="0" strike="noStrike" spc="49">
                <a:solidFill>
                  <a:srgbClr val="000000"/>
                </a:solidFill>
                <a:latin typeface="Verdana"/>
              </a:rPr>
              <a:t> </a:t>
            </a:r>
            <a:r>
              <a:rPr lang="fr-FR" sz="1100" b="0" strike="noStrike" spc="-1">
                <a:solidFill>
                  <a:srgbClr val="000000"/>
                </a:solidFill>
                <a:latin typeface="Verdana"/>
              </a:rPr>
              <a:t>Téléphone</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03</a:t>
            </a:r>
            <a:r>
              <a:rPr lang="fr-FR" sz="1100" b="0" strike="noStrike" spc="-7">
                <a:solidFill>
                  <a:srgbClr val="000000"/>
                </a:solidFill>
                <a:latin typeface="Verdana"/>
              </a:rPr>
              <a:t> </a:t>
            </a:r>
            <a:r>
              <a:rPr lang="fr-FR" sz="1100" b="0" strike="noStrike" spc="-1">
                <a:solidFill>
                  <a:srgbClr val="000000"/>
                </a:solidFill>
                <a:latin typeface="Verdana"/>
              </a:rPr>
              <a:t>20</a:t>
            </a:r>
            <a:r>
              <a:rPr lang="fr-FR" sz="1100" b="0" strike="noStrike" spc="-21">
                <a:solidFill>
                  <a:srgbClr val="000000"/>
                </a:solidFill>
                <a:latin typeface="Verdana"/>
              </a:rPr>
              <a:t> </a:t>
            </a:r>
            <a:r>
              <a:rPr lang="fr-FR" sz="1100" b="0" strike="noStrike" spc="-1">
                <a:solidFill>
                  <a:srgbClr val="000000"/>
                </a:solidFill>
                <a:latin typeface="Verdana"/>
              </a:rPr>
              <a:t>41</a:t>
            </a:r>
            <a:r>
              <a:rPr lang="fr-FR" sz="1100" b="0" strike="noStrike" spc="-7">
                <a:solidFill>
                  <a:srgbClr val="000000"/>
                </a:solidFill>
                <a:latin typeface="Verdana"/>
              </a:rPr>
              <a:t> </a:t>
            </a:r>
            <a:r>
              <a:rPr lang="fr-FR" sz="1100" b="0" strike="noStrike" spc="-1">
                <a:solidFill>
                  <a:srgbClr val="000000"/>
                </a:solidFill>
                <a:latin typeface="Verdana"/>
              </a:rPr>
              <a:t>72</a:t>
            </a:r>
            <a:r>
              <a:rPr lang="fr-FR" sz="1100" b="0" strike="noStrike" spc="-12">
                <a:solidFill>
                  <a:srgbClr val="000000"/>
                </a:solidFill>
                <a:latin typeface="Verdana"/>
              </a:rPr>
              <a:t> </a:t>
            </a:r>
            <a:r>
              <a:rPr lang="fr-FR" sz="1100" b="0" strike="noStrike" spc="-1">
                <a:solidFill>
                  <a:srgbClr val="000000"/>
                </a:solidFill>
                <a:latin typeface="Verdana"/>
              </a:rPr>
              <a:t>37</a:t>
            </a:r>
            <a:r>
              <a:rPr lang="fr-FR" sz="1100" b="0" strike="noStrike" spc="-12">
                <a:solidFill>
                  <a:srgbClr val="000000"/>
                </a:solidFill>
                <a:latin typeface="Verdana"/>
              </a:rPr>
              <a:t> </a:t>
            </a:r>
            <a:r>
              <a:rPr lang="fr-FR" sz="1100" b="0" strike="noStrike" spc="-1">
                <a:solidFill>
                  <a:srgbClr val="000000"/>
                </a:solidFill>
                <a:latin typeface="Verdana"/>
              </a:rPr>
              <a:t>ou</a:t>
            </a:r>
            <a:r>
              <a:rPr lang="fr-FR" sz="1100" b="0" strike="noStrike" spc="-12">
                <a:solidFill>
                  <a:srgbClr val="000000"/>
                </a:solidFill>
                <a:latin typeface="Verdana"/>
              </a:rPr>
              <a:t> </a:t>
            </a:r>
            <a:r>
              <a:rPr lang="fr-FR" sz="1100" b="0" strike="noStrike" spc="-1">
                <a:solidFill>
                  <a:srgbClr val="000000"/>
                </a:solidFill>
                <a:latin typeface="Verdana"/>
              </a:rPr>
              <a:t>03</a:t>
            </a:r>
            <a:r>
              <a:rPr lang="fr-FR" sz="1100" b="0" strike="noStrike" spc="-12">
                <a:solidFill>
                  <a:srgbClr val="000000"/>
                </a:solidFill>
                <a:latin typeface="Verdana"/>
              </a:rPr>
              <a:t> </a:t>
            </a:r>
            <a:r>
              <a:rPr lang="fr-FR" sz="1100" b="0" strike="noStrike" spc="-1">
                <a:solidFill>
                  <a:srgbClr val="000000"/>
                </a:solidFill>
                <a:latin typeface="Verdana"/>
              </a:rPr>
              <a:t>20</a:t>
            </a:r>
            <a:r>
              <a:rPr lang="fr-FR" sz="1100" b="0" strike="noStrike" spc="-7">
                <a:solidFill>
                  <a:srgbClr val="000000"/>
                </a:solidFill>
                <a:latin typeface="Verdana"/>
              </a:rPr>
              <a:t> </a:t>
            </a:r>
            <a:r>
              <a:rPr lang="fr-FR" sz="1100" b="0" strike="noStrike" spc="-1">
                <a:solidFill>
                  <a:srgbClr val="000000"/>
                </a:solidFill>
                <a:latin typeface="Verdana"/>
              </a:rPr>
              <a:t>41</a:t>
            </a:r>
            <a:r>
              <a:rPr lang="fr-FR" sz="1100" b="0" strike="noStrike" spc="-12">
                <a:solidFill>
                  <a:srgbClr val="000000"/>
                </a:solidFill>
                <a:latin typeface="Verdana"/>
              </a:rPr>
              <a:t> </a:t>
            </a:r>
            <a:r>
              <a:rPr lang="fr-FR" sz="1100" b="0" strike="noStrike" spc="-1">
                <a:solidFill>
                  <a:srgbClr val="000000"/>
                </a:solidFill>
                <a:latin typeface="Verdana"/>
              </a:rPr>
              <a:t>72</a:t>
            </a:r>
            <a:r>
              <a:rPr lang="fr-FR" sz="1100" b="0" strike="noStrike" spc="-7">
                <a:solidFill>
                  <a:srgbClr val="000000"/>
                </a:solidFill>
                <a:latin typeface="Verdana"/>
              </a:rPr>
              <a:t> </a:t>
            </a:r>
            <a:r>
              <a:rPr lang="fr-FR" sz="1100" b="0" strike="noStrike" spc="-26">
                <a:solidFill>
                  <a:srgbClr val="000000"/>
                </a:solidFill>
                <a:latin typeface="Verdana"/>
              </a:rPr>
              <a:t>65</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gn="just">
              <a:lnSpc>
                <a:spcPct val="100000"/>
              </a:lnSpc>
              <a:buNone/>
            </a:pPr>
            <a:r>
              <a:rPr lang="fr-FR" sz="1100" b="1" strike="noStrike" spc="-1">
                <a:solidFill>
                  <a:srgbClr val="000000"/>
                </a:solidFill>
                <a:latin typeface="Verdana"/>
              </a:rPr>
              <a:t>Campus</a:t>
            </a:r>
            <a:r>
              <a:rPr lang="fr-FR" sz="1100" b="1" strike="noStrike" spc="-21">
                <a:solidFill>
                  <a:srgbClr val="000000"/>
                </a:solidFill>
                <a:latin typeface="Verdana"/>
              </a:rPr>
              <a:t> </a:t>
            </a:r>
            <a:r>
              <a:rPr lang="fr-FR" sz="1100" b="1" strike="noStrike" spc="-1">
                <a:solidFill>
                  <a:srgbClr val="000000"/>
                </a:solidFill>
                <a:latin typeface="Verdana"/>
              </a:rPr>
              <a:t>Cité</a:t>
            </a:r>
            <a:r>
              <a:rPr lang="fr-FR" sz="1100" b="1" strike="noStrike" spc="-32">
                <a:solidFill>
                  <a:srgbClr val="000000"/>
                </a:solidFill>
                <a:latin typeface="Verdana"/>
              </a:rPr>
              <a:t> </a:t>
            </a:r>
            <a:r>
              <a:rPr lang="fr-FR" sz="1100" b="1" strike="noStrike" spc="-12">
                <a:solidFill>
                  <a:srgbClr val="000000"/>
                </a:solidFill>
                <a:latin typeface="Verdana"/>
              </a:rPr>
              <a:t>Scientifique</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Les</a:t>
            </a:r>
            <a:r>
              <a:rPr lang="fr-FR" sz="1100" b="0" strike="noStrike" spc="137">
                <a:solidFill>
                  <a:srgbClr val="000000"/>
                </a:solidFill>
                <a:latin typeface="Verdana"/>
              </a:rPr>
              <a:t> </a:t>
            </a:r>
            <a:r>
              <a:rPr lang="fr-FR" sz="1100" b="0" strike="noStrike" spc="-1">
                <a:solidFill>
                  <a:srgbClr val="000000"/>
                </a:solidFill>
                <a:latin typeface="Verdana"/>
              </a:rPr>
              <a:t>UE</a:t>
            </a:r>
            <a:r>
              <a:rPr lang="fr-FR" sz="1100" b="0" strike="noStrike" spc="143">
                <a:solidFill>
                  <a:srgbClr val="000000"/>
                </a:solidFill>
                <a:latin typeface="Verdana"/>
              </a:rPr>
              <a:t> </a:t>
            </a:r>
            <a:r>
              <a:rPr lang="fr-FR" sz="1100" b="0" strike="noStrike" spc="-1">
                <a:solidFill>
                  <a:srgbClr val="000000"/>
                </a:solidFill>
                <a:latin typeface="Verdana"/>
              </a:rPr>
              <a:t>de</a:t>
            </a:r>
            <a:r>
              <a:rPr lang="fr-FR" sz="1100" b="0" strike="noStrike" spc="162">
                <a:solidFill>
                  <a:srgbClr val="000000"/>
                </a:solidFill>
                <a:latin typeface="Verdana"/>
              </a:rPr>
              <a:t> </a:t>
            </a:r>
            <a:r>
              <a:rPr lang="fr-FR" sz="1100" b="0" strike="noStrike" spc="-1">
                <a:solidFill>
                  <a:srgbClr val="000000"/>
                </a:solidFill>
                <a:latin typeface="Verdana"/>
              </a:rPr>
              <a:t>langues</a:t>
            </a:r>
            <a:r>
              <a:rPr lang="fr-FR" sz="1100" b="0" strike="noStrike" spc="143">
                <a:solidFill>
                  <a:srgbClr val="000000"/>
                </a:solidFill>
                <a:latin typeface="Verdana"/>
              </a:rPr>
              <a:t> </a:t>
            </a:r>
            <a:r>
              <a:rPr lang="fr-FR" sz="1100" b="0" strike="noStrike" spc="-1">
                <a:solidFill>
                  <a:srgbClr val="000000"/>
                </a:solidFill>
                <a:latin typeface="Verdana"/>
              </a:rPr>
              <a:t>(toutes</a:t>
            </a:r>
            <a:r>
              <a:rPr lang="fr-FR" sz="1100" b="0" strike="noStrike" spc="154">
                <a:solidFill>
                  <a:srgbClr val="000000"/>
                </a:solidFill>
                <a:latin typeface="Verdana"/>
              </a:rPr>
              <a:t> </a:t>
            </a:r>
            <a:r>
              <a:rPr lang="fr-FR" sz="1100" b="0" strike="noStrike" spc="-1">
                <a:solidFill>
                  <a:srgbClr val="000000"/>
                </a:solidFill>
                <a:latin typeface="Verdana"/>
              </a:rPr>
              <a:t>langues</a:t>
            </a:r>
            <a:r>
              <a:rPr lang="fr-FR" sz="1100" b="0" strike="noStrike" spc="148">
                <a:solidFill>
                  <a:srgbClr val="000000"/>
                </a:solidFill>
                <a:latin typeface="Verdana"/>
              </a:rPr>
              <a:t> </a:t>
            </a:r>
            <a:r>
              <a:rPr lang="fr-FR" sz="1100" b="0" strike="noStrike" spc="-1">
                <a:solidFill>
                  <a:srgbClr val="000000"/>
                </a:solidFill>
                <a:latin typeface="Verdana"/>
              </a:rPr>
              <a:t>hors</a:t>
            </a:r>
            <a:r>
              <a:rPr lang="fr-FR" sz="1100" b="0" strike="noStrike" spc="157">
                <a:solidFill>
                  <a:srgbClr val="000000"/>
                </a:solidFill>
                <a:latin typeface="Verdana"/>
              </a:rPr>
              <a:t> </a:t>
            </a:r>
            <a:r>
              <a:rPr lang="fr-FR" sz="1100" b="0" strike="noStrike" spc="-1">
                <a:solidFill>
                  <a:srgbClr val="000000"/>
                </a:solidFill>
                <a:latin typeface="Verdana"/>
              </a:rPr>
              <a:t>UE</a:t>
            </a:r>
            <a:r>
              <a:rPr lang="fr-FR" sz="1100" b="0" strike="noStrike" spc="148">
                <a:solidFill>
                  <a:srgbClr val="000000"/>
                </a:solidFill>
                <a:latin typeface="Verdana"/>
              </a:rPr>
              <a:t> </a:t>
            </a:r>
            <a:r>
              <a:rPr lang="fr-FR" sz="1100" b="0" strike="noStrike" spc="-1">
                <a:solidFill>
                  <a:srgbClr val="000000"/>
                </a:solidFill>
                <a:latin typeface="Verdana"/>
              </a:rPr>
              <a:t>Projet</a:t>
            </a:r>
            <a:r>
              <a:rPr lang="fr-FR" sz="1100" b="0" strike="noStrike" spc="143">
                <a:solidFill>
                  <a:srgbClr val="000000"/>
                </a:solidFill>
                <a:latin typeface="Verdana"/>
              </a:rPr>
              <a:t> </a:t>
            </a:r>
            <a:r>
              <a:rPr lang="fr-FR" sz="1100" b="0" strike="noStrike" spc="-1">
                <a:solidFill>
                  <a:srgbClr val="000000"/>
                </a:solidFill>
                <a:latin typeface="Verdana"/>
              </a:rPr>
              <a:t>de</a:t>
            </a:r>
            <a:r>
              <a:rPr lang="fr-FR" sz="1100" b="0" strike="noStrike" spc="162">
                <a:solidFill>
                  <a:srgbClr val="000000"/>
                </a:solidFill>
                <a:latin typeface="Verdana"/>
              </a:rPr>
              <a:t> </a:t>
            </a:r>
            <a:r>
              <a:rPr lang="fr-FR" sz="1100" b="0" strike="noStrike" spc="-1">
                <a:solidFill>
                  <a:srgbClr val="000000"/>
                </a:solidFill>
                <a:latin typeface="Verdana"/>
              </a:rPr>
              <a:t>l’étudiant),</a:t>
            </a:r>
            <a:r>
              <a:rPr lang="fr-FR" sz="1100" b="0" strike="noStrike" spc="157">
                <a:solidFill>
                  <a:srgbClr val="000000"/>
                </a:solidFill>
                <a:latin typeface="Verdana"/>
              </a:rPr>
              <a:t> </a:t>
            </a:r>
            <a:r>
              <a:rPr lang="fr-FR" sz="1100" b="0" strike="noStrike" spc="-1">
                <a:solidFill>
                  <a:srgbClr val="000000"/>
                </a:solidFill>
                <a:latin typeface="Verdana"/>
              </a:rPr>
              <a:t>les</a:t>
            </a:r>
            <a:r>
              <a:rPr lang="fr-FR" sz="1100" b="0" strike="noStrike" spc="148">
                <a:solidFill>
                  <a:srgbClr val="000000"/>
                </a:solidFill>
                <a:latin typeface="Verdana"/>
              </a:rPr>
              <a:t> </a:t>
            </a:r>
            <a:r>
              <a:rPr lang="fr-FR" sz="1100" b="0" strike="noStrike" spc="-1">
                <a:solidFill>
                  <a:srgbClr val="000000"/>
                </a:solidFill>
                <a:latin typeface="Verdana"/>
              </a:rPr>
              <a:t>emplois</a:t>
            </a:r>
            <a:r>
              <a:rPr lang="fr-FR" sz="1100" b="0" strike="noStrike" spc="162">
                <a:solidFill>
                  <a:srgbClr val="000000"/>
                </a:solidFill>
                <a:latin typeface="Verdana"/>
              </a:rPr>
              <a:t> </a:t>
            </a:r>
            <a:r>
              <a:rPr lang="fr-FR" sz="1100" b="0" strike="noStrike" spc="-1">
                <a:solidFill>
                  <a:srgbClr val="000000"/>
                </a:solidFill>
                <a:latin typeface="Verdana"/>
              </a:rPr>
              <a:t>du</a:t>
            </a:r>
            <a:r>
              <a:rPr lang="fr-FR" sz="1100" b="0" strike="noStrike" spc="154">
                <a:solidFill>
                  <a:srgbClr val="000000"/>
                </a:solidFill>
                <a:latin typeface="Verdana"/>
              </a:rPr>
              <a:t> </a:t>
            </a:r>
            <a:r>
              <a:rPr lang="fr-FR" sz="1100" b="0" strike="noStrike" spc="-1">
                <a:solidFill>
                  <a:srgbClr val="000000"/>
                </a:solidFill>
                <a:latin typeface="Verdana"/>
              </a:rPr>
              <a:t>temps,</a:t>
            </a:r>
            <a:r>
              <a:rPr lang="fr-FR" sz="1100" b="0" strike="noStrike" spc="168">
                <a:solidFill>
                  <a:srgbClr val="000000"/>
                </a:solidFill>
                <a:latin typeface="Verdana"/>
              </a:rPr>
              <a:t> </a:t>
            </a:r>
            <a:r>
              <a:rPr lang="fr-FR" sz="1100" b="0" strike="noStrike" spc="-1">
                <a:solidFill>
                  <a:srgbClr val="000000"/>
                </a:solidFill>
                <a:latin typeface="Verdana"/>
              </a:rPr>
              <a:t>les</a:t>
            </a:r>
            <a:r>
              <a:rPr lang="fr-FR" sz="1100" b="0" strike="noStrike" spc="168">
                <a:solidFill>
                  <a:srgbClr val="000000"/>
                </a:solidFill>
                <a:latin typeface="Verdana"/>
              </a:rPr>
              <a:t> </a:t>
            </a:r>
            <a:r>
              <a:rPr lang="fr-FR" sz="1100" b="0" strike="noStrike" spc="-1">
                <a:solidFill>
                  <a:srgbClr val="000000"/>
                </a:solidFill>
                <a:latin typeface="Verdana"/>
              </a:rPr>
              <a:t>inscriptions</a:t>
            </a:r>
            <a:r>
              <a:rPr lang="fr-FR" sz="1100" b="0" strike="noStrike" spc="157">
                <a:solidFill>
                  <a:srgbClr val="000000"/>
                </a:solidFill>
                <a:latin typeface="Verdana"/>
              </a:rPr>
              <a:t> </a:t>
            </a:r>
            <a:r>
              <a:rPr lang="fr-FR" sz="1100" b="0" strike="noStrike" spc="-1">
                <a:solidFill>
                  <a:srgbClr val="000000"/>
                </a:solidFill>
                <a:latin typeface="Verdana"/>
              </a:rPr>
              <a:t>dans</a:t>
            </a:r>
            <a:r>
              <a:rPr lang="fr-FR" sz="1100" b="0" strike="noStrike" spc="168">
                <a:solidFill>
                  <a:srgbClr val="000000"/>
                </a:solidFill>
                <a:latin typeface="Verdana"/>
              </a:rPr>
              <a:t> </a:t>
            </a:r>
            <a:r>
              <a:rPr lang="fr-FR" sz="1100" b="0" strike="noStrike" spc="-26">
                <a:solidFill>
                  <a:srgbClr val="000000"/>
                </a:solidFill>
                <a:latin typeface="Verdana"/>
              </a:rPr>
              <a:t>les </a:t>
            </a:r>
            <a:r>
              <a:rPr lang="fr-FR" sz="1100" b="0" strike="noStrike" spc="-1">
                <a:solidFill>
                  <a:srgbClr val="000000"/>
                </a:solidFill>
                <a:latin typeface="Verdana"/>
              </a:rPr>
              <a:t>groupes</a:t>
            </a:r>
            <a:r>
              <a:rPr lang="fr-FR" sz="1100" b="0" strike="noStrike" spc="89">
                <a:solidFill>
                  <a:srgbClr val="000000"/>
                </a:solidFill>
                <a:latin typeface="Verdana"/>
              </a:rPr>
              <a:t> </a:t>
            </a:r>
            <a:r>
              <a:rPr lang="fr-FR" sz="1100" b="0" strike="noStrike" spc="-1">
                <a:solidFill>
                  <a:srgbClr val="000000"/>
                </a:solidFill>
                <a:latin typeface="Verdana"/>
              </a:rPr>
              <a:t>et</a:t>
            </a:r>
            <a:r>
              <a:rPr lang="fr-FR" sz="1100" b="0" strike="noStrike" spc="83">
                <a:solidFill>
                  <a:srgbClr val="000000"/>
                </a:solidFill>
                <a:latin typeface="Verdana"/>
              </a:rPr>
              <a:t> </a:t>
            </a:r>
            <a:r>
              <a:rPr lang="fr-FR" sz="1100" b="0" strike="noStrike" spc="-1">
                <a:solidFill>
                  <a:srgbClr val="000000"/>
                </a:solidFill>
                <a:latin typeface="Verdana"/>
              </a:rPr>
              <a:t>les</a:t>
            </a:r>
            <a:r>
              <a:rPr lang="fr-FR" sz="1100" b="0" strike="noStrike" spc="89">
                <a:solidFill>
                  <a:srgbClr val="000000"/>
                </a:solidFill>
                <a:latin typeface="Verdana"/>
              </a:rPr>
              <a:t> </a:t>
            </a:r>
            <a:r>
              <a:rPr lang="fr-FR" sz="1100" b="0" strike="noStrike" spc="-1">
                <a:solidFill>
                  <a:srgbClr val="000000"/>
                </a:solidFill>
                <a:latin typeface="Verdana"/>
              </a:rPr>
              <a:t>modalités</a:t>
            </a:r>
            <a:r>
              <a:rPr lang="fr-FR" sz="1100" b="0" strike="noStrike" spc="89">
                <a:solidFill>
                  <a:srgbClr val="000000"/>
                </a:solidFill>
                <a:latin typeface="Verdana"/>
              </a:rPr>
              <a:t> </a:t>
            </a:r>
            <a:r>
              <a:rPr lang="fr-FR" sz="1100" b="0" strike="noStrike" spc="-1">
                <a:solidFill>
                  <a:srgbClr val="000000"/>
                </a:solidFill>
                <a:latin typeface="Verdana"/>
              </a:rPr>
              <a:t>de</a:t>
            </a:r>
            <a:r>
              <a:rPr lang="fr-FR" sz="1100" b="0" strike="noStrike" spc="89">
                <a:solidFill>
                  <a:srgbClr val="000000"/>
                </a:solidFill>
                <a:latin typeface="Verdana"/>
              </a:rPr>
              <a:t> </a:t>
            </a:r>
            <a:r>
              <a:rPr lang="fr-FR" sz="1100" b="0" strike="noStrike" spc="-1">
                <a:solidFill>
                  <a:srgbClr val="000000"/>
                </a:solidFill>
                <a:latin typeface="Verdana"/>
              </a:rPr>
              <a:t>contrôle</a:t>
            </a:r>
            <a:r>
              <a:rPr lang="fr-FR" sz="1100" b="0" strike="noStrike" spc="89">
                <a:solidFill>
                  <a:srgbClr val="000000"/>
                </a:solidFill>
                <a:latin typeface="Verdana"/>
              </a:rPr>
              <a:t> </a:t>
            </a:r>
            <a:r>
              <a:rPr lang="fr-FR" sz="1100" b="0" strike="noStrike" spc="-1">
                <a:solidFill>
                  <a:srgbClr val="000000"/>
                </a:solidFill>
                <a:latin typeface="Verdana"/>
              </a:rPr>
              <a:t>de</a:t>
            </a:r>
            <a:r>
              <a:rPr lang="fr-FR" sz="1100" b="0" strike="noStrike" spc="89">
                <a:solidFill>
                  <a:srgbClr val="000000"/>
                </a:solidFill>
                <a:latin typeface="Verdana"/>
              </a:rPr>
              <a:t> </a:t>
            </a:r>
            <a:r>
              <a:rPr lang="fr-FR" sz="1100" b="0" strike="noStrike" spc="-1">
                <a:solidFill>
                  <a:srgbClr val="000000"/>
                </a:solidFill>
                <a:latin typeface="Verdana"/>
              </a:rPr>
              <a:t>connaissances</a:t>
            </a:r>
            <a:r>
              <a:rPr lang="fr-FR" sz="1100" b="0" strike="noStrike" spc="89">
                <a:solidFill>
                  <a:srgbClr val="000000"/>
                </a:solidFill>
                <a:latin typeface="Verdana"/>
              </a:rPr>
              <a:t> </a:t>
            </a:r>
            <a:r>
              <a:rPr lang="fr-FR" sz="1100" b="0" strike="noStrike" spc="-1">
                <a:solidFill>
                  <a:srgbClr val="000000"/>
                </a:solidFill>
                <a:latin typeface="Verdana"/>
              </a:rPr>
              <a:t>sont</a:t>
            </a:r>
            <a:r>
              <a:rPr lang="fr-FR" sz="1100" b="0" strike="noStrike" spc="89">
                <a:solidFill>
                  <a:srgbClr val="000000"/>
                </a:solidFill>
                <a:latin typeface="Verdana"/>
              </a:rPr>
              <a:t> </a:t>
            </a:r>
            <a:r>
              <a:rPr lang="fr-FR" sz="1100" b="0" strike="noStrike" spc="-1">
                <a:solidFill>
                  <a:srgbClr val="000000"/>
                </a:solidFill>
                <a:latin typeface="Verdana"/>
              </a:rPr>
              <a:t>gérés</a:t>
            </a:r>
            <a:r>
              <a:rPr lang="fr-FR" sz="1100" b="0" strike="noStrike" spc="89">
                <a:solidFill>
                  <a:srgbClr val="000000"/>
                </a:solidFill>
                <a:latin typeface="Verdana"/>
              </a:rPr>
              <a:t> </a:t>
            </a:r>
            <a:r>
              <a:rPr lang="fr-FR" sz="1100" b="0" strike="noStrike" spc="-1">
                <a:solidFill>
                  <a:srgbClr val="000000"/>
                </a:solidFill>
                <a:latin typeface="Verdana"/>
              </a:rPr>
              <a:t>par</a:t>
            </a:r>
            <a:r>
              <a:rPr lang="fr-FR" sz="1100" b="0" strike="noStrike" spc="83">
                <a:solidFill>
                  <a:srgbClr val="000000"/>
                </a:solidFill>
                <a:latin typeface="Verdana"/>
              </a:rPr>
              <a:t> </a:t>
            </a:r>
            <a:r>
              <a:rPr lang="fr-FR" sz="1100" b="0" strike="noStrike" spc="-1">
                <a:solidFill>
                  <a:srgbClr val="000000"/>
                </a:solidFill>
                <a:latin typeface="Verdana"/>
              </a:rPr>
              <a:t>le</a:t>
            </a:r>
            <a:r>
              <a:rPr lang="fr-FR" sz="1100" b="0" strike="noStrike" spc="89">
                <a:solidFill>
                  <a:srgbClr val="000000"/>
                </a:solidFill>
                <a:latin typeface="Verdana"/>
              </a:rPr>
              <a:t> </a:t>
            </a:r>
            <a:r>
              <a:rPr lang="fr-FR" sz="1100" b="0" strike="noStrike" spc="-1">
                <a:solidFill>
                  <a:srgbClr val="000000"/>
                </a:solidFill>
                <a:latin typeface="Verdana"/>
              </a:rPr>
              <a:t>secrétariat</a:t>
            </a:r>
            <a:r>
              <a:rPr lang="fr-FR" sz="1100" b="0" strike="noStrike" spc="111">
                <a:solidFill>
                  <a:srgbClr val="000000"/>
                </a:solidFill>
                <a:latin typeface="Verdana"/>
              </a:rPr>
              <a:t> </a:t>
            </a:r>
            <a:r>
              <a:rPr lang="fr-FR" sz="1100" b="0" strike="noStrike" spc="-1">
                <a:solidFill>
                  <a:srgbClr val="000000"/>
                </a:solidFill>
                <a:latin typeface="Verdana"/>
              </a:rPr>
              <a:t>du</a:t>
            </a:r>
            <a:r>
              <a:rPr lang="fr-FR" sz="1100" b="0" strike="noStrike" spc="83">
                <a:solidFill>
                  <a:srgbClr val="000000"/>
                </a:solidFill>
                <a:latin typeface="Verdana"/>
              </a:rPr>
              <a:t> </a:t>
            </a:r>
            <a:r>
              <a:rPr lang="fr-FR" sz="1100" b="0" strike="noStrike" spc="-1">
                <a:solidFill>
                  <a:srgbClr val="000000"/>
                </a:solidFill>
                <a:latin typeface="Verdana"/>
              </a:rPr>
              <a:t>pôle</a:t>
            </a:r>
            <a:r>
              <a:rPr lang="fr-FR" sz="1100" b="0" strike="noStrike" spc="89">
                <a:solidFill>
                  <a:srgbClr val="000000"/>
                </a:solidFill>
                <a:latin typeface="Verdana"/>
              </a:rPr>
              <a:t> </a:t>
            </a:r>
            <a:r>
              <a:rPr lang="fr-FR" sz="1100" b="0" strike="noStrike" spc="-1">
                <a:solidFill>
                  <a:srgbClr val="000000"/>
                </a:solidFill>
                <a:latin typeface="Verdana"/>
              </a:rPr>
              <a:t>DELANG</a:t>
            </a:r>
            <a:r>
              <a:rPr lang="fr-FR" sz="1100" b="0" strike="noStrike" spc="83">
                <a:solidFill>
                  <a:srgbClr val="000000"/>
                </a:solidFill>
                <a:latin typeface="Verdana"/>
              </a:rPr>
              <a:t> </a:t>
            </a:r>
            <a:r>
              <a:rPr lang="fr-FR" sz="1100" b="0" strike="noStrike" spc="-1">
                <a:solidFill>
                  <a:srgbClr val="000000"/>
                </a:solidFill>
                <a:latin typeface="Verdana"/>
              </a:rPr>
              <a:t>Campus</a:t>
            </a:r>
            <a:r>
              <a:rPr lang="fr-FR" sz="1100" b="0" strike="noStrike" spc="94">
                <a:solidFill>
                  <a:srgbClr val="000000"/>
                </a:solidFill>
                <a:latin typeface="Verdana"/>
              </a:rPr>
              <a:t> </a:t>
            </a:r>
            <a:r>
              <a:rPr lang="fr-FR" sz="1100" b="0" strike="noStrike" spc="-21">
                <a:solidFill>
                  <a:srgbClr val="000000"/>
                </a:solidFill>
                <a:latin typeface="Verdana"/>
              </a:rPr>
              <a:t>Cité </a:t>
            </a:r>
            <a:r>
              <a:rPr lang="fr-FR" sz="1100" b="0" strike="noStrike" spc="-1">
                <a:solidFill>
                  <a:srgbClr val="000000"/>
                </a:solidFill>
                <a:latin typeface="Verdana"/>
              </a:rPr>
              <a:t>Scientifique</a:t>
            </a:r>
            <a:r>
              <a:rPr lang="fr-FR" sz="1100" b="0" strike="noStrike" spc="4">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bâtiment</a:t>
            </a:r>
            <a:r>
              <a:rPr lang="fr-FR" sz="1100" b="0" strike="noStrike" spc="4">
                <a:solidFill>
                  <a:srgbClr val="000000"/>
                </a:solidFill>
                <a:latin typeface="Verdana"/>
              </a:rPr>
              <a:t> </a:t>
            </a:r>
            <a:r>
              <a:rPr lang="fr-FR" sz="1100" b="0" strike="noStrike" spc="-1">
                <a:solidFill>
                  <a:srgbClr val="000000"/>
                </a:solidFill>
                <a:latin typeface="Verdana"/>
              </a:rPr>
              <a:t>B5,</a:t>
            </a:r>
            <a:r>
              <a:rPr lang="fr-FR" sz="1100" b="0" strike="noStrike" spc="-32">
                <a:solidFill>
                  <a:srgbClr val="000000"/>
                </a:solidFill>
                <a:latin typeface="Verdana"/>
              </a:rPr>
              <a:t> </a:t>
            </a:r>
            <a:r>
              <a:rPr lang="fr-FR" sz="1100" b="0" strike="noStrike" spc="-1">
                <a:solidFill>
                  <a:srgbClr val="000000"/>
                </a:solidFill>
                <a:latin typeface="Verdana"/>
              </a:rPr>
              <a:t>RDC</a:t>
            </a:r>
            <a:r>
              <a:rPr lang="fr-FR" sz="1100" b="0" strike="noStrike" spc="-41">
                <a:solidFill>
                  <a:srgbClr val="000000"/>
                </a:solidFill>
                <a:latin typeface="Verdana"/>
              </a:rPr>
              <a:t> </a:t>
            </a:r>
            <a:r>
              <a:rPr lang="fr-FR" sz="1100" b="0" strike="noStrike" spc="-1">
                <a:solidFill>
                  <a:srgbClr val="000000"/>
                </a:solidFill>
                <a:latin typeface="Verdana"/>
              </a:rPr>
              <a:t>porte</a:t>
            </a:r>
            <a:r>
              <a:rPr lang="fr-FR" sz="1100" b="0" strike="noStrike" spc="-21">
                <a:solidFill>
                  <a:srgbClr val="000000"/>
                </a:solidFill>
                <a:latin typeface="Verdana"/>
              </a:rPr>
              <a:t> </a:t>
            </a:r>
            <a:r>
              <a:rPr lang="fr-FR" sz="1100" b="0" strike="noStrike" spc="-26">
                <a:solidFill>
                  <a:srgbClr val="000000"/>
                </a:solidFill>
                <a:latin typeface="Verdana"/>
              </a:rPr>
              <a:t>2.</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gn="just">
              <a:lnSpc>
                <a:spcPct val="100000"/>
              </a:lnSpc>
              <a:spcBef>
                <a:spcPts val="6"/>
              </a:spcBef>
              <a:buNone/>
            </a:pPr>
            <a:r>
              <a:rPr lang="fr-FR" sz="1100" b="0" strike="noStrike" spc="-1">
                <a:solidFill>
                  <a:srgbClr val="000000"/>
                </a:solidFill>
                <a:latin typeface="Verdana"/>
              </a:rPr>
              <a:t>Contacts</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u="sng" strike="noStrike" spc="-12">
                <a:solidFill>
                  <a:srgbClr val="0000FF"/>
                </a:solidFill>
                <a:uFill>
                  <a:solidFill>
                    <a:srgbClr val="0462C1"/>
                  </a:solidFill>
                </a:uFill>
                <a:latin typeface="Verdana"/>
                <a:hlinkClick r:id="rId3"/>
              </a:rPr>
              <a:t>delang.cs@univ-</a:t>
            </a:r>
            <a:r>
              <a:rPr lang="fr-FR" sz="1100" b="0" u="sng" strike="noStrike" spc="-1">
                <a:solidFill>
                  <a:srgbClr val="0000FF"/>
                </a:solidFill>
                <a:uFill>
                  <a:solidFill>
                    <a:srgbClr val="0462C1"/>
                  </a:solidFill>
                </a:uFill>
                <a:latin typeface="Verdana"/>
                <a:hlinkClick r:id="rId3"/>
              </a:rPr>
              <a:t>lille.fr</a:t>
            </a:r>
            <a:r>
              <a:rPr lang="fr-FR" sz="1100" b="0" strike="noStrike" spc="-1">
                <a:solidFill>
                  <a:srgbClr val="000000"/>
                </a:solidFill>
                <a:latin typeface="Verdana"/>
              </a:rPr>
              <a:t>|</a:t>
            </a:r>
            <a:r>
              <a:rPr lang="fr-FR" sz="1100" b="0" strike="noStrike" spc="49">
                <a:solidFill>
                  <a:srgbClr val="000000"/>
                </a:solidFill>
                <a:latin typeface="Verdana"/>
              </a:rPr>
              <a:t> </a:t>
            </a:r>
            <a:r>
              <a:rPr lang="fr-FR" sz="1100" b="0" strike="noStrike" spc="-1">
                <a:solidFill>
                  <a:srgbClr val="000000"/>
                </a:solidFill>
                <a:latin typeface="Verdana"/>
              </a:rPr>
              <a:t>Téléphone</a:t>
            </a:r>
            <a:r>
              <a:rPr lang="fr-FR" sz="1100" b="0" strike="noStrike" spc="-35">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03</a:t>
            </a:r>
            <a:r>
              <a:rPr lang="fr-FR" sz="1100" b="0" strike="noStrike" spc="-7">
                <a:solidFill>
                  <a:srgbClr val="000000"/>
                </a:solidFill>
                <a:latin typeface="Verdana"/>
              </a:rPr>
              <a:t> </a:t>
            </a:r>
            <a:r>
              <a:rPr lang="fr-FR" sz="1100" b="0" strike="noStrike" spc="-1">
                <a:solidFill>
                  <a:srgbClr val="000000"/>
                </a:solidFill>
                <a:latin typeface="Verdana"/>
              </a:rPr>
              <a:t>62</a:t>
            </a:r>
            <a:r>
              <a:rPr lang="fr-FR" sz="1100" b="0" strike="noStrike" spc="-12">
                <a:solidFill>
                  <a:srgbClr val="000000"/>
                </a:solidFill>
                <a:latin typeface="Verdana"/>
              </a:rPr>
              <a:t> </a:t>
            </a:r>
            <a:r>
              <a:rPr lang="fr-FR" sz="1100" b="0" strike="noStrike" spc="-1">
                <a:solidFill>
                  <a:srgbClr val="000000"/>
                </a:solidFill>
                <a:latin typeface="Verdana"/>
              </a:rPr>
              <a:t>26</a:t>
            </a:r>
            <a:r>
              <a:rPr lang="fr-FR" sz="1100" b="0" strike="noStrike" spc="-7">
                <a:solidFill>
                  <a:srgbClr val="000000"/>
                </a:solidFill>
                <a:latin typeface="Verdana"/>
              </a:rPr>
              <a:t> </a:t>
            </a:r>
            <a:r>
              <a:rPr lang="fr-FR" sz="1100" b="0" strike="noStrike" spc="-1">
                <a:solidFill>
                  <a:srgbClr val="000000"/>
                </a:solidFill>
                <a:latin typeface="Verdana"/>
              </a:rPr>
              <a:t>81</a:t>
            </a:r>
            <a:r>
              <a:rPr lang="fr-FR" sz="1100" b="0" strike="noStrike" spc="-12">
                <a:solidFill>
                  <a:srgbClr val="000000"/>
                </a:solidFill>
                <a:latin typeface="Verdana"/>
              </a:rPr>
              <a:t> </a:t>
            </a:r>
            <a:r>
              <a:rPr lang="fr-FR" sz="1100" b="0" strike="noStrike" spc="-1">
                <a:solidFill>
                  <a:srgbClr val="000000"/>
                </a:solidFill>
                <a:latin typeface="Verdana"/>
              </a:rPr>
              <a:t>80</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strike="noStrike" spc="-1">
                <a:solidFill>
                  <a:srgbClr val="000000"/>
                </a:solidFill>
                <a:latin typeface="Verdana"/>
              </a:rPr>
              <a:t>03</a:t>
            </a:r>
            <a:r>
              <a:rPr lang="fr-FR" sz="1100" b="0" strike="noStrike" spc="-12">
                <a:solidFill>
                  <a:srgbClr val="000000"/>
                </a:solidFill>
                <a:latin typeface="Verdana"/>
              </a:rPr>
              <a:t> </a:t>
            </a:r>
            <a:r>
              <a:rPr lang="fr-FR" sz="1100" b="0" strike="noStrike" spc="-1">
                <a:solidFill>
                  <a:srgbClr val="000000"/>
                </a:solidFill>
                <a:latin typeface="Verdana"/>
              </a:rPr>
              <a:t>62</a:t>
            </a:r>
            <a:r>
              <a:rPr lang="fr-FR" sz="1100" b="0" strike="noStrike" spc="-7">
                <a:solidFill>
                  <a:srgbClr val="000000"/>
                </a:solidFill>
                <a:latin typeface="Verdana"/>
              </a:rPr>
              <a:t> </a:t>
            </a:r>
            <a:r>
              <a:rPr lang="fr-FR" sz="1100" b="0" strike="noStrike" spc="-1">
                <a:solidFill>
                  <a:srgbClr val="000000"/>
                </a:solidFill>
                <a:latin typeface="Verdana"/>
              </a:rPr>
              <a:t>26</a:t>
            </a:r>
            <a:r>
              <a:rPr lang="fr-FR" sz="1100" b="0" strike="noStrike" spc="-12">
                <a:solidFill>
                  <a:srgbClr val="000000"/>
                </a:solidFill>
                <a:latin typeface="Verdana"/>
              </a:rPr>
              <a:t> </a:t>
            </a:r>
            <a:r>
              <a:rPr lang="fr-FR" sz="1100" b="0" strike="noStrike" spc="-1">
                <a:solidFill>
                  <a:srgbClr val="000000"/>
                </a:solidFill>
                <a:latin typeface="Verdana"/>
              </a:rPr>
              <a:t>81</a:t>
            </a:r>
            <a:r>
              <a:rPr lang="fr-FR" sz="1100" b="0" strike="noStrike" spc="-7">
                <a:solidFill>
                  <a:srgbClr val="000000"/>
                </a:solidFill>
                <a:latin typeface="Verdana"/>
              </a:rPr>
              <a:t> </a:t>
            </a:r>
            <a:r>
              <a:rPr lang="fr-FR" sz="1100" b="0" strike="noStrike" spc="-26">
                <a:solidFill>
                  <a:srgbClr val="000000"/>
                </a:solidFill>
                <a:latin typeface="Verdana"/>
              </a:rPr>
              <a:t>82</a:t>
            </a:r>
            <a:endParaRPr lang="fr-FR" sz="1100" b="0" strike="noStrike" spc="-1">
              <a:solidFill>
                <a:srgbClr val="000000"/>
              </a:solidFill>
              <a:latin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3" name="object 2"/>
          <p:cNvSpPr/>
          <p:nvPr/>
        </p:nvSpPr>
        <p:spPr>
          <a:xfrm>
            <a:off x="250200" y="801720"/>
            <a:ext cx="8643960" cy="36633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0" strike="noStrike" spc="-1">
                <a:solidFill>
                  <a:srgbClr val="000000"/>
                </a:solidFill>
                <a:latin typeface="Verdana"/>
              </a:rPr>
              <a:t>Le</a:t>
            </a:r>
            <a:r>
              <a:rPr lang="fr-FR" sz="1200" b="0" strike="noStrike" spc="208">
                <a:solidFill>
                  <a:srgbClr val="000000"/>
                </a:solidFill>
                <a:latin typeface="Verdana"/>
              </a:rPr>
              <a:t> </a:t>
            </a:r>
            <a:r>
              <a:rPr lang="fr-FR" sz="1200" b="0" strike="noStrike" spc="-1">
                <a:solidFill>
                  <a:srgbClr val="000000"/>
                </a:solidFill>
                <a:latin typeface="Verdana"/>
              </a:rPr>
              <a:t>numérique</a:t>
            </a:r>
            <a:r>
              <a:rPr lang="fr-FR" sz="1200" b="0" strike="noStrike" spc="219">
                <a:solidFill>
                  <a:srgbClr val="000000"/>
                </a:solidFill>
                <a:latin typeface="Verdana"/>
              </a:rPr>
              <a:t> </a:t>
            </a:r>
            <a:r>
              <a:rPr lang="fr-FR" sz="1200" b="0" strike="noStrike" spc="-1">
                <a:solidFill>
                  <a:srgbClr val="000000"/>
                </a:solidFill>
                <a:latin typeface="Verdana"/>
              </a:rPr>
              <a:t>à</a:t>
            </a:r>
            <a:r>
              <a:rPr lang="fr-FR" sz="1200" b="0" strike="noStrike" spc="202">
                <a:solidFill>
                  <a:srgbClr val="000000"/>
                </a:solidFill>
                <a:latin typeface="Verdana"/>
              </a:rPr>
              <a:t> </a:t>
            </a:r>
            <a:r>
              <a:rPr lang="fr-FR" sz="1200" b="0" strike="noStrike" spc="-1">
                <a:solidFill>
                  <a:srgbClr val="000000"/>
                </a:solidFill>
                <a:latin typeface="Verdana"/>
              </a:rPr>
              <a:t>l'Université</a:t>
            </a:r>
            <a:r>
              <a:rPr lang="fr-FR" sz="1200" b="0" strike="noStrike" spc="199">
                <a:solidFill>
                  <a:srgbClr val="000000"/>
                </a:solidFill>
                <a:latin typeface="Verdana"/>
              </a:rPr>
              <a:t> </a:t>
            </a:r>
            <a:r>
              <a:rPr lang="fr-FR" sz="1200" b="0" strike="noStrike" spc="-1">
                <a:solidFill>
                  <a:srgbClr val="000000"/>
                </a:solidFill>
                <a:latin typeface="Verdana"/>
              </a:rPr>
              <a:t>de</a:t>
            </a:r>
            <a:r>
              <a:rPr lang="fr-FR" sz="1200" b="0" strike="noStrike" spc="208">
                <a:solidFill>
                  <a:srgbClr val="000000"/>
                </a:solidFill>
                <a:latin typeface="Verdana"/>
              </a:rPr>
              <a:t> </a:t>
            </a:r>
            <a:r>
              <a:rPr lang="fr-FR" sz="1200" b="0" strike="noStrike" spc="-1">
                <a:solidFill>
                  <a:srgbClr val="000000"/>
                </a:solidFill>
                <a:latin typeface="Verdana"/>
              </a:rPr>
              <a:t>Lille,</a:t>
            </a:r>
            <a:r>
              <a:rPr lang="fr-FR" sz="1200" b="0" strike="noStrike" spc="208">
                <a:solidFill>
                  <a:srgbClr val="000000"/>
                </a:solidFill>
                <a:latin typeface="Verdana"/>
              </a:rPr>
              <a:t> </a:t>
            </a:r>
            <a:r>
              <a:rPr lang="fr-FR" sz="1200" b="0" strike="noStrike" spc="-1">
                <a:solidFill>
                  <a:srgbClr val="000000"/>
                </a:solidFill>
                <a:latin typeface="Verdana"/>
              </a:rPr>
              <a:t>ce</a:t>
            </a:r>
            <a:r>
              <a:rPr lang="fr-FR" sz="1200" b="0" strike="noStrike" spc="214">
                <a:solidFill>
                  <a:srgbClr val="000000"/>
                </a:solidFill>
                <a:latin typeface="Verdana"/>
              </a:rPr>
              <a:t> </a:t>
            </a:r>
            <a:r>
              <a:rPr lang="fr-FR" sz="1200" b="0" strike="noStrike" spc="-1">
                <a:solidFill>
                  <a:srgbClr val="000000"/>
                </a:solidFill>
                <a:latin typeface="Verdana"/>
              </a:rPr>
              <a:t>sont</a:t>
            </a:r>
            <a:r>
              <a:rPr lang="fr-FR" sz="1200" b="0" strike="noStrike" spc="202">
                <a:solidFill>
                  <a:srgbClr val="000000"/>
                </a:solidFill>
                <a:latin typeface="Verdana"/>
              </a:rPr>
              <a:t> </a:t>
            </a:r>
            <a:r>
              <a:rPr lang="fr-FR" sz="1200" b="0" strike="noStrike" spc="-1">
                <a:solidFill>
                  <a:srgbClr val="000000"/>
                </a:solidFill>
                <a:latin typeface="Verdana"/>
              </a:rPr>
              <a:t>des</a:t>
            </a:r>
            <a:r>
              <a:rPr lang="fr-FR" sz="1200" b="0" strike="noStrike" spc="202">
                <a:solidFill>
                  <a:srgbClr val="000000"/>
                </a:solidFill>
                <a:latin typeface="Verdana"/>
              </a:rPr>
              <a:t> </a:t>
            </a:r>
            <a:r>
              <a:rPr lang="fr-FR" sz="1200" b="0" strike="noStrike" spc="-1">
                <a:solidFill>
                  <a:srgbClr val="000000"/>
                </a:solidFill>
                <a:latin typeface="Verdana"/>
              </a:rPr>
              <a:t>moyens</a:t>
            </a:r>
            <a:r>
              <a:rPr lang="fr-FR" sz="1200" b="0" strike="noStrike" spc="208">
                <a:solidFill>
                  <a:srgbClr val="000000"/>
                </a:solidFill>
                <a:latin typeface="Verdana"/>
              </a:rPr>
              <a:t> </a:t>
            </a:r>
            <a:r>
              <a:rPr lang="fr-FR" sz="1200" b="0" strike="noStrike" spc="-1">
                <a:solidFill>
                  <a:srgbClr val="000000"/>
                </a:solidFill>
                <a:latin typeface="Verdana"/>
              </a:rPr>
              <a:t>de</a:t>
            </a:r>
            <a:r>
              <a:rPr lang="fr-FR" sz="1200" b="0" strike="noStrike" spc="214">
                <a:solidFill>
                  <a:srgbClr val="000000"/>
                </a:solidFill>
                <a:latin typeface="Verdana"/>
              </a:rPr>
              <a:t> </a:t>
            </a:r>
            <a:r>
              <a:rPr lang="fr-FR" sz="1200" b="0" strike="noStrike" spc="-1">
                <a:solidFill>
                  <a:srgbClr val="000000"/>
                </a:solidFill>
                <a:latin typeface="Verdana"/>
              </a:rPr>
              <a:t>se</a:t>
            </a:r>
            <a:r>
              <a:rPr lang="fr-FR" sz="1200" b="0" strike="noStrike" spc="214">
                <a:solidFill>
                  <a:srgbClr val="000000"/>
                </a:solidFill>
                <a:latin typeface="Verdana"/>
              </a:rPr>
              <a:t> </a:t>
            </a:r>
            <a:r>
              <a:rPr lang="fr-FR" sz="1200" b="0" strike="noStrike" spc="-1">
                <a:solidFill>
                  <a:srgbClr val="000000"/>
                </a:solidFill>
                <a:latin typeface="Verdana"/>
              </a:rPr>
              <a:t>connecter</a:t>
            </a:r>
            <a:r>
              <a:rPr lang="fr-FR" sz="1200" b="0" strike="noStrike" spc="199">
                <a:solidFill>
                  <a:srgbClr val="000000"/>
                </a:solidFill>
                <a:latin typeface="Verdana"/>
              </a:rPr>
              <a:t> </a:t>
            </a:r>
            <a:r>
              <a:rPr lang="fr-FR" sz="1200" b="0" strike="noStrike" spc="-1">
                <a:solidFill>
                  <a:srgbClr val="000000"/>
                </a:solidFill>
                <a:latin typeface="Verdana"/>
              </a:rPr>
              <a:t>en</a:t>
            </a:r>
            <a:r>
              <a:rPr lang="fr-FR" sz="1200" b="0" strike="noStrike" spc="208">
                <a:solidFill>
                  <a:srgbClr val="000000"/>
                </a:solidFill>
                <a:latin typeface="Verdana"/>
              </a:rPr>
              <a:t> </a:t>
            </a:r>
            <a:r>
              <a:rPr lang="fr-FR" sz="1200" b="0" strike="noStrike" spc="-1">
                <a:solidFill>
                  <a:srgbClr val="000000"/>
                </a:solidFill>
                <a:latin typeface="Verdana"/>
              </a:rPr>
              <a:t>tout</a:t>
            </a:r>
            <a:r>
              <a:rPr lang="fr-FR" sz="1200" b="0" strike="noStrike" spc="202">
                <a:solidFill>
                  <a:srgbClr val="000000"/>
                </a:solidFill>
                <a:latin typeface="Verdana"/>
              </a:rPr>
              <a:t> </a:t>
            </a:r>
            <a:r>
              <a:rPr lang="fr-FR" sz="1200" b="0" strike="noStrike" spc="-1">
                <a:solidFill>
                  <a:srgbClr val="000000"/>
                </a:solidFill>
                <a:latin typeface="Verdana"/>
              </a:rPr>
              <a:t>lieu,</a:t>
            </a:r>
            <a:r>
              <a:rPr lang="fr-FR" sz="1200" b="0" strike="noStrike" spc="208">
                <a:solidFill>
                  <a:srgbClr val="000000"/>
                </a:solidFill>
                <a:latin typeface="Verdana"/>
              </a:rPr>
              <a:t> </a:t>
            </a:r>
            <a:r>
              <a:rPr lang="fr-FR" sz="1200" b="0" strike="noStrike" spc="-1">
                <a:solidFill>
                  <a:srgbClr val="000000"/>
                </a:solidFill>
                <a:latin typeface="Verdana"/>
              </a:rPr>
              <a:t>d’avoir</a:t>
            </a:r>
            <a:r>
              <a:rPr lang="fr-FR" sz="1200" b="0" strike="noStrike" spc="202">
                <a:solidFill>
                  <a:srgbClr val="000000"/>
                </a:solidFill>
                <a:latin typeface="Verdana"/>
              </a:rPr>
              <a:t> </a:t>
            </a:r>
            <a:r>
              <a:rPr lang="fr-FR" sz="1200" b="0" strike="noStrike" spc="-1">
                <a:solidFill>
                  <a:srgbClr val="000000"/>
                </a:solidFill>
                <a:latin typeface="Verdana"/>
              </a:rPr>
              <a:t>accès</a:t>
            </a:r>
            <a:r>
              <a:rPr lang="fr-FR" sz="1200" b="0" strike="noStrike" spc="202">
                <a:solidFill>
                  <a:srgbClr val="000000"/>
                </a:solidFill>
                <a:latin typeface="Verdana"/>
              </a:rPr>
              <a:t> </a:t>
            </a:r>
            <a:r>
              <a:rPr lang="fr-FR" sz="1200" b="0" strike="noStrike" spc="-1">
                <a:solidFill>
                  <a:srgbClr val="000000"/>
                </a:solidFill>
                <a:latin typeface="Verdana"/>
              </a:rPr>
              <a:t>à</a:t>
            </a:r>
            <a:r>
              <a:rPr lang="fr-FR" sz="1200" b="0" strike="noStrike" spc="222">
                <a:solidFill>
                  <a:srgbClr val="000000"/>
                </a:solidFill>
                <a:latin typeface="Verdana"/>
              </a:rPr>
              <a:t> </a:t>
            </a:r>
            <a:r>
              <a:rPr lang="fr-FR" sz="1200" b="0" strike="noStrike" spc="-26">
                <a:solidFill>
                  <a:srgbClr val="000000"/>
                </a:solidFill>
                <a:latin typeface="Verdana"/>
              </a:rPr>
              <a:t>des </a:t>
            </a:r>
            <a:r>
              <a:rPr lang="fr-FR" sz="1200" b="0" strike="noStrike" spc="-1">
                <a:solidFill>
                  <a:srgbClr val="000000"/>
                </a:solidFill>
                <a:latin typeface="Verdana"/>
              </a:rPr>
              <a:t>informations</a:t>
            </a:r>
            <a:r>
              <a:rPr lang="fr-FR" sz="1200" b="0" strike="noStrike" spc="194">
                <a:solidFill>
                  <a:srgbClr val="000000"/>
                </a:solidFill>
                <a:latin typeface="Verdana"/>
              </a:rPr>
              <a:t> </a:t>
            </a:r>
            <a:r>
              <a:rPr lang="fr-FR" sz="1200" b="0" strike="noStrike" spc="-1">
                <a:solidFill>
                  <a:srgbClr val="000000"/>
                </a:solidFill>
                <a:latin typeface="Verdana"/>
              </a:rPr>
              <a:t>sur</a:t>
            </a:r>
            <a:r>
              <a:rPr lang="fr-FR" sz="1200" b="0" strike="noStrike" spc="194">
                <a:solidFill>
                  <a:srgbClr val="000000"/>
                </a:solidFill>
                <a:latin typeface="Verdana"/>
              </a:rPr>
              <a:t> </a:t>
            </a:r>
            <a:r>
              <a:rPr lang="fr-FR" sz="1200" b="0" strike="noStrike" spc="-1">
                <a:solidFill>
                  <a:srgbClr val="000000"/>
                </a:solidFill>
                <a:latin typeface="Verdana"/>
              </a:rPr>
              <a:t>la</a:t>
            </a:r>
            <a:r>
              <a:rPr lang="fr-FR" sz="1200" b="0" strike="noStrike" spc="199">
                <a:solidFill>
                  <a:srgbClr val="000000"/>
                </a:solidFill>
                <a:latin typeface="Verdana"/>
              </a:rPr>
              <a:t> </a:t>
            </a:r>
            <a:r>
              <a:rPr lang="fr-FR" sz="1200" b="0" strike="noStrike" spc="-1">
                <a:solidFill>
                  <a:srgbClr val="000000"/>
                </a:solidFill>
                <a:latin typeface="Verdana"/>
              </a:rPr>
              <a:t>vie</a:t>
            </a:r>
            <a:r>
              <a:rPr lang="fr-FR" sz="1200" b="0" strike="noStrike" spc="188">
                <a:solidFill>
                  <a:srgbClr val="000000"/>
                </a:solidFill>
                <a:latin typeface="Verdana"/>
              </a:rPr>
              <a:t> </a:t>
            </a:r>
            <a:r>
              <a:rPr lang="fr-FR" sz="1200" b="0" strike="noStrike" spc="-1">
                <a:solidFill>
                  <a:srgbClr val="000000"/>
                </a:solidFill>
                <a:latin typeface="Verdana"/>
              </a:rPr>
              <a:t>et</a:t>
            </a:r>
            <a:r>
              <a:rPr lang="fr-FR" sz="1200" b="0" strike="noStrike" spc="182">
                <a:solidFill>
                  <a:srgbClr val="000000"/>
                </a:solidFill>
                <a:latin typeface="Verdana"/>
              </a:rPr>
              <a:t> </a:t>
            </a:r>
            <a:r>
              <a:rPr lang="fr-FR" sz="1200" b="0" strike="noStrike" spc="-1">
                <a:solidFill>
                  <a:srgbClr val="000000"/>
                </a:solidFill>
                <a:latin typeface="Verdana"/>
              </a:rPr>
              <a:t>l’organisation</a:t>
            </a:r>
            <a:r>
              <a:rPr lang="fr-FR" sz="1200" b="0" strike="noStrike" spc="188">
                <a:solidFill>
                  <a:srgbClr val="000000"/>
                </a:solidFill>
                <a:latin typeface="Verdana"/>
              </a:rPr>
              <a:t> </a:t>
            </a:r>
            <a:r>
              <a:rPr lang="fr-FR" sz="1200" b="0" strike="noStrike" spc="-1">
                <a:solidFill>
                  <a:srgbClr val="000000"/>
                </a:solidFill>
                <a:latin typeface="Verdana"/>
              </a:rPr>
              <a:t>de</a:t>
            </a:r>
            <a:r>
              <a:rPr lang="fr-FR" sz="1200" b="0" strike="noStrike" spc="188">
                <a:solidFill>
                  <a:srgbClr val="000000"/>
                </a:solidFill>
                <a:latin typeface="Verdana"/>
              </a:rPr>
              <a:t> </a:t>
            </a:r>
            <a:r>
              <a:rPr lang="fr-FR" sz="1200" b="0" strike="noStrike" spc="-1">
                <a:solidFill>
                  <a:srgbClr val="000000"/>
                </a:solidFill>
                <a:latin typeface="Verdana"/>
              </a:rPr>
              <a:t>l'université,</a:t>
            </a:r>
            <a:r>
              <a:rPr lang="fr-FR" sz="1200" b="0" strike="noStrike" spc="199">
                <a:solidFill>
                  <a:srgbClr val="000000"/>
                </a:solidFill>
                <a:latin typeface="Verdana"/>
              </a:rPr>
              <a:t> </a:t>
            </a:r>
            <a:r>
              <a:rPr lang="fr-FR" sz="1200" b="0" strike="noStrike" spc="-1">
                <a:solidFill>
                  <a:srgbClr val="000000"/>
                </a:solidFill>
                <a:latin typeface="Verdana"/>
              </a:rPr>
              <a:t>des</a:t>
            </a:r>
            <a:r>
              <a:rPr lang="fr-FR" sz="1200" b="0" strike="noStrike" spc="188">
                <a:solidFill>
                  <a:srgbClr val="000000"/>
                </a:solidFill>
                <a:latin typeface="Verdana"/>
              </a:rPr>
              <a:t> </a:t>
            </a:r>
            <a:r>
              <a:rPr lang="fr-FR" sz="1200" b="0" strike="noStrike" spc="-1">
                <a:solidFill>
                  <a:srgbClr val="000000"/>
                </a:solidFill>
                <a:latin typeface="Verdana"/>
              </a:rPr>
              <a:t>procédures</a:t>
            </a:r>
            <a:r>
              <a:rPr lang="fr-FR" sz="1200" b="0" strike="noStrike" spc="174">
                <a:solidFill>
                  <a:srgbClr val="000000"/>
                </a:solidFill>
                <a:latin typeface="Verdana"/>
              </a:rPr>
              <a:t> </a:t>
            </a:r>
            <a:r>
              <a:rPr lang="fr-FR" sz="1200" b="0" strike="noStrike" spc="-1">
                <a:solidFill>
                  <a:srgbClr val="000000"/>
                </a:solidFill>
                <a:latin typeface="Verdana"/>
              </a:rPr>
              <a:t>dématérialisées</a:t>
            </a:r>
            <a:r>
              <a:rPr lang="fr-FR" sz="1200" b="0" strike="noStrike" spc="188">
                <a:solidFill>
                  <a:srgbClr val="000000"/>
                </a:solidFill>
                <a:latin typeface="Verdana"/>
              </a:rPr>
              <a:t> </a:t>
            </a:r>
            <a:r>
              <a:rPr lang="fr-FR" sz="1200" b="0" strike="noStrike" spc="-1">
                <a:solidFill>
                  <a:srgbClr val="000000"/>
                </a:solidFill>
                <a:latin typeface="Verdana"/>
              </a:rPr>
              <a:t>ou</a:t>
            </a:r>
            <a:r>
              <a:rPr lang="fr-FR" sz="1200" b="0" strike="noStrike" spc="182">
                <a:solidFill>
                  <a:srgbClr val="000000"/>
                </a:solidFill>
                <a:latin typeface="Verdana"/>
              </a:rPr>
              <a:t> </a:t>
            </a:r>
            <a:r>
              <a:rPr lang="fr-FR" sz="1200" b="0" strike="noStrike" spc="-1">
                <a:solidFill>
                  <a:srgbClr val="000000"/>
                </a:solidFill>
                <a:latin typeface="Verdana"/>
              </a:rPr>
              <a:t>encore</a:t>
            </a:r>
            <a:r>
              <a:rPr lang="fr-FR" sz="1200" b="0" strike="noStrike" spc="194">
                <a:solidFill>
                  <a:srgbClr val="000000"/>
                </a:solidFill>
                <a:latin typeface="Verdana"/>
              </a:rPr>
              <a:t> </a:t>
            </a:r>
            <a:r>
              <a:rPr lang="fr-FR" sz="1200" b="0" strike="noStrike" spc="-1">
                <a:solidFill>
                  <a:srgbClr val="000000"/>
                </a:solidFill>
                <a:latin typeface="Verdana"/>
              </a:rPr>
              <a:t>des</a:t>
            </a:r>
            <a:r>
              <a:rPr lang="fr-FR" sz="1200" b="0" strike="noStrike" spc="188">
                <a:solidFill>
                  <a:srgbClr val="000000"/>
                </a:solidFill>
                <a:latin typeface="Verdana"/>
              </a:rPr>
              <a:t> </a:t>
            </a:r>
            <a:r>
              <a:rPr lang="fr-FR" sz="1200" b="0" strike="noStrike" spc="-12">
                <a:solidFill>
                  <a:srgbClr val="000000"/>
                </a:solidFill>
                <a:latin typeface="Verdana"/>
              </a:rPr>
              <a:t>outils </a:t>
            </a:r>
            <a:r>
              <a:rPr lang="fr-FR" sz="1200" b="0" strike="noStrike" spc="-1">
                <a:solidFill>
                  <a:srgbClr val="000000"/>
                </a:solidFill>
                <a:latin typeface="Verdana"/>
              </a:rPr>
              <a:t>pour</a:t>
            </a:r>
            <a:r>
              <a:rPr lang="fr-FR" sz="1200" b="0" strike="noStrike" spc="4">
                <a:solidFill>
                  <a:srgbClr val="000000"/>
                </a:solidFill>
                <a:latin typeface="Verdana"/>
              </a:rPr>
              <a:t> </a:t>
            </a:r>
            <a:r>
              <a:rPr lang="fr-FR" sz="1200" b="0" strike="noStrike" spc="-1">
                <a:solidFill>
                  <a:srgbClr val="000000"/>
                </a:solidFill>
                <a:latin typeface="Verdana"/>
              </a:rPr>
              <a:t>échanger</a:t>
            </a:r>
            <a:r>
              <a:rPr lang="fr-FR" sz="1200" b="0" strike="noStrike" spc="9">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2">
                <a:solidFill>
                  <a:srgbClr val="000000"/>
                </a:solidFill>
                <a:latin typeface="Verdana"/>
              </a:rPr>
              <a:t>collaborer.</a:t>
            </a:r>
            <a:endParaRPr lang="fr-FR" sz="12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spcBef>
                <a:spcPts val="1176"/>
              </a:spcBef>
              <a:buNone/>
            </a:pPr>
            <a:r>
              <a:rPr lang="fr-FR" sz="1200" b="1" strike="noStrike" spc="-1">
                <a:solidFill>
                  <a:srgbClr val="000000"/>
                </a:solidFill>
                <a:latin typeface="Verdana"/>
              </a:rPr>
              <a:t>IDENTITÉ</a:t>
            </a:r>
            <a:r>
              <a:rPr lang="fr-FR" sz="1200" b="1" strike="noStrike" spc="-32">
                <a:solidFill>
                  <a:srgbClr val="000000"/>
                </a:solidFill>
                <a:latin typeface="Verdana"/>
              </a:rPr>
              <a:t> </a:t>
            </a:r>
            <a:r>
              <a:rPr lang="fr-FR" sz="1200" b="1" strike="noStrike" spc="-12">
                <a:solidFill>
                  <a:srgbClr val="000000"/>
                </a:solidFill>
                <a:latin typeface="Verdana"/>
              </a:rPr>
              <a:t>NUMÉRIQUE</a:t>
            </a:r>
            <a:endParaRPr lang="fr-FR" sz="1200" b="0" strike="noStrike" spc="-1">
              <a:solidFill>
                <a:srgbClr val="000000"/>
              </a:solidFill>
              <a:latin typeface="Calibri"/>
            </a:endParaRPr>
          </a:p>
          <a:p>
            <a:pPr marL="12600">
              <a:lnSpc>
                <a:spcPct val="100000"/>
              </a:lnSpc>
              <a:spcBef>
                <a:spcPts val="6"/>
              </a:spcBef>
              <a:buNone/>
            </a:pPr>
            <a:r>
              <a:rPr lang="fr-FR" sz="1200" b="0" strike="noStrike" spc="-1">
                <a:solidFill>
                  <a:srgbClr val="000000"/>
                </a:solidFill>
                <a:latin typeface="Verdana"/>
              </a:rPr>
              <a:t>Dès</a:t>
            </a:r>
            <a:r>
              <a:rPr lang="fr-FR" sz="1200" b="0" strike="noStrike" spc="-32">
                <a:solidFill>
                  <a:srgbClr val="000000"/>
                </a:solidFill>
                <a:latin typeface="Verdana"/>
              </a:rPr>
              <a:t> </a:t>
            </a:r>
            <a:r>
              <a:rPr lang="fr-FR" sz="1200" b="0" strike="noStrike" spc="-1">
                <a:solidFill>
                  <a:srgbClr val="000000"/>
                </a:solidFill>
                <a:latin typeface="Verdana"/>
              </a:rPr>
              <a:t>votre</a:t>
            </a:r>
            <a:r>
              <a:rPr lang="fr-FR" sz="1200" b="0" strike="noStrike" spc="-15">
                <a:solidFill>
                  <a:srgbClr val="000000"/>
                </a:solidFill>
                <a:latin typeface="Verdana"/>
              </a:rPr>
              <a:t> </a:t>
            </a:r>
            <a:r>
              <a:rPr lang="fr-FR" sz="1200" b="0" strike="noStrike" spc="-1">
                <a:solidFill>
                  <a:srgbClr val="000000"/>
                </a:solidFill>
                <a:latin typeface="Verdana"/>
              </a:rPr>
              <a:t>inscription,</a:t>
            </a:r>
            <a:r>
              <a:rPr lang="fr-FR" sz="1200" b="0" strike="noStrike" spc="9">
                <a:solidFill>
                  <a:srgbClr val="000000"/>
                </a:solidFill>
                <a:latin typeface="Verdana"/>
              </a:rPr>
              <a:t> </a:t>
            </a:r>
            <a:r>
              <a:rPr lang="fr-FR" sz="1200" b="0" strike="noStrike" spc="-1">
                <a:solidFill>
                  <a:srgbClr val="000000"/>
                </a:solidFill>
                <a:latin typeface="Verdana"/>
              </a:rPr>
              <a:t>une</a:t>
            </a:r>
            <a:r>
              <a:rPr lang="fr-FR" sz="1200" b="0" strike="noStrike" spc="-15">
                <a:solidFill>
                  <a:srgbClr val="000000"/>
                </a:solidFill>
                <a:latin typeface="Verdana"/>
              </a:rPr>
              <a:t> </a:t>
            </a:r>
            <a:r>
              <a:rPr lang="fr-FR" sz="1200" b="0" strike="noStrike" spc="-1">
                <a:solidFill>
                  <a:srgbClr val="000000"/>
                </a:solidFill>
                <a:latin typeface="Verdana"/>
              </a:rPr>
              <a:t>identité</a:t>
            </a:r>
            <a:r>
              <a:rPr lang="fr-FR" sz="1200" b="0" strike="noStrike" spc="4">
                <a:solidFill>
                  <a:srgbClr val="000000"/>
                </a:solidFill>
                <a:latin typeface="Verdana"/>
              </a:rPr>
              <a:t> </a:t>
            </a:r>
            <a:r>
              <a:rPr lang="fr-FR" sz="1200" b="0" strike="noStrike" spc="-1">
                <a:solidFill>
                  <a:srgbClr val="000000"/>
                </a:solidFill>
                <a:latin typeface="Verdana"/>
              </a:rPr>
              <a:t>numérique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un</a:t>
            </a:r>
            <a:r>
              <a:rPr lang="fr-FR" sz="1200" b="0" strike="noStrike" spc="-7">
                <a:solidFill>
                  <a:srgbClr val="000000"/>
                </a:solidFill>
                <a:latin typeface="Verdana"/>
              </a:rPr>
              <a:t> </a:t>
            </a:r>
            <a:r>
              <a:rPr lang="fr-FR" sz="1200" b="0" strike="noStrike" spc="-1">
                <a:solidFill>
                  <a:srgbClr val="000000"/>
                </a:solidFill>
                <a:latin typeface="Verdana"/>
              </a:rPr>
              <a:t>compte</a:t>
            </a:r>
            <a:r>
              <a:rPr lang="fr-FR" sz="1200" b="0" strike="noStrike" spc="-15">
                <a:solidFill>
                  <a:srgbClr val="000000"/>
                </a:solidFill>
                <a:latin typeface="Verdana"/>
              </a:rPr>
              <a:t> </a:t>
            </a:r>
            <a:r>
              <a:rPr lang="fr-FR" sz="1200" b="0" strike="noStrike" spc="-1">
                <a:solidFill>
                  <a:srgbClr val="000000"/>
                </a:solidFill>
                <a:latin typeface="Verdana"/>
              </a:rPr>
              <a:t>associé</a:t>
            </a:r>
            <a:r>
              <a:rPr lang="fr-FR" sz="1200" b="0" strike="noStrike" spc="-15">
                <a:solidFill>
                  <a:srgbClr val="000000"/>
                </a:solidFill>
                <a:latin typeface="Verdana"/>
              </a:rPr>
              <a:t> </a:t>
            </a:r>
            <a:r>
              <a:rPr lang="fr-FR" sz="1200" b="0" strike="noStrike" spc="-1">
                <a:solidFill>
                  <a:srgbClr val="000000"/>
                </a:solidFill>
                <a:latin typeface="Verdana"/>
              </a:rPr>
              <a:t>sont</a:t>
            </a:r>
            <a:r>
              <a:rPr lang="fr-FR" sz="1200" b="0" strike="noStrike" spc="-21">
                <a:solidFill>
                  <a:srgbClr val="000000"/>
                </a:solidFill>
                <a:latin typeface="Verdana"/>
              </a:rPr>
              <a:t> </a:t>
            </a:r>
            <a:r>
              <a:rPr lang="fr-FR" sz="1200" b="0" strike="noStrike" spc="-1">
                <a:solidFill>
                  <a:srgbClr val="000000"/>
                </a:solidFill>
                <a:latin typeface="Verdana"/>
              </a:rPr>
              <a:t>automatiquement</a:t>
            </a:r>
            <a:r>
              <a:rPr lang="fr-FR" sz="1200" b="0" strike="noStrike" spc="18">
                <a:solidFill>
                  <a:srgbClr val="000000"/>
                </a:solidFill>
                <a:latin typeface="Verdana"/>
              </a:rPr>
              <a:t> </a:t>
            </a:r>
            <a:r>
              <a:rPr lang="fr-FR" sz="1200" b="0" strike="noStrike" spc="-12">
                <a:solidFill>
                  <a:srgbClr val="000000"/>
                </a:solidFill>
                <a:latin typeface="Verdana"/>
              </a:rPr>
              <a:t>générés.</a:t>
            </a:r>
            <a:endParaRPr lang="fr-FR" sz="1200" b="0" strike="noStrike" spc="-1">
              <a:solidFill>
                <a:srgbClr val="000000"/>
              </a:solidFill>
              <a:latin typeface="Calibri"/>
            </a:endParaRPr>
          </a:p>
          <a:p>
            <a:pPr marL="3174840" indent="-3162960">
              <a:lnSpc>
                <a:spcPct val="100000"/>
              </a:lnSpc>
              <a:buNone/>
              <a:tabLst>
                <a:tab pos="0" algn="l"/>
              </a:tabLst>
            </a:pPr>
            <a:r>
              <a:rPr lang="fr-FR" sz="1200" b="0" strike="noStrike" spc="-26">
                <a:solidFill>
                  <a:srgbClr val="000000"/>
                </a:solidFill>
                <a:latin typeface="Verdana"/>
              </a:rPr>
              <a:t>En</a:t>
            </a:r>
            <a:r>
              <a:rPr lang="fr-FR" sz="1200" b="0" strike="noStrike" spc="-1">
                <a:solidFill>
                  <a:srgbClr val="000000"/>
                </a:solidFill>
                <a:latin typeface="Verdana"/>
              </a:rPr>
              <a:t>	</a:t>
            </a:r>
            <a:r>
              <a:rPr lang="fr-FR" sz="1200" b="0" strike="noStrike" spc="-21">
                <a:solidFill>
                  <a:srgbClr val="000000"/>
                </a:solidFill>
                <a:latin typeface="Verdana"/>
              </a:rPr>
              <a:t>tant</a:t>
            </a:r>
            <a:r>
              <a:rPr lang="fr-FR" sz="1200" b="0" strike="noStrike" spc="-1">
                <a:solidFill>
                  <a:srgbClr val="000000"/>
                </a:solidFill>
                <a:latin typeface="Verdana"/>
              </a:rPr>
              <a:t>	</a:t>
            </a:r>
            <a:r>
              <a:rPr lang="fr-FR" sz="1200" b="0" strike="noStrike" spc="-12">
                <a:solidFill>
                  <a:srgbClr val="000000"/>
                </a:solidFill>
                <a:latin typeface="Verdana"/>
              </a:rPr>
              <a:t>qu'étudiant</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12">
                <a:solidFill>
                  <a:srgbClr val="000000"/>
                </a:solidFill>
                <a:latin typeface="Verdana"/>
              </a:rPr>
              <a:t>l’Université</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12">
                <a:solidFill>
                  <a:srgbClr val="000000"/>
                </a:solidFill>
                <a:latin typeface="Verdana"/>
              </a:rPr>
              <a:t>Lille,</a:t>
            </a:r>
            <a:r>
              <a:rPr lang="fr-FR" sz="1200" b="0" strike="noStrike" spc="-1">
                <a:solidFill>
                  <a:srgbClr val="000000"/>
                </a:solidFill>
                <a:latin typeface="Verdana"/>
              </a:rPr>
              <a:t>	</a:t>
            </a:r>
            <a:r>
              <a:rPr lang="fr-FR" sz="1200" b="0" strike="noStrike" spc="-21">
                <a:solidFill>
                  <a:srgbClr val="000000"/>
                </a:solidFill>
                <a:latin typeface="Verdana"/>
              </a:rPr>
              <a:t>vous</a:t>
            </a:r>
            <a:r>
              <a:rPr lang="fr-FR" sz="1200" b="0" strike="noStrike" spc="-1">
                <a:solidFill>
                  <a:srgbClr val="000000"/>
                </a:solidFill>
                <a:latin typeface="Verdana"/>
              </a:rPr>
              <a:t>	</a:t>
            </a:r>
            <a:r>
              <a:rPr lang="fr-FR" sz="1200" b="0" strike="noStrike" spc="-12">
                <a:solidFill>
                  <a:srgbClr val="000000"/>
                </a:solidFill>
                <a:latin typeface="Verdana"/>
              </a:rPr>
              <a:t>disposez</a:t>
            </a:r>
            <a:r>
              <a:rPr lang="fr-FR" sz="1200" b="0" strike="noStrike" spc="-1">
                <a:solidFill>
                  <a:srgbClr val="000000"/>
                </a:solidFill>
                <a:latin typeface="Verdana"/>
              </a:rPr>
              <a:t>	</a:t>
            </a:r>
            <a:r>
              <a:rPr lang="fr-FR" sz="1200" b="0" strike="noStrike" spc="-12">
                <a:solidFill>
                  <a:srgbClr val="000000"/>
                </a:solidFill>
                <a:latin typeface="Verdana"/>
              </a:rPr>
              <a:t>d’une</a:t>
            </a:r>
            <a:r>
              <a:rPr lang="fr-FR" sz="1200" b="0" strike="noStrike" spc="-1">
                <a:solidFill>
                  <a:srgbClr val="000000"/>
                </a:solidFill>
                <a:latin typeface="Verdana"/>
              </a:rPr>
              <a:t>	</a:t>
            </a:r>
            <a:r>
              <a:rPr lang="fr-FR" sz="1200" b="0" strike="noStrike" spc="-12">
                <a:solidFill>
                  <a:srgbClr val="000000"/>
                </a:solidFill>
                <a:latin typeface="Verdana"/>
              </a:rPr>
              <a:t>adresse</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12">
                <a:solidFill>
                  <a:srgbClr val="000000"/>
                </a:solidFill>
                <a:latin typeface="Verdana"/>
              </a:rPr>
              <a:t>messagerie</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21">
                <a:solidFill>
                  <a:srgbClr val="000000"/>
                </a:solidFill>
                <a:latin typeface="Verdana"/>
              </a:rPr>
              <a:t>type </a:t>
            </a:r>
            <a:r>
              <a:rPr lang="fr-FR" sz="1200" b="0" u="sng" strike="noStrike" spc="-12">
                <a:solidFill>
                  <a:srgbClr val="0000FF"/>
                </a:solidFill>
                <a:uFillTx/>
                <a:latin typeface="Verdana"/>
                <a:hlinkClick r:id="rId2"/>
              </a:rPr>
              <a:t>prenom.nom.etu@univ-lille.fr.</a:t>
            </a:r>
            <a:endParaRPr lang="fr-FR" sz="1200" b="0" strike="noStrike" spc="-1">
              <a:solidFill>
                <a:srgbClr val="000000"/>
              </a:solidFill>
              <a:latin typeface="Calibri"/>
            </a:endParaRPr>
          </a:p>
          <a:p>
            <a:pPr marL="12600" indent="-3162960">
              <a:lnSpc>
                <a:spcPct val="100000"/>
              </a:lnSpc>
              <a:buNone/>
              <a:tabLst>
                <a:tab pos="0" algn="l"/>
              </a:tabLst>
            </a:pPr>
            <a:r>
              <a:rPr lang="fr-FR" sz="1200" b="0" strike="noStrike" spc="-1">
                <a:solidFill>
                  <a:srgbClr val="000000"/>
                </a:solidFill>
                <a:latin typeface="Verdana"/>
              </a:rPr>
              <a:t>Vous</a:t>
            </a:r>
            <a:r>
              <a:rPr lang="fr-FR" sz="1200" b="0" strike="noStrike" spc="-32">
                <a:solidFill>
                  <a:srgbClr val="000000"/>
                </a:solidFill>
                <a:latin typeface="Verdana"/>
              </a:rPr>
              <a:t> </a:t>
            </a:r>
            <a:r>
              <a:rPr lang="fr-FR" sz="1200" b="0" strike="noStrike" spc="-1">
                <a:solidFill>
                  <a:srgbClr val="000000"/>
                </a:solidFill>
                <a:latin typeface="Verdana"/>
              </a:rPr>
              <a:t>pouvez</a:t>
            </a:r>
            <a:r>
              <a:rPr lang="fr-FR" sz="1200" b="0" strike="noStrike" spc="-21">
                <a:solidFill>
                  <a:srgbClr val="000000"/>
                </a:solidFill>
                <a:latin typeface="Verdana"/>
              </a:rPr>
              <a:t> </a:t>
            </a:r>
            <a:r>
              <a:rPr lang="fr-FR" sz="1200" b="0" strike="noStrike" spc="-1">
                <a:solidFill>
                  <a:srgbClr val="000000"/>
                </a:solidFill>
                <a:latin typeface="Verdana"/>
              </a:rPr>
              <a:t>ensuite</a:t>
            </a:r>
            <a:r>
              <a:rPr lang="fr-FR" sz="1200" b="0" strike="noStrike" spc="-15">
                <a:solidFill>
                  <a:srgbClr val="000000"/>
                </a:solidFill>
                <a:latin typeface="Verdana"/>
              </a:rPr>
              <a:t> </a:t>
            </a:r>
            <a:r>
              <a:rPr lang="fr-FR" sz="1200" b="0" strike="noStrike" spc="-1">
                <a:solidFill>
                  <a:srgbClr val="000000"/>
                </a:solidFill>
                <a:latin typeface="Verdana"/>
              </a:rPr>
              <a:t>gérer</a:t>
            </a:r>
            <a:r>
              <a:rPr lang="fr-FR" sz="1200" b="0" strike="noStrike" spc="-35">
                <a:solidFill>
                  <a:srgbClr val="000000"/>
                </a:solidFill>
                <a:latin typeface="Verdana"/>
              </a:rPr>
              <a:t> </a:t>
            </a:r>
            <a:r>
              <a:rPr lang="fr-FR" sz="1200" b="0" strike="noStrike" spc="-1">
                <a:solidFill>
                  <a:srgbClr val="000000"/>
                </a:solidFill>
                <a:latin typeface="Verdana"/>
              </a:rPr>
              <a:t>vos</a:t>
            </a:r>
            <a:r>
              <a:rPr lang="fr-FR" sz="1200" b="0" strike="noStrike" spc="-15">
                <a:solidFill>
                  <a:srgbClr val="000000"/>
                </a:solidFill>
                <a:latin typeface="Verdana"/>
              </a:rPr>
              <a:t> </a:t>
            </a:r>
            <a:r>
              <a:rPr lang="fr-FR" sz="1200" b="0" strike="noStrike" spc="-1">
                <a:solidFill>
                  <a:srgbClr val="000000"/>
                </a:solidFill>
                <a:latin typeface="Verdana"/>
              </a:rPr>
              <a:t>informations</a:t>
            </a:r>
            <a:r>
              <a:rPr lang="fr-FR" sz="1200" b="0" strike="noStrike" spc="-21">
                <a:solidFill>
                  <a:srgbClr val="000000"/>
                </a:solidFill>
                <a:latin typeface="Verdana"/>
              </a:rPr>
              <a:t> </a:t>
            </a:r>
            <a:r>
              <a:rPr lang="fr-FR" sz="1200" b="0" strike="noStrike" spc="-1">
                <a:solidFill>
                  <a:srgbClr val="000000"/>
                </a:solidFill>
                <a:latin typeface="Verdana"/>
              </a:rPr>
              <a:t>dans</a:t>
            </a:r>
            <a:r>
              <a:rPr lang="fr-FR" sz="1200" b="0" strike="noStrike" spc="-12">
                <a:solidFill>
                  <a:srgbClr val="000000"/>
                </a:solidFill>
                <a:latin typeface="Verdana"/>
              </a:rPr>
              <a:t> </a:t>
            </a:r>
            <a:r>
              <a:rPr lang="fr-FR" sz="1200" b="0" strike="noStrike" spc="-1">
                <a:solidFill>
                  <a:srgbClr val="000000"/>
                </a:solidFill>
                <a:latin typeface="Verdana"/>
              </a:rPr>
              <a:t>l’application</a:t>
            </a:r>
            <a:r>
              <a:rPr lang="fr-FR" sz="1200" b="0" strike="noStrike" spc="9">
                <a:solidFill>
                  <a:srgbClr val="000000"/>
                </a:solidFill>
                <a:latin typeface="Verdana"/>
              </a:rPr>
              <a:t> </a:t>
            </a:r>
            <a:r>
              <a:rPr lang="fr-FR" sz="1200" b="0" strike="noStrike" spc="-1">
                <a:solidFill>
                  <a:srgbClr val="000000"/>
                </a:solidFill>
                <a:latin typeface="Verdana"/>
              </a:rPr>
              <a:t>"Mon</a:t>
            </a:r>
            <a:r>
              <a:rPr lang="fr-FR" sz="1200" b="0" strike="noStrike" spc="-35">
                <a:solidFill>
                  <a:srgbClr val="000000"/>
                </a:solidFill>
                <a:latin typeface="Verdana"/>
              </a:rPr>
              <a:t> </a:t>
            </a:r>
            <a:r>
              <a:rPr lang="fr-FR" sz="1200" b="0" strike="noStrike" spc="-1">
                <a:solidFill>
                  <a:srgbClr val="000000"/>
                </a:solidFill>
                <a:latin typeface="Verdana"/>
              </a:rPr>
              <a:t>Identité</a:t>
            </a:r>
            <a:r>
              <a:rPr lang="fr-FR" sz="1200" b="0" strike="noStrike" spc="-12">
                <a:solidFill>
                  <a:srgbClr val="000000"/>
                </a:solidFill>
                <a:latin typeface="Verdana"/>
              </a:rPr>
              <a:t> </a:t>
            </a:r>
            <a:r>
              <a:rPr lang="fr-FR" sz="1200" b="0" strike="noStrike" spc="-1">
                <a:solidFill>
                  <a:srgbClr val="000000"/>
                </a:solidFill>
                <a:latin typeface="Verdana"/>
              </a:rPr>
              <a:t>numérique"</a:t>
            </a:r>
            <a:r>
              <a:rPr lang="fr-FR" sz="1200" b="0" strike="noStrike" spc="-12">
                <a:solidFill>
                  <a:srgbClr val="000000"/>
                </a:solidFill>
                <a:latin typeface="Verdana"/>
              </a:rPr>
              <a:t> </a:t>
            </a:r>
            <a:r>
              <a:rPr lang="fr-FR" sz="1200" b="0" strike="noStrike" spc="-1">
                <a:solidFill>
                  <a:srgbClr val="000000"/>
                </a:solidFill>
                <a:latin typeface="Verdana"/>
              </a:rPr>
              <a:t>disponible</a:t>
            </a:r>
            <a:r>
              <a:rPr lang="fr-FR" sz="1200" b="0" strike="noStrike" spc="-7">
                <a:solidFill>
                  <a:srgbClr val="000000"/>
                </a:solidFill>
                <a:latin typeface="Verdana"/>
              </a:rPr>
              <a:t> </a:t>
            </a:r>
            <a:r>
              <a:rPr lang="fr-FR" sz="1200" b="0" strike="noStrike" spc="-1">
                <a:solidFill>
                  <a:srgbClr val="000000"/>
                </a:solidFill>
                <a:latin typeface="Verdana"/>
              </a:rPr>
              <a:t>dans</a:t>
            </a:r>
            <a:r>
              <a:rPr lang="fr-FR" sz="1200" b="0" strike="noStrike" spc="-7">
                <a:solidFill>
                  <a:srgbClr val="000000"/>
                </a:solidFill>
                <a:latin typeface="Verdana"/>
              </a:rPr>
              <a:t> </a:t>
            </a:r>
            <a:r>
              <a:rPr lang="fr-FR" sz="1200" b="0" strike="noStrike" spc="-12">
                <a:solidFill>
                  <a:srgbClr val="000000"/>
                </a:solidFill>
                <a:latin typeface="Verdana"/>
              </a:rPr>
              <a:t>l’ENT.</a:t>
            </a:r>
            <a:endParaRPr lang="fr-FR" sz="1200" b="0" strike="noStrike" spc="-1">
              <a:solidFill>
                <a:srgbClr val="000000"/>
              </a:solidFill>
              <a:latin typeface="Calibri"/>
            </a:endParaRPr>
          </a:p>
          <a:p>
            <a:pPr marL="12600" indent="-3162960">
              <a:lnSpc>
                <a:spcPct val="100000"/>
              </a:lnSpc>
              <a:spcBef>
                <a:spcPts val="40"/>
              </a:spcBef>
              <a:buNone/>
              <a:tabLst>
                <a:tab pos="0" algn="l"/>
              </a:tabLst>
            </a:pPr>
            <a:endParaRPr lang="fr-FR" sz="1150" b="0" strike="noStrike" spc="-1">
              <a:solidFill>
                <a:srgbClr val="000000"/>
              </a:solidFill>
              <a:latin typeface="Calibri"/>
            </a:endParaRPr>
          </a:p>
          <a:p>
            <a:pPr marL="12600" indent="-3162960">
              <a:lnSpc>
                <a:spcPct val="100000"/>
              </a:lnSpc>
              <a:buNone/>
              <a:tabLst>
                <a:tab pos="0" algn="l"/>
              </a:tabLst>
            </a:pPr>
            <a:r>
              <a:rPr lang="fr-FR" sz="1200" b="1" strike="noStrike" spc="-1">
                <a:solidFill>
                  <a:srgbClr val="000000"/>
                </a:solidFill>
                <a:latin typeface="Verdana"/>
              </a:rPr>
              <a:t>SE</a:t>
            </a:r>
            <a:r>
              <a:rPr lang="fr-FR" sz="1200" b="1" strike="noStrike" spc="-7">
                <a:solidFill>
                  <a:srgbClr val="000000"/>
                </a:solidFill>
                <a:latin typeface="Verdana"/>
              </a:rPr>
              <a:t> </a:t>
            </a:r>
            <a:r>
              <a:rPr lang="fr-FR" sz="1200" b="1" strike="noStrike" spc="-1">
                <a:solidFill>
                  <a:srgbClr val="000000"/>
                </a:solidFill>
                <a:latin typeface="Verdana"/>
              </a:rPr>
              <a:t>CONNECTER</a:t>
            </a:r>
            <a:r>
              <a:rPr lang="fr-FR" sz="1200" b="1" strike="noStrike" spc="-7">
                <a:solidFill>
                  <a:srgbClr val="000000"/>
                </a:solidFill>
                <a:latin typeface="Verdana"/>
              </a:rPr>
              <a:t> </a:t>
            </a:r>
            <a:r>
              <a:rPr lang="fr-FR" sz="1200" b="1" strike="noStrike" spc="-1">
                <a:solidFill>
                  <a:srgbClr val="000000"/>
                </a:solidFill>
                <a:latin typeface="Verdana"/>
              </a:rPr>
              <a:t>AU</a:t>
            </a:r>
            <a:r>
              <a:rPr lang="fr-FR" sz="1200" b="1" strike="noStrike" spc="-15">
                <a:solidFill>
                  <a:srgbClr val="000000"/>
                </a:solidFill>
                <a:latin typeface="Verdana"/>
              </a:rPr>
              <a:t> </a:t>
            </a:r>
            <a:r>
              <a:rPr lang="fr-FR" sz="1200" b="1" strike="noStrike" spc="-1">
                <a:solidFill>
                  <a:srgbClr val="000000"/>
                </a:solidFill>
                <a:latin typeface="Verdana"/>
              </a:rPr>
              <a:t>RÉSEAU</a:t>
            </a:r>
            <a:r>
              <a:rPr lang="fr-FR" sz="1200" b="1" strike="noStrike" spc="18">
                <a:solidFill>
                  <a:srgbClr val="000000"/>
                </a:solidFill>
                <a:latin typeface="Verdana"/>
              </a:rPr>
              <a:t> </a:t>
            </a:r>
            <a:r>
              <a:rPr lang="fr-FR" sz="1200" b="1" strike="noStrike" spc="-1">
                <a:solidFill>
                  <a:srgbClr val="000000"/>
                </a:solidFill>
                <a:latin typeface="Verdana"/>
              </a:rPr>
              <a:t>SANS</a:t>
            </a:r>
            <a:r>
              <a:rPr lang="fr-FR" sz="1200" b="1" strike="noStrike" spc="-21">
                <a:solidFill>
                  <a:srgbClr val="000000"/>
                </a:solidFill>
                <a:latin typeface="Verdana"/>
              </a:rPr>
              <a:t> </a:t>
            </a:r>
            <a:r>
              <a:rPr lang="fr-FR" sz="1200" b="1" strike="noStrike" spc="-1">
                <a:solidFill>
                  <a:srgbClr val="000000"/>
                </a:solidFill>
                <a:latin typeface="Verdana"/>
              </a:rPr>
              <a:t>FIL</a:t>
            </a:r>
            <a:r>
              <a:rPr lang="fr-FR" sz="1200" b="1" strike="noStrike" spc="-21">
                <a:solidFill>
                  <a:srgbClr val="000000"/>
                </a:solidFill>
                <a:latin typeface="Verdana"/>
              </a:rPr>
              <a:t> </a:t>
            </a:r>
            <a:r>
              <a:rPr lang="fr-FR" sz="1200" b="1" strike="noStrike" spc="-1">
                <a:solidFill>
                  <a:srgbClr val="000000"/>
                </a:solidFill>
                <a:latin typeface="Verdana"/>
              </a:rPr>
              <a:t>-</a:t>
            </a:r>
            <a:r>
              <a:rPr lang="fr-FR" sz="1200" b="1" strike="noStrike" spc="-12">
                <a:solidFill>
                  <a:srgbClr val="000000"/>
                </a:solidFill>
                <a:latin typeface="Verdana"/>
              </a:rPr>
              <a:t> </a:t>
            </a:r>
            <a:r>
              <a:rPr lang="fr-FR" sz="1200" b="1" strike="noStrike" spc="-21">
                <a:solidFill>
                  <a:srgbClr val="000000"/>
                </a:solidFill>
                <a:latin typeface="Verdana"/>
              </a:rPr>
              <a:t>WIFI</a:t>
            </a:r>
            <a:endParaRPr lang="fr-FR" sz="1200" b="0" strike="noStrike" spc="-1">
              <a:solidFill>
                <a:srgbClr val="000000"/>
              </a:solidFill>
              <a:latin typeface="Calibri"/>
            </a:endParaRPr>
          </a:p>
          <a:p>
            <a:pPr marL="12600" indent="-3162960" algn="just">
              <a:lnSpc>
                <a:spcPct val="100000"/>
              </a:lnSpc>
              <a:buNone/>
              <a:tabLst>
                <a:tab pos="0" algn="l"/>
              </a:tabLst>
            </a:pPr>
            <a:r>
              <a:rPr lang="fr-FR" sz="1200" b="0" strike="noStrike" spc="-1">
                <a:solidFill>
                  <a:srgbClr val="000000"/>
                </a:solidFill>
                <a:latin typeface="Verdana"/>
              </a:rPr>
              <a:t>Pour</a:t>
            </a:r>
            <a:r>
              <a:rPr lang="fr-FR" sz="1200" b="0" strike="noStrike" spc="333">
                <a:solidFill>
                  <a:srgbClr val="000000"/>
                </a:solidFill>
                <a:latin typeface="Verdana"/>
              </a:rPr>
              <a:t> </a:t>
            </a:r>
            <a:r>
              <a:rPr lang="fr-FR" sz="1200" b="0" strike="noStrike" spc="-1">
                <a:solidFill>
                  <a:srgbClr val="000000"/>
                </a:solidFill>
                <a:latin typeface="Verdana"/>
              </a:rPr>
              <a:t>vous</a:t>
            </a:r>
            <a:r>
              <a:rPr lang="fr-FR" sz="1200" b="0" strike="noStrike" spc="344">
                <a:solidFill>
                  <a:srgbClr val="000000"/>
                </a:solidFill>
                <a:latin typeface="Verdana"/>
              </a:rPr>
              <a:t> </a:t>
            </a:r>
            <a:r>
              <a:rPr lang="fr-FR" sz="1200" b="0" strike="noStrike" spc="-1">
                <a:solidFill>
                  <a:srgbClr val="000000"/>
                </a:solidFill>
                <a:latin typeface="Verdana"/>
              </a:rPr>
              <a:t>connecter</a:t>
            </a:r>
            <a:r>
              <a:rPr lang="fr-FR" sz="1200" b="0" strike="noStrike" spc="358">
                <a:solidFill>
                  <a:srgbClr val="000000"/>
                </a:solidFill>
                <a:latin typeface="Verdana"/>
              </a:rPr>
              <a:t> </a:t>
            </a:r>
            <a:r>
              <a:rPr lang="fr-FR" sz="1200" b="0" strike="noStrike" spc="-1">
                <a:solidFill>
                  <a:srgbClr val="000000"/>
                </a:solidFill>
                <a:latin typeface="Verdana"/>
              </a:rPr>
              <a:t>au</a:t>
            </a:r>
            <a:r>
              <a:rPr lang="fr-FR" sz="1200" b="0" strike="noStrike" spc="344">
                <a:solidFill>
                  <a:srgbClr val="000000"/>
                </a:solidFill>
                <a:latin typeface="Verdana"/>
              </a:rPr>
              <a:t> </a:t>
            </a:r>
            <a:r>
              <a:rPr lang="fr-FR" sz="1200" b="0" strike="noStrike" spc="-1">
                <a:solidFill>
                  <a:srgbClr val="000000"/>
                </a:solidFill>
                <a:latin typeface="Verdana"/>
              </a:rPr>
              <a:t>réseau</a:t>
            </a:r>
            <a:r>
              <a:rPr lang="fr-FR" sz="1200" b="0" strike="noStrike" spc="338">
                <a:solidFill>
                  <a:srgbClr val="000000"/>
                </a:solidFill>
                <a:latin typeface="Verdana"/>
              </a:rPr>
              <a:t> </a:t>
            </a:r>
            <a:r>
              <a:rPr lang="fr-FR" sz="1200" b="0" strike="noStrike" spc="-1">
                <a:solidFill>
                  <a:srgbClr val="000000"/>
                </a:solidFill>
                <a:latin typeface="Verdana"/>
              </a:rPr>
              <a:t>sans</a:t>
            </a:r>
            <a:r>
              <a:rPr lang="fr-FR" sz="1200" b="0" strike="noStrike" spc="358">
                <a:solidFill>
                  <a:srgbClr val="000000"/>
                </a:solidFill>
                <a:latin typeface="Verdana"/>
              </a:rPr>
              <a:t> </a:t>
            </a:r>
            <a:r>
              <a:rPr lang="fr-FR" sz="1200" b="0" strike="noStrike" spc="-1">
                <a:solidFill>
                  <a:srgbClr val="000000"/>
                </a:solidFill>
                <a:latin typeface="Verdana"/>
              </a:rPr>
              <a:t>fil,</a:t>
            </a:r>
            <a:r>
              <a:rPr lang="fr-FR" sz="1200" b="0" strike="noStrike" spc="358">
                <a:solidFill>
                  <a:srgbClr val="000000"/>
                </a:solidFill>
                <a:latin typeface="Verdana"/>
              </a:rPr>
              <a:t> </a:t>
            </a:r>
            <a:r>
              <a:rPr lang="fr-FR" sz="1200" b="0" strike="noStrike" spc="-1">
                <a:solidFill>
                  <a:srgbClr val="000000"/>
                </a:solidFill>
                <a:latin typeface="Verdana"/>
              </a:rPr>
              <a:t>choisissez</a:t>
            </a:r>
            <a:r>
              <a:rPr lang="fr-FR" sz="1200" b="0" strike="noStrike" spc="358">
                <a:solidFill>
                  <a:srgbClr val="000000"/>
                </a:solidFill>
                <a:latin typeface="Verdana"/>
              </a:rPr>
              <a:t> </a:t>
            </a:r>
            <a:r>
              <a:rPr lang="fr-FR" sz="1200" b="0" strike="noStrike" spc="-1">
                <a:solidFill>
                  <a:srgbClr val="000000"/>
                </a:solidFill>
                <a:latin typeface="Verdana"/>
              </a:rPr>
              <a:t>le</a:t>
            </a:r>
            <a:r>
              <a:rPr lang="fr-FR" sz="1200" b="0" strike="noStrike" spc="352">
                <a:solidFill>
                  <a:srgbClr val="000000"/>
                </a:solidFill>
                <a:latin typeface="Verdana"/>
              </a:rPr>
              <a:t> </a:t>
            </a:r>
            <a:r>
              <a:rPr lang="fr-FR" sz="1200" b="0" strike="noStrike" spc="-1">
                <a:solidFill>
                  <a:srgbClr val="000000"/>
                </a:solidFill>
                <a:latin typeface="Verdana"/>
              </a:rPr>
              <a:t>réseau</a:t>
            </a:r>
            <a:r>
              <a:rPr lang="fr-FR" sz="1200" b="0" strike="noStrike" spc="338">
                <a:solidFill>
                  <a:srgbClr val="000000"/>
                </a:solidFill>
                <a:latin typeface="Verdana"/>
              </a:rPr>
              <a:t> </a:t>
            </a:r>
            <a:r>
              <a:rPr lang="fr-FR" sz="1200" b="0" strike="noStrike" spc="-1">
                <a:solidFill>
                  <a:srgbClr val="000000"/>
                </a:solidFill>
                <a:latin typeface="Verdana"/>
              </a:rPr>
              <a:t>wifi</a:t>
            </a:r>
            <a:r>
              <a:rPr lang="fr-FR" sz="1200" b="0" strike="noStrike" spc="344">
                <a:solidFill>
                  <a:srgbClr val="000000"/>
                </a:solidFill>
                <a:latin typeface="Verdana"/>
              </a:rPr>
              <a:t> </a:t>
            </a:r>
            <a:r>
              <a:rPr lang="fr-FR" sz="1200" b="0" strike="noStrike" spc="-1">
                <a:solidFill>
                  <a:srgbClr val="000000"/>
                </a:solidFill>
                <a:latin typeface="Verdana"/>
              </a:rPr>
              <a:t>sécurisé</a:t>
            </a:r>
            <a:r>
              <a:rPr lang="fr-FR" sz="1200" b="0" strike="noStrike" spc="352">
                <a:solidFill>
                  <a:srgbClr val="000000"/>
                </a:solidFill>
                <a:latin typeface="Verdana"/>
              </a:rPr>
              <a:t> </a:t>
            </a:r>
            <a:r>
              <a:rPr lang="fr-FR" sz="1200" b="0" strike="noStrike" spc="-1">
                <a:solidFill>
                  <a:srgbClr val="000000"/>
                </a:solidFill>
                <a:latin typeface="Verdana"/>
              </a:rPr>
              <a:t>eduroam</a:t>
            </a:r>
            <a:r>
              <a:rPr lang="fr-FR" sz="1200" b="0" strike="noStrike" spc="344">
                <a:solidFill>
                  <a:srgbClr val="000000"/>
                </a:solidFill>
                <a:latin typeface="Verdana"/>
              </a:rPr>
              <a:t> </a:t>
            </a:r>
            <a:r>
              <a:rPr lang="fr-FR" sz="1200" b="0" strike="noStrike" spc="-1">
                <a:solidFill>
                  <a:srgbClr val="000000"/>
                </a:solidFill>
                <a:latin typeface="Verdana"/>
              </a:rPr>
              <a:t>avec</a:t>
            </a:r>
            <a:r>
              <a:rPr lang="fr-FR" sz="1200" b="0" strike="noStrike" spc="347">
                <a:solidFill>
                  <a:srgbClr val="000000"/>
                </a:solidFill>
                <a:latin typeface="Verdana"/>
              </a:rPr>
              <a:t> </a:t>
            </a:r>
            <a:r>
              <a:rPr lang="fr-FR" sz="1200" b="0" strike="noStrike" spc="-12">
                <a:solidFill>
                  <a:srgbClr val="000000"/>
                </a:solidFill>
                <a:latin typeface="Verdana"/>
              </a:rPr>
              <a:t>authentification </a:t>
            </a:r>
            <a:r>
              <a:rPr lang="fr-FR" sz="1200" b="0" strike="noStrike" spc="-1">
                <a:solidFill>
                  <a:srgbClr val="000000"/>
                </a:solidFill>
                <a:latin typeface="Verdana"/>
              </a:rPr>
              <a:t>(identifiant</a:t>
            </a:r>
            <a:r>
              <a:rPr lang="fr-FR" sz="1200" b="0" strike="noStrike" spc="38">
                <a:solidFill>
                  <a:srgbClr val="000000"/>
                </a:solidFill>
                <a:latin typeface="Verdana"/>
              </a:rPr>
              <a:t> </a:t>
            </a:r>
            <a:r>
              <a:rPr lang="fr-FR" sz="1200" b="0" strike="noStrike" spc="-1">
                <a:solidFill>
                  <a:srgbClr val="000000"/>
                </a:solidFill>
                <a:latin typeface="Verdana"/>
              </a:rPr>
              <a:t>:</a:t>
            </a:r>
            <a:r>
              <a:rPr lang="fr-FR" sz="1200" b="0" strike="noStrike" spc="52">
                <a:solidFill>
                  <a:srgbClr val="000000"/>
                </a:solidFill>
                <a:latin typeface="Verdana"/>
              </a:rPr>
              <a:t> </a:t>
            </a:r>
            <a:r>
              <a:rPr lang="fr-FR" sz="1200" b="0" strike="noStrike" spc="-1">
                <a:solidFill>
                  <a:srgbClr val="000000"/>
                </a:solidFill>
                <a:latin typeface="Verdana"/>
              </a:rPr>
              <a:t>votre</a:t>
            </a:r>
            <a:r>
              <a:rPr lang="fr-FR" sz="1200" b="0" strike="noStrike" spc="63">
                <a:solidFill>
                  <a:srgbClr val="000000"/>
                </a:solidFill>
                <a:latin typeface="Verdana"/>
              </a:rPr>
              <a:t> </a:t>
            </a:r>
            <a:r>
              <a:rPr lang="fr-FR" sz="1200" b="0" strike="noStrike" spc="-1">
                <a:solidFill>
                  <a:srgbClr val="000000"/>
                </a:solidFill>
                <a:latin typeface="Verdana"/>
              </a:rPr>
              <a:t>adresse</a:t>
            </a:r>
            <a:r>
              <a:rPr lang="fr-FR" sz="1200" b="0" strike="noStrike" spc="43">
                <a:solidFill>
                  <a:srgbClr val="000000"/>
                </a:solidFill>
                <a:latin typeface="Verdana"/>
              </a:rPr>
              <a:t> </a:t>
            </a:r>
            <a:r>
              <a:rPr lang="fr-FR" sz="1200" b="0" strike="noStrike" spc="-1">
                <a:solidFill>
                  <a:srgbClr val="000000"/>
                </a:solidFill>
                <a:latin typeface="Verdana"/>
              </a:rPr>
              <a:t>électronique</a:t>
            </a:r>
            <a:r>
              <a:rPr lang="fr-FR" sz="1200" b="0" strike="noStrike" spc="52">
                <a:solidFill>
                  <a:srgbClr val="000000"/>
                </a:solidFill>
                <a:latin typeface="Verdana"/>
              </a:rPr>
              <a:t> </a:t>
            </a:r>
            <a:r>
              <a:rPr lang="fr-FR" sz="1200" b="0" strike="noStrike" spc="-1">
                <a:solidFill>
                  <a:srgbClr val="000000"/>
                </a:solidFill>
                <a:latin typeface="Verdana"/>
              </a:rPr>
              <a:t>ULille</a:t>
            </a:r>
            <a:r>
              <a:rPr lang="fr-FR" sz="1200" b="0" strike="noStrike" spc="43">
                <a:solidFill>
                  <a:srgbClr val="000000"/>
                </a:solidFill>
                <a:latin typeface="Verdana"/>
              </a:rPr>
              <a:t> </a:t>
            </a:r>
            <a:r>
              <a:rPr lang="fr-FR" sz="1200" b="0" strike="noStrike" spc="-1">
                <a:solidFill>
                  <a:srgbClr val="000000"/>
                </a:solidFill>
                <a:latin typeface="Verdana"/>
              </a:rPr>
              <a:t>complète).</a:t>
            </a:r>
            <a:r>
              <a:rPr lang="fr-FR" sz="1200" b="0" strike="noStrike" spc="52">
                <a:solidFill>
                  <a:srgbClr val="000000"/>
                </a:solidFill>
                <a:latin typeface="Verdana"/>
              </a:rPr>
              <a:t> </a:t>
            </a:r>
            <a:r>
              <a:rPr lang="fr-FR" sz="1200" b="0" strike="noStrike" spc="-1">
                <a:solidFill>
                  <a:srgbClr val="000000"/>
                </a:solidFill>
                <a:latin typeface="Verdana"/>
              </a:rPr>
              <a:t>En</a:t>
            </a:r>
            <a:r>
              <a:rPr lang="fr-FR" sz="1200" b="0" strike="noStrike" spc="49">
                <a:solidFill>
                  <a:srgbClr val="000000"/>
                </a:solidFill>
                <a:latin typeface="Verdana"/>
              </a:rPr>
              <a:t> </a:t>
            </a:r>
            <a:r>
              <a:rPr lang="fr-FR" sz="1200" b="0" strike="noStrike" spc="-1">
                <a:solidFill>
                  <a:srgbClr val="000000"/>
                </a:solidFill>
                <a:latin typeface="Verdana"/>
              </a:rPr>
              <a:t>cas</a:t>
            </a:r>
            <a:r>
              <a:rPr lang="fr-FR" sz="1200" b="0" strike="noStrike" spc="58">
                <a:solidFill>
                  <a:srgbClr val="000000"/>
                </a:solidFill>
                <a:latin typeface="Verdana"/>
              </a:rPr>
              <a:t> </a:t>
            </a:r>
            <a:r>
              <a:rPr lang="fr-FR" sz="1200" b="0" strike="noStrike" spc="-1">
                <a:solidFill>
                  <a:srgbClr val="000000"/>
                </a:solidFill>
                <a:latin typeface="Verdana"/>
              </a:rPr>
              <a:t>de</a:t>
            </a:r>
            <a:r>
              <a:rPr lang="fr-FR" sz="1200" b="0" strike="noStrike" spc="58">
                <a:solidFill>
                  <a:srgbClr val="000000"/>
                </a:solidFill>
                <a:latin typeface="Verdana"/>
              </a:rPr>
              <a:t> </a:t>
            </a:r>
            <a:r>
              <a:rPr lang="fr-FR" sz="1200" b="0" strike="noStrike" spc="-1">
                <a:solidFill>
                  <a:srgbClr val="000000"/>
                </a:solidFill>
                <a:latin typeface="Verdana"/>
              </a:rPr>
              <a:t>difficulté,</a:t>
            </a:r>
            <a:r>
              <a:rPr lang="fr-FR" sz="1200" b="0" strike="noStrike" spc="52">
                <a:solidFill>
                  <a:srgbClr val="000000"/>
                </a:solidFill>
                <a:latin typeface="Verdana"/>
              </a:rPr>
              <a:t> </a:t>
            </a:r>
            <a:r>
              <a:rPr lang="fr-FR" sz="1200" b="0" strike="noStrike" spc="-1">
                <a:solidFill>
                  <a:srgbClr val="000000"/>
                </a:solidFill>
                <a:latin typeface="Verdana"/>
              </a:rPr>
              <a:t>une</a:t>
            </a:r>
            <a:r>
              <a:rPr lang="fr-FR" sz="1200" b="0" strike="noStrike" spc="43">
                <a:solidFill>
                  <a:srgbClr val="000000"/>
                </a:solidFill>
                <a:latin typeface="Verdana"/>
              </a:rPr>
              <a:t> </a:t>
            </a:r>
            <a:r>
              <a:rPr lang="fr-FR" sz="1200" b="0" strike="noStrike" spc="-1">
                <a:solidFill>
                  <a:srgbClr val="000000"/>
                </a:solidFill>
                <a:latin typeface="Verdana"/>
              </a:rPr>
              <a:t>documentation</a:t>
            </a:r>
            <a:r>
              <a:rPr lang="fr-FR" sz="1200" b="0" strike="noStrike" spc="49">
                <a:solidFill>
                  <a:srgbClr val="000000"/>
                </a:solidFill>
                <a:latin typeface="Verdana"/>
              </a:rPr>
              <a:t> </a:t>
            </a:r>
            <a:r>
              <a:rPr lang="fr-FR" sz="1200" b="0" strike="noStrike" spc="-1">
                <a:solidFill>
                  <a:srgbClr val="000000"/>
                </a:solidFill>
                <a:latin typeface="Verdana"/>
              </a:rPr>
              <a:t>Eduroam</a:t>
            </a:r>
            <a:r>
              <a:rPr lang="fr-FR" sz="1200" b="0" strike="noStrike" spc="43">
                <a:solidFill>
                  <a:srgbClr val="000000"/>
                </a:solidFill>
                <a:latin typeface="Verdana"/>
              </a:rPr>
              <a:t> </a:t>
            </a:r>
            <a:r>
              <a:rPr lang="fr-FR" sz="1200" b="0" strike="noStrike" spc="-26">
                <a:solidFill>
                  <a:srgbClr val="000000"/>
                </a:solidFill>
                <a:latin typeface="Verdana"/>
              </a:rPr>
              <a:t>est </a:t>
            </a:r>
            <a:r>
              <a:rPr lang="fr-FR" sz="1200" b="0" strike="noStrike" spc="-1">
                <a:solidFill>
                  <a:srgbClr val="000000"/>
                </a:solidFill>
                <a:latin typeface="Verdana"/>
              </a:rPr>
              <a:t>accessible</a:t>
            </a:r>
            <a:r>
              <a:rPr lang="fr-FR" sz="1200" b="0" strike="noStrike" spc="-15">
                <a:solidFill>
                  <a:srgbClr val="000000"/>
                </a:solidFill>
                <a:latin typeface="Verdana"/>
              </a:rPr>
              <a:t> </a:t>
            </a:r>
            <a:r>
              <a:rPr lang="fr-FR" sz="1200" b="0" strike="noStrike" spc="-1">
                <a:solidFill>
                  <a:srgbClr val="000000"/>
                </a:solidFill>
                <a:latin typeface="Verdana"/>
              </a:rPr>
              <a:t>sur</a:t>
            </a:r>
            <a:r>
              <a:rPr lang="fr-FR" sz="1200" b="0" strike="noStrike" spc="-12">
                <a:solidFill>
                  <a:srgbClr val="000000"/>
                </a:solidFill>
                <a:latin typeface="Verdana"/>
              </a:rPr>
              <a:t> </a:t>
            </a:r>
            <a:r>
              <a:rPr lang="fr-FR" sz="1200" b="0" strike="noStrike" spc="-1">
                <a:solidFill>
                  <a:srgbClr val="000000"/>
                </a:solidFill>
                <a:latin typeface="Verdana"/>
              </a:rPr>
              <a:t>le</a:t>
            </a:r>
            <a:r>
              <a:rPr lang="fr-FR" sz="1200" b="0" strike="noStrike" spc="-15">
                <a:solidFill>
                  <a:srgbClr val="000000"/>
                </a:solidFill>
                <a:latin typeface="Verdana"/>
              </a:rPr>
              <a:t> </a:t>
            </a:r>
            <a:r>
              <a:rPr lang="fr-FR" sz="1200" b="0" strike="noStrike" spc="-1">
                <a:solidFill>
                  <a:srgbClr val="000000"/>
                </a:solidFill>
                <a:latin typeface="Verdana"/>
              </a:rPr>
              <a:t>wifi</a:t>
            </a:r>
            <a:r>
              <a:rPr lang="fr-FR" sz="1200" b="0" strike="noStrike" spc="4">
                <a:solidFill>
                  <a:srgbClr val="000000"/>
                </a:solidFill>
                <a:latin typeface="Verdana"/>
              </a:rPr>
              <a:t> </a:t>
            </a:r>
            <a:r>
              <a:rPr lang="fr-FR" sz="1200" b="0" strike="noStrike" spc="-1">
                <a:solidFill>
                  <a:srgbClr val="000000"/>
                </a:solidFill>
                <a:latin typeface="Verdana"/>
              </a:rPr>
              <a:t>ULille</a:t>
            </a:r>
            <a:r>
              <a:rPr lang="fr-FR" sz="1200" b="0" strike="noStrike" spc="-26">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accueil</a:t>
            </a:r>
            <a:r>
              <a:rPr lang="fr-FR" sz="1200" b="0" strike="noStrike" spc="-12">
                <a:solidFill>
                  <a:srgbClr val="000000"/>
                </a:solidFill>
                <a:latin typeface="Verdana"/>
              </a:rPr>
              <a:t> </a:t>
            </a:r>
            <a:r>
              <a:rPr lang="fr-FR" sz="1200" b="0" strike="noStrike" spc="-1">
                <a:solidFill>
                  <a:srgbClr val="000000"/>
                </a:solidFill>
                <a:latin typeface="Verdana"/>
              </a:rPr>
              <a:t>ainsi</a:t>
            </a:r>
            <a:r>
              <a:rPr lang="fr-FR" sz="1200" b="0" strike="noStrike" spc="-7">
                <a:solidFill>
                  <a:srgbClr val="000000"/>
                </a:solidFill>
                <a:latin typeface="Verdana"/>
              </a:rPr>
              <a:t> </a:t>
            </a:r>
            <a:r>
              <a:rPr lang="fr-FR" sz="1200" b="0" strike="noStrike" spc="-1">
                <a:solidFill>
                  <a:srgbClr val="000000"/>
                </a:solidFill>
                <a:latin typeface="Verdana"/>
              </a:rPr>
              <a:t>qu’un</a:t>
            </a:r>
            <a:r>
              <a:rPr lang="fr-FR" sz="1200" b="0" strike="noStrike" spc="9">
                <a:solidFill>
                  <a:srgbClr val="000000"/>
                </a:solidFill>
                <a:latin typeface="Verdana"/>
              </a:rPr>
              <a:t> </a:t>
            </a:r>
            <a:r>
              <a:rPr lang="fr-FR" sz="1200" b="0" strike="noStrike" spc="-1">
                <a:solidFill>
                  <a:srgbClr val="000000"/>
                </a:solidFill>
                <a:latin typeface="Verdana"/>
              </a:rPr>
              <a:t>tutoriel</a:t>
            </a:r>
            <a:r>
              <a:rPr lang="fr-FR" sz="1200" b="0" strike="noStrike" spc="-7">
                <a:solidFill>
                  <a:srgbClr val="000000"/>
                </a:solidFill>
                <a:latin typeface="Verdana"/>
              </a:rPr>
              <a:t> </a:t>
            </a:r>
            <a:r>
              <a:rPr lang="fr-FR" sz="1200" b="0" strike="noStrike" spc="-1">
                <a:solidFill>
                  <a:srgbClr val="000000"/>
                </a:solidFill>
                <a:latin typeface="Verdana"/>
              </a:rPr>
              <a:t>sur </a:t>
            </a:r>
            <a:r>
              <a:rPr lang="fr-FR" sz="1200" b="0" strike="noStrike" spc="-12">
                <a:solidFill>
                  <a:srgbClr val="000000"/>
                </a:solidFill>
                <a:latin typeface="Verdana"/>
              </a:rPr>
              <a:t>Infotuto.</a:t>
            </a:r>
            <a:endParaRPr lang="fr-FR" sz="1200" b="0" strike="noStrike" spc="-1">
              <a:solidFill>
                <a:srgbClr val="000000"/>
              </a:solidFill>
              <a:latin typeface="Calibri"/>
            </a:endParaRPr>
          </a:p>
          <a:p>
            <a:pPr marL="12600" indent="-3162960">
              <a:lnSpc>
                <a:spcPct val="100000"/>
              </a:lnSpc>
              <a:spcBef>
                <a:spcPts val="45"/>
              </a:spcBef>
              <a:buNone/>
              <a:tabLst>
                <a:tab pos="0" algn="l"/>
              </a:tabLst>
            </a:pPr>
            <a:endParaRPr lang="fr-FR" sz="1150" b="0" strike="noStrike" spc="-1">
              <a:solidFill>
                <a:srgbClr val="000000"/>
              </a:solidFill>
              <a:latin typeface="Calibri"/>
            </a:endParaRPr>
          </a:p>
          <a:p>
            <a:pPr marL="12600" indent="-3162960">
              <a:lnSpc>
                <a:spcPct val="100000"/>
              </a:lnSpc>
              <a:buNone/>
              <a:tabLst>
                <a:tab pos="0" algn="l"/>
              </a:tabLst>
            </a:pPr>
            <a:r>
              <a:rPr lang="fr-FR" sz="1200" b="1" strike="noStrike" spc="-1">
                <a:solidFill>
                  <a:srgbClr val="000000"/>
                </a:solidFill>
                <a:latin typeface="Verdana"/>
              </a:rPr>
              <a:t>MESSAGERIE</a:t>
            </a:r>
            <a:r>
              <a:rPr lang="fr-FR" sz="1200" b="1" strike="noStrike" spc="4">
                <a:solidFill>
                  <a:srgbClr val="000000"/>
                </a:solidFill>
                <a:latin typeface="Verdana"/>
              </a:rPr>
              <a:t> </a:t>
            </a:r>
            <a:r>
              <a:rPr lang="fr-FR" sz="1200" b="1" strike="noStrike" spc="-1">
                <a:solidFill>
                  <a:srgbClr val="000000"/>
                </a:solidFill>
                <a:latin typeface="Verdana"/>
              </a:rPr>
              <a:t>ET</a:t>
            </a:r>
            <a:r>
              <a:rPr lang="fr-FR" sz="1200" b="1" strike="noStrike" spc="4">
                <a:solidFill>
                  <a:srgbClr val="000000"/>
                </a:solidFill>
                <a:latin typeface="Verdana"/>
              </a:rPr>
              <a:t> </a:t>
            </a:r>
            <a:r>
              <a:rPr lang="fr-FR" sz="1200" b="1" strike="noStrike" spc="-1">
                <a:solidFill>
                  <a:srgbClr val="000000"/>
                </a:solidFill>
                <a:latin typeface="Verdana"/>
              </a:rPr>
              <a:t>AGENDA</a:t>
            </a:r>
            <a:r>
              <a:rPr lang="fr-FR" sz="1200" b="1" strike="noStrike" spc="9">
                <a:solidFill>
                  <a:srgbClr val="000000"/>
                </a:solidFill>
                <a:latin typeface="Verdana"/>
              </a:rPr>
              <a:t> </a:t>
            </a:r>
            <a:r>
              <a:rPr lang="fr-FR" sz="1200" b="1" strike="noStrike" spc="-1">
                <a:solidFill>
                  <a:srgbClr val="000000"/>
                </a:solidFill>
                <a:latin typeface="Verdana"/>
              </a:rPr>
              <a:t>EN </a:t>
            </a:r>
            <a:r>
              <a:rPr lang="fr-FR" sz="1200" b="1" strike="noStrike" spc="-12">
                <a:solidFill>
                  <a:srgbClr val="000000"/>
                </a:solidFill>
                <a:latin typeface="Verdana"/>
              </a:rPr>
              <a:t>LIGNE</a:t>
            </a:r>
            <a:endParaRPr lang="fr-FR" sz="1200" b="0" strike="noStrike" spc="-1">
              <a:solidFill>
                <a:srgbClr val="000000"/>
              </a:solidFill>
              <a:latin typeface="Calibri"/>
            </a:endParaRPr>
          </a:p>
          <a:p>
            <a:pPr marL="12600" indent="-3162960">
              <a:lnSpc>
                <a:spcPct val="100000"/>
              </a:lnSpc>
              <a:buNone/>
              <a:tabLst>
                <a:tab pos="0" algn="l"/>
              </a:tabLst>
            </a:pPr>
            <a:r>
              <a:rPr lang="fr-FR" sz="1200" b="0" strike="noStrike" spc="-1">
                <a:solidFill>
                  <a:srgbClr val="000000"/>
                </a:solidFill>
                <a:latin typeface="Verdana"/>
              </a:rPr>
              <a:t>Vous</a:t>
            </a:r>
            <a:r>
              <a:rPr lang="fr-FR" sz="1200" b="0" strike="noStrike" spc="63">
                <a:solidFill>
                  <a:srgbClr val="000000"/>
                </a:solidFill>
                <a:latin typeface="Verdana"/>
              </a:rPr>
              <a:t> </a:t>
            </a:r>
            <a:r>
              <a:rPr lang="fr-FR" sz="1200" b="0" strike="noStrike" spc="-1">
                <a:solidFill>
                  <a:srgbClr val="000000"/>
                </a:solidFill>
                <a:latin typeface="Verdana"/>
              </a:rPr>
              <a:t>bénéficiez</a:t>
            </a:r>
            <a:r>
              <a:rPr lang="fr-FR" sz="1200" b="0" strike="noStrike" spc="77">
                <a:solidFill>
                  <a:srgbClr val="000000"/>
                </a:solidFill>
                <a:latin typeface="Verdana"/>
              </a:rPr>
              <a:t> </a:t>
            </a:r>
            <a:r>
              <a:rPr lang="fr-FR" sz="1200" b="0" strike="noStrike" spc="-1">
                <a:solidFill>
                  <a:srgbClr val="000000"/>
                </a:solidFill>
                <a:latin typeface="Verdana"/>
              </a:rPr>
              <a:t>d’un</a:t>
            </a:r>
            <a:r>
              <a:rPr lang="fr-FR" sz="1200" b="0" strike="noStrike" spc="69">
                <a:solidFill>
                  <a:srgbClr val="000000"/>
                </a:solidFill>
                <a:latin typeface="Verdana"/>
              </a:rPr>
              <a:t> </a:t>
            </a:r>
            <a:r>
              <a:rPr lang="fr-FR" sz="1200" b="0" strike="noStrike" spc="-1">
                <a:solidFill>
                  <a:srgbClr val="000000"/>
                </a:solidFill>
                <a:latin typeface="Verdana"/>
              </a:rPr>
              <a:t>dispositif</a:t>
            </a:r>
            <a:r>
              <a:rPr lang="fr-FR" sz="1200" b="0" strike="noStrike" spc="77">
                <a:solidFill>
                  <a:srgbClr val="000000"/>
                </a:solidFill>
                <a:latin typeface="Verdana"/>
              </a:rPr>
              <a:t> </a:t>
            </a:r>
            <a:r>
              <a:rPr lang="fr-FR" sz="1200" b="0" strike="noStrike" spc="-1">
                <a:solidFill>
                  <a:srgbClr val="000000"/>
                </a:solidFill>
                <a:latin typeface="Verdana"/>
              </a:rPr>
              <a:t>de</a:t>
            </a:r>
            <a:r>
              <a:rPr lang="fr-FR" sz="1200" b="0" strike="noStrike" spc="69">
                <a:solidFill>
                  <a:srgbClr val="000000"/>
                </a:solidFill>
                <a:latin typeface="Verdana"/>
              </a:rPr>
              <a:t> </a:t>
            </a:r>
            <a:r>
              <a:rPr lang="fr-FR" sz="1200" b="0" strike="noStrike" spc="-1">
                <a:solidFill>
                  <a:srgbClr val="000000"/>
                </a:solidFill>
                <a:latin typeface="Verdana"/>
              </a:rPr>
              <a:t>messagerie</a:t>
            </a:r>
            <a:r>
              <a:rPr lang="fr-FR" sz="1200" b="0" strike="noStrike" spc="83">
                <a:solidFill>
                  <a:srgbClr val="000000"/>
                </a:solidFill>
                <a:latin typeface="Verdana"/>
              </a:rPr>
              <a:t> </a:t>
            </a:r>
            <a:r>
              <a:rPr lang="fr-FR" sz="1200" b="0" strike="noStrike" spc="-1">
                <a:solidFill>
                  <a:srgbClr val="000000"/>
                </a:solidFill>
                <a:latin typeface="Verdana"/>
              </a:rPr>
              <a:t>collaborative</a:t>
            </a:r>
            <a:r>
              <a:rPr lang="fr-FR" sz="1200" b="0" strike="noStrike" spc="77">
                <a:solidFill>
                  <a:srgbClr val="000000"/>
                </a:solidFill>
                <a:latin typeface="Verdana"/>
              </a:rPr>
              <a:t> </a:t>
            </a:r>
            <a:r>
              <a:rPr lang="fr-FR" sz="1200" b="0" strike="noStrike" spc="-1">
                <a:solidFill>
                  <a:srgbClr val="000000"/>
                </a:solidFill>
                <a:latin typeface="Verdana"/>
              </a:rPr>
              <a:t>(mails,</a:t>
            </a:r>
            <a:r>
              <a:rPr lang="fr-FR" sz="1200" b="0" strike="noStrike" spc="69">
                <a:solidFill>
                  <a:srgbClr val="000000"/>
                </a:solidFill>
                <a:latin typeface="Verdana"/>
              </a:rPr>
              <a:t> </a:t>
            </a:r>
            <a:r>
              <a:rPr lang="fr-FR" sz="1200" b="0" strike="noStrike" spc="-1">
                <a:solidFill>
                  <a:srgbClr val="000000"/>
                </a:solidFill>
                <a:latin typeface="Verdana"/>
              </a:rPr>
              <a:t>carnet</a:t>
            </a:r>
            <a:r>
              <a:rPr lang="fr-FR" sz="1200" b="0" strike="noStrike" spc="63">
                <a:solidFill>
                  <a:srgbClr val="000000"/>
                </a:solidFill>
                <a:latin typeface="Verdana"/>
              </a:rPr>
              <a:t> </a:t>
            </a:r>
            <a:r>
              <a:rPr lang="fr-FR" sz="1200" b="0" strike="noStrike" spc="-1">
                <a:solidFill>
                  <a:srgbClr val="000000"/>
                </a:solidFill>
                <a:latin typeface="Verdana"/>
              </a:rPr>
              <a:t>d’adresses,</a:t>
            </a:r>
            <a:r>
              <a:rPr lang="fr-FR" sz="1200" b="0" strike="noStrike" spc="72">
                <a:solidFill>
                  <a:srgbClr val="000000"/>
                </a:solidFill>
                <a:latin typeface="Verdana"/>
              </a:rPr>
              <a:t> </a:t>
            </a:r>
            <a:r>
              <a:rPr lang="fr-FR" sz="1200" b="0" strike="noStrike" spc="-1">
                <a:solidFill>
                  <a:srgbClr val="000000"/>
                </a:solidFill>
                <a:latin typeface="Verdana"/>
              </a:rPr>
              <a:t>agendas</a:t>
            </a:r>
            <a:r>
              <a:rPr lang="fr-FR" sz="1200" b="0" strike="noStrike" spc="77">
                <a:solidFill>
                  <a:srgbClr val="000000"/>
                </a:solidFill>
                <a:latin typeface="Verdana"/>
              </a:rPr>
              <a:t> </a:t>
            </a:r>
            <a:r>
              <a:rPr lang="fr-FR" sz="1200" b="0" strike="noStrike" spc="-1">
                <a:solidFill>
                  <a:srgbClr val="000000"/>
                </a:solidFill>
                <a:latin typeface="Verdana"/>
              </a:rPr>
              <a:t>partagés),</a:t>
            </a:r>
            <a:r>
              <a:rPr lang="fr-FR" sz="1200" b="0" strike="noStrike" spc="77">
                <a:solidFill>
                  <a:srgbClr val="000000"/>
                </a:solidFill>
                <a:latin typeface="Verdana"/>
              </a:rPr>
              <a:t> </a:t>
            </a:r>
            <a:r>
              <a:rPr lang="fr-FR" sz="1200" b="0" strike="noStrike" spc="-21">
                <a:solidFill>
                  <a:srgbClr val="000000"/>
                </a:solidFill>
                <a:latin typeface="Verdana"/>
              </a:rPr>
              <a:t>basé </a:t>
            </a:r>
            <a:r>
              <a:rPr lang="fr-FR" sz="1200" b="0" strike="noStrike" spc="-1">
                <a:solidFill>
                  <a:srgbClr val="000000"/>
                </a:solidFill>
                <a:latin typeface="Verdana"/>
              </a:rPr>
              <a:t>sur</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15">
                <a:solidFill>
                  <a:srgbClr val="000000"/>
                </a:solidFill>
                <a:latin typeface="Verdana"/>
              </a:rPr>
              <a:t> </a:t>
            </a:r>
            <a:r>
              <a:rPr lang="fr-FR" sz="1200" b="0" strike="noStrike" spc="-1">
                <a:solidFill>
                  <a:srgbClr val="000000"/>
                </a:solidFill>
                <a:latin typeface="Verdana"/>
              </a:rPr>
              <a:t>logiciel</a:t>
            </a:r>
            <a:r>
              <a:rPr lang="fr-FR" sz="1200" b="0" strike="noStrike" spc="-21">
                <a:solidFill>
                  <a:srgbClr val="000000"/>
                </a:solidFill>
                <a:latin typeface="Verdana"/>
              </a:rPr>
              <a:t> </a:t>
            </a:r>
            <a:r>
              <a:rPr lang="fr-FR" sz="1200" b="0" strike="noStrike" spc="-12">
                <a:solidFill>
                  <a:srgbClr val="000000"/>
                </a:solidFill>
                <a:latin typeface="Verdana"/>
              </a:rPr>
              <a:t>Zimbra.</a:t>
            </a:r>
            <a:endParaRPr lang="fr-FR" sz="1200" b="0" strike="noStrike" spc="-1">
              <a:solidFill>
                <a:srgbClr val="000000"/>
              </a:solidFill>
              <a:latin typeface="Calibri"/>
            </a:endParaRPr>
          </a:p>
        </p:txBody>
      </p:sp>
      <p:sp>
        <p:nvSpPr>
          <p:cNvPr id="814" name="object 3"/>
          <p:cNvSpPr/>
          <p:nvPr/>
        </p:nvSpPr>
        <p:spPr>
          <a:xfrm>
            <a:off x="0" y="0"/>
            <a:ext cx="9143640" cy="661320"/>
          </a:xfrm>
          <a:custGeom>
            <a:avLst/>
            <a:gdLst>
              <a:gd name="textAreaLeft" fmla="*/ 0 w 9143640"/>
              <a:gd name="textAreaRight" fmla="*/ 9144000 w 9143640"/>
              <a:gd name="textAreaTop" fmla="*/ 0 h 661320"/>
              <a:gd name="textAreaBottom" fmla="*/ 661680 h 661320"/>
            </a:gdLst>
            <a:ahLst/>
            <a:cxnLst/>
            <a:rect l="textAreaLeft" t="textAreaTop" r="textAreaRight" b="textAreaBottom"/>
            <a:pathLst>
              <a:path w="9144000" h="661670">
                <a:moveTo>
                  <a:pt x="9144000" y="0"/>
                </a:moveTo>
                <a:lnTo>
                  <a:pt x="0" y="0"/>
                </a:lnTo>
                <a:lnTo>
                  <a:pt x="0" y="661415"/>
                </a:lnTo>
                <a:lnTo>
                  <a:pt x="9144000" y="661415"/>
                </a:lnTo>
                <a:lnTo>
                  <a:pt x="9144000" y="0"/>
                </a:lnTo>
                <a:close/>
              </a:path>
            </a:pathLst>
          </a:custGeom>
          <a:solidFill>
            <a:srgbClr val="5761E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815" name="PlaceHolder 1"/>
          <p:cNvSpPr>
            <a:spLocks noGrp="1"/>
          </p:cNvSpPr>
          <p:nvPr>
            <p:ph type="title"/>
          </p:nvPr>
        </p:nvSpPr>
        <p:spPr>
          <a:xfrm>
            <a:off x="1748520" y="153360"/>
            <a:ext cx="5644800" cy="1157400"/>
          </a:xfrm>
          <a:prstGeom prst="rect">
            <a:avLst/>
          </a:prstGeom>
          <a:noFill/>
          <a:ln w="0">
            <a:noFill/>
          </a:ln>
        </p:spPr>
        <p:txBody>
          <a:bodyPr lIns="0" tIns="12240" rIns="0" bIns="0" anchor="t">
            <a:noAutofit/>
          </a:bodyPr>
          <a:lstStyle/>
          <a:p>
            <a:pPr marL="12600">
              <a:lnSpc>
                <a:spcPct val="100000"/>
              </a:lnSpc>
              <a:spcBef>
                <a:spcPts val="96"/>
              </a:spcBef>
              <a:buNone/>
            </a:pPr>
            <a:r>
              <a:rPr lang="fr-FR" sz="1600" b="1" strike="noStrike" spc="-1">
                <a:solidFill>
                  <a:srgbClr val="FFFFFF"/>
                </a:solidFill>
                <a:latin typeface="Verdana"/>
              </a:rPr>
              <a:t>LES</a:t>
            </a:r>
            <a:r>
              <a:rPr lang="fr-FR" sz="1600" b="1" strike="noStrike" spc="-60">
                <a:solidFill>
                  <a:srgbClr val="FFFFFF"/>
                </a:solidFill>
                <a:latin typeface="Verdana"/>
              </a:rPr>
              <a:t> </a:t>
            </a:r>
            <a:r>
              <a:rPr lang="fr-FR" sz="1600" b="1" strike="noStrike" spc="-1">
                <a:solidFill>
                  <a:srgbClr val="FFFFFF"/>
                </a:solidFill>
                <a:latin typeface="Verdana"/>
              </a:rPr>
              <a:t>SERVICES</a:t>
            </a:r>
            <a:r>
              <a:rPr lang="fr-FR" sz="1600" b="1" strike="noStrike" spc="-55">
                <a:solidFill>
                  <a:srgbClr val="FFFFFF"/>
                </a:solidFill>
                <a:latin typeface="Verdana"/>
              </a:rPr>
              <a:t> </a:t>
            </a:r>
            <a:r>
              <a:rPr lang="fr-FR" sz="1600" b="1" strike="noStrike" spc="-12">
                <a:solidFill>
                  <a:srgbClr val="FFFFFF"/>
                </a:solidFill>
                <a:latin typeface="Verdana"/>
              </a:rPr>
              <a:t>NUMÉRIQUES</a:t>
            </a:r>
            <a:r>
              <a:rPr lang="fr-FR" sz="1600" b="1" strike="noStrike" spc="-55">
                <a:solidFill>
                  <a:srgbClr val="FFFFFF"/>
                </a:solidFill>
                <a:latin typeface="Verdana"/>
              </a:rPr>
              <a:t> </a:t>
            </a:r>
            <a:r>
              <a:rPr lang="fr-FR" sz="1600" b="1" strike="noStrike" spc="-12">
                <a:solidFill>
                  <a:srgbClr val="FFFFFF"/>
                </a:solidFill>
                <a:latin typeface="Verdana"/>
              </a:rPr>
              <a:t>INCONTOURNABLES</a:t>
            </a:r>
            <a:endParaRPr lang="fr-FR" sz="1600" b="0" strike="noStrike" spc="-1">
              <a:solidFill>
                <a:srgbClr val="000000"/>
              </a:solidFill>
              <a:latin typeface="Calibri"/>
            </a:endParaRPr>
          </a:p>
        </p:txBody>
      </p:sp>
      <p:pic>
        <p:nvPicPr>
          <p:cNvPr id="816" name="object 5"/>
          <p:cNvPicPr/>
          <p:nvPr/>
        </p:nvPicPr>
        <p:blipFill>
          <a:blip r:embed="rId3"/>
          <a:stretch/>
        </p:blipFill>
        <p:spPr>
          <a:xfrm>
            <a:off x="2956320" y="4558320"/>
            <a:ext cx="3224880" cy="1934640"/>
          </a:xfrm>
          <a:prstGeom prst="rect">
            <a:avLst/>
          </a:prstGeom>
          <a:ln w="0">
            <a:noFill/>
          </a:ln>
        </p:spPr>
      </p:pic>
      <p:sp>
        <p:nvSpPr>
          <p:cNvPr id="817" name="PlaceHolder 2"/>
          <p:cNvSpPr>
            <a:spLocks noGrp="1"/>
          </p:cNvSpPr>
          <p:nvPr>
            <p:ph type="sldNum" idx="69"/>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133</a:t>
            </a:r>
            <a:endParaRPr lang="fr-FR" sz="1200" b="0" strike="noStrike" spc="-1">
              <a:solidFill>
                <a:srgbClr val="000000"/>
              </a:solidFill>
              <a:latin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8" name="object 2"/>
          <p:cNvSpPr/>
          <p:nvPr/>
        </p:nvSpPr>
        <p:spPr>
          <a:xfrm>
            <a:off x="250200" y="1222200"/>
            <a:ext cx="8642520" cy="4210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ENVIRONNEMENT</a:t>
            </a:r>
            <a:r>
              <a:rPr lang="fr-FR" sz="1200" b="1" strike="noStrike" spc="-41">
                <a:solidFill>
                  <a:srgbClr val="000000"/>
                </a:solidFill>
                <a:latin typeface="Verdana"/>
              </a:rPr>
              <a:t> </a:t>
            </a:r>
            <a:r>
              <a:rPr lang="fr-FR" sz="1200" b="1" strike="noStrike" spc="-1">
                <a:solidFill>
                  <a:srgbClr val="000000"/>
                </a:solidFill>
                <a:latin typeface="Verdana"/>
              </a:rPr>
              <a:t>NUMÉRIQUE</a:t>
            </a:r>
            <a:r>
              <a:rPr lang="fr-FR" sz="1200" b="1" strike="noStrike" spc="4">
                <a:solidFill>
                  <a:srgbClr val="000000"/>
                </a:solidFill>
                <a:latin typeface="Verdana"/>
              </a:rPr>
              <a:t> </a:t>
            </a:r>
            <a:r>
              <a:rPr lang="fr-FR" sz="1200" b="1" strike="noStrike" spc="-1">
                <a:solidFill>
                  <a:srgbClr val="000000"/>
                </a:solidFill>
                <a:latin typeface="Verdana"/>
              </a:rPr>
              <a:t>DE</a:t>
            </a:r>
            <a:r>
              <a:rPr lang="fr-FR" sz="1200" b="1" strike="noStrike" spc="-7">
                <a:solidFill>
                  <a:srgbClr val="000000"/>
                </a:solidFill>
                <a:latin typeface="Verdana"/>
              </a:rPr>
              <a:t> </a:t>
            </a:r>
            <a:r>
              <a:rPr lang="fr-FR" sz="1200" b="1" strike="noStrike" spc="-1">
                <a:solidFill>
                  <a:srgbClr val="000000"/>
                </a:solidFill>
                <a:latin typeface="Verdana"/>
              </a:rPr>
              <a:t>TRAVAIL</a:t>
            </a:r>
            <a:r>
              <a:rPr lang="fr-FR" sz="1200" b="1" strike="noStrike" spc="-21">
                <a:solidFill>
                  <a:srgbClr val="000000"/>
                </a:solidFill>
                <a:latin typeface="Verdana"/>
              </a:rPr>
              <a:t> </a:t>
            </a:r>
            <a:r>
              <a:rPr lang="fr-FR" sz="1200" b="1" strike="noStrike" spc="-1">
                <a:solidFill>
                  <a:srgbClr val="000000"/>
                </a:solidFill>
                <a:latin typeface="Verdana"/>
              </a:rPr>
              <a:t>(ENT)</a:t>
            </a:r>
            <a:r>
              <a:rPr lang="fr-FR" sz="1200" b="1" strike="noStrike" spc="-12">
                <a:solidFill>
                  <a:srgbClr val="000000"/>
                </a:solidFill>
                <a:latin typeface="Verdana"/>
              </a:rPr>
              <a:t> </a:t>
            </a:r>
            <a:r>
              <a:rPr lang="fr-FR" sz="1200" b="1" strike="noStrike" spc="-1">
                <a:solidFill>
                  <a:srgbClr val="000000"/>
                </a:solidFill>
                <a:latin typeface="Verdana"/>
              </a:rPr>
              <a:t>:</a:t>
            </a:r>
            <a:r>
              <a:rPr lang="fr-FR" sz="1200" b="1" strike="noStrike" spc="-7">
                <a:solidFill>
                  <a:srgbClr val="000000"/>
                </a:solidFill>
                <a:latin typeface="Verdana"/>
              </a:rPr>
              <a:t> </a:t>
            </a:r>
            <a:r>
              <a:rPr lang="fr-FR" sz="1200" b="1" strike="noStrike" spc="-1">
                <a:solidFill>
                  <a:srgbClr val="000000"/>
                </a:solidFill>
                <a:latin typeface="Verdana"/>
              </a:rPr>
              <a:t>APPLICATIONS,</a:t>
            </a:r>
            <a:r>
              <a:rPr lang="fr-FR" sz="1200" b="1" strike="noStrike" spc="-35">
                <a:solidFill>
                  <a:srgbClr val="000000"/>
                </a:solidFill>
                <a:latin typeface="Verdana"/>
              </a:rPr>
              <a:t> </a:t>
            </a:r>
            <a:r>
              <a:rPr lang="fr-FR" sz="1200" b="1" strike="noStrike" spc="-1">
                <a:solidFill>
                  <a:srgbClr val="000000"/>
                </a:solidFill>
                <a:latin typeface="Verdana"/>
              </a:rPr>
              <a:t>ACTUALITÉS</a:t>
            </a:r>
            <a:r>
              <a:rPr lang="fr-FR" sz="1200" b="1" strike="noStrike" spc="-21">
                <a:solidFill>
                  <a:srgbClr val="000000"/>
                </a:solidFill>
                <a:latin typeface="Verdana"/>
              </a:rPr>
              <a:t> </a:t>
            </a:r>
            <a:r>
              <a:rPr lang="fr-FR" sz="1200" b="1" strike="noStrike" spc="-1">
                <a:solidFill>
                  <a:srgbClr val="000000"/>
                </a:solidFill>
                <a:latin typeface="Verdana"/>
              </a:rPr>
              <a:t>ET</a:t>
            </a:r>
            <a:r>
              <a:rPr lang="fr-FR" sz="1200" b="1" strike="noStrike" spc="-7">
                <a:solidFill>
                  <a:srgbClr val="000000"/>
                </a:solidFill>
                <a:latin typeface="Verdana"/>
              </a:rPr>
              <a:t> </a:t>
            </a:r>
            <a:r>
              <a:rPr lang="fr-FR" sz="1200" b="1" strike="noStrike" spc="-12">
                <a:solidFill>
                  <a:srgbClr val="000000"/>
                </a:solidFill>
                <a:latin typeface="Verdana"/>
              </a:rPr>
              <a:t>INTRANET</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spcBef>
                <a:spcPts val="6"/>
              </a:spcBef>
              <a:buNone/>
            </a:pPr>
            <a:r>
              <a:rPr lang="fr-FR" sz="1200" b="0" strike="noStrike" spc="-1">
                <a:solidFill>
                  <a:srgbClr val="000000"/>
                </a:solidFill>
                <a:latin typeface="Verdana"/>
              </a:rPr>
              <a:t>Au</a:t>
            </a:r>
            <a:r>
              <a:rPr lang="fr-FR" sz="1200" b="0" strike="noStrike" spc="-12">
                <a:solidFill>
                  <a:srgbClr val="000000"/>
                </a:solidFill>
                <a:latin typeface="Verdana"/>
              </a:rPr>
              <a:t> </a:t>
            </a:r>
            <a:r>
              <a:rPr lang="fr-FR" sz="1200" b="0" strike="noStrike" spc="-1">
                <a:solidFill>
                  <a:srgbClr val="000000"/>
                </a:solidFill>
                <a:latin typeface="Verdana"/>
              </a:rPr>
              <a:t>quotidien,</a:t>
            </a:r>
            <a:r>
              <a:rPr lang="fr-FR" sz="1200" b="0" strike="noStrike" spc="9">
                <a:solidFill>
                  <a:srgbClr val="000000"/>
                </a:solidFill>
                <a:latin typeface="Verdana"/>
              </a:rPr>
              <a:t> </a:t>
            </a:r>
            <a:r>
              <a:rPr lang="fr-FR" sz="1200" b="0" strike="noStrike" spc="-1">
                <a:solidFill>
                  <a:srgbClr val="000000"/>
                </a:solidFill>
                <a:latin typeface="Verdana"/>
              </a:rPr>
              <a:t>l'ENT</a:t>
            </a:r>
            <a:r>
              <a:rPr lang="fr-FR" sz="1200" b="0" strike="noStrike" spc="-7">
                <a:solidFill>
                  <a:srgbClr val="000000"/>
                </a:solidFill>
                <a:latin typeface="Verdana"/>
              </a:rPr>
              <a:t> </a:t>
            </a:r>
            <a:r>
              <a:rPr lang="fr-FR" sz="1200" b="0" strike="noStrike" spc="-1">
                <a:solidFill>
                  <a:srgbClr val="000000"/>
                </a:solidFill>
                <a:latin typeface="Verdana"/>
              </a:rPr>
              <a:t>ULille</a:t>
            </a:r>
            <a:r>
              <a:rPr lang="fr-FR" sz="1200" b="0" strike="noStrike" spc="-32">
                <a:solidFill>
                  <a:srgbClr val="000000"/>
                </a:solidFill>
                <a:latin typeface="Verdana"/>
              </a:rPr>
              <a:t> </a:t>
            </a:r>
            <a:r>
              <a:rPr lang="fr-FR" sz="1200" b="0" strike="noStrike" spc="-1">
                <a:solidFill>
                  <a:srgbClr val="000000"/>
                </a:solidFill>
                <a:latin typeface="Verdana"/>
              </a:rPr>
              <a:t>est</a:t>
            </a:r>
            <a:r>
              <a:rPr lang="fr-FR" sz="1200" b="0" strike="noStrike" spc="-7">
                <a:solidFill>
                  <a:srgbClr val="000000"/>
                </a:solidFill>
                <a:latin typeface="Verdana"/>
              </a:rPr>
              <a:t> </a:t>
            </a:r>
            <a:r>
              <a:rPr lang="fr-FR" sz="1200" b="0" strike="noStrike" spc="-1">
                <a:solidFill>
                  <a:srgbClr val="000000"/>
                </a:solidFill>
                <a:latin typeface="Verdana"/>
              </a:rPr>
              <a:t>votre</a:t>
            </a:r>
            <a:r>
              <a:rPr lang="fr-FR" sz="1200" b="0" strike="noStrike" spc="-12">
                <a:solidFill>
                  <a:srgbClr val="000000"/>
                </a:solidFill>
                <a:latin typeface="Verdana"/>
              </a:rPr>
              <a:t> </a:t>
            </a:r>
            <a:r>
              <a:rPr lang="fr-FR" sz="1200" b="0" strike="noStrike" spc="-1">
                <a:solidFill>
                  <a:srgbClr val="000000"/>
                </a:solidFill>
                <a:latin typeface="Verdana"/>
              </a:rPr>
              <a:t>porte</a:t>
            </a:r>
            <a:r>
              <a:rPr lang="fr-FR" sz="1200" b="0" strike="noStrike" spc="-12">
                <a:solidFill>
                  <a:srgbClr val="000000"/>
                </a:solidFill>
                <a:latin typeface="Verdana"/>
              </a:rPr>
              <a:t> </a:t>
            </a:r>
            <a:r>
              <a:rPr lang="fr-FR" sz="1200" b="0" strike="noStrike" spc="-1">
                <a:solidFill>
                  <a:srgbClr val="000000"/>
                </a:solidFill>
                <a:latin typeface="Verdana"/>
              </a:rPr>
              <a:t>d'entrée</a:t>
            </a:r>
            <a:r>
              <a:rPr lang="fr-FR" sz="1200" b="0" strike="noStrike" spc="-12">
                <a:solidFill>
                  <a:srgbClr val="000000"/>
                </a:solidFill>
                <a:latin typeface="Verdana"/>
              </a:rPr>
              <a:t> </a:t>
            </a:r>
            <a:r>
              <a:rPr lang="fr-FR" sz="1200" b="0" strike="noStrike" spc="-1">
                <a:solidFill>
                  <a:srgbClr val="000000"/>
                </a:solidFill>
                <a:latin typeface="Verdana"/>
              </a:rPr>
              <a:t>pour</a:t>
            </a:r>
            <a:r>
              <a:rPr lang="fr-FR" sz="1200" b="0" strike="noStrike" spc="-12">
                <a:solidFill>
                  <a:srgbClr val="000000"/>
                </a:solidFill>
                <a:latin typeface="Verdana"/>
              </a:rPr>
              <a:t> </a:t>
            </a:r>
            <a:r>
              <a:rPr lang="fr-FR" sz="1200" b="0" strike="noStrike" spc="-1">
                <a:solidFill>
                  <a:srgbClr val="000000"/>
                </a:solidFill>
                <a:latin typeface="Verdana"/>
              </a:rPr>
              <a:t>accéder</a:t>
            </a:r>
            <a:r>
              <a:rPr lang="fr-FR" sz="1200" b="0" strike="noStrike" spc="-7">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aux</a:t>
            </a:r>
            <a:r>
              <a:rPr lang="fr-FR" sz="1200" b="0" strike="noStrike" spc="-12">
                <a:solidFill>
                  <a:srgbClr val="000000"/>
                </a:solidFill>
                <a:latin typeface="Verdana"/>
              </a:rPr>
              <a:t> </a:t>
            </a:r>
            <a:r>
              <a:rPr lang="fr-FR" sz="1200" b="0" strike="noStrike" spc="-1">
                <a:solidFill>
                  <a:srgbClr val="000000"/>
                </a:solidFill>
                <a:latin typeface="Verdana"/>
              </a:rPr>
              <a:t>applications</a:t>
            </a:r>
            <a:r>
              <a:rPr lang="fr-FR" sz="1200" b="0" strike="noStrike" spc="9">
                <a:solidFill>
                  <a:srgbClr val="000000"/>
                </a:solidFill>
                <a:latin typeface="Verdana"/>
              </a:rPr>
              <a:t> </a:t>
            </a:r>
            <a:r>
              <a:rPr lang="fr-FR" sz="1200" b="0" strike="noStrike" spc="-12">
                <a:solidFill>
                  <a:srgbClr val="000000"/>
                </a:solidFill>
                <a:latin typeface="Verdana"/>
              </a:rPr>
              <a:t>pratiques</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aux alertes</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actualités</a:t>
            </a:r>
            <a:r>
              <a:rPr lang="fr-FR" sz="1200" b="0" strike="noStrike" spc="24">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l'université</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
                <a:solidFill>
                  <a:srgbClr val="000000"/>
                </a:solidFill>
                <a:latin typeface="Verdana"/>
              </a:rPr>
              <a:t>l'intranet</a:t>
            </a:r>
            <a:r>
              <a:rPr lang="fr-FR" sz="1200" b="0" strike="noStrike" spc="12">
                <a:solidFill>
                  <a:srgbClr val="000000"/>
                </a:solidFill>
                <a:latin typeface="Verdana"/>
              </a:rPr>
              <a:t> </a:t>
            </a:r>
            <a:r>
              <a:rPr lang="fr-FR" sz="1200" b="0" strike="noStrike" spc="-1">
                <a:solidFill>
                  <a:srgbClr val="000000"/>
                </a:solidFill>
                <a:latin typeface="Verdana"/>
              </a:rPr>
              <a:t>proposant</a:t>
            </a:r>
            <a:r>
              <a:rPr lang="fr-FR" sz="1200" b="0" strike="noStrike" spc="9">
                <a:solidFill>
                  <a:srgbClr val="000000"/>
                </a:solidFill>
                <a:latin typeface="Verdana"/>
              </a:rPr>
              <a:t> </a:t>
            </a:r>
            <a:r>
              <a:rPr lang="fr-FR" sz="1200" b="0" strike="noStrike" spc="-1">
                <a:solidFill>
                  <a:srgbClr val="000000"/>
                </a:solidFill>
                <a:latin typeface="Verdana"/>
              </a:rPr>
              <a:t>des</a:t>
            </a:r>
            <a:r>
              <a:rPr lang="fr-FR" sz="1200" b="0" strike="noStrike" spc="4">
                <a:solidFill>
                  <a:srgbClr val="000000"/>
                </a:solidFill>
                <a:latin typeface="Verdana"/>
              </a:rPr>
              <a:t> </a:t>
            </a:r>
            <a:r>
              <a:rPr lang="fr-FR" sz="1200" b="0" strike="noStrike" spc="-1">
                <a:solidFill>
                  <a:srgbClr val="000000"/>
                </a:solidFill>
                <a:latin typeface="Verdana"/>
              </a:rPr>
              <a:t>informations,</a:t>
            </a:r>
            <a:r>
              <a:rPr lang="fr-FR" sz="1200" b="0" strike="noStrike" spc="4">
                <a:solidFill>
                  <a:srgbClr val="000000"/>
                </a:solidFill>
                <a:latin typeface="Verdana"/>
              </a:rPr>
              <a:t> </a:t>
            </a:r>
            <a:r>
              <a:rPr lang="fr-FR" sz="1200" b="0" strike="noStrike" spc="-1">
                <a:solidFill>
                  <a:srgbClr val="000000"/>
                </a:solidFill>
                <a:latin typeface="Verdana"/>
              </a:rPr>
              <a:t>documents</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7">
                <a:solidFill>
                  <a:srgbClr val="000000"/>
                </a:solidFill>
                <a:latin typeface="Verdana"/>
              </a:rPr>
              <a:t> </a:t>
            </a:r>
            <a:r>
              <a:rPr lang="fr-FR" sz="1200" b="0" strike="noStrike" spc="-1">
                <a:solidFill>
                  <a:srgbClr val="000000"/>
                </a:solidFill>
                <a:latin typeface="Verdana"/>
              </a:rPr>
              <a:t>contacts,</a:t>
            </a:r>
            <a:r>
              <a:rPr lang="fr-FR" sz="1200" b="0" strike="noStrike" spc="4">
                <a:solidFill>
                  <a:srgbClr val="000000"/>
                </a:solidFill>
                <a:latin typeface="Verdana"/>
              </a:rPr>
              <a:t> </a:t>
            </a:r>
            <a:r>
              <a:rPr lang="fr-FR" sz="1200" b="0" strike="noStrike" spc="-1">
                <a:solidFill>
                  <a:srgbClr val="000000"/>
                </a:solidFill>
                <a:latin typeface="Verdana"/>
              </a:rPr>
              <a:t>classés par</a:t>
            </a:r>
            <a:r>
              <a:rPr lang="fr-FR" sz="1200" b="0" strike="noStrike" spc="12">
                <a:solidFill>
                  <a:srgbClr val="000000"/>
                </a:solidFill>
                <a:latin typeface="Verdana"/>
              </a:rPr>
              <a:t> </a:t>
            </a:r>
            <a:r>
              <a:rPr lang="fr-FR" sz="1200" b="0" strike="noStrike" spc="-1">
                <a:solidFill>
                  <a:srgbClr val="000000"/>
                </a:solidFill>
                <a:latin typeface="Verdana"/>
              </a:rPr>
              <a:t>thèmes (aides</a:t>
            </a:r>
            <a:r>
              <a:rPr lang="fr-FR" sz="1200" b="0" strike="noStrike" spc="4">
                <a:solidFill>
                  <a:srgbClr val="000000"/>
                </a:solidFill>
                <a:latin typeface="Verdana"/>
              </a:rPr>
              <a:t> </a:t>
            </a:r>
            <a:r>
              <a:rPr lang="fr-FR" sz="1200" b="0" strike="noStrike" spc="-1">
                <a:solidFill>
                  <a:srgbClr val="000000"/>
                </a:solidFill>
                <a:latin typeface="Verdana"/>
              </a:rPr>
              <a:t>et </a:t>
            </a:r>
            <a:r>
              <a:rPr lang="fr-FR" sz="1200" b="0" strike="noStrike" spc="-12">
                <a:solidFill>
                  <a:srgbClr val="000000"/>
                </a:solidFill>
                <a:latin typeface="Verdana"/>
              </a:rPr>
              <a:t>accompagnement, </a:t>
            </a:r>
            <a:r>
              <a:rPr lang="fr-FR" sz="1200" b="0" strike="noStrike" spc="-1">
                <a:solidFill>
                  <a:srgbClr val="000000"/>
                </a:solidFill>
                <a:latin typeface="Verdana"/>
              </a:rPr>
              <a:t>scolarité,</a:t>
            </a:r>
            <a:r>
              <a:rPr lang="fr-FR" sz="1200" b="0" strike="noStrike" spc="12">
                <a:solidFill>
                  <a:srgbClr val="000000"/>
                </a:solidFill>
                <a:latin typeface="Verdana"/>
              </a:rPr>
              <a:t> </a:t>
            </a:r>
            <a:r>
              <a:rPr lang="fr-FR" sz="1200" b="0" strike="noStrike" spc="-12">
                <a:solidFill>
                  <a:srgbClr val="000000"/>
                </a:solidFill>
                <a:latin typeface="Verdana"/>
              </a:rPr>
              <a:t>orientation-</a:t>
            </a:r>
            <a:r>
              <a:rPr lang="fr-FR" sz="1200" b="0" strike="noStrike" spc="-1">
                <a:solidFill>
                  <a:srgbClr val="000000"/>
                </a:solidFill>
                <a:latin typeface="Verdana"/>
              </a:rPr>
              <a:t>insertion,</a:t>
            </a:r>
            <a:r>
              <a:rPr lang="fr-FR" sz="1200" b="0" strike="noStrike" spc="32">
                <a:solidFill>
                  <a:srgbClr val="000000"/>
                </a:solidFill>
                <a:latin typeface="Verdana"/>
              </a:rPr>
              <a:t> </a:t>
            </a:r>
            <a:r>
              <a:rPr lang="fr-FR" sz="1200" b="0" strike="noStrike" spc="-1">
                <a:solidFill>
                  <a:srgbClr val="000000"/>
                </a:solidFill>
                <a:latin typeface="Verdana"/>
              </a:rPr>
              <a:t>vie</a:t>
            </a:r>
            <a:r>
              <a:rPr lang="fr-FR" sz="1200" b="0" strike="noStrike" spc="12">
                <a:solidFill>
                  <a:srgbClr val="000000"/>
                </a:solidFill>
                <a:latin typeface="Verdana"/>
              </a:rPr>
              <a:t> </a:t>
            </a:r>
            <a:r>
              <a:rPr lang="fr-FR" sz="1200" b="0" strike="noStrike" spc="-12">
                <a:solidFill>
                  <a:srgbClr val="000000"/>
                </a:solidFill>
                <a:latin typeface="Verdana"/>
              </a:rPr>
              <a:t>pratique...)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plateforme</a:t>
            </a:r>
            <a:r>
              <a:rPr lang="fr-FR" sz="1200" b="0" strike="noStrike" spc="-21">
                <a:solidFill>
                  <a:srgbClr val="000000"/>
                </a:solidFill>
                <a:latin typeface="Verdana"/>
              </a:rPr>
              <a:t> </a:t>
            </a:r>
            <a:r>
              <a:rPr lang="fr-FR" sz="1200" b="0" strike="noStrike" spc="-1">
                <a:solidFill>
                  <a:srgbClr val="000000"/>
                </a:solidFill>
                <a:latin typeface="Verdana"/>
              </a:rPr>
              <a:t>pédagogique</a:t>
            </a:r>
            <a:r>
              <a:rPr lang="fr-FR" sz="1200" b="0" strike="noStrike" spc="12">
                <a:solidFill>
                  <a:srgbClr val="000000"/>
                </a:solidFill>
                <a:latin typeface="Verdana"/>
              </a:rPr>
              <a:t> </a:t>
            </a:r>
            <a:r>
              <a:rPr lang="fr-FR" sz="1200" b="0" strike="noStrike" spc="-12">
                <a:solidFill>
                  <a:srgbClr val="000000"/>
                </a:solidFill>
                <a:latin typeface="Verdana"/>
              </a:rPr>
              <a:t>Moodle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C'est</a:t>
            </a:r>
            <a:r>
              <a:rPr lang="fr-FR" sz="1200" b="0" strike="noStrike" spc="83">
                <a:solidFill>
                  <a:srgbClr val="000000"/>
                </a:solidFill>
                <a:latin typeface="Verdana"/>
              </a:rPr>
              <a:t> </a:t>
            </a:r>
            <a:r>
              <a:rPr lang="fr-FR" sz="1200" b="0" strike="noStrike" spc="-1">
                <a:solidFill>
                  <a:srgbClr val="000000"/>
                </a:solidFill>
                <a:latin typeface="Verdana"/>
              </a:rPr>
              <a:t>un</a:t>
            </a:r>
            <a:r>
              <a:rPr lang="fr-FR" sz="1200" b="0" strike="noStrike" spc="94">
                <a:solidFill>
                  <a:srgbClr val="000000"/>
                </a:solidFill>
                <a:latin typeface="Verdana"/>
              </a:rPr>
              <a:t> </a:t>
            </a:r>
            <a:r>
              <a:rPr lang="fr-FR" sz="1200" b="0" strike="noStrike" spc="-1">
                <a:solidFill>
                  <a:srgbClr val="000000"/>
                </a:solidFill>
                <a:latin typeface="Verdana"/>
              </a:rPr>
              <a:t>outil</a:t>
            </a:r>
            <a:r>
              <a:rPr lang="fr-FR" sz="1200" b="0" strike="noStrike" spc="103">
                <a:solidFill>
                  <a:srgbClr val="000000"/>
                </a:solidFill>
                <a:latin typeface="Verdana"/>
              </a:rPr>
              <a:t> </a:t>
            </a:r>
            <a:r>
              <a:rPr lang="fr-FR" sz="1200" b="0" strike="noStrike" spc="-1">
                <a:solidFill>
                  <a:srgbClr val="000000"/>
                </a:solidFill>
                <a:latin typeface="Verdana"/>
              </a:rPr>
              <a:t>en</a:t>
            </a:r>
            <a:r>
              <a:rPr lang="fr-FR" sz="1200" b="0" strike="noStrike" spc="97">
                <a:solidFill>
                  <a:srgbClr val="000000"/>
                </a:solidFill>
                <a:latin typeface="Verdana"/>
              </a:rPr>
              <a:t> </a:t>
            </a:r>
            <a:r>
              <a:rPr lang="fr-FR" sz="1200" b="0" strike="noStrike" spc="-1">
                <a:solidFill>
                  <a:srgbClr val="000000"/>
                </a:solidFill>
                <a:latin typeface="Verdana"/>
              </a:rPr>
              <a:t>constante</a:t>
            </a:r>
            <a:r>
              <a:rPr lang="fr-FR" sz="1200" b="0" strike="noStrike" spc="83">
                <a:solidFill>
                  <a:srgbClr val="000000"/>
                </a:solidFill>
                <a:latin typeface="Verdana"/>
              </a:rPr>
              <a:t> </a:t>
            </a:r>
            <a:r>
              <a:rPr lang="fr-FR" sz="1200" b="0" strike="noStrike" spc="-1">
                <a:solidFill>
                  <a:srgbClr val="000000"/>
                </a:solidFill>
                <a:latin typeface="Verdana"/>
              </a:rPr>
              <a:t>évolution</a:t>
            </a:r>
            <a:r>
              <a:rPr lang="fr-FR" sz="1200" b="0" strike="noStrike" spc="117">
                <a:solidFill>
                  <a:srgbClr val="000000"/>
                </a:solidFill>
                <a:latin typeface="Verdana"/>
              </a:rPr>
              <a:t> </a:t>
            </a:r>
            <a:r>
              <a:rPr lang="fr-FR" sz="1200" b="0" strike="noStrike" spc="-1">
                <a:solidFill>
                  <a:srgbClr val="000000"/>
                </a:solidFill>
                <a:latin typeface="Verdana"/>
              </a:rPr>
              <a:t>:</a:t>
            </a:r>
            <a:r>
              <a:rPr lang="fr-FR" sz="1200" b="0" strike="noStrike" spc="103">
                <a:solidFill>
                  <a:srgbClr val="000000"/>
                </a:solidFill>
                <a:latin typeface="Verdana"/>
              </a:rPr>
              <a:t> </a:t>
            </a:r>
            <a:r>
              <a:rPr lang="fr-FR" sz="1200" b="0" strike="noStrike" spc="-1">
                <a:solidFill>
                  <a:srgbClr val="000000"/>
                </a:solidFill>
                <a:latin typeface="Verdana"/>
              </a:rPr>
              <a:t>de</a:t>
            </a:r>
            <a:r>
              <a:rPr lang="fr-FR" sz="1200" b="0" strike="noStrike" spc="109">
                <a:solidFill>
                  <a:srgbClr val="000000"/>
                </a:solidFill>
                <a:latin typeface="Verdana"/>
              </a:rPr>
              <a:t> </a:t>
            </a:r>
            <a:r>
              <a:rPr lang="fr-FR" sz="1200" b="0" strike="noStrike" spc="-1">
                <a:solidFill>
                  <a:srgbClr val="000000"/>
                </a:solidFill>
                <a:latin typeface="Verdana"/>
              </a:rPr>
              <a:t>nouvelles</a:t>
            </a:r>
            <a:r>
              <a:rPr lang="fr-FR" sz="1200" b="0" strike="noStrike" spc="97">
                <a:solidFill>
                  <a:srgbClr val="000000"/>
                </a:solidFill>
                <a:latin typeface="Verdana"/>
              </a:rPr>
              <a:t> </a:t>
            </a:r>
            <a:r>
              <a:rPr lang="fr-FR" sz="1200" b="0" strike="noStrike" spc="-1">
                <a:solidFill>
                  <a:srgbClr val="000000"/>
                </a:solidFill>
                <a:latin typeface="Verdana"/>
              </a:rPr>
              <a:t>applications,</a:t>
            </a:r>
            <a:r>
              <a:rPr lang="fr-FR" sz="1200" b="0" strike="noStrike" spc="109">
                <a:solidFill>
                  <a:srgbClr val="000000"/>
                </a:solidFill>
                <a:latin typeface="Verdana"/>
              </a:rPr>
              <a:t> </a:t>
            </a:r>
            <a:r>
              <a:rPr lang="fr-FR" sz="1200" b="0" strike="noStrike" spc="-1">
                <a:solidFill>
                  <a:srgbClr val="000000"/>
                </a:solidFill>
                <a:latin typeface="Verdana"/>
              </a:rPr>
              <a:t>de</a:t>
            </a:r>
            <a:r>
              <a:rPr lang="fr-FR" sz="1200" b="0" strike="noStrike" spc="103">
                <a:solidFill>
                  <a:srgbClr val="000000"/>
                </a:solidFill>
                <a:latin typeface="Verdana"/>
              </a:rPr>
              <a:t> </a:t>
            </a:r>
            <a:r>
              <a:rPr lang="fr-FR" sz="1200" b="0" strike="noStrike" spc="-1">
                <a:solidFill>
                  <a:srgbClr val="000000"/>
                </a:solidFill>
                <a:latin typeface="Verdana"/>
              </a:rPr>
              <a:t>nouvelles</a:t>
            </a:r>
            <a:r>
              <a:rPr lang="fr-FR" sz="1200" b="0" strike="noStrike" spc="103">
                <a:solidFill>
                  <a:srgbClr val="000000"/>
                </a:solidFill>
                <a:latin typeface="Verdana"/>
              </a:rPr>
              <a:t> </a:t>
            </a:r>
            <a:r>
              <a:rPr lang="fr-FR" sz="1200" b="0" strike="noStrike" spc="-1">
                <a:solidFill>
                  <a:srgbClr val="000000"/>
                </a:solidFill>
                <a:latin typeface="Verdana"/>
              </a:rPr>
              <a:t>fonctionnalités</a:t>
            </a:r>
            <a:r>
              <a:rPr lang="fr-FR" sz="1200" b="0" strike="noStrike" spc="109">
                <a:solidFill>
                  <a:srgbClr val="000000"/>
                </a:solidFill>
                <a:latin typeface="Verdana"/>
              </a:rPr>
              <a:t> </a:t>
            </a:r>
            <a:r>
              <a:rPr lang="fr-FR" sz="1200" b="0" strike="noStrike" spc="-1">
                <a:solidFill>
                  <a:srgbClr val="000000"/>
                </a:solidFill>
                <a:latin typeface="Verdana"/>
              </a:rPr>
              <a:t>et</a:t>
            </a:r>
            <a:r>
              <a:rPr lang="fr-FR" sz="1200" b="0" strike="noStrike" spc="103">
                <a:solidFill>
                  <a:srgbClr val="000000"/>
                </a:solidFill>
                <a:latin typeface="Verdana"/>
              </a:rPr>
              <a:t> </a:t>
            </a:r>
            <a:r>
              <a:rPr lang="fr-FR" sz="1200" b="0" strike="noStrike" spc="-1">
                <a:solidFill>
                  <a:srgbClr val="000000"/>
                </a:solidFill>
                <a:latin typeface="Verdana"/>
              </a:rPr>
              <a:t>de</a:t>
            </a:r>
            <a:r>
              <a:rPr lang="fr-FR" sz="1200" b="0" strike="noStrike" spc="109">
                <a:solidFill>
                  <a:srgbClr val="000000"/>
                </a:solidFill>
                <a:latin typeface="Verdana"/>
              </a:rPr>
              <a:t> </a:t>
            </a:r>
            <a:r>
              <a:rPr lang="fr-FR" sz="1200" b="0" strike="noStrike" spc="-12">
                <a:solidFill>
                  <a:srgbClr val="000000"/>
                </a:solidFill>
                <a:latin typeface="Verdana"/>
              </a:rPr>
              <a:t>nouveaux</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contenus sont</a:t>
            </a:r>
            <a:r>
              <a:rPr lang="fr-FR" sz="1200" b="0" strike="noStrike" spc="-15">
                <a:solidFill>
                  <a:srgbClr val="000000"/>
                </a:solidFill>
                <a:latin typeface="Verdana"/>
              </a:rPr>
              <a:t> </a:t>
            </a:r>
            <a:r>
              <a:rPr lang="fr-FR" sz="1200" b="0" strike="noStrike" spc="-1">
                <a:solidFill>
                  <a:srgbClr val="000000"/>
                </a:solidFill>
                <a:latin typeface="Verdana"/>
              </a:rPr>
              <a:t>régulièrement</a:t>
            </a:r>
            <a:r>
              <a:rPr lang="fr-FR" sz="1200" b="0" strike="noStrike" spc="-26">
                <a:solidFill>
                  <a:srgbClr val="000000"/>
                </a:solidFill>
                <a:latin typeface="Verdana"/>
              </a:rPr>
              <a:t> </a:t>
            </a:r>
            <a:r>
              <a:rPr lang="fr-FR" sz="1200" b="0" strike="noStrike" spc="-12">
                <a:solidFill>
                  <a:srgbClr val="000000"/>
                </a:solidFill>
                <a:latin typeface="Verdana"/>
              </a:rPr>
              <a:t>disponibles. Consultez-</a:t>
            </a:r>
            <a:r>
              <a:rPr lang="fr-FR" sz="1200" b="0" strike="noStrike" spc="-1">
                <a:solidFill>
                  <a:srgbClr val="000000"/>
                </a:solidFill>
                <a:latin typeface="Verdana"/>
              </a:rPr>
              <a:t>le</a:t>
            </a:r>
            <a:r>
              <a:rPr lang="fr-FR" sz="1200" b="0" strike="noStrike" spc="38">
                <a:solidFill>
                  <a:srgbClr val="000000"/>
                </a:solidFill>
                <a:latin typeface="Verdana"/>
              </a:rPr>
              <a:t> </a:t>
            </a:r>
            <a:r>
              <a:rPr lang="fr-FR" sz="1200" b="0" strike="noStrike" spc="-1">
                <a:solidFill>
                  <a:srgbClr val="000000"/>
                </a:solidFill>
                <a:latin typeface="Verdana"/>
              </a:rPr>
              <a:t>régulièrement.</a:t>
            </a:r>
            <a:r>
              <a:rPr lang="fr-FR" sz="1200" b="0" strike="noStrike" spc="32">
                <a:solidFill>
                  <a:srgbClr val="000000"/>
                </a:solidFill>
                <a:latin typeface="Verdana"/>
              </a:rPr>
              <a:t> </a:t>
            </a:r>
            <a:r>
              <a:rPr lang="fr-FR" sz="1200" b="1" strike="noStrike" spc="-12">
                <a:solidFill>
                  <a:srgbClr val="000000"/>
                </a:solidFill>
                <a:latin typeface="Verdana"/>
              </a:rPr>
              <a:t>ent.univ-lille.fr</a:t>
            </a:r>
            <a:endParaRPr lang="fr-FR" sz="1200" b="0" strike="noStrike" spc="-1">
              <a:solidFill>
                <a:srgbClr val="000000"/>
              </a:solidFill>
              <a:latin typeface="Calibri"/>
            </a:endParaRPr>
          </a:p>
          <a:p>
            <a:pPr marL="12600">
              <a:lnSpc>
                <a:spcPct val="100000"/>
              </a:lnSpc>
              <a:spcBef>
                <a:spcPts val="31"/>
              </a:spcBef>
              <a:buNone/>
            </a:pPr>
            <a:endParaRPr lang="fr-FR" sz="1150" b="0" strike="noStrike" spc="-1">
              <a:solidFill>
                <a:srgbClr val="000000"/>
              </a:solidFill>
              <a:latin typeface="Calibri"/>
            </a:endParaRPr>
          </a:p>
          <a:p>
            <a:pPr marL="12600">
              <a:lnSpc>
                <a:spcPct val="100000"/>
              </a:lnSpc>
              <a:buNone/>
            </a:pPr>
            <a:r>
              <a:rPr lang="fr-FR" sz="1200" b="1" strike="noStrike" spc="-12">
                <a:solidFill>
                  <a:srgbClr val="000000"/>
                </a:solidFill>
                <a:latin typeface="Verdana"/>
              </a:rPr>
              <a:t>SAUVEGARDE</a:t>
            </a:r>
            <a:r>
              <a:rPr lang="fr-FR" sz="1200" b="1" strike="noStrike" spc="-80">
                <a:solidFill>
                  <a:srgbClr val="000000"/>
                </a:solidFill>
                <a:latin typeface="Verdana"/>
              </a:rPr>
              <a:t> </a:t>
            </a:r>
            <a:r>
              <a:rPr lang="fr-FR" sz="1200" b="1" strike="noStrike" spc="-1">
                <a:solidFill>
                  <a:srgbClr val="000000"/>
                </a:solidFill>
                <a:latin typeface="Verdana"/>
              </a:rPr>
              <a:t>/</a:t>
            </a:r>
            <a:r>
              <a:rPr lang="fr-FR" sz="1200" b="1" strike="noStrike" spc="-66">
                <a:solidFill>
                  <a:srgbClr val="000000"/>
                </a:solidFill>
                <a:latin typeface="Verdana"/>
              </a:rPr>
              <a:t> </a:t>
            </a:r>
            <a:r>
              <a:rPr lang="fr-FR" sz="1200" b="1" strike="noStrike" spc="-12">
                <a:solidFill>
                  <a:srgbClr val="000000"/>
                </a:solidFill>
                <a:latin typeface="Verdana"/>
              </a:rPr>
              <a:t>STOCKAGE</a:t>
            </a:r>
            <a:endParaRPr lang="fr-FR" sz="1200" b="0" strike="noStrike" spc="-1">
              <a:solidFill>
                <a:srgbClr val="000000"/>
              </a:solidFill>
              <a:latin typeface="Calibri"/>
            </a:endParaRPr>
          </a:p>
          <a:p>
            <a:pPr marL="12600">
              <a:lnSpc>
                <a:spcPct val="100000"/>
              </a:lnSpc>
              <a:spcBef>
                <a:spcPts val="54"/>
              </a:spcBef>
              <a:buNone/>
            </a:pPr>
            <a:endParaRPr lang="fr-FR" sz="11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Un</a:t>
            </a:r>
            <a:r>
              <a:rPr lang="fr-FR" sz="1200" b="0" strike="noStrike" spc="134">
                <a:solidFill>
                  <a:srgbClr val="000000"/>
                </a:solidFill>
                <a:latin typeface="Verdana"/>
              </a:rPr>
              <a:t> </a:t>
            </a:r>
            <a:r>
              <a:rPr lang="fr-FR" sz="1200" b="0" strike="noStrike" spc="-1">
                <a:solidFill>
                  <a:srgbClr val="000000"/>
                </a:solidFill>
                <a:latin typeface="Verdana"/>
              </a:rPr>
              <a:t>service</a:t>
            </a:r>
            <a:r>
              <a:rPr lang="fr-FR" sz="1200" b="0" strike="noStrike" spc="162">
                <a:solidFill>
                  <a:srgbClr val="000000"/>
                </a:solidFill>
                <a:latin typeface="Verdana"/>
              </a:rPr>
              <a:t> </a:t>
            </a:r>
            <a:r>
              <a:rPr lang="fr-FR" sz="1200" b="0" strike="noStrike" spc="-1">
                <a:solidFill>
                  <a:srgbClr val="000000"/>
                </a:solidFill>
                <a:latin typeface="Verdana"/>
              </a:rPr>
              <a:t>de</a:t>
            </a:r>
            <a:r>
              <a:rPr lang="fr-FR" sz="1200" b="0" strike="noStrike" spc="148">
                <a:solidFill>
                  <a:srgbClr val="000000"/>
                </a:solidFill>
                <a:latin typeface="Verdana"/>
              </a:rPr>
              <a:t> </a:t>
            </a:r>
            <a:r>
              <a:rPr lang="fr-FR" sz="1200" b="0" strike="noStrike" spc="-1">
                <a:solidFill>
                  <a:srgbClr val="000000"/>
                </a:solidFill>
                <a:latin typeface="Verdana"/>
              </a:rPr>
              <a:t>stockage</a:t>
            </a:r>
            <a:r>
              <a:rPr lang="fr-FR" sz="1200" b="0" strike="noStrike" spc="157">
                <a:solidFill>
                  <a:srgbClr val="000000"/>
                </a:solidFill>
                <a:latin typeface="Verdana"/>
              </a:rPr>
              <a:t> </a:t>
            </a:r>
            <a:r>
              <a:rPr lang="fr-FR" sz="1200" b="0" strike="noStrike" spc="-1">
                <a:solidFill>
                  <a:srgbClr val="000000"/>
                </a:solidFill>
                <a:latin typeface="Verdana"/>
              </a:rPr>
              <a:t>et</a:t>
            </a:r>
            <a:r>
              <a:rPr lang="fr-FR" sz="1200" b="0" strike="noStrike" spc="154">
                <a:solidFill>
                  <a:srgbClr val="000000"/>
                </a:solidFill>
                <a:latin typeface="Verdana"/>
              </a:rPr>
              <a:t> </a:t>
            </a:r>
            <a:r>
              <a:rPr lang="fr-FR" sz="1200" b="0" strike="noStrike" spc="-1">
                <a:solidFill>
                  <a:srgbClr val="000000"/>
                </a:solidFill>
                <a:latin typeface="Verdana"/>
              </a:rPr>
              <a:t>de</a:t>
            </a:r>
            <a:r>
              <a:rPr lang="fr-FR" sz="1200" b="0" strike="noStrike" spc="162">
                <a:solidFill>
                  <a:srgbClr val="000000"/>
                </a:solidFill>
                <a:latin typeface="Verdana"/>
              </a:rPr>
              <a:t> </a:t>
            </a:r>
            <a:r>
              <a:rPr lang="fr-FR" sz="1200" b="0" strike="noStrike" spc="-1">
                <a:solidFill>
                  <a:srgbClr val="000000"/>
                </a:solidFill>
                <a:latin typeface="Verdana"/>
              </a:rPr>
              <a:t>partage</a:t>
            </a:r>
            <a:r>
              <a:rPr lang="fr-FR" sz="1200" b="0" strike="noStrike" spc="162">
                <a:solidFill>
                  <a:srgbClr val="000000"/>
                </a:solidFill>
                <a:latin typeface="Verdana"/>
              </a:rPr>
              <a:t> </a:t>
            </a:r>
            <a:r>
              <a:rPr lang="fr-FR" sz="1200" b="0" strike="noStrike" spc="-1">
                <a:solidFill>
                  <a:srgbClr val="000000"/>
                </a:solidFill>
                <a:latin typeface="Verdana"/>
              </a:rPr>
              <a:t>de</a:t>
            </a:r>
            <a:r>
              <a:rPr lang="fr-FR" sz="1200" b="0" strike="noStrike" spc="148">
                <a:solidFill>
                  <a:srgbClr val="000000"/>
                </a:solidFill>
                <a:latin typeface="Verdana"/>
              </a:rPr>
              <a:t> </a:t>
            </a:r>
            <a:r>
              <a:rPr lang="fr-FR" sz="1200" b="0" strike="noStrike" spc="-1">
                <a:solidFill>
                  <a:srgbClr val="000000"/>
                </a:solidFill>
                <a:latin typeface="Verdana"/>
              </a:rPr>
              <a:t>fichiers,</a:t>
            </a:r>
            <a:r>
              <a:rPr lang="fr-FR" sz="1200" b="0" strike="noStrike" spc="157">
                <a:solidFill>
                  <a:srgbClr val="000000"/>
                </a:solidFill>
                <a:latin typeface="Verdana"/>
              </a:rPr>
              <a:t> </a:t>
            </a:r>
            <a:r>
              <a:rPr lang="fr-FR" sz="1200" b="0" strike="noStrike" spc="-1">
                <a:solidFill>
                  <a:srgbClr val="000000"/>
                </a:solidFill>
                <a:latin typeface="Verdana"/>
              </a:rPr>
              <a:t>basé</a:t>
            </a:r>
            <a:r>
              <a:rPr lang="fr-FR" sz="1200" b="0" strike="noStrike" spc="157">
                <a:solidFill>
                  <a:srgbClr val="000000"/>
                </a:solidFill>
                <a:latin typeface="Verdana"/>
              </a:rPr>
              <a:t> </a:t>
            </a:r>
            <a:r>
              <a:rPr lang="fr-FR" sz="1200" b="0" strike="noStrike" spc="-1">
                <a:solidFill>
                  <a:srgbClr val="000000"/>
                </a:solidFill>
                <a:latin typeface="Verdana"/>
              </a:rPr>
              <a:t>sur</a:t>
            </a:r>
            <a:r>
              <a:rPr lang="fr-FR" sz="1200" b="0" strike="noStrike" spc="148">
                <a:solidFill>
                  <a:srgbClr val="000000"/>
                </a:solidFill>
                <a:latin typeface="Verdana"/>
              </a:rPr>
              <a:t> </a:t>
            </a:r>
            <a:r>
              <a:rPr lang="fr-FR" sz="1200" b="0" strike="noStrike" spc="-1">
                <a:solidFill>
                  <a:srgbClr val="000000"/>
                </a:solidFill>
                <a:latin typeface="Verdana"/>
              </a:rPr>
              <a:t>la</a:t>
            </a:r>
            <a:r>
              <a:rPr lang="fr-FR" sz="1200" b="0" strike="noStrike" spc="157">
                <a:solidFill>
                  <a:srgbClr val="000000"/>
                </a:solidFill>
                <a:latin typeface="Verdana"/>
              </a:rPr>
              <a:t> </a:t>
            </a:r>
            <a:r>
              <a:rPr lang="fr-FR" sz="1200" b="0" strike="noStrike" spc="-1">
                <a:solidFill>
                  <a:srgbClr val="000000"/>
                </a:solidFill>
                <a:latin typeface="Verdana"/>
              </a:rPr>
              <a:t>solution</a:t>
            </a:r>
            <a:r>
              <a:rPr lang="fr-FR" sz="1200" b="0" strike="noStrike" spc="157">
                <a:solidFill>
                  <a:srgbClr val="000000"/>
                </a:solidFill>
                <a:latin typeface="Verdana"/>
              </a:rPr>
              <a:t> </a:t>
            </a:r>
            <a:r>
              <a:rPr lang="fr-FR" sz="1200" b="0" strike="noStrike" spc="-1">
                <a:solidFill>
                  <a:srgbClr val="000000"/>
                </a:solidFill>
                <a:latin typeface="Verdana"/>
              </a:rPr>
              <a:t>open</a:t>
            </a:r>
            <a:r>
              <a:rPr lang="fr-FR" sz="1200" b="0" strike="noStrike" spc="157">
                <a:solidFill>
                  <a:srgbClr val="000000"/>
                </a:solidFill>
                <a:latin typeface="Verdana"/>
              </a:rPr>
              <a:t> </a:t>
            </a:r>
            <a:r>
              <a:rPr lang="fr-FR" sz="1200" b="0" strike="noStrike" spc="-1">
                <a:solidFill>
                  <a:srgbClr val="000000"/>
                </a:solidFill>
                <a:latin typeface="Verdana"/>
              </a:rPr>
              <a:t>source</a:t>
            </a:r>
            <a:r>
              <a:rPr lang="fr-FR" sz="1200" b="0" strike="noStrike" spc="157">
                <a:solidFill>
                  <a:srgbClr val="000000"/>
                </a:solidFill>
                <a:latin typeface="Verdana"/>
              </a:rPr>
              <a:t> </a:t>
            </a:r>
            <a:r>
              <a:rPr lang="fr-FR" sz="1200" b="0" strike="noStrike" spc="-1">
                <a:solidFill>
                  <a:srgbClr val="000000"/>
                </a:solidFill>
                <a:latin typeface="Verdana"/>
              </a:rPr>
              <a:t>Nextcloud,</a:t>
            </a:r>
            <a:r>
              <a:rPr lang="fr-FR" sz="1200" b="0" strike="noStrike" spc="154">
                <a:solidFill>
                  <a:srgbClr val="000000"/>
                </a:solidFill>
                <a:latin typeface="Verdana"/>
              </a:rPr>
              <a:t> </a:t>
            </a:r>
            <a:r>
              <a:rPr lang="fr-FR" sz="1200" b="0" strike="noStrike" spc="-1">
                <a:solidFill>
                  <a:srgbClr val="000000"/>
                </a:solidFill>
                <a:latin typeface="Verdana"/>
              </a:rPr>
              <a:t>est</a:t>
            </a:r>
            <a:r>
              <a:rPr lang="fr-FR" sz="1200" b="0" strike="noStrike" spc="157">
                <a:solidFill>
                  <a:srgbClr val="000000"/>
                </a:solidFill>
                <a:latin typeface="Verdana"/>
              </a:rPr>
              <a:t> </a:t>
            </a:r>
            <a:r>
              <a:rPr lang="fr-FR" sz="1200" b="0" strike="noStrike" spc="-12">
                <a:solidFill>
                  <a:srgbClr val="000000"/>
                </a:solidFill>
                <a:latin typeface="Verdana"/>
              </a:rPr>
              <a:t>disponible </a:t>
            </a:r>
            <a:r>
              <a:rPr lang="fr-FR" sz="1200" b="0" strike="noStrike" spc="-1">
                <a:solidFill>
                  <a:srgbClr val="000000"/>
                </a:solidFill>
                <a:latin typeface="Verdana"/>
              </a:rPr>
              <a:t>dans</a:t>
            </a:r>
            <a:r>
              <a:rPr lang="fr-FR" sz="1200" b="0" strike="noStrike" spc="259">
                <a:solidFill>
                  <a:srgbClr val="000000"/>
                </a:solidFill>
                <a:latin typeface="Verdana"/>
              </a:rPr>
              <a:t> </a:t>
            </a:r>
            <a:r>
              <a:rPr lang="fr-FR" sz="1200" b="0" strike="noStrike" spc="-1">
                <a:solidFill>
                  <a:srgbClr val="000000"/>
                </a:solidFill>
                <a:latin typeface="Verdana"/>
              </a:rPr>
              <a:t>votre</a:t>
            </a:r>
            <a:r>
              <a:rPr lang="fr-FR" sz="1200" b="0" strike="noStrike" spc="262">
                <a:solidFill>
                  <a:srgbClr val="000000"/>
                </a:solidFill>
                <a:latin typeface="Verdana"/>
              </a:rPr>
              <a:t> </a:t>
            </a:r>
            <a:r>
              <a:rPr lang="fr-FR" sz="1200" b="0" strike="noStrike" spc="-1">
                <a:solidFill>
                  <a:srgbClr val="000000"/>
                </a:solidFill>
                <a:latin typeface="Verdana"/>
              </a:rPr>
              <a:t>ENT.</a:t>
            </a:r>
            <a:r>
              <a:rPr lang="fr-FR" sz="1200" b="0" strike="noStrike" spc="262">
                <a:solidFill>
                  <a:srgbClr val="000000"/>
                </a:solidFill>
                <a:latin typeface="Verdana"/>
              </a:rPr>
              <a:t> </a:t>
            </a:r>
            <a:r>
              <a:rPr lang="fr-FR" sz="1200" b="0" strike="noStrike" spc="-1">
                <a:solidFill>
                  <a:srgbClr val="000000"/>
                </a:solidFill>
                <a:latin typeface="Verdana"/>
              </a:rPr>
              <a:t>Vos</a:t>
            </a:r>
            <a:r>
              <a:rPr lang="fr-FR" sz="1200" b="0" strike="noStrike" spc="253">
                <a:solidFill>
                  <a:srgbClr val="000000"/>
                </a:solidFill>
                <a:latin typeface="Verdana"/>
              </a:rPr>
              <a:t> </a:t>
            </a:r>
            <a:r>
              <a:rPr lang="fr-FR" sz="1200" b="0" strike="noStrike" spc="-1">
                <a:solidFill>
                  <a:srgbClr val="000000"/>
                </a:solidFill>
                <a:latin typeface="Verdana"/>
              </a:rPr>
              <a:t>fichiers</a:t>
            </a:r>
            <a:r>
              <a:rPr lang="fr-FR" sz="1200" b="0" strike="noStrike" spc="253">
                <a:solidFill>
                  <a:srgbClr val="000000"/>
                </a:solidFill>
                <a:latin typeface="Verdana"/>
              </a:rPr>
              <a:t> </a:t>
            </a:r>
            <a:r>
              <a:rPr lang="fr-FR" sz="1200" b="0" strike="noStrike" spc="-1">
                <a:solidFill>
                  <a:srgbClr val="000000"/>
                </a:solidFill>
                <a:latin typeface="Verdana"/>
              </a:rPr>
              <a:t>sont</a:t>
            </a:r>
            <a:r>
              <a:rPr lang="fr-FR" sz="1200" b="0" strike="noStrike" spc="253">
                <a:solidFill>
                  <a:srgbClr val="000000"/>
                </a:solidFill>
                <a:latin typeface="Verdana"/>
              </a:rPr>
              <a:t> </a:t>
            </a:r>
            <a:r>
              <a:rPr lang="fr-FR" sz="1200" b="0" strike="noStrike" spc="-1">
                <a:solidFill>
                  <a:srgbClr val="000000"/>
                </a:solidFill>
                <a:latin typeface="Verdana"/>
              </a:rPr>
              <a:t>stockés</a:t>
            </a:r>
            <a:r>
              <a:rPr lang="fr-FR" sz="1200" b="0" strike="noStrike" spc="262">
                <a:solidFill>
                  <a:srgbClr val="000000"/>
                </a:solidFill>
                <a:latin typeface="Verdana"/>
              </a:rPr>
              <a:t> </a:t>
            </a:r>
            <a:r>
              <a:rPr lang="fr-FR" sz="1200" b="0" strike="noStrike" spc="-1">
                <a:solidFill>
                  <a:srgbClr val="000000"/>
                </a:solidFill>
                <a:latin typeface="Verdana"/>
              </a:rPr>
              <a:t>de</a:t>
            </a:r>
            <a:r>
              <a:rPr lang="fr-FR" sz="1200" b="0" strike="noStrike" spc="259">
                <a:solidFill>
                  <a:srgbClr val="000000"/>
                </a:solidFill>
                <a:latin typeface="Verdana"/>
              </a:rPr>
              <a:t> </a:t>
            </a:r>
            <a:r>
              <a:rPr lang="fr-FR" sz="1200" b="0" strike="noStrike" spc="-1">
                <a:solidFill>
                  <a:srgbClr val="000000"/>
                </a:solidFill>
                <a:latin typeface="Verdana"/>
              </a:rPr>
              <a:t>manière</a:t>
            </a:r>
            <a:r>
              <a:rPr lang="fr-FR" sz="1200" b="0" strike="noStrike" spc="262">
                <a:solidFill>
                  <a:srgbClr val="000000"/>
                </a:solidFill>
                <a:latin typeface="Verdana"/>
              </a:rPr>
              <a:t> </a:t>
            </a:r>
            <a:r>
              <a:rPr lang="fr-FR" sz="1200" b="0" strike="noStrike" spc="-1">
                <a:solidFill>
                  <a:srgbClr val="000000"/>
                </a:solidFill>
                <a:latin typeface="Verdana"/>
              </a:rPr>
              <a:t>sécurisée</a:t>
            </a:r>
            <a:r>
              <a:rPr lang="fr-FR" sz="1200" b="0" strike="noStrike" spc="267">
                <a:solidFill>
                  <a:srgbClr val="000000"/>
                </a:solidFill>
                <a:latin typeface="Verdana"/>
              </a:rPr>
              <a:t> </a:t>
            </a:r>
            <a:r>
              <a:rPr lang="fr-FR" sz="1200" b="0" strike="noStrike" spc="-1">
                <a:solidFill>
                  <a:srgbClr val="000000"/>
                </a:solidFill>
                <a:latin typeface="Verdana"/>
              </a:rPr>
              <a:t>sur</a:t>
            </a:r>
            <a:r>
              <a:rPr lang="fr-FR" sz="1200" b="0" strike="noStrike" spc="259">
                <a:solidFill>
                  <a:srgbClr val="000000"/>
                </a:solidFill>
                <a:latin typeface="Verdana"/>
              </a:rPr>
              <a:t> </a:t>
            </a:r>
            <a:r>
              <a:rPr lang="fr-FR" sz="1200" b="0" strike="noStrike" spc="-1">
                <a:solidFill>
                  <a:srgbClr val="000000"/>
                </a:solidFill>
                <a:latin typeface="Verdana"/>
              </a:rPr>
              <a:t>les</a:t>
            </a:r>
            <a:r>
              <a:rPr lang="fr-FR" sz="1200" b="0" strike="noStrike" spc="259">
                <a:solidFill>
                  <a:srgbClr val="000000"/>
                </a:solidFill>
                <a:latin typeface="Verdana"/>
              </a:rPr>
              <a:t> </a:t>
            </a:r>
            <a:r>
              <a:rPr lang="fr-FR" sz="1200" b="0" strike="noStrike" spc="-1">
                <a:solidFill>
                  <a:srgbClr val="000000"/>
                </a:solidFill>
                <a:latin typeface="Verdana"/>
              </a:rPr>
              <a:t>infrastructures</a:t>
            </a:r>
            <a:r>
              <a:rPr lang="fr-FR" sz="1200" b="0" strike="noStrike" spc="273">
                <a:solidFill>
                  <a:srgbClr val="000000"/>
                </a:solidFill>
                <a:latin typeface="Verdana"/>
              </a:rPr>
              <a:t> </a:t>
            </a:r>
            <a:r>
              <a:rPr lang="fr-FR" sz="1200" b="0" strike="noStrike" spc="-1">
                <a:solidFill>
                  <a:srgbClr val="000000"/>
                </a:solidFill>
                <a:latin typeface="Verdana"/>
              </a:rPr>
              <a:t>de</a:t>
            </a:r>
            <a:r>
              <a:rPr lang="fr-FR" sz="1200" b="0" strike="noStrike" spc="259">
                <a:solidFill>
                  <a:srgbClr val="000000"/>
                </a:solidFill>
                <a:latin typeface="Verdana"/>
              </a:rPr>
              <a:t> </a:t>
            </a:r>
            <a:r>
              <a:rPr lang="fr-FR" sz="1200" b="0" strike="noStrike" spc="-1">
                <a:solidFill>
                  <a:srgbClr val="000000"/>
                </a:solidFill>
                <a:latin typeface="Verdana"/>
              </a:rPr>
              <a:t>l'université.</a:t>
            </a:r>
            <a:r>
              <a:rPr lang="fr-FR" sz="1200" b="0" strike="noStrike" spc="267">
                <a:solidFill>
                  <a:srgbClr val="000000"/>
                </a:solidFill>
                <a:latin typeface="Verdana"/>
              </a:rPr>
              <a:t> </a:t>
            </a:r>
            <a:r>
              <a:rPr lang="fr-FR" sz="1200" b="0" strike="noStrike" spc="-26">
                <a:solidFill>
                  <a:srgbClr val="000000"/>
                </a:solidFill>
                <a:latin typeface="Verdana"/>
              </a:rPr>
              <a:t>Vos </a:t>
            </a:r>
            <a:r>
              <a:rPr lang="fr-FR" sz="1200" b="0" strike="noStrike" spc="-1">
                <a:solidFill>
                  <a:srgbClr val="000000"/>
                </a:solidFill>
                <a:latin typeface="Verdana"/>
              </a:rPr>
              <a:t>données</a:t>
            </a:r>
            <a:r>
              <a:rPr lang="fr-FR" sz="1200" b="0" strike="noStrike" spc="-32">
                <a:solidFill>
                  <a:srgbClr val="000000"/>
                </a:solidFill>
                <a:latin typeface="Verdana"/>
              </a:rPr>
              <a:t> </a:t>
            </a:r>
            <a:r>
              <a:rPr lang="fr-FR" sz="1200" b="0" strike="noStrike" spc="-1">
                <a:solidFill>
                  <a:srgbClr val="000000"/>
                </a:solidFill>
                <a:latin typeface="Verdana"/>
              </a:rPr>
              <a:t>sont</a:t>
            </a:r>
            <a:r>
              <a:rPr lang="fr-FR" sz="1200" b="0" strike="noStrike" spc="-7">
                <a:solidFill>
                  <a:srgbClr val="000000"/>
                </a:solidFill>
                <a:latin typeface="Verdana"/>
              </a:rPr>
              <a:t> </a:t>
            </a:r>
            <a:r>
              <a:rPr lang="fr-FR" sz="1200" b="0" strike="noStrike" spc="-1">
                <a:solidFill>
                  <a:srgbClr val="000000"/>
                </a:solidFill>
                <a:latin typeface="Verdana"/>
              </a:rPr>
              <a:t>sauvegardées</a:t>
            </a:r>
            <a:r>
              <a:rPr lang="fr-FR" sz="1200" b="0" strike="noStrike" spc="4">
                <a:solidFill>
                  <a:srgbClr val="000000"/>
                </a:solidFill>
                <a:latin typeface="Verdana"/>
              </a:rPr>
              <a:t> </a:t>
            </a:r>
            <a:r>
              <a:rPr lang="fr-FR" sz="1200" b="0" strike="noStrike" spc="-1">
                <a:solidFill>
                  <a:srgbClr val="000000"/>
                </a:solidFill>
                <a:latin typeface="Verdana"/>
              </a:rPr>
              <a:t>quotidiennement</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peuvent être</a:t>
            </a:r>
            <a:r>
              <a:rPr lang="fr-FR" sz="1200" b="0" strike="noStrike" spc="-15">
                <a:solidFill>
                  <a:srgbClr val="000000"/>
                </a:solidFill>
                <a:latin typeface="Verdana"/>
              </a:rPr>
              <a:t> </a:t>
            </a:r>
            <a:r>
              <a:rPr lang="fr-FR" sz="1200" b="0" strike="noStrike" spc="-1">
                <a:solidFill>
                  <a:srgbClr val="000000"/>
                </a:solidFill>
                <a:latin typeface="Verdana"/>
              </a:rPr>
              <a:t>restaurées</a:t>
            </a:r>
            <a:r>
              <a:rPr lang="fr-FR" sz="1200" b="0" strike="noStrike" spc="-46">
                <a:solidFill>
                  <a:srgbClr val="000000"/>
                </a:solidFill>
                <a:latin typeface="Verdana"/>
              </a:rPr>
              <a:t> </a:t>
            </a:r>
            <a:r>
              <a:rPr lang="fr-FR" sz="1200" b="0" strike="noStrike" spc="-1">
                <a:solidFill>
                  <a:srgbClr val="000000"/>
                </a:solidFill>
                <a:latin typeface="Verdana"/>
              </a:rPr>
              <a:t>en</a:t>
            </a:r>
            <a:r>
              <a:rPr lang="fr-FR" sz="1200" b="0" strike="noStrike" spc="-7">
                <a:solidFill>
                  <a:srgbClr val="000000"/>
                </a:solidFill>
                <a:latin typeface="Verdana"/>
              </a:rPr>
              <a:t> </a:t>
            </a:r>
            <a:r>
              <a:rPr lang="fr-FR" sz="1200" b="0" strike="noStrike" spc="-1">
                <a:solidFill>
                  <a:srgbClr val="000000"/>
                </a:solidFill>
                <a:latin typeface="Verdana"/>
              </a:rPr>
              <a:t>cas</a:t>
            </a:r>
            <a:r>
              <a:rPr lang="fr-FR" sz="1200" b="0" strike="noStrike" spc="-12">
                <a:solidFill>
                  <a:srgbClr val="000000"/>
                </a:solidFill>
                <a:latin typeface="Verdana"/>
              </a:rPr>
              <a:t> </a:t>
            </a:r>
            <a:r>
              <a:rPr lang="fr-FR" sz="1200" b="0" strike="noStrike" spc="-1">
                <a:solidFill>
                  <a:srgbClr val="000000"/>
                </a:solidFill>
                <a:latin typeface="Verdana"/>
              </a:rPr>
              <a:t>d'erreur</a:t>
            </a:r>
            <a:r>
              <a:rPr lang="fr-FR" sz="1200" b="0" strike="noStrike" spc="-21">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manipulation.</a:t>
            </a:r>
            <a:endParaRPr lang="fr-FR" sz="1200" b="0" strike="noStrike" spc="-1">
              <a:solidFill>
                <a:srgbClr val="000000"/>
              </a:solidFill>
              <a:latin typeface="Calibri"/>
            </a:endParaRPr>
          </a:p>
          <a:p>
            <a:pPr marL="12600" algn="just">
              <a:lnSpc>
                <a:spcPct val="100000"/>
              </a:lnSpc>
              <a:spcBef>
                <a:spcPts val="6"/>
              </a:spcBef>
              <a:buNone/>
            </a:pPr>
            <a:r>
              <a:rPr lang="fr-FR" sz="1200" b="0" strike="noStrike" spc="-1">
                <a:solidFill>
                  <a:srgbClr val="000000"/>
                </a:solidFill>
                <a:latin typeface="Verdana"/>
              </a:rPr>
              <a:t>Proposé</a:t>
            </a:r>
            <a:r>
              <a:rPr lang="fr-FR" sz="1200" b="0" strike="noStrike" spc="-21">
                <a:solidFill>
                  <a:srgbClr val="000000"/>
                </a:solidFill>
                <a:latin typeface="Verdana"/>
              </a:rPr>
              <a:t> </a:t>
            </a:r>
            <a:r>
              <a:rPr lang="fr-FR" sz="1200" b="0" strike="noStrike" spc="-1">
                <a:solidFill>
                  <a:srgbClr val="000000"/>
                </a:solidFill>
                <a:latin typeface="Verdana"/>
              </a:rPr>
              <a:t>avec un</a:t>
            </a:r>
            <a:r>
              <a:rPr lang="fr-FR" sz="1200" b="0" strike="noStrike" spc="4">
                <a:solidFill>
                  <a:srgbClr val="000000"/>
                </a:solidFill>
                <a:latin typeface="Verdana"/>
              </a:rPr>
              <a:t> </a:t>
            </a:r>
            <a:r>
              <a:rPr lang="fr-FR" sz="1200" b="0" strike="noStrike" spc="-1">
                <a:solidFill>
                  <a:srgbClr val="000000"/>
                </a:solidFill>
                <a:latin typeface="Verdana"/>
              </a:rPr>
              <a:t>espace</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50</a:t>
            </a:r>
            <a:r>
              <a:rPr lang="fr-FR" sz="1200" b="0" strike="noStrike" spc="-7">
                <a:solidFill>
                  <a:srgbClr val="000000"/>
                </a:solidFill>
                <a:latin typeface="Verdana"/>
              </a:rPr>
              <a:t> </a:t>
            </a:r>
            <a:r>
              <a:rPr lang="fr-FR" sz="1200" b="0" strike="noStrike" spc="-1">
                <a:solidFill>
                  <a:srgbClr val="000000"/>
                </a:solidFill>
                <a:latin typeface="Verdana"/>
              </a:rPr>
              <a:t>Go,</a:t>
            </a:r>
            <a:r>
              <a:rPr lang="fr-FR" sz="1200" b="0" strike="noStrike" spc="-32">
                <a:solidFill>
                  <a:srgbClr val="000000"/>
                </a:solidFill>
                <a:latin typeface="Verdana"/>
              </a:rPr>
              <a:t> </a:t>
            </a:r>
            <a:r>
              <a:rPr lang="fr-FR" sz="1200" b="0" strike="noStrike" spc="-1">
                <a:solidFill>
                  <a:srgbClr val="000000"/>
                </a:solidFill>
                <a:latin typeface="Verdana"/>
              </a:rPr>
              <a:t>ce</a:t>
            </a:r>
            <a:r>
              <a:rPr lang="fr-FR" sz="1200" b="0" strike="noStrike" spc="-7">
                <a:solidFill>
                  <a:srgbClr val="000000"/>
                </a:solidFill>
                <a:latin typeface="Verdana"/>
              </a:rPr>
              <a:t> </a:t>
            </a:r>
            <a:r>
              <a:rPr lang="fr-FR" sz="1200" b="0" strike="noStrike" spc="-1">
                <a:solidFill>
                  <a:srgbClr val="000000"/>
                </a:solidFill>
                <a:latin typeface="Verdana"/>
              </a:rPr>
              <a:t>service</a:t>
            </a:r>
            <a:r>
              <a:rPr lang="fr-FR" sz="1200" b="0" strike="noStrike" spc="-21">
                <a:solidFill>
                  <a:srgbClr val="000000"/>
                </a:solidFill>
                <a:latin typeface="Verdana"/>
              </a:rPr>
              <a:t> </a:t>
            </a:r>
            <a:r>
              <a:rPr lang="fr-FR" sz="1200" b="0" strike="noStrike" spc="-1">
                <a:solidFill>
                  <a:srgbClr val="000000"/>
                </a:solidFill>
                <a:latin typeface="Verdana"/>
              </a:rPr>
              <a:t>vous</a:t>
            </a:r>
            <a:r>
              <a:rPr lang="fr-FR" sz="1200" b="0" strike="noStrike" spc="4">
                <a:solidFill>
                  <a:srgbClr val="000000"/>
                </a:solidFill>
                <a:latin typeface="Verdana"/>
              </a:rPr>
              <a:t> </a:t>
            </a:r>
            <a:r>
              <a:rPr lang="fr-FR" sz="1200" b="0" strike="noStrike" spc="-1">
                <a:solidFill>
                  <a:srgbClr val="000000"/>
                </a:solidFill>
                <a:latin typeface="Verdana"/>
              </a:rPr>
              <a:t>permet</a:t>
            </a:r>
            <a:r>
              <a:rPr lang="fr-FR" sz="1200" b="0" strike="noStrike" spc="-12">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d’accéder</a:t>
            </a:r>
            <a:r>
              <a:rPr lang="fr-FR" sz="1200" b="0" strike="noStrike" spc="-12">
                <a:solidFill>
                  <a:srgbClr val="000000"/>
                </a:solidFill>
                <a:latin typeface="Verdana"/>
              </a:rPr>
              <a:t> </a:t>
            </a: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
                <a:solidFill>
                  <a:srgbClr val="000000"/>
                </a:solidFill>
                <a:latin typeface="Verdana"/>
              </a:rPr>
              <a:t>vos</a:t>
            </a:r>
            <a:r>
              <a:rPr lang="fr-FR" sz="1200" b="0" strike="noStrike" spc="-12">
                <a:solidFill>
                  <a:srgbClr val="000000"/>
                </a:solidFill>
                <a:latin typeface="Verdana"/>
              </a:rPr>
              <a:t> </a:t>
            </a:r>
            <a:r>
              <a:rPr lang="fr-FR" sz="1200" b="0" strike="noStrike" spc="-1">
                <a:solidFill>
                  <a:srgbClr val="000000"/>
                </a:solidFill>
                <a:latin typeface="Verdana"/>
              </a:rPr>
              <a:t>fichiers depuis</a:t>
            </a:r>
            <a:r>
              <a:rPr lang="fr-FR" sz="1200" b="0" strike="noStrike" spc="-12">
                <a:solidFill>
                  <a:srgbClr val="000000"/>
                </a:solidFill>
                <a:latin typeface="Verdana"/>
              </a:rPr>
              <a:t> </a:t>
            </a:r>
            <a:r>
              <a:rPr lang="fr-FR" sz="1200" b="0" strike="noStrike" spc="-1">
                <a:solidFill>
                  <a:srgbClr val="000000"/>
                </a:solidFill>
                <a:latin typeface="Verdana"/>
              </a:rPr>
              <a:t>n’importe quel</a:t>
            </a:r>
            <a:r>
              <a:rPr lang="fr-FR" sz="1200" b="0" strike="noStrike" spc="-7">
                <a:solidFill>
                  <a:srgbClr val="000000"/>
                </a:solidFill>
                <a:latin typeface="Verdana"/>
              </a:rPr>
              <a:t> </a:t>
            </a:r>
            <a:r>
              <a:rPr lang="fr-FR" sz="1200" b="0" strike="noStrike" spc="-1">
                <a:solidFill>
                  <a:srgbClr val="000000"/>
                </a:solidFill>
                <a:latin typeface="Verdana"/>
              </a:rPr>
              <a:t>appareil</a:t>
            </a:r>
            <a:r>
              <a:rPr lang="fr-FR" sz="1200" b="0" strike="noStrike" spc="-15">
                <a:solidFill>
                  <a:srgbClr val="000000"/>
                </a:solidFill>
                <a:latin typeface="Verdana"/>
              </a:rPr>
              <a:t> </a:t>
            </a:r>
            <a:r>
              <a:rPr lang="fr-FR" sz="1200" b="0" strike="noStrike" spc="-1">
                <a:solidFill>
                  <a:srgbClr val="000000"/>
                </a:solidFill>
                <a:latin typeface="Verdana"/>
              </a:rPr>
              <a:t>connecté</a:t>
            </a:r>
            <a:r>
              <a:rPr lang="fr-FR" sz="1200" b="0" strike="noStrike" spc="4">
                <a:solidFill>
                  <a:srgbClr val="000000"/>
                </a:solidFill>
                <a:latin typeface="Verdana"/>
              </a:rPr>
              <a:t> </a:t>
            </a: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2">
                <a:solidFill>
                  <a:srgbClr val="000000"/>
                </a:solidFill>
                <a:latin typeface="Verdana"/>
              </a:rPr>
              <a:t>internet,</a:t>
            </a:r>
            <a:r>
              <a:rPr lang="fr-FR" sz="1200" b="0" strike="noStrike" spc="497">
                <a:solidFill>
                  <a:srgbClr val="000000"/>
                </a:solidFill>
                <a:latin typeface="Verdana"/>
              </a:rPr>
              <a:t> </a:t>
            </a:r>
            <a:r>
              <a:rPr lang="fr-FR" sz="1200" b="0" strike="noStrike" spc="-1">
                <a:solidFill>
                  <a:srgbClr val="000000"/>
                </a:solidFill>
                <a:latin typeface="Verdana"/>
              </a:rPr>
              <a:t>de</a:t>
            </a:r>
            <a:r>
              <a:rPr lang="fr-FR" sz="1200" b="0" strike="noStrike" spc="-26">
                <a:solidFill>
                  <a:srgbClr val="000000"/>
                </a:solidFill>
                <a:latin typeface="Verdana"/>
              </a:rPr>
              <a:t> </a:t>
            </a:r>
            <a:r>
              <a:rPr lang="fr-FR" sz="1200" b="0" strike="noStrike" spc="-1">
                <a:solidFill>
                  <a:srgbClr val="000000"/>
                </a:solidFill>
                <a:latin typeface="Verdana"/>
              </a:rPr>
              <a:t>partager</a:t>
            </a:r>
            <a:r>
              <a:rPr lang="fr-FR" sz="1200" b="0" strike="noStrike" spc="9">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manière</a:t>
            </a:r>
            <a:r>
              <a:rPr lang="fr-FR" sz="1200" b="0" strike="noStrike" spc="-12">
                <a:solidFill>
                  <a:srgbClr val="000000"/>
                </a:solidFill>
                <a:latin typeface="Verdana"/>
              </a:rPr>
              <a:t> </a:t>
            </a:r>
            <a:r>
              <a:rPr lang="fr-FR" sz="1200" b="0" strike="noStrike" spc="-1">
                <a:solidFill>
                  <a:srgbClr val="000000"/>
                </a:solidFill>
                <a:latin typeface="Verdana"/>
              </a:rPr>
              <a:t>sécurisée</a:t>
            </a:r>
            <a:r>
              <a:rPr lang="fr-FR" sz="1200" b="0" strike="noStrike" spc="-15">
                <a:solidFill>
                  <a:srgbClr val="000000"/>
                </a:solidFill>
                <a:latin typeface="Verdana"/>
              </a:rPr>
              <a:t> </a:t>
            </a:r>
            <a:r>
              <a:rPr lang="fr-FR" sz="1200" b="0" strike="noStrike" spc="-1">
                <a:solidFill>
                  <a:srgbClr val="000000"/>
                </a:solidFill>
                <a:latin typeface="Verdana"/>
              </a:rPr>
              <a:t>des</a:t>
            </a:r>
            <a:r>
              <a:rPr lang="fr-FR" sz="1200" b="0" strike="noStrike" spc="-7">
                <a:solidFill>
                  <a:srgbClr val="000000"/>
                </a:solidFill>
                <a:latin typeface="Verdana"/>
              </a:rPr>
              <a:t> </a:t>
            </a:r>
            <a:r>
              <a:rPr lang="fr-FR" sz="1200" b="0" strike="noStrike" spc="-1">
                <a:solidFill>
                  <a:srgbClr val="000000"/>
                </a:solidFill>
                <a:latin typeface="Verdana"/>
              </a:rPr>
              <a:t>fichiers</a:t>
            </a:r>
            <a:r>
              <a:rPr lang="fr-FR" sz="1200" b="0" strike="noStrike" spc="-15">
                <a:solidFill>
                  <a:srgbClr val="000000"/>
                </a:solidFill>
                <a:latin typeface="Verdana"/>
              </a:rPr>
              <a:t> </a:t>
            </a:r>
            <a:r>
              <a:rPr lang="fr-FR" sz="1200" b="0" strike="noStrike" spc="-1">
                <a:solidFill>
                  <a:srgbClr val="000000"/>
                </a:solidFill>
                <a:latin typeface="Verdana"/>
              </a:rPr>
              <a:t>vers</a:t>
            </a:r>
            <a:r>
              <a:rPr lang="fr-FR" sz="1200" b="0" strike="noStrike" spc="-12">
                <a:solidFill>
                  <a:srgbClr val="000000"/>
                </a:solidFill>
                <a:latin typeface="Verdana"/>
              </a:rPr>
              <a:t> </a:t>
            </a:r>
            <a:r>
              <a:rPr lang="fr-FR" sz="1200" b="0" strike="noStrike" spc="-1">
                <a:solidFill>
                  <a:srgbClr val="000000"/>
                </a:solidFill>
                <a:latin typeface="Verdana"/>
              </a:rPr>
              <a:t>des</a:t>
            </a:r>
            <a:r>
              <a:rPr lang="fr-FR" sz="1200" b="0" strike="noStrike" spc="-7">
                <a:solidFill>
                  <a:srgbClr val="000000"/>
                </a:solidFill>
                <a:latin typeface="Verdana"/>
              </a:rPr>
              <a:t> </a:t>
            </a:r>
            <a:r>
              <a:rPr lang="fr-FR" sz="1200" b="0" strike="noStrike" spc="-1">
                <a:solidFill>
                  <a:srgbClr val="000000"/>
                </a:solidFill>
                <a:latin typeface="Verdana"/>
              </a:rPr>
              <a:t>utilisateurs</a:t>
            </a:r>
            <a:r>
              <a:rPr lang="fr-FR" sz="1200" b="0" strike="noStrike" spc="12">
                <a:solidFill>
                  <a:srgbClr val="000000"/>
                </a:solidFill>
                <a:latin typeface="Verdana"/>
              </a:rPr>
              <a:t> </a:t>
            </a:r>
            <a:r>
              <a:rPr lang="fr-FR" sz="1200" b="0" strike="noStrike" spc="-12">
                <a:solidFill>
                  <a:srgbClr val="000000"/>
                </a:solidFill>
                <a:latin typeface="Verdana"/>
              </a:rPr>
              <a:t>extérieurs.</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Une</a:t>
            </a:r>
            <a:r>
              <a:rPr lang="fr-FR" sz="1200" b="0" strike="noStrike" spc="77">
                <a:solidFill>
                  <a:srgbClr val="000000"/>
                </a:solidFill>
                <a:latin typeface="Verdana"/>
              </a:rPr>
              <a:t>  </a:t>
            </a:r>
            <a:r>
              <a:rPr lang="fr-FR" sz="1200" b="0" strike="noStrike" spc="-1">
                <a:solidFill>
                  <a:srgbClr val="000000"/>
                </a:solidFill>
                <a:latin typeface="Verdana"/>
              </a:rPr>
              <a:t>suite</a:t>
            </a:r>
            <a:r>
              <a:rPr lang="fr-FR" sz="1200" b="0" strike="noStrike" spc="83">
                <a:solidFill>
                  <a:srgbClr val="000000"/>
                </a:solidFill>
                <a:latin typeface="Verdana"/>
              </a:rPr>
              <a:t>  </a:t>
            </a:r>
            <a:r>
              <a:rPr lang="fr-FR" sz="1200" b="0" strike="noStrike" spc="-1">
                <a:solidFill>
                  <a:srgbClr val="000000"/>
                </a:solidFill>
                <a:latin typeface="Verdana"/>
              </a:rPr>
              <a:t>bureautique</a:t>
            </a:r>
            <a:r>
              <a:rPr lang="fr-FR" sz="1200" b="0" strike="noStrike" spc="89">
                <a:solidFill>
                  <a:srgbClr val="000000"/>
                </a:solidFill>
                <a:latin typeface="Verdana"/>
              </a:rPr>
              <a:t>  </a:t>
            </a:r>
            <a:r>
              <a:rPr lang="fr-FR" sz="1200" b="0" strike="noStrike" spc="-1">
                <a:solidFill>
                  <a:srgbClr val="000000"/>
                </a:solidFill>
                <a:latin typeface="Verdana"/>
              </a:rPr>
              <a:t>a</a:t>
            </a:r>
            <a:r>
              <a:rPr lang="fr-FR" sz="1200" b="0" strike="noStrike" spc="83">
                <a:solidFill>
                  <a:srgbClr val="000000"/>
                </a:solidFill>
                <a:latin typeface="Verdana"/>
              </a:rPr>
              <a:t>  </a:t>
            </a:r>
            <a:r>
              <a:rPr lang="fr-FR" sz="1200" b="0" strike="noStrike" spc="-1">
                <a:solidFill>
                  <a:srgbClr val="000000"/>
                </a:solidFill>
                <a:latin typeface="Verdana"/>
              </a:rPr>
              <a:t>été</a:t>
            </a:r>
            <a:r>
              <a:rPr lang="fr-FR" sz="1200" b="0" strike="noStrike" spc="83">
                <a:solidFill>
                  <a:srgbClr val="000000"/>
                </a:solidFill>
                <a:latin typeface="Verdana"/>
              </a:rPr>
              <a:t>  </a:t>
            </a:r>
            <a:r>
              <a:rPr lang="fr-FR" sz="1200" b="0" strike="noStrike" spc="-1">
                <a:solidFill>
                  <a:srgbClr val="000000"/>
                </a:solidFill>
                <a:latin typeface="Verdana"/>
              </a:rPr>
              <a:t>intégrée</a:t>
            </a:r>
            <a:r>
              <a:rPr lang="fr-FR" sz="1200" b="0" strike="noStrike" spc="89">
                <a:solidFill>
                  <a:srgbClr val="000000"/>
                </a:solidFill>
                <a:latin typeface="Verdana"/>
              </a:rPr>
              <a:t>  </a:t>
            </a:r>
            <a:r>
              <a:rPr lang="fr-FR" sz="1200" b="0" strike="noStrike" spc="-1">
                <a:solidFill>
                  <a:srgbClr val="000000"/>
                </a:solidFill>
                <a:latin typeface="Verdana"/>
              </a:rPr>
              <a:t>dans</a:t>
            </a:r>
            <a:r>
              <a:rPr lang="fr-FR" sz="1200" b="0" strike="noStrike" spc="77">
                <a:solidFill>
                  <a:srgbClr val="000000"/>
                </a:solidFill>
                <a:latin typeface="Verdana"/>
              </a:rPr>
              <a:t>  </a:t>
            </a:r>
            <a:r>
              <a:rPr lang="fr-FR" sz="1200" b="0" strike="noStrike" spc="-1">
                <a:solidFill>
                  <a:srgbClr val="000000"/>
                </a:solidFill>
                <a:latin typeface="Verdana"/>
              </a:rPr>
              <a:t>Nextcloud.</a:t>
            </a:r>
            <a:r>
              <a:rPr lang="fr-FR" sz="1200" b="0" strike="noStrike" spc="77">
                <a:solidFill>
                  <a:srgbClr val="000000"/>
                </a:solidFill>
                <a:latin typeface="Verdana"/>
              </a:rPr>
              <a:t>  </a:t>
            </a:r>
            <a:r>
              <a:rPr lang="fr-FR" sz="1200" b="0" strike="noStrike" spc="-1">
                <a:solidFill>
                  <a:srgbClr val="000000"/>
                </a:solidFill>
                <a:latin typeface="Verdana"/>
              </a:rPr>
              <a:t>Elle</a:t>
            </a:r>
            <a:r>
              <a:rPr lang="fr-FR" sz="1200" b="0" strike="noStrike" spc="83">
                <a:solidFill>
                  <a:srgbClr val="000000"/>
                </a:solidFill>
                <a:latin typeface="Verdana"/>
              </a:rPr>
              <a:t>  </a:t>
            </a:r>
            <a:r>
              <a:rPr lang="fr-FR" sz="1200" b="0" strike="noStrike" spc="-1">
                <a:solidFill>
                  <a:srgbClr val="000000"/>
                </a:solidFill>
                <a:latin typeface="Verdana"/>
              </a:rPr>
              <a:t>permet</a:t>
            </a:r>
            <a:r>
              <a:rPr lang="fr-FR" sz="1200" b="0" strike="noStrike" spc="77">
                <a:solidFill>
                  <a:srgbClr val="000000"/>
                </a:solidFill>
                <a:latin typeface="Verdana"/>
              </a:rPr>
              <a:t>  </a:t>
            </a:r>
            <a:r>
              <a:rPr lang="fr-FR" sz="1200" b="0" strike="noStrike" spc="-1">
                <a:solidFill>
                  <a:srgbClr val="000000"/>
                </a:solidFill>
                <a:latin typeface="Verdana"/>
              </a:rPr>
              <a:t>l'édition</a:t>
            </a:r>
            <a:r>
              <a:rPr lang="fr-FR" sz="1200" b="0" strike="noStrike" spc="89">
                <a:solidFill>
                  <a:srgbClr val="000000"/>
                </a:solidFill>
                <a:latin typeface="Verdana"/>
              </a:rPr>
              <a:t>  </a:t>
            </a:r>
            <a:r>
              <a:rPr lang="fr-FR" sz="1200" b="0" strike="noStrike" spc="-1">
                <a:solidFill>
                  <a:srgbClr val="000000"/>
                </a:solidFill>
                <a:latin typeface="Verdana"/>
              </a:rPr>
              <a:t>simultanée</a:t>
            </a:r>
            <a:r>
              <a:rPr lang="fr-FR" sz="1200" b="0" strike="noStrike" spc="77">
                <a:solidFill>
                  <a:srgbClr val="000000"/>
                </a:solidFill>
                <a:latin typeface="Verdana"/>
              </a:rPr>
              <a:t>  </a:t>
            </a:r>
            <a:r>
              <a:rPr lang="fr-FR" sz="1200" b="0" strike="noStrike" spc="-1">
                <a:solidFill>
                  <a:srgbClr val="000000"/>
                </a:solidFill>
                <a:latin typeface="Verdana"/>
              </a:rPr>
              <a:t>par</a:t>
            </a:r>
            <a:r>
              <a:rPr lang="fr-FR" sz="1200" b="0" strike="noStrike" spc="89">
                <a:solidFill>
                  <a:srgbClr val="000000"/>
                </a:solidFill>
                <a:latin typeface="Verdana"/>
              </a:rPr>
              <a:t>  </a:t>
            </a:r>
            <a:r>
              <a:rPr lang="fr-FR" sz="1200" b="0" strike="noStrike" spc="-12">
                <a:solidFill>
                  <a:srgbClr val="000000"/>
                </a:solidFill>
                <a:latin typeface="Verdana"/>
              </a:rPr>
              <a:t>plusieurs </a:t>
            </a:r>
            <a:r>
              <a:rPr lang="fr-FR" sz="1200" b="0" strike="noStrike" spc="-1">
                <a:solidFill>
                  <a:srgbClr val="000000"/>
                </a:solidFill>
                <a:latin typeface="Verdana"/>
              </a:rPr>
              <a:t>utilisateur·rice·s de</a:t>
            </a:r>
            <a:r>
              <a:rPr lang="fr-FR" sz="1200" b="0" strike="noStrike" spc="-15">
                <a:solidFill>
                  <a:srgbClr val="000000"/>
                </a:solidFill>
                <a:latin typeface="Verdana"/>
              </a:rPr>
              <a:t> </a:t>
            </a:r>
            <a:r>
              <a:rPr lang="fr-FR" sz="1200" b="0" strike="noStrike" spc="-1">
                <a:solidFill>
                  <a:srgbClr val="000000"/>
                </a:solidFill>
                <a:latin typeface="Verdana"/>
              </a:rPr>
              <a:t>documents</a:t>
            </a:r>
            <a:r>
              <a:rPr lang="fr-FR" sz="1200" b="0" strike="noStrike" spc="-7">
                <a:solidFill>
                  <a:srgbClr val="000000"/>
                </a:solidFill>
                <a:latin typeface="Verdana"/>
              </a:rPr>
              <a:t> </a:t>
            </a:r>
            <a:r>
              <a:rPr lang="fr-FR" sz="1200" b="0" strike="noStrike" spc="-1">
                <a:solidFill>
                  <a:srgbClr val="000000"/>
                </a:solidFill>
                <a:latin typeface="Verdana"/>
              </a:rPr>
              <a:t>(textes,</a:t>
            </a:r>
            <a:r>
              <a:rPr lang="fr-FR" sz="1200" b="0" strike="noStrike" spc="9">
                <a:solidFill>
                  <a:srgbClr val="000000"/>
                </a:solidFill>
                <a:latin typeface="Verdana"/>
              </a:rPr>
              <a:t> </a:t>
            </a:r>
            <a:r>
              <a:rPr lang="fr-FR" sz="1200" b="0" strike="noStrike" spc="-1">
                <a:solidFill>
                  <a:srgbClr val="000000"/>
                </a:solidFill>
                <a:latin typeface="Verdana"/>
              </a:rPr>
              <a:t>feuilles</a:t>
            </a:r>
            <a:r>
              <a:rPr lang="fr-FR" sz="1200" b="0" strike="noStrike" spc="-26">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calcul,</a:t>
            </a:r>
            <a:r>
              <a:rPr lang="fr-FR" sz="1200" b="0" strike="noStrike" spc="-7">
                <a:solidFill>
                  <a:srgbClr val="000000"/>
                </a:solidFill>
                <a:latin typeface="Verdana"/>
              </a:rPr>
              <a:t> </a:t>
            </a:r>
            <a:r>
              <a:rPr lang="fr-FR" sz="1200" b="0" strike="noStrike" spc="-1">
                <a:solidFill>
                  <a:srgbClr val="000000"/>
                </a:solidFill>
                <a:latin typeface="Verdana"/>
              </a:rPr>
              <a:t>présentations).</a:t>
            </a:r>
            <a:r>
              <a:rPr lang="fr-FR" sz="1200" b="0" strike="noStrike" spc="9">
                <a:solidFill>
                  <a:srgbClr val="000000"/>
                </a:solidFill>
                <a:latin typeface="Verdana"/>
              </a:rPr>
              <a:t> </a:t>
            </a:r>
            <a:r>
              <a:rPr lang="fr-FR" sz="1200" b="1" strike="noStrike" spc="-1">
                <a:solidFill>
                  <a:srgbClr val="000000"/>
                </a:solidFill>
                <a:latin typeface="Verdana"/>
              </a:rPr>
              <a:t>ENT</a:t>
            </a:r>
            <a:r>
              <a:rPr lang="fr-FR" sz="1200" b="1" strike="noStrike" spc="-12">
                <a:solidFill>
                  <a:srgbClr val="000000"/>
                </a:solidFill>
                <a:latin typeface="Verdana"/>
              </a:rPr>
              <a:t> </a:t>
            </a:r>
            <a:r>
              <a:rPr lang="fr-FR" sz="1200" b="1" strike="noStrike" spc="-1">
                <a:solidFill>
                  <a:srgbClr val="000000"/>
                </a:solidFill>
                <a:latin typeface="Verdana"/>
              </a:rPr>
              <a:t>&gt;</a:t>
            </a:r>
            <a:r>
              <a:rPr lang="fr-FR" sz="1200" b="1" strike="noStrike" spc="-15">
                <a:solidFill>
                  <a:srgbClr val="000000"/>
                </a:solidFill>
                <a:latin typeface="Verdana"/>
              </a:rPr>
              <a:t> </a:t>
            </a:r>
            <a:r>
              <a:rPr lang="fr-FR" sz="1200" b="1" strike="noStrike" spc="-1">
                <a:solidFill>
                  <a:srgbClr val="000000"/>
                </a:solidFill>
                <a:latin typeface="Verdana"/>
              </a:rPr>
              <a:t>applications</a:t>
            </a:r>
            <a:r>
              <a:rPr lang="fr-FR" sz="1200" b="1" strike="noStrike" spc="-32">
                <a:solidFill>
                  <a:srgbClr val="000000"/>
                </a:solidFill>
                <a:latin typeface="Verdana"/>
              </a:rPr>
              <a:t> </a:t>
            </a:r>
            <a:r>
              <a:rPr lang="fr-FR" sz="1200" b="1" strike="noStrike" spc="-1">
                <a:solidFill>
                  <a:srgbClr val="000000"/>
                </a:solidFill>
                <a:latin typeface="Verdana"/>
              </a:rPr>
              <a:t>&gt;</a:t>
            </a:r>
            <a:r>
              <a:rPr lang="fr-FR" sz="1200" b="1" strike="noStrike" spc="-15">
                <a:solidFill>
                  <a:srgbClr val="000000"/>
                </a:solidFill>
                <a:latin typeface="Verdana"/>
              </a:rPr>
              <a:t> </a:t>
            </a:r>
            <a:r>
              <a:rPr lang="fr-FR" sz="1200" b="1" strike="noStrike" spc="-12">
                <a:solidFill>
                  <a:srgbClr val="000000"/>
                </a:solidFill>
                <a:latin typeface="Verdana"/>
              </a:rPr>
              <a:t>Nextcloud</a:t>
            </a:r>
            <a:endParaRPr lang="fr-FR" sz="1200" b="0" strike="noStrike" spc="-1">
              <a:solidFill>
                <a:srgbClr val="000000"/>
              </a:solidFill>
              <a:latin typeface="Calibri"/>
            </a:endParaRPr>
          </a:p>
        </p:txBody>
      </p:sp>
      <p:pic>
        <p:nvPicPr>
          <p:cNvPr id="819" name="object 3"/>
          <p:cNvPicPr/>
          <p:nvPr/>
        </p:nvPicPr>
        <p:blipFill>
          <a:blip r:embed="rId2"/>
          <a:stretch/>
        </p:blipFill>
        <p:spPr>
          <a:xfrm>
            <a:off x="7332120" y="30600"/>
            <a:ext cx="1710720" cy="1025280"/>
          </a:xfrm>
          <a:prstGeom prst="rect">
            <a:avLst/>
          </a:prstGeom>
          <a:ln w="0">
            <a:noFill/>
          </a:ln>
        </p:spPr>
      </p:pic>
      <p:sp>
        <p:nvSpPr>
          <p:cNvPr id="820" name="PlaceHolder 1"/>
          <p:cNvSpPr>
            <a:spLocks noGrp="1"/>
          </p:cNvSpPr>
          <p:nvPr>
            <p:ph type="sldNum" idx="70"/>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134</a:t>
            </a:r>
            <a:endParaRPr lang="fr-FR" sz="1200" b="0" strike="noStrike" spc="-1">
              <a:solidFill>
                <a:srgbClr val="000000"/>
              </a:solidFill>
              <a:latin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1" name="object 2"/>
          <p:cNvSpPr/>
          <p:nvPr/>
        </p:nvSpPr>
        <p:spPr>
          <a:xfrm>
            <a:off x="250200" y="1480680"/>
            <a:ext cx="8643960" cy="45770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1" strike="noStrike" spc="-1">
                <a:solidFill>
                  <a:srgbClr val="000000"/>
                </a:solidFill>
                <a:latin typeface="Verdana"/>
              </a:rPr>
              <a:t>TRAVAILLER</a:t>
            </a:r>
            <a:r>
              <a:rPr lang="fr-FR" sz="1200" b="1" strike="noStrike" spc="-32">
                <a:solidFill>
                  <a:srgbClr val="000000"/>
                </a:solidFill>
                <a:latin typeface="Verdana"/>
              </a:rPr>
              <a:t> </a:t>
            </a:r>
            <a:r>
              <a:rPr lang="fr-FR" sz="1200" b="1" strike="noStrike" spc="-1">
                <a:solidFill>
                  <a:srgbClr val="000000"/>
                </a:solidFill>
                <a:latin typeface="Verdana"/>
              </a:rPr>
              <a:t>À</a:t>
            </a:r>
            <a:r>
              <a:rPr lang="fr-FR" sz="1200" b="1" strike="noStrike" spc="-32">
                <a:solidFill>
                  <a:srgbClr val="000000"/>
                </a:solidFill>
                <a:latin typeface="Verdana"/>
              </a:rPr>
              <a:t> </a:t>
            </a:r>
            <a:r>
              <a:rPr lang="fr-FR" sz="1200" b="1" strike="noStrike" spc="-1">
                <a:solidFill>
                  <a:srgbClr val="000000"/>
                </a:solidFill>
                <a:latin typeface="Verdana"/>
              </a:rPr>
              <a:t>DISTANCE</a:t>
            </a:r>
            <a:r>
              <a:rPr lang="fr-FR" sz="1200" b="1" strike="noStrike" spc="-26">
                <a:solidFill>
                  <a:srgbClr val="000000"/>
                </a:solidFill>
                <a:latin typeface="Verdana"/>
              </a:rPr>
              <a:t> </a:t>
            </a:r>
            <a:r>
              <a:rPr lang="fr-FR" sz="1200" b="1" strike="noStrike" spc="-21">
                <a:solidFill>
                  <a:srgbClr val="000000"/>
                </a:solidFill>
                <a:latin typeface="Verdana"/>
              </a:rPr>
              <a:t>Zoom</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La</a:t>
            </a:r>
            <a:r>
              <a:rPr lang="fr-FR" sz="1200" b="0" strike="noStrike" spc="43">
                <a:solidFill>
                  <a:srgbClr val="000000"/>
                </a:solidFill>
                <a:latin typeface="Verdana"/>
              </a:rPr>
              <a:t> </a:t>
            </a:r>
            <a:r>
              <a:rPr lang="fr-FR" sz="1200" b="0" strike="noStrike" spc="-1">
                <a:solidFill>
                  <a:srgbClr val="000000"/>
                </a:solidFill>
                <a:latin typeface="Verdana"/>
              </a:rPr>
              <a:t>licence</a:t>
            </a:r>
            <a:r>
              <a:rPr lang="fr-FR" sz="1200" b="0" strike="noStrike" spc="58">
                <a:solidFill>
                  <a:srgbClr val="000000"/>
                </a:solidFill>
                <a:latin typeface="Verdana"/>
              </a:rPr>
              <a:t> </a:t>
            </a:r>
            <a:r>
              <a:rPr lang="fr-FR" sz="1200" b="0" strike="noStrike" spc="-1">
                <a:solidFill>
                  <a:srgbClr val="000000"/>
                </a:solidFill>
                <a:latin typeface="Verdana"/>
              </a:rPr>
              <a:t>Zoom</a:t>
            </a:r>
            <a:r>
              <a:rPr lang="fr-FR" sz="1200" b="0" strike="noStrike" spc="52">
                <a:solidFill>
                  <a:srgbClr val="000000"/>
                </a:solidFill>
                <a:latin typeface="Verdana"/>
              </a:rPr>
              <a:t> </a:t>
            </a:r>
            <a:r>
              <a:rPr lang="fr-FR" sz="1200" b="0" strike="noStrike" spc="-1">
                <a:solidFill>
                  <a:srgbClr val="000000"/>
                </a:solidFill>
                <a:latin typeface="Verdana"/>
              </a:rPr>
              <a:t>souscrite</a:t>
            </a:r>
            <a:r>
              <a:rPr lang="fr-FR" sz="1200" b="0" strike="noStrike" spc="49">
                <a:solidFill>
                  <a:srgbClr val="000000"/>
                </a:solidFill>
                <a:latin typeface="Verdana"/>
              </a:rPr>
              <a:t> </a:t>
            </a:r>
            <a:r>
              <a:rPr lang="fr-FR" sz="1200" b="0" strike="noStrike" spc="-1">
                <a:solidFill>
                  <a:srgbClr val="000000"/>
                </a:solidFill>
                <a:latin typeface="Verdana"/>
              </a:rPr>
              <a:t>par</a:t>
            </a:r>
            <a:r>
              <a:rPr lang="fr-FR" sz="1200" b="0" strike="noStrike" spc="63">
                <a:solidFill>
                  <a:srgbClr val="000000"/>
                </a:solidFill>
                <a:latin typeface="Verdana"/>
              </a:rPr>
              <a:t> </a:t>
            </a:r>
            <a:r>
              <a:rPr lang="fr-FR" sz="1200" b="0" strike="noStrike" spc="-1">
                <a:solidFill>
                  <a:srgbClr val="000000"/>
                </a:solidFill>
                <a:latin typeface="Verdana"/>
              </a:rPr>
              <a:t>l’université</a:t>
            </a:r>
            <a:r>
              <a:rPr lang="fr-FR" sz="1200" b="0" strike="noStrike" spc="69">
                <a:solidFill>
                  <a:srgbClr val="000000"/>
                </a:solidFill>
                <a:latin typeface="Verdana"/>
              </a:rPr>
              <a:t> </a:t>
            </a:r>
            <a:r>
              <a:rPr lang="fr-FR" sz="1200" b="0" strike="noStrike" spc="-1">
                <a:solidFill>
                  <a:srgbClr val="000000"/>
                </a:solidFill>
                <a:latin typeface="Verdana"/>
              </a:rPr>
              <a:t>permet</a:t>
            </a:r>
            <a:r>
              <a:rPr lang="fr-FR" sz="1200" b="0" strike="noStrike" spc="52">
                <a:solidFill>
                  <a:srgbClr val="000000"/>
                </a:solidFill>
                <a:latin typeface="Verdana"/>
              </a:rPr>
              <a:t> </a:t>
            </a:r>
            <a:r>
              <a:rPr lang="fr-FR" sz="1200" b="0" strike="noStrike" spc="-1">
                <a:solidFill>
                  <a:srgbClr val="000000"/>
                </a:solidFill>
                <a:latin typeface="Verdana"/>
              </a:rPr>
              <a:t>d'animer</a:t>
            </a:r>
            <a:r>
              <a:rPr lang="fr-FR" sz="1200" b="0" strike="noStrike" spc="63">
                <a:solidFill>
                  <a:srgbClr val="000000"/>
                </a:solidFill>
                <a:latin typeface="Verdana"/>
              </a:rPr>
              <a:t> </a:t>
            </a:r>
            <a:r>
              <a:rPr lang="fr-FR" sz="1200" b="0" strike="noStrike" spc="-1">
                <a:solidFill>
                  <a:srgbClr val="000000"/>
                </a:solidFill>
                <a:latin typeface="Verdana"/>
              </a:rPr>
              <a:t>des</a:t>
            </a:r>
            <a:r>
              <a:rPr lang="fr-FR" sz="1200" b="0" strike="noStrike" spc="58">
                <a:solidFill>
                  <a:srgbClr val="000000"/>
                </a:solidFill>
                <a:latin typeface="Verdana"/>
              </a:rPr>
              <a:t> </a:t>
            </a:r>
            <a:r>
              <a:rPr lang="fr-FR" sz="1200" b="0" strike="noStrike" spc="-1">
                <a:solidFill>
                  <a:srgbClr val="000000"/>
                </a:solidFill>
                <a:latin typeface="Verdana"/>
              </a:rPr>
              <a:t>réunions</a:t>
            </a:r>
            <a:r>
              <a:rPr lang="fr-FR" sz="1200" b="0" strike="noStrike" spc="69">
                <a:solidFill>
                  <a:srgbClr val="000000"/>
                </a:solidFill>
                <a:latin typeface="Verdana"/>
              </a:rPr>
              <a:t> </a:t>
            </a:r>
            <a:r>
              <a:rPr lang="fr-FR" sz="1200" b="0" strike="noStrike" spc="-1">
                <a:solidFill>
                  <a:srgbClr val="000000"/>
                </a:solidFill>
                <a:latin typeface="Verdana"/>
              </a:rPr>
              <a:t>jusqu'à</a:t>
            </a:r>
            <a:r>
              <a:rPr lang="fr-FR" sz="1200" b="0" strike="noStrike" spc="58">
                <a:solidFill>
                  <a:srgbClr val="000000"/>
                </a:solidFill>
                <a:latin typeface="Verdana"/>
              </a:rPr>
              <a:t> </a:t>
            </a:r>
            <a:r>
              <a:rPr lang="fr-FR" sz="1200" b="0" strike="noStrike" spc="-1">
                <a:solidFill>
                  <a:srgbClr val="000000"/>
                </a:solidFill>
                <a:latin typeface="Verdana"/>
              </a:rPr>
              <a:t>300</a:t>
            </a:r>
            <a:r>
              <a:rPr lang="fr-FR" sz="1200" b="0" strike="noStrike" spc="63">
                <a:solidFill>
                  <a:srgbClr val="000000"/>
                </a:solidFill>
                <a:latin typeface="Verdana"/>
              </a:rPr>
              <a:t> </a:t>
            </a:r>
            <a:r>
              <a:rPr lang="fr-FR" sz="1200" b="0" strike="noStrike" spc="-1">
                <a:solidFill>
                  <a:srgbClr val="000000"/>
                </a:solidFill>
                <a:latin typeface="Verdana"/>
              </a:rPr>
              <a:t>personnes</a:t>
            </a:r>
            <a:r>
              <a:rPr lang="fr-FR" sz="1200" b="0" strike="noStrike" spc="58">
                <a:solidFill>
                  <a:srgbClr val="000000"/>
                </a:solidFill>
                <a:latin typeface="Verdana"/>
              </a:rPr>
              <a:t> </a:t>
            </a:r>
            <a:r>
              <a:rPr lang="fr-FR" sz="1200" b="0" strike="noStrike" spc="-1">
                <a:solidFill>
                  <a:srgbClr val="000000"/>
                </a:solidFill>
                <a:latin typeface="Verdana"/>
              </a:rPr>
              <a:t>sans</a:t>
            </a:r>
            <a:r>
              <a:rPr lang="fr-FR" sz="1200" b="0" strike="noStrike" spc="72">
                <a:solidFill>
                  <a:srgbClr val="000000"/>
                </a:solidFill>
                <a:latin typeface="Verdana"/>
              </a:rPr>
              <a:t> </a:t>
            </a:r>
            <a:r>
              <a:rPr lang="fr-FR" sz="1200" b="0" strike="noStrike" spc="-12">
                <a:solidFill>
                  <a:srgbClr val="000000"/>
                </a:solidFill>
                <a:latin typeface="Verdana"/>
              </a:rPr>
              <a:t>limitation </a:t>
            </a:r>
            <a:r>
              <a:rPr lang="fr-FR" sz="1200" b="0" strike="noStrike" spc="-1">
                <a:solidFill>
                  <a:srgbClr val="000000"/>
                </a:solidFill>
                <a:latin typeface="Verdana"/>
              </a:rPr>
              <a:t>de</a:t>
            </a:r>
            <a:r>
              <a:rPr lang="fr-FR" sz="1200" b="0" strike="noStrike" spc="313">
                <a:solidFill>
                  <a:srgbClr val="000000"/>
                </a:solidFill>
                <a:latin typeface="Verdana"/>
              </a:rPr>
              <a:t>   </a:t>
            </a:r>
            <a:r>
              <a:rPr lang="fr-FR" sz="1200" b="0" strike="noStrike" spc="-1">
                <a:solidFill>
                  <a:srgbClr val="000000"/>
                </a:solidFill>
                <a:latin typeface="Verdana"/>
              </a:rPr>
              <a:t>durée</a:t>
            </a:r>
            <a:r>
              <a:rPr lang="fr-FR" sz="1200" b="0" strike="noStrike" spc="318">
                <a:solidFill>
                  <a:srgbClr val="000000"/>
                </a:solidFill>
                <a:latin typeface="Verdana"/>
              </a:rPr>
              <a:t>   </a:t>
            </a:r>
            <a:r>
              <a:rPr lang="fr-FR" sz="1200" b="0" strike="noStrike" spc="-1">
                <a:solidFill>
                  <a:srgbClr val="000000"/>
                </a:solidFill>
                <a:latin typeface="Verdana"/>
              </a:rPr>
              <a:t>ou</a:t>
            </a:r>
            <a:r>
              <a:rPr lang="fr-FR" sz="1200" b="0" strike="noStrike" spc="318">
                <a:solidFill>
                  <a:srgbClr val="000000"/>
                </a:solidFill>
                <a:latin typeface="Verdana"/>
              </a:rPr>
              <a:t>   </a:t>
            </a:r>
            <a:r>
              <a:rPr lang="fr-FR" sz="1200" b="0" strike="noStrike" spc="-1">
                <a:solidFill>
                  <a:srgbClr val="000000"/>
                </a:solidFill>
                <a:latin typeface="Verdana"/>
              </a:rPr>
              <a:t>d’organiser</a:t>
            </a:r>
            <a:r>
              <a:rPr lang="fr-FR" sz="1200" b="0" strike="noStrike" spc="318">
                <a:solidFill>
                  <a:srgbClr val="000000"/>
                </a:solidFill>
                <a:latin typeface="Verdana"/>
              </a:rPr>
              <a:t>   </a:t>
            </a:r>
            <a:r>
              <a:rPr lang="fr-FR" sz="1200" b="0" strike="noStrike" spc="-1">
                <a:solidFill>
                  <a:srgbClr val="000000"/>
                </a:solidFill>
                <a:latin typeface="Verdana"/>
              </a:rPr>
              <a:t>des</a:t>
            </a:r>
            <a:r>
              <a:rPr lang="fr-FR" sz="1200" b="0" strike="noStrike" spc="318">
                <a:solidFill>
                  <a:srgbClr val="000000"/>
                </a:solidFill>
                <a:latin typeface="Verdana"/>
              </a:rPr>
              <a:t>   </a:t>
            </a:r>
            <a:r>
              <a:rPr lang="fr-FR" sz="1200" b="0" strike="noStrike" spc="-1">
                <a:solidFill>
                  <a:srgbClr val="000000"/>
                </a:solidFill>
                <a:latin typeface="Verdana"/>
              </a:rPr>
              <a:t>webinaires</a:t>
            </a:r>
            <a:r>
              <a:rPr lang="fr-FR" sz="1200" b="0" strike="noStrike" spc="318">
                <a:solidFill>
                  <a:srgbClr val="000000"/>
                </a:solidFill>
                <a:latin typeface="Verdana"/>
              </a:rPr>
              <a:t>   </a:t>
            </a:r>
            <a:r>
              <a:rPr lang="fr-FR" sz="1200" b="0" strike="noStrike" spc="-1">
                <a:solidFill>
                  <a:srgbClr val="000000"/>
                </a:solidFill>
                <a:latin typeface="Verdana"/>
              </a:rPr>
              <a:t>pouvant</a:t>
            </a:r>
            <a:r>
              <a:rPr lang="fr-FR" sz="1200" b="0" strike="noStrike" spc="318">
                <a:solidFill>
                  <a:srgbClr val="000000"/>
                </a:solidFill>
                <a:latin typeface="Verdana"/>
              </a:rPr>
              <a:t>   </a:t>
            </a:r>
            <a:r>
              <a:rPr lang="fr-FR" sz="1200" b="0" strike="noStrike" spc="-1">
                <a:solidFill>
                  <a:srgbClr val="000000"/>
                </a:solidFill>
                <a:latin typeface="Verdana"/>
              </a:rPr>
              <a:t>être</a:t>
            </a:r>
            <a:r>
              <a:rPr lang="fr-FR" sz="1200" b="0" strike="noStrike" spc="324">
                <a:solidFill>
                  <a:srgbClr val="000000"/>
                </a:solidFill>
                <a:latin typeface="Verdana"/>
              </a:rPr>
              <a:t>   </a:t>
            </a:r>
            <a:r>
              <a:rPr lang="fr-FR" sz="1200" b="0" strike="noStrike" spc="-1">
                <a:solidFill>
                  <a:srgbClr val="000000"/>
                </a:solidFill>
                <a:latin typeface="Verdana"/>
              </a:rPr>
              <a:t>suivis</a:t>
            </a:r>
            <a:r>
              <a:rPr lang="fr-FR" sz="1200" b="0" strike="noStrike" spc="318">
                <a:solidFill>
                  <a:srgbClr val="000000"/>
                </a:solidFill>
                <a:latin typeface="Verdana"/>
              </a:rPr>
              <a:t>   </a:t>
            </a:r>
            <a:r>
              <a:rPr lang="fr-FR" sz="1200" b="0" strike="noStrike" spc="-1">
                <a:solidFill>
                  <a:srgbClr val="000000"/>
                </a:solidFill>
                <a:latin typeface="Verdana"/>
              </a:rPr>
              <a:t>par</a:t>
            </a:r>
            <a:r>
              <a:rPr lang="fr-FR" sz="1200" b="0" strike="noStrike" spc="318">
                <a:solidFill>
                  <a:srgbClr val="000000"/>
                </a:solidFill>
                <a:latin typeface="Verdana"/>
              </a:rPr>
              <a:t>   </a:t>
            </a:r>
            <a:r>
              <a:rPr lang="fr-FR" sz="1200" b="0" strike="noStrike" spc="-1">
                <a:solidFill>
                  <a:srgbClr val="000000"/>
                </a:solidFill>
                <a:latin typeface="Verdana"/>
              </a:rPr>
              <a:t>500</a:t>
            </a:r>
            <a:r>
              <a:rPr lang="fr-FR" sz="1200" b="0" strike="noStrike" spc="318">
                <a:solidFill>
                  <a:srgbClr val="000000"/>
                </a:solidFill>
                <a:latin typeface="Verdana"/>
              </a:rPr>
              <a:t>   </a:t>
            </a:r>
            <a:r>
              <a:rPr lang="fr-FR" sz="1200" b="0" strike="noStrike" spc="-12">
                <a:solidFill>
                  <a:srgbClr val="000000"/>
                </a:solidFill>
                <a:latin typeface="Verdana"/>
              </a:rPr>
              <a:t>personnes.</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gn="just">
              <a:lnSpc>
                <a:spcPct val="100000"/>
              </a:lnSpc>
              <a:buNone/>
            </a:pPr>
            <a:r>
              <a:rPr lang="fr-FR" sz="1200" b="1" strike="noStrike" spc="-1">
                <a:solidFill>
                  <a:srgbClr val="000000"/>
                </a:solidFill>
                <a:latin typeface="Verdana"/>
              </a:rPr>
              <a:t>RESSOURCES</a:t>
            </a:r>
            <a:r>
              <a:rPr lang="fr-FR" sz="1200" b="1" strike="noStrike" spc="-15">
                <a:solidFill>
                  <a:srgbClr val="000000"/>
                </a:solidFill>
                <a:latin typeface="Verdana"/>
              </a:rPr>
              <a:t> </a:t>
            </a:r>
            <a:r>
              <a:rPr lang="fr-FR" sz="1200" b="1" strike="noStrike" spc="-1">
                <a:solidFill>
                  <a:srgbClr val="000000"/>
                </a:solidFill>
                <a:latin typeface="Verdana"/>
              </a:rPr>
              <a:t>EN</a:t>
            </a:r>
            <a:r>
              <a:rPr lang="fr-FR" sz="1200" b="1" strike="noStrike" spc="-12">
                <a:solidFill>
                  <a:srgbClr val="000000"/>
                </a:solidFill>
                <a:latin typeface="Verdana"/>
              </a:rPr>
              <a:t> </a:t>
            </a:r>
            <a:r>
              <a:rPr lang="fr-FR" sz="1200" b="1" strike="noStrike" spc="-1">
                <a:solidFill>
                  <a:srgbClr val="000000"/>
                </a:solidFill>
                <a:latin typeface="Verdana"/>
              </a:rPr>
              <a:t>LIGNES</a:t>
            </a:r>
            <a:r>
              <a:rPr lang="fr-FR" sz="1200" b="1" strike="noStrike" spc="-35">
                <a:solidFill>
                  <a:srgbClr val="000000"/>
                </a:solidFill>
                <a:latin typeface="Verdana"/>
              </a:rPr>
              <a:t> </a:t>
            </a:r>
            <a:r>
              <a:rPr lang="fr-FR" sz="1200" b="1" strike="noStrike" spc="-1">
                <a:solidFill>
                  <a:srgbClr val="000000"/>
                </a:solidFill>
                <a:latin typeface="Verdana"/>
              </a:rPr>
              <a:t>:</a:t>
            </a:r>
            <a:r>
              <a:rPr lang="fr-FR" sz="1200" b="1" strike="noStrike" spc="-21">
                <a:solidFill>
                  <a:srgbClr val="000000"/>
                </a:solidFill>
                <a:latin typeface="Verdana"/>
              </a:rPr>
              <a:t> </a:t>
            </a:r>
            <a:r>
              <a:rPr lang="fr-FR" sz="1200" b="1" strike="noStrike" spc="-1">
                <a:solidFill>
                  <a:srgbClr val="000000"/>
                </a:solidFill>
                <a:latin typeface="Verdana"/>
              </a:rPr>
              <a:t>DÉCOUVRIR,</a:t>
            </a:r>
            <a:r>
              <a:rPr lang="fr-FR" sz="1200" b="1" strike="noStrike" spc="-7">
                <a:solidFill>
                  <a:srgbClr val="000000"/>
                </a:solidFill>
                <a:latin typeface="Verdana"/>
              </a:rPr>
              <a:t> </a:t>
            </a:r>
            <a:r>
              <a:rPr lang="fr-FR" sz="1200" b="1" strike="noStrike" spc="-1">
                <a:solidFill>
                  <a:srgbClr val="000000"/>
                </a:solidFill>
                <a:latin typeface="Verdana"/>
              </a:rPr>
              <a:t>APPRENDRE,</a:t>
            </a:r>
            <a:r>
              <a:rPr lang="fr-FR" sz="1200" b="1" strike="noStrike" spc="-12">
                <a:solidFill>
                  <a:srgbClr val="000000"/>
                </a:solidFill>
                <a:latin typeface="Verdana"/>
              </a:rPr>
              <a:t> </a:t>
            </a:r>
            <a:r>
              <a:rPr lang="fr-FR" sz="1200" b="1" strike="noStrike" spc="-1">
                <a:solidFill>
                  <a:srgbClr val="000000"/>
                </a:solidFill>
                <a:latin typeface="Verdana"/>
              </a:rPr>
              <a:t>COMPRENDRE,</a:t>
            </a:r>
            <a:r>
              <a:rPr lang="fr-FR" sz="1200" b="1" strike="noStrike" spc="-7">
                <a:solidFill>
                  <a:srgbClr val="000000"/>
                </a:solidFill>
                <a:latin typeface="Verdana"/>
              </a:rPr>
              <a:t> </a:t>
            </a:r>
            <a:r>
              <a:rPr lang="fr-FR" sz="1200" b="1" strike="noStrike" spc="-12">
                <a:solidFill>
                  <a:srgbClr val="000000"/>
                </a:solidFill>
                <a:latin typeface="Verdana"/>
              </a:rPr>
              <a:t>RÉVISER</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Pour</a:t>
            </a:r>
            <a:r>
              <a:rPr lang="fr-FR" sz="1200" b="0" strike="noStrike" spc="24">
                <a:solidFill>
                  <a:srgbClr val="000000"/>
                </a:solidFill>
                <a:latin typeface="Verdana"/>
              </a:rPr>
              <a:t> </a:t>
            </a:r>
            <a:r>
              <a:rPr lang="fr-FR" sz="1200" b="0" strike="noStrike" spc="-1">
                <a:solidFill>
                  <a:srgbClr val="000000"/>
                </a:solidFill>
                <a:latin typeface="Verdana"/>
              </a:rPr>
              <a:t>apprendre</a:t>
            </a:r>
            <a:r>
              <a:rPr lang="fr-FR" sz="1200" b="0" strike="noStrike" spc="43">
                <a:solidFill>
                  <a:srgbClr val="000000"/>
                </a:solidFill>
                <a:latin typeface="Verdana"/>
              </a:rPr>
              <a:t> </a:t>
            </a:r>
            <a:r>
              <a:rPr lang="fr-FR" sz="1200" b="0" strike="noStrike" spc="-1">
                <a:solidFill>
                  <a:srgbClr val="000000"/>
                </a:solidFill>
                <a:latin typeface="Verdana"/>
              </a:rPr>
              <a:t>ou</a:t>
            </a:r>
            <a:r>
              <a:rPr lang="fr-FR" sz="1200" b="0" strike="noStrike" spc="63">
                <a:solidFill>
                  <a:srgbClr val="000000"/>
                </a:solidFill>
                <a:latin typeface="Verdana"/>
              </a:rPr>
              <a:t> </a:t>
            </a:r>
            <a:r>
              <a:rPr lang="fr-FR" sz="1200" b="0" strike="noStrike" spc="-1">
                <a:solidFill>
                  <a:srgbClr val="000000"/>
                </a:solidFill>
                <a:latin typeface="Verdana"/>
              </a:rPr>
              <a:t>réviser</a:t>
            </a:r>
            <a:r>
              <a:rPr lang="fr-FR" sz="1200" b="0" strike="noStrike" spc="43">
                <a:solidFill>
                  <a:srgbClr val="000000"/>
                </a:solidFill>
                <a:latin typeface="Verdana"/>
              </a:rPr>
              <a:t> </a:t>
            </a:r>
            <a:r>
              <a:rPr lang="fr-FR" sz="1200" b="0" strike="noStrike" spc="-1">
                <a:solidFill>
                  <a:srgbClr val="000000"/>
                </a:solidFill>
                <a:latin typeface="Verdana"/>
              </a:rPr>
              <a:t>vos</a:t>
            </a:r>
            <a:r>
              <a:rPr lang="fr-FR" sz="1200" b="0" strike="noStrike" spc="38">
                <a:solidFill>
                  <a:srgbClr val="000000"/>
                </a:solidFill>
                <a:latin typeface="Verdana"/>
              </a:rPr>
              <a:t> </a:t>
            </a:r>
            <a:r>
              <a:rPr lang="fr-FR" sz="1200" b="0" strike="noStrike" spc="-1">
                <a:solidFill>
                  <a:srgbClr val="000000"/>
                </a:solidFill>
                <a:latin typeface="Verdana"/>
              </a:rPr>
              <a:t>cours,</a:t>
            </a:r>
            <a:r>
              <a:rPr lang="fr-FR" sz="1200" b="0" strike="noStrike" spc="49">
                <a:solidFill>
                  <a:srgbClr val="000000"/>
                </a:solidFill>
                <a:latin typeface="Verdana"/>
              </a:rPr>
              <a:t> </a:t>
            </a:r>
            <a:r>
              <a:rPr lang="fr-FR" sz="1200" b="0" strike="noStrike" spc="-1">
                <a:solidFill>
                  <a:srgbClr val="000000"/>
                </a:solidFill>
                <a:latin typeface="Verdana"/>
              </a:rPr>
              <a:t>les</a:t>
            </a:r>
            <a:r>
              <a:rPr lang="fr-FR" sz="1200" b="0" strike="noStrike" spc="43">
                <a:solidFill>
                  <a:srgbClr val="000000"/>
                </a:solidFill>
                <a:latin typeface="Verdana"/>
              </a:rPr>
              <a:t> </a:t>
            </a:r>
            <a:r>
              <a:rPr lang="fr-FR" sz="1200" b="0" strike="noStrike" spc="-1">
                <a:solidFill>
                  <a:srgbClr val="000000"/>
                </a:solidFill>
                <a:latin typeface="Verdana"/>
              </a:rPr>
              <a:t>Universités</a:t>
            </a:r>
            <a:r>
              <a:rPr lang="fr-FR" sz="1200" b="0" strike="noStrike" spc="38">
                <a:solidFill>
                  <a:srgbClr val="000000"/>
                </a:solidFill>
                <a:latin typeface="Verdana"/>
              </a:rPr>
              <a:t> </a:t>
            </a:r>
            <a:r>
              <a:rPr lang="fr-FR" sz="1200" b="0" strike="noStrike" spc="-1">
                <a:solidFill>
                  <a:srgbClr val="000000"/>
                </a:solidFill>
                <a:latin typeface="Verdana"/>
              </a:rPr>
              <a:t>Numériques</a:t>
            </a:r>
            <a:r>
              <a:rPr lang="fr-FR" sz="1200" b="0" strike="noStrike" spc="43">
                <a:solidFill>
                  <a:srgbClr val="000000"/>
                </a:solidFill>
                <a:latin typeface="Verdana"/>
              </a:rPr>
              <a:t> </a:t>
            </a:r>
            <a:r>
              <a:rPr lang="fr-FR" sz="1200" b="0" strike="noStrike" spc="-1">
                <a:solidFill>
                  <a:srgbClr val="000000"/>
                </a:solidFill>
                <a:latin typeface="Verdana"/>
              </a:rPr>
              <a:t>Thématiques</a:t>
            </a:r>
            <a:r>
              <a:rPr lang="fr-FR" sz="1200" b="0" strike="noStrike" spc="52">
                <a:solidFill>
                  <a:srgbClr val="000000"/>
                </a:solidFill>
                <a:latin typeface="Verdana"/>
              </a:rPr>
              <a:t> </a:t>
            </a:r>
            <a:r>
              <a:rPr lang="fr-FR" sz="1200" b="0" strike="noStrike" spc="-1">
                <a:solidFill>
                  <a:srgbClr val="000000"/>
                </a:solidFill>
                <a:latin typeface="Verdana"/>
              </a:rPr>
              <a:t>(UNT)</a:t>
            </a:r>
            <a:r>
              <a:rPr lang="fr-FR" sz="1200" b="0" strike="noStrike" spc="43">
                <a:solidFill>
                  <a:srgbClr val="000000"/>
                </a:solidFill>
                <a:latin typeface="Verdana"/>
              </a:rPr>
              <a:t> </a:t>
            </a:r>
            <a:r>
              <a:rPr lang="fr-FR" sz="1200" b="0" strike="noStrike" spc="-1">
                <a:solidFill>
                  <a:srgbClr val="000000"/>
                </a:solidFill>
                <a:latin typeface="Verdana"/>
              </a:rPr>
              <a:t>vous</a:t>
            </a:r>
            <a:r>
              <a:rPr lang="fr-FR" sz="1200" b="0" strike="noStrike" spc="43">
                <a:solidFill>
                  <a:srgbClr val="000000"/>
                </a:solidFill>
                <a:latin typeface="Verdana"/>
              </a:rPr>
              <a:t> </a:t>
            </a:r>
            <a:r>
              <a:rPr lang="fr-FR" sz="1200" b="0" strike="noStrike" spc="-1">
                <a:solidFill>
                  <a:srgbClr val="000000"/>
                </a:solidFill>
                <a:latin typeface="Verdana"/>
              </a:rPr>
              <a:t>offrent</a:t>
            </a:r>
            <a:r>
              <a:rPr lang="fr-FR" sz="1200" b="0" strike="noStrike" spc="49">
                <a:solidFill>
                  <a:srgbClr val="000000"/>
                </a:solidFill>
                <a:latin typeface="Verdana"/>
              </a:rPr>
              <a:t> </a:t>
            </a:r>
            <a:r>
              <a:rPr lang="fr-FR" sz="1200" b="0" strike="noStrike" spc="-1">
                <a:solidFill>
                  <a:srgbClr val="000000"/>
                </a:solidFill>
                <a:latin typeface="Verdana"/>
              </a:rPr>
              <a:t>la</a:t>
            </a:r>
            <a:r>
              <a:rPr lang="fr-FR" sz="1200" b="0" strike="noStrike" spc="49">
                <a:solidFill>
                  <a:srgbClr val="000000"/>
                </a:solidFill>
                <a:latin typeface="Verdana"/>
              </a:rPr>
              <a:t> </a:t>
            </a:r>
            <a:r>
              <a:rPr lang="fr-FR" sz="1200" b="0" strike="noStrike" spc="-12">
                <a:solidFill>
                  <a:srgbClr val="000000"/>
                </a:solidFill>
                <a:latin typeface="Verdana"/>
              </a:rPr>
              <a:t>possibilité </a:t>
            </a:r>
            <a:r>
              <a:rPr lang="fr-FR" sz="1200" b="0" strike="noStrike" spc="-1">
                <a:solidFill>
                  <a:srgbClr val="000000"/>
                </a:solidFill>
                <a:latin typeface="Verdana"/>
              </a:rPr>
              <a:t>de</a:t>
            </a:r>
            <a:r>
              <a:rPr lang="fr-FR" sz="1200" b="0" strike="noStrike" spc="38">
                <a:solidFill>
                  <a:srgbClr val="000000"/>
                </a:solidFill>
                <a:latin typeface="Verdana"/>
              </a:rPr>
              <a:t> </a:t>
            </a:r>
            <a:r>
              <a:rPr lang="fr-FR" sz="1200" b="0" strike="noStrike" spc="-1">
                <a:solidFill>
                  <a:srgbClr val="000000"/>
                </a:solidFill>
                <a:latin typeface="Verdana"/>
              </a:rPr>
              <a:t>consulter</a:t>
            </a:r>
            <a:r>
              <a:rPr lang="fr-FR" sz="1200" b="0" strike="noStrike" spc="43">
                <a:solidFill>
                  <a:srgbClr val="000000"/>
                </a:solidFill>
                <a:latin typeface="Verdana"/>
              </a:rPr>
              <a:t> </a:t>
            </a:r>
            <a:r>
              <a:rPr lang="fr-FR" sz="1200" b="0" strike="noStrike" spc="-1">
                <a:solidFill>
                  <a:srgbClr val="000000"/>
                </a:solidFill>
                <a:latin typeface="Verdana"/>
              </a:rPr>
              <a:t>des</a:t>
            </a:r>
            <a:r>
              <a:rPr lang="fr-FR" sz="1200" b="0" strike="noStrike" spc="32">
                <a:solidFill>
                  <a:srgbClr val="000000"/>
                </a:solidFill>
                <a:latin typeface="Verdana"/>
              </a:rPr>
              <a:t> </a:t>
            </a:r>
            <a:r>
              <a:rPr lang="fr-FR" sz="1200" b="0" strike="noStrike" spc="-1">
                <a:solidFill>
                  <a:srgbClr val="000000"/>
                </a:solidFill>
                <a:latin typeface="Verdana"/>
              </a:rPr>
              <a:t>milliers</a:t>
            </a:r>
            <a:r>
              <a:rPr lang="fr-FR" sz="1200" b="0" strike="noStrike" spc="38">
                <a:solidFill>
                  <a:srgbClr val="000000"/>
                </a:solidFill>
                <a:latin typeface="Verdana"/>
              </a:rPr>
              <a:t> </a:t>
            </a:r>
            <a:r>
              <a:rPr lang="fr-FR" sz="1200" b="0" strike="noStrike" spc="-1">
                <a:solidFill>
                  <a:srgbClr val="000000"/>
                </a:solidFill>
                <a:latin typeface="Verdana"/>
              </a:rPr>
              <a:t>de</a:t>
            </a:r>
            <a:r>
              <a:rPr lang="fr-FR" sz="1200" b="0" strike="noStrike" spc="43">
                <a:solidFill>
                  <a:srgbClr val="000000"/>
                </a:solidFill>
                <a:latin typeface="Verdana"/>
              </a:rPr>
              <a:t> </a:t>
            </a:r>
            <a:r>
              <a:rPr lang="fr-FR" sz="1200" b="0" strike="noStrike" spc="-1">
                <a:solidFill>
                  <a:srgbClr val="000000"/>
                </a:solidFill>
                <a:latin typeface="Verdana"/>
              </a:rPr>
              <a:t>ressources</a:t>
            </a:r>
            <a:r>
              <a:rPr lang="fr-FR" sz="1200" b="0" strike="noStrike" spc="38">
                <a:solidFill>
                  <a:srgbClr val="000000"/>
                </a:solidFill>
                <a:latin typeface="Verdana"/>
              </a:rPr>
              <a:t> </a:t>
            </a:r>
            <a:r>
              <a:rPr lang="fr-FR" sz="1200" b="0" strike="noStrike" spc="-1">
                <a:solidFill>
                  <a:srgbClr val="000000"/>
                </a:solidFill>
                <a:latin typeface="Verdana"/>
              </a:rPr>
              <a:t>libres</a:t>
            </a:r>
            <a:r>
              <a:rPr lang="fr-FR" sz="1200" b="0" strike="noStrike" spc="32">
                <a:solidFill>
                  <a:srgbClr val="000000"/>
                </a:solidFill>
                <a:latin typeface="Verdana"/>
              </a:rPr>
              <a:t> </a:t>
            </a:r>
            <a:r>
              <a:rPr lang="fr-FR" sz="1200" b="0" strike="noStrike" spc="-1">
                <a:solidFill>
                  <a:srgbClr val="000000"/>
                </a:solidFill>
                <a:latin typeface="Verdana"/>
              </a:rPr>
              <a:t>et</a:t>
            </a:r>
            <a:r>
              <a:rPr lang="fr-FR" sz="1200" b="0" strike="noStrike" spc="32">
                <a:solidFill>
                  <a:srgbClr val="000000"/>
                </a:solidFill>
                <a:latin typeface="Verdana"/>
              </a:rPr>
              <a:t> </a:t>
            </a:r>
            <a:r>
              <a:rPr lang="fr-FR" sz="1200" b="0" strike="noStrike" spc="-1">
                <a:solidFill>
                  <a:srgbClr val="000000"/>
                </a:solidFill>
                <a:latin typeface="Verdana"/>
              </a:rPr>
              <a:t>de</a:t>
            </a:r>
            <a:r>
              <a:rPr lang="fr-FR" sz="1200" b="0" strike="noStrike" spc="38">
                <a:solidFill>
                  <a:srgbClr val="000000"/>
                </a:solidFill>
                <a:latin typeface="Verdana"/>
              </a:rPr>
              <a:t> </a:t>
            </a:r>
            <a:r>
              <a:rPr lang="fr-FR" sz="1200" b="0" strike="noStrike" spc="-1">
                <a:solidFill>
                  <a:srgbClr val="000000"/>
                </a:solidFill>
                <a:latin typeface="Verdana"/>
              </a:rPr>
              <a:t>vous</a:t>
            </a:r>
            <a:r>
              <a:rPr lang="fr-FR" sz="1200" b="0" strike="noStrike" spc="52">
                <a:solidFill>
                  <a:srgbClr val="000000"/>
                </a:solidFill>
                <a:latin typeface="Verdana"/>
              </a:rPr>
              <a:t> </a:t>
            </a:r>
            <a:r>
              <a:rPr lang="fr-FR" sz="1200" b="0" strike="noStrike" spc="-1">
                <a:solidFill>
                  <a:srgbClr val="000000"/>
                </a:solidFill>
                <a:latin typeface="Verdana"/>
              </a:rPr>
              <a:t>tester</a:t>
            </a:r>
            <a:r>
              <a:rPr lang="fr-FR" sz="1200" b="0" strike="noStrike" spc="49">
                <a:solidFill>
                  <a:srgbClr val="000000"/>
                </a:solidFill>
                <a:latin typeface="Verdana"/>
              </a:rPr>
              <a:t> </a:t>
            </a:r>
            <a:r>
              <a:rPr lang="fr-FR" sz="1200" b="0" strike="noStrike" spc="-1">
                <a:solidFill>
                  <a:srgbClr val="000000"/>
                </a:solidFill>
                <a:latin typeface="Verdana"/>
              </a:rPr>
              <a:t>dans</a:t>
            </a:r>
            <a:r>
              <a:rPr lang="fr-FR" sz="1200" b="0" strike="noStrike" spc="32">
                <a:solidFill>
                  <a:srgbClr val="000000"/>
                </a:solidFill>
                <a:latin typeface="Verdana"/>
              </a:rPr>
              <a:t> </a:t>
            </a:r>
            <a:r>
              <a:rPr lang="fr-FR" sz="1200" b="0" strike="noStrike" spc="-1">
                <a:solidFill>
                  <a:srgbClr val="000000"/>
                </a:solidFill>
                <a:latin typeface="Verdana"/>
              </a:rPr>
              <a:t>vos</a:t>
            </a:r>
            <a:r>
              <a:rPr lang="fr-FR" sz="1200" b="0" strike="noStrike" spc="52">
                <a:solidFill>
                  <a:srgbClr val="000000"/>
                </a:solidFill>
                <a:latin typeface="Verdana"/>
              </a:rPr>
              <a:t> </a:t>
            </a:r>
            <a:r>
              <a:rPr lang="fr-FR" sz="1200" b="0" strike="noStrike" spc="-1">
                <a:solidFill>
                  <a:srgbClr val="000000"/>
                </a:solidFill>
                <a:latin typeface="Verdana"/>
              </a:rPr>
              <a:t>disciplines.</a:t>
            </a:r>
            <a:r>
              <a:rPr lang="fr-FR" sz="1200" b="0" strike="noStrike" spc="32">
                <a:solidFill>
                  <a:srgbClr val="000000"/>
                </a:solidFill>
                <a:latin typeface="Verdana"/>
              </a:rPr>
              <a:t> </a:t>
            </a:r>
            <a:r>
              <a:rPr lang="fr-FR" sz="1200" b="0" strike="noStrike" spc="-1">
                <a:solidFill>
                  <a:srgbClr val="000000"/>
                </a:solidFill>
                <a:latin typeface="Verdana"/>
              </a:rPr>
              <a:t>L’Université</a:t>
            </a:r>
            <a:r>
              <a:rPr lang="fr-FR" sz="1200" b="0" strike="noStrike" spc="24">
                <a:solidFill>
                  <a:srgbClr val="000000"/>
                </a:solidFill>
                <a:latin typeface="Verdana"/>
              </a:rPr>
              <a:t> </a:t>
            </a:r>
            <a:r>
              <a:rPr lang="fr-FR" sz="1200" b="0" strike="noStrike" spc="-1">
                <a:solidFill>
                  <a:srgbClr val="000000"/>
                </a:solidFill>
                <a:latin typeface="Verdana"/>
              </a:rPr>
              <a:t>de</a:t>
            </a:r>
            <a:r>
              <a:rPr lang="fr-FR" sz="1200" b="0" strike="noStrike" spc="43">
                <a:solidFill>
                  <a:srgbClr val="000000"/>
                </a:solidFill>
                <a:latin typeface="Verdana"/>
              </a:rPr>
              <a:t> </a:t>
            </a:r>
            <a:r>
              <a:rPr lang="fr-FR" sz="1200" b="0" strike="noStrike" spc="-1">
                <a:solidFill>
                  <a:srgbClr val="000000"/>
                </a:solidFill>
                <a:latin typeface="Verdana"/>
              </a:rPr>
              <a:t>Lille</a:t>
            </a:r>
            <a:r>
              <a:rPr lang="fr-FR" sz="1200" b="0" strike="noStrike" spc="43">
                <a:solidFill>
                  <a:srgbClr val="000000"/>
                </a:solidFill>
                <a:latin typeface="Verdana"/>
              </a:rPr>
              <a:t> </a:t>
            </a:r>
            <a:r>
              <a:rPr lang="fr-FR" sz="1200" b="0" strike="noStrike" spc="-12">
                <a:solidFill>
                  <a:srgbClr val="000000"/>
                </a:solidFill>
                <a:latin typeface="Verdana"/>
              </a:rPr>
              <a:t>œuvre </a:t>
            </a:r>
            <a:r>
              <a:rPr lang="fr-FR" sz="1200" b="0" strike="noStrike" spc="-1">
                <a:solidFill>
                  <a:srgbClr val="000000"/>
                </a:solidFill>
                <a:latin typeface="Verdana"/>
              </a:rPr>
              <a:t>depuis</a:t>
            </a:r>
            <a:r>
              <a:rPr lang="fr-FR" sz="1200" b="0" strike="noStrike" spc="304">
                <a:solidFill>
                  <a:srgbClr val="000000"/>
                </a:solidFill>
                <a:latin typeface="Verdana"/>
              </a:rPr>
              <a:t> </a:t>
            </a:r>
            <a:r>
              <a:rPr lang="fr-FR" sz="1200" b="0" strike="noStrike" spc="-1">
                <a:solidFill>
                  <a:srgbClr val="000000"/>
                </a:solidFill>
                <a:latin typeface="Verdana"/>
              </a:rPr>
              <a:t>plus</a:t>
            </a:r>
            <a:r>
              <a:rPr lang="fr-FR" sz="1200" b="0" strike="noStrike" spc="307">
                <a:solidFill>
                  <a:srgbClr val="000000"/>
                </a:solidFill>
                <a:latin typeface="Verdana"/>
              </a:rPr>
              <a:t> </a:t>
            </a:r>
            <a:r>
              <a:rPr lang="fr-FR" sz="1200" b="0" strike="noStrike" spc="-1">
                <a:solidFill>
                  <a:srgbClr val="000000"/>
                </a:solidFill>
                <a:latin typeface="Verdana"/>
              </a:rPr>
              <a:t>de</a:t>
            </a:r>
            <a:r>
              <a:rPr lang="fr-FR" sz="1200" b="0" strike="noStrike" spc="313">
                <a:solidFill>
                  <a:srgbClr val="000000"/>
                </a:solidFill>
                <a:latin typeface="Verdana"/>
              </a:rPr>
              <a:t> </a:t>
            </a:r>
            <a:r>
              <a:rPr lang="fr-FR" sz="1200" b="0" strike="noStrike" spc="-1">
                <a:solidFill>
                  <a:srgbClr val="000000"/>
                </a:solidFill>
                <a:latin typeface="Verdana"/>
              </a:rPr>
              <a:t>dix</a:t>
            </a:r>
            <a:r>
              <a:rPr lang="fr-FR" sz="1200" b="0" strike="noStrike" spc="307">
                <a:solidFill>
                  <a:srgbClr val="000000"/>
                </a:solidFill>
                <a:latin typeface="Verdana"/>
              </a:rPr>
              <a:t> </a:t>
            </a:r>
            <a:r>
              <a:rPr lang="fr-FR" sz="1200" b="0" strike="noStrike" spc="-1">
                <a:solidFill>
                  <a:srgbClr val="000000"/>
                </a:solidFill>
                <a:latin typeface="Verdana"/>
              </a:rPr>
              <a:t>ans</a:t>
            </a:r>
            <a:r>
              <a:rPr lang="fr-FR" sz="1200" b="0" strike="noStrike" spc="313">
                <a:solidFill>
                  <a:srgbClr val="000000"/>
                </a:solidFill>
                <a:latin typeface="Verdana"/>
              </a:rPr>
              <a:t> </a:t>
            </a:r>
            <a:r>
              <a:rPr lang="fr-FR" sz="1200" b="0" strike="noStrike" spc="-1">
                <a:solidFill>
                  <a:srgbClr val="000000"/>
                </a:solidFill>
                <a:latin typeface="Verdana"/>
              </a:rPr>
              <a:t>à</a:t>
            </a:r>
            <a:r>
              <a:rPr lang="fr-FR" sz="1200" b="0" strike="noStrike" spc="304">
                <a:solidFill>
                  <a:srgbClr val="000000"/>
                </a:solidFill>
                <a:latin typeface="Verdana"/>
              </a:rPr>
              <a:t> </a:t>
            </a:r>
            <a:r>
              <a:rPr lang="fr-FR" sz="1200" b="0" strike="noStrike" spc="-1">
                <a:solidFill>
                  <a:srgbClr val="000000"/>
                </a:solidFill>
                <a:latin typeface="Verdana"/>
              </a:rPr>
              <a:t>l’élaboration</a:t>
            </a:r>
            <a:r>
              <a:rPr lang="fr-FR" sz="1200" b="0" strike="noStrike" spc="307">
                <a:solidFill>
                  <a:srgbClr val="000000"/>
                </a:solidFill>
                <a:latin typeface="Verdana"/>
              </a:rPr>
              <a:t> </a:t>
            </a:r>
            <a:r>
              <a:rPr lang="fr-FR" sz="1200" b="0" strike="noStrike" spc="-1">
                <a:solidFill>
                  <a:srgbClr val="000000"/>
                </a:solidFill>
                <a:latin typeface="Verdana"/>
              </a:rPr>
              <a:t>de</a:t>
            </a:r>
            <a:r>
              <a:rPr lang="fr-FR" sz="1200" b="0" strike="noStrike" spc="299">
                <a:solidFill>
                  <a:srgbClr val="000000"/>
                </a:solidFill>
                <a:latin typeface="Verdana"/>
              </a:rPr>
              <a:t> </a:t>
            </a:r>
            <a:r>
              <a:rPr lang="fr-FR" sz="1200" b="0" strike="noStrike" spc="-1">
                <a:solidFill>
                  <a:srgbClr val="000000"/>
                </a:solidFill>
                <a:latin typeface="Verdana"/>
              </a:rPr>
              <a:t>ressources</a:t>
            </a:r>
            <a:r>
              <a:rPr lang="fr-FR" sz="1200" b="0" strike="noStrike" spc="304">
                <a:solidFill>
                  <a:srgbClr val="000000"/>
                </a:solidFill>
                <a:latin typeface="Verdana"/>
              </a:rPr>
              <a:t> </a:t>
            </a:r>
            <a:r>
              <a:rPr lang="fr-FR" sz="1200" b="0" strike="noStrike" spc="-1">
                <a:solidFill>
                  <a:srgbClr val="000000"/>
                </a:solidFill>
                <a:latin typeface="Verdana"/>
              </a:rPr>
              <a:t>et</a:t>
            </a:r>
            <a:r>
              <a:rPr lang="fr-FR" sz="1200" b="0" strike="noStrike" spc="287">
                <a:solidFill>
                  <a:srgbClr val="000000"/>
                </a:solidFill>
                <a:latin typeface="Verdana"/>
              </a:rPr>
              <a:t> </a:t>
            </a:r>
            <a:r>
              <a:rPr lang="fr-FR" sz="1200" b="0" strike="noStrike" spc="-1">
                <a:solidFill>
                  <a:srgbClr val="000000"/>
                </a:solidFill>
                <a:latin typeface="Verdana"/>
              </a:rPr>
              <a:t>de</a:t>
            </a:r>
            <a:r>
              <a:rPr lang="fr-FR" sz="1200" b="0" strike="noStrike" spc="313">
                <a:solidFill>
                  <a:srgbClr val="000000"/>
                </a:solidFill>
                <a:latin typeface="Verdana"/>
              </a:rPr>
              <a:t> </a:t>
            </a:r>
            <a:r>
              <a:rPr lang="fr-FR" sz="1200" b="0" strike="noStrike" spc="-1">
                <a:solidFill>
                  <a:srgbClr val="000000"/>
                </a:solidFill>
                <a:latin typeface="Verdana"/>
              </a:rPr>
              <a:t>dispositifs</a:t>
            </a:r>
            <a:r>
              <a:rPr lang="fr-FR" sz="1200" b="0" strike="noStrike" spc="318">
                <a:solidFill>
                  <a:srgbClr val="000000"/>
                </a:solidFill>
                <a:latin typeface="Verdana"/>
              </a:rPr>
              <a:t> </a:t>
            </a:r>
            <a:r>
              <a:rPr lang="fr-FR" sz="1200" b="0" strike="noStrike" spc="-1">
                <a:solidFill>
                  <a:srgbClr val="000000"/>
                </a:solidFill>
                <a:latin typeface="Verdana"/>
              </a:rPr>
              <a:t>numériques</a:t>
            </a:r>
            <a:r>
              <a:rPr lang="fr-FR" sz="1200" b="0" strike="noStrike" spc="304">
                <a:solidFill>
                  <a:srgbClr val="000000"/>
                </a:solidFill>
                <a:latin typeface="Verdana"/>
              </a:rPr>
              <a:t> </a:t>
            </a:r>
            <a:r>
              <a:rPr lang="fr-FR" sz="1200" b="0" strike="noStrike" spc="-1">
                <a:solidFill>
                  <a:srgbClr val="000000"/>
                </a:solidFill>
                <a:latin typeface="Verdana"/>
              </a:rPr>
              <a:t>mutualisés</a:t>
            </a:r>
            <a:r>
              <a:rPr lang="fr-FR" sz="1200" b="0" strike="noStrike" spc="299">
                <a:solidFill>
                  <a:srgbClr val="000000"/>
                </a:solidFill>
                <a:latin typeface="Verdana"/>
              </a:rPr>
              <a:t> </a:t>
            </a:r>
            <a:r>
              <a:rPr lang="fr-FR" sz="1200" b="0" strike="noStrike" spc="-1">
                <a:solidFill>
                  <a:srgbClr val="000000"/>
                </a:solidFill>
                <a:latin typeface="Verdana"/>
              </a:rPr>
              <a:t>au</a:t>
            </a:r>
            <a:r>
              <a:rPr lang="fr-FR" sz="1200" b="0" strike="noStrike" spc="304">
                <a:solidFill>
                  <a:srgbClr val="000000"/>
                </a:solidFill>
                <a:latin typeface="Verdana"/>
              </a:rPr>
              <a:t> </a:t>
            </a:r>
            <a:r>
              <a:rPr lang="fr-FR" sz="1200" b="0" strike="noStrike" spc="-1">
                <a:solidFill>
                  <a:srgbClr val="000000"/>
                </a:solidFill>
                <a:latin typeface="Verdana"/>
              </a:rPr>
              <a:t>sein</a:t>
            </a:r>
            <a:r>
              <a:rPr lang="fr-FR" sz="1200" b="0" strike="noStrike" spc="313">
                <a:solidFill>
                  <a:srgbClr val="000000"/>
                </a:solidFill>
                <a:latin typeface="Verdana"/>
              </a:rPr>
              <a:t> </a:t>
            </a:r>
            <a:r>
              <a:rPr lang="fr-FR" sz="1200" b="0" strike="noStrike" spc="-26">
                <a:solidFill>
                  <a:srgbClr val="000000"/>
                </a:solidFill>
                <a:latin typeface="Verdana"/>
              </a:rPr>
              <a:t>des </a:t>
            </a:r>
            <a:r>
              <a:rPr lang="fr-FR" sz="1200" b="0" strike="noStrike" spc="-1">
                <a:solidFill>
                  <a:srgbClr val="000000"/>
                </a:solidFill>
                <a:latin typeface="Verdana"/>
              </a:rPr>
              <a:t>Universités</a:t>
            </a:r>
            <a:r>
              <a:rPr lang="fr-FR" sz="1200" b="0" strike="noStrike" spc="344">
                <a:solidFill>
                  <a:srgbClr val="000000"/>
                </a:solidFill>
                <a:latin typeface="Verdana"/>
              </a:rPr>
              <a:t> </a:t>
            </a:r>
            <a:r>
              <a:rPr lang="fr-FR" sz="1200" b="0" strike="noStrike" spc="-1">
                <a:solidFill>
                  <a:srgbClr val="000000"/>
                </a:solidFill>
                <a:latin typeface="Verdana"/>
              </a:rPr>
              <a:t>Numériques</a:t>
            </a:r>
            <a:r>
              <a:rPr lang="fr-FR" sz="1200" b="0" strike="noStrike" spc="364">
                <a:solidFill>
                  <a:srgbClr val="000000"/>
                </a:solidFill>
                <a:latin typeface="Verdana"/>
              </a:rPr>
              <a:t> </a:t>
            </a:r>
            <a:r>
              <a:rPr lang="fr-FR" sz="1200" b="0" strike="noStrike" spc="-1">
                <a:solidFill>
                  <a:srgbClr val="000000"/>
                </a:solidFill>
                <a:latin typeface="Verdana"/>
              </a:rPr>
              <a:t>Thématiques.</a:t>
            </a:r>
            <a:r>
              <a:rPr lang="fr-FR" sz="1200" b="0" strike="noStrike" spc="364">
                <a:solidFill>
                  <a:srgbClr val="000000"/>
                </a:solidFill>
                <a:latin typeface="Verdana"/>
              </a:rPr>
              <a:t> </a:t>
            </a:r>
            <a:r>
              <a:rPr lang="fr-FR" sz="1200" b="0" strike="noStrike" spc="-1">
                <a:solidFill>
                  <a:srgbClr val="000000"/>
                </a:solidFill>
                <a:latin typeface="Verdana"/>
              </a:rPr>
              <a:t>Ces</a:t>
            </a:r>
            <a:r>
              <a:rPr lang="fr-FR" sz="1200" b="0" strike="noStrike" spc="352">
                <a:solidFill>
                  <a:srgbClr val="000000"/>
                </a:solidFill>
                <a:latin typeface="Verdana"/>
              </a:rPr>
              <a:t> </a:t>
            </a:r>
            <a:r>
              <a:rPr lang="fr-FR" sz="1200" b="0" strike="noStrike" spc="-1">
                <a:solidFill>
                  <a:srgbClr val="000000"/>
                </a:solidFill>
                <a:latin typeface="Verdana"/>
              </a:rPr>
              <a:t>UNT,</a:t>
            </a:r>
            <a:r>
              <a:rPr lang="fr-FR" sz="1200" b="0" strike="noStrike" spc="364">
                <a:solidFill>
                  <a:srgbClr val="000000"/>
                </a:solidFill>
                <a:latin typeface="Verdana"/>
              </a:rPr>
              <a:t> </a:t>
            </a:r>
            <a:r>
              <a:rPr lang="fr-FR" sz="1200" b="0" strike="noStrike" spc="-1">
                <a:solidFill>
                  <a:srgbClr val="000000"/>
                </a:solidFill>
                <a:latin typeface="Verdana"/>
              </a:rPr>
              <a:t>au</a:t>
            </a:r>
            <a:r>
              <a:rPr lang="fr-FR" sz="1200" b="0" strike="noStrike" spc="364">
                <a:solidFill>
                  <a:srgbClr val="000000"/>
                </a:solidFill>
                <a:latin typeface="Verdana"/>
              </a:rPr>
              <a:t> </a:t>
            </a:r>
            <a:r>
              <a:rPr lang="fr-FR" sz="1200" b="0" strike="noStrike" spc="-1">
                <a:solidFill>
                  <a:srgbClr val="000000"/>
                </a:solidFill>
                <a:latin typeface="Verdana"/>
              </a:rPr>
              <a:t>nombre</a:t>
            </a:r>
            <a:r>
              <a:rPr lang="fr-FR" sz="1200" b="0" strike="noStrike" spc="364">
                <a:solidFill>
                  <a:srgbClr val="000000"/>
                </a:solidFill>
                <a:latin typeface="Verdana"/>
              </a:rPr>
              <a:t> </a:t>
            </a:r>
            <a:r>
              <a:rPr lang="fr-FR" sz="1200" b="0" strike="noStrike" spc="-1">
                <a:solidFill>
                  <a:srgbClr val="000000"/>
                </a:solidFill>
                <a:latin typeface="Verdana"/>
              </a:rPr>
              <a:t>de</a:t>
            </a:r>
            <a:r>
              <a:rPr lang="fr-FR" sz="1200" b="0" strike="noStrike" spc="364">
                <a:solidFill>
                  <a:srgbClr val="000000"/>
                </a:solidFill>
                <a:latin typeface="Verdana"/>
              </a:rPr>
              <a:t> </a:t>
            </a:r>
            <a:r>
              <a:rPr lang="fr-FR" sz="1200" b="0" strike="noStrike" spc="-1">
                <a:solidFill>
                  <a:srgbClr val="000000"/>
                </a:solidFill>
                <a:latin typeface="Verdana"/>
              </a:rPr>
              <a:t>huit,</a:t>
            </a:r>
            <a:r>
              <a:rPr lang="fr-FR" sz="1200" b="0" strike="noStrike" spc="369">
                <a:solidFill>
                  <a:srgbClr val="000000"/>
                </a:solidFill>
                <a:latin typeface="Verdana"/>
              </a:rPr>
              <a:t> </a:t>
            </a:r>
            <a:r>
              <a:rPr lang="fr-FR" sz="1200" b="0" strike="noStrike" spc="-1">
                <a:solidFill>
                  <a:srgbClr val="000000"/>
                </a:solidFill>
                <a:latin typeface="Verdana"/>
              </a:rPr>
              <a:t>couvrent</a:t>
            </a:r>
            <a:r>
              <a:rPr lang="fr-FR" sz="1200" b="0" strike="noStrike" spc="352">
                <a:solidFill>
                  <a:srgbClr val="000000"/>
                </a:solidFill>
                <a:latin typeface="Verdana"/>
              </a:rPr>
              <a:t> </a:t>
            </a:r>
            <a:r>
              <a:rPr lang="fr-FR" sz="1200" b="0" strike="noStrike" spc="-1">
                <a:solidFill>
                  <a:srgbClr val="000000"/>
                </a:solidFill>
                <a:latin typeface="Verdana"/>
              </a:rPr>
              <a:t>l’ensemble</a:t>
            </a:r>
            <a:r>
              <a:rPr lang="fr-FR" sz="1200" b="0" strike="noStrike" spc="372">
                <a:solidFill>
                  <a:srgbClr val="000000"/>
                </a:solidFill>
                <a:latin typeface="Verdana"/>
              </a:rPr>
              <a:t> </a:t>
            </a:r>
            <a:r>
              <a:rPr lang="fr-FR" sz="1200" b="0" strike="noStrike" spc="-1">
                <a:solidFill>
                  <a:srgbClr val="000000"/>
                </a:solidFill>
                <a:latin typeface="Verdana"/>
              </a:rPr>
              <a:t>de</a:t>
            </a:r>
            <a:r>
              <a:rPr lang="fr-FR" sz="1200" b="0" strike="noStrike" spc="364">
                <a:solidFill>
                  <a:srgbClr val="000000"/>
                </a:solidFill>
                <a:latin typeface="Verdana"/>
              </a:rPr>
              <a:t> </a:t>
            </a:r>
            <a:r>
              <a:rPr lang="fr-FR" sz="1200" b="0" strike="noStrike" spc="-1">
                <a:solidFill>
                  <a:srgbClr val="000000"/>
                </a:solidFill>
                <a:latin typeface="Verdana"/>
              </a:rPr>
              <a:t>nos</a:t>
            </a:r>
            <a:r>
              <a:rPr lang="fr-FR" sz="1200" b="0" strike="noStrike" spc="358">
                <a:solidFill>
                  <a:srgbClr val="000000"/>
                </a:solidFill>
                <a:latin typeface="Verdana"/>
              </a:rPr>
              <a:t> </a:t>
            </a:r>
            <a:r>
              <a:rPr lang="fr-FR" sz="1200" b="0" strike="noStrike" spc="-12">
                <a:solidFill>
                  <a:srgbClr val="000000"/>
                </a:solidFill>
                <a:latin typeface="Verdana"/>
              </a:rPr>
              <a:t>champs </a:t>
            </a:r>
            <a:r>
              <a:rPr lang="fr-FR" sz="1200" b="0" strike="noStrike" spc="-1">
                <a:solidFill>
                  <a:srgbClr val="000000"/>
                </a:solidFill>
                <a:latin typeface="Verdana"/>
              </a:rPr>
              <a:t>disciplinaires</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sont</a:t>
            </a:r>
            <a:r>
              <a:rPr lang="fr-FR" sz="1200" b="0" strike="noStrike" spc="4">
                <a:solidFill>
                  <a:srgbClr val="000000"/>
                </a:solidFill>
                <a:latin typeface="Verdana"/>
              </a:rPr>
              <a:t> </a:t>
            </a:r>
            <a:r>
              <a:rPr lang="fr-FR" sz="1200" b="0" strike="noStrike" spc="-1">
                <a:solidFill>
                  <a:srgbClr val="000000"/>
                </a:solidFill>
                <a:latin typeface="Verdana"/>
              </a:rPr>
              <a:t>autant</a:t>
            </a:r>
            <a:r>
              <a:rPr lang="fr-FR" sz="1200" b="0" strike="noStrike" spc="9">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services</a:t>
            </a:r>
            <a:r>
              <a:rPr lang="fr-FR" sz="1200" b="0" strike="noStrike" spc="-15">
                <a:solidFill>
                  <a:srgbClr val="000000"/>
                </a:solidFill>
                <a:latin typeface="Verdana"/>
              </a:rPr>
              <a:t> </a:t>
            </a:r>
            <a:r>
              <a:rPr lang="fr-FR" sz="1200" b="0" strike="noStrike" spc="-1">
                <a:solidFill>
                  <a:srgbClr val="000000"/>
                </a:solidFill>
                <a:latin typeface="Verdana"/>
              </a:rPr>
              <a:t>pour</a:t>
            </a:r>
            <a:r>
              <a:rPr lang="fr-FR" sz="1200" b="0" strike="noStrike" spc="-12">
                <a:solidFill>
                  <a:srgbClr val="000000"/>
                </a:solidFill>
                <a:latin typeface="Verdana"/>
              </a:rPr>
              <a:t> </a:t>
            </a:r>
            <a:r>
              <a:rPr lang="fr-FR" sz="1200" b="0" strike="noStrike" spc="-1">
                <a:solidFill>
                  <a:srgbClr val="000000"/>
                </a:solidFill>
                <a:latin typeface="Verdana"/>
              </a:rPr>
              <a:t>les</a:t>
            </a:r>
            <a:r>
              <a:rPr lang="fr-FR" sz="1200" b="0" strike="noStrike" spc="-26">
                <a:solidFill>
                  <a:srgbClr val="000000"/>
                </a:solidFill>
                <a:latin typeface="Verdana"/>
              </a:rPr>
              <a:t> </a:t>
            </a:r>
            <a:r>
              <a:rPr lang="fr-FR" sz="1200" b="0" strike="noStrike" spc="-1">
                <a:solidFill>
                  <a:srgbClr val="000000"/>
                </a:solidFill>
                <a:latin typeface="Verdana"/>
              </a:rPr>
              <a:t>étudiants</a:t>
            </a:r>
            <a:r>
              <a:rPr lang="fr-FR" sz="1200" b="0" strike="noStrike" spc="29">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les</a:t>
            </a:r>
            <a:r>
              <a:rPr lang="fr-FR" sz="1200" b="0" strike="noStrike" spc="-15">
                <a:solidFill>
                  <a:srgbClr val="000000"/>
                </a:solidFill>
                <a:latin typeface="Verdana"/>
              </a:rPr>
              <a:t> </a:t>
            </a:r>
            <a:r>
              <a:rPr lang="fr-FR" sz="1200" b="0" strike="noStrike" spc="-1">
                <a:solidFill>
                  <a:srgbClr val="000000"/>
                </a:solidFill>
                <a:latin typeface="Verdana"/>
              </a:rPr>
              <a:t>enseignants</a:t>
            </a:r>
            <a:r>
              <a:rPr lang="fr-FR" sz="1200" b="0" strike="noStrike" spc="9">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6"/>
              </a:spcBef>
              <a:buNone/>
            </a:pPr>
            <a:r>
              <a:rPr lang="fr-FR" sz="1200" b="0" strike="noStrike" spc="-1">
                <a:solidFill>
                  <a:srgbClr val="000000"/>
                </a:solidFill>
                <a:latin typeface="Verdana"/>
              </a:rPr>
              <a:t>UVED</a:t>
            </a:r>
            <a:r>
              <a:rPr lang="fr-FR" sz="1200" b="0" strike="noStrike" spc="-15">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Uved.fr</a:t>
            </a:r>
            <a:r>
              <a:rPr lang="fr-FR" sz="1200" b="0" strike="noStrike" spc="-12">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Université</a:t>
            </a:r>
            <a:r>
              <a:rPr lang="fr-FR" sz="1200" b="0" strike="noStrike" spc="-21">
                <a:solidFill>
                  <a:srgbClr val="000000"/>
                </a:solidFill>
                <a:latin typeface="Verdana"/>
              </a:rPr>
              <a:t> </a:t>
            </a:r>
            <a:r>
              <a:rPr lang="fr-FR" sz="1200" b="0" strike="noStrike" spc="-1">
                <a:solidFill>
                  <a:srgbClr val="000000"/>
                </a:solidFill>
                <a:latin typeface="Verdana"/>
              </a:rPr>
              <a:t>Virtuelle de</a:t>
            </a:r>
            <a:r>
              <a:rPr lang="fr-FR" sz="1200" b="0" strike="noStrike" spc="-15">
                <a:solidFill>
                  <a:srgbClr val="000000"/>
                </a:solidFill>
                <a:latin typeface="Verdana"/>
              </a:rPr>
              <a:t> </a:t>
            </a:r>
            <a:r>
              <a:rPr lang="fr-FR" sz="1200" b="0" strike="noStrike" spc="-1">
                <a:solidFill>
                  <a:srgbClr val="000000"/>
                </a:solidFill>
                <a:latin typeface="Verdana"/>
              </a:rPr>
              <a:t>l’Environnement</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32">
                <a:solidFill>
                  <a:srgbClr val="000000"/>
                </a:solidFill>
                <a:latin typeface="Verdana"/>
              </a:rPr>
              <a:t> </a:t>
            </a:r>
            <a:r>
              <a:rPr lang="fr-FR" sz="1200" b="0" strike="noStrike" spc="-1">
                <a:solidFill>
                  <a:srgbClr val="000000"/>
                </a:solidFill>
                <a:latin typeface="Verdana"/>
              </a:rPr>
              <a:t>du Développement</a:t>
            </a:r>
            <a:r>
              <a:rPr lang="fr-FR" sz="1200" b="0" strike="noStrike" spc="-21">
                <a:solidFill>
                  <a:srgbClr val="000000"/>
                </a:solidFill>
                <a:latin typeface="Verdana"/>
              </a:rPr>
              <a:t> </a:t>
            </a:r>
            <a:r>
              <a:rPr lang="fr-FR" sz="1200" b="0" strike="noStrike" spc="-12">
                <a:solidFill>
                  <a:srgbClr val="000000"/>
                </a:solidFill>
                <a:latin typeface="Verdana"/>
              </a:rPr>
              <a:t>Durable </a:t>
            </a:r>
            <a:r>
              <a:rPr lang="fr-FR" sz="1200" b="0" strike="noStrike" spc="-1">
                <a:solidFill>
                  <a:srgbClr val="000000"/>
                </a:solidFill>
                <a:latin typeface="Verdana"/>
              </a:rPr>
              <a:t>Uness</a:t>
            </a:r>
            <a:r>
              <a:rPr lang="fr-FR" sz="1200" b="0" strike="noStrike" spc="-35">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Uness.fr</a:t>
            </a:r>
            <a:r>
              <a:rPr lang="fr-FR" sz="1200" b="0" strike="noStrike" spc="-7">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Université</a:t>
            </a:r>
            <a:r>
              <a:rPr lang="fr-FR" sz="1200" b="0" strike="noStrike" spc="-15">
                <a:solidFill>
                  <a:srgbClr val="000000"/>
                </a:solidFill>
                <a:latin typeface="Verdana"/>
              </a:rPr>
              <a:t> </a:t>
            </a:r>
            <a:r>
              <a:rPr lang="fr-FR" sz="1200" b="0" strike="noStrike" spc="-1">
                <a:solidFill>
                  <a:srgbClr val="000000"/>
                </a:solidFill>
                <a:latin typeface="Verdana"/>
              </a:rPr>
              <a:t>Numérique</a:t>
            </a:r>
            <a:r>
              <a:rPr lang="fr-FR" sz="1200" b="0" strike="noStrike" spc="-7">
                <a:solidFill>
                  <a:srgbClr val="000000"/>
                </a:solidFill>
                <a:latin typeface="Verdana"/>
              </a:rPr>
              <a:t> </a:t>
            </a:r>
            <a:r>
              <a:rPr lang="fr-FR" sz="1200" b="0" strike="noStrike" spc="-1">
                <a:solidFill>
                  <a:srgbClr val="000000"/>
                </a:solidFill>
                <a:latin typeface="Verdana"/>
              </a:rPr>
              <a:t>au</a:t>
            </a:r>
            <a:r>
              <a:rPr lang="fr-FR" sz="1200" b="0" strike="noStrike" spc="-15">
                <a:solidFill>
                  <a:srgbClr val="000000"/>
                </a:solidFill>
                <a:latin typeface="Verdana"/>
              </a:rPr>
              <a:t> </a:t>
            </a:r>
            <a:r>
              <a:rPr lang="fr-FR" sz="1200" b="0" strike="noStrike" spc="-1">
                <a:solidFill>
                  <a:srgbClr val="000000"/>
                </a:solidFill>
                <a:latin typeface="Verdana"/>
              </a:rPr>
              <a:t>Service</a:t>
            </a:r>
            <a:r>
              <a:rPr lang="fr-FR" sz="1200" b="0" strike="noStrike" spc="-15">
                <a:solidFill>
                  <a:srgbClr val="000000"/>
                </a:solidFill>
                <a:latin typeface="Verdana"/>
              </a:rPr>
              <a:t> </a:t>
            </a:r>
            <a:r>
              <a:rPr lang="fr-FR" sz="1200" b="0" strike="noStrike" spc="-1">
                <a:solidFill>
                  <a:srgbClr val="000000"/>
                </a:solidFill>
                <a:latin typeface="Verdana"/>
              </a:rPr>
              <a:t>de</a:t>
            </a:r>
            <a:r>
              <a:rPr lang="fr-FR" sz="1200" b="0" strike="noStrike" spc="-7">
                <a:solidFill>
                  <a:srgbClr val="000000"/>
                </a:solidFill>
                <a:latin typeface="Verdana"/>
              </a:rPr>
              <a:t> </a:t>
            </a:r>
            <a:r>
              <a:rPr lang="fr-FR" sz="1200" b="0" strike="noStrike" spc="-1">
                <a:solidFill>
                  <a:srgbClr val="000000"/>
                </a:solidFill>
                <a:latin typeface="Verdana"/>
              </a:rPr>
              <a:t>l’Enseignement</a:t>
            </a:r>
            <a:r>
              <a:rPr lang="fr-FR" sz="1200" b="0" strike="noStrike" spc="4">
                <a:solidFill>
                  <a:srgbClr val="000000"/>
                </a:solidFill>
                <a:latin typeface="Verdana"/>
              </a:rPr>
              <a:t> </a:t>
            </a:r>
            <a:r>
              <a:rPr lang="fr-FR" sz="1200" b="0" strike="noStrike" spc="-12">
                <a:solidFill>
                  <a:srgbClr val="000000"/>
                </a:solidFill>
                <a:latin typeface="Verdana"/>
              </a:rPr>
              <a:t>Supérieur </a:t>
            </a:r>
            <a:r>
              <a:rPr lang="fr-FR" sz="1200" b="0" strike="noStrike" spc="-1">
                <a:solidFill>
                  <a:srgbClr val="000000"/>
                </a:solidFill>
                <a:latin typeface="Verdana"/>
              </a:rPr>
              <a:t>Unisciel</a:t>
            </a:r>
            <a:r>
              <a:rPr lang="fr-FR" sz="1200" b="0" strike="noStrike" spc="-26">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Unisciel.fr</a:t>
            </a:r>
            <a:r>
              <a:rPr lang="fr-FR" sz="1200" b="0" strike="noStrike" spc="-12">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Université</a:t>
            </a:r>
            <a:r>
              <a:rPr lang="fr-FR" sz="1200" b="0" strike="noStrike" spc="-7">
                <a:solidFill>
                  <a:srgbClr val="000000"/>
                </a:solidFill>
                <a:latin typeface="Verdana"/>
              </a:rPr>
              <a:t> </a:t>
            </a:r>
            <a:r>
              <a:rPr lang="fr-FR" sz="1200" b="0" strike="noStrike" spc="-1">
                <a:solidFill>
                  <a:srgbClr val="000000"/>
                </a:solidFill>
                <a:latin typeface="Verdana"/>
              </a:rPr>
              <a:t>des</a:t>
            </a:r>
            <a:r>
              <a:rPr lang="fr-FR" sz="1200" b="0" strike="noStrike" spc="-26">
                <a:solidFill>
                  <a:srgbClr val="000000"/>
                </a:solidFill>
                <a:latin typeface="Verdana"/>
              </a:rPr>
              <a:t> </a:t>
            </a:r>
            <a:r>
              <a:rPr lang="fr-FR" sz="1200" b="0" strike="noStrike" spc="-1">
                <a:solidFill>
                  <a:srgbClr val="000000"/>
                </a:solidFill>
                <a:latin typeface="Verdana"/>
              </a:rPr>
              <a:t>Sciences</a:t>
            </a:r>
            <a:r>
              <a:rPr lang="fr-FR" sz="1200" b="0" strike="noStrike" spc="-7">
                <a:solidFill>
                  <a:srgbClr val="000000"/>
                </a:solidFill>
                <a:latin typeface="Verdana"/>
              </a:rPr>
              <a:t> </a:t>
            </a:r>
            <a:r>
              <a:rPr lang="fr-FR" sz="1200" b="0" strike="noStrike" spc="-1">
                <a:solidFill>
                  <a:srgbClr val="000000"/>
                </a:solidFill>
                <a:latin typeface="Verdana"/>
              </a:rPr>
              <a:t>En</a:t>
            </a:r>
            <a:r>
              <a:rPr lang="fr-FR" sz="1200" b="0" strike="noStrike" spc="-12">
                <a:solidFill>
                  <a:srgbClr val="000000"/>
                </a:solidFill>
                <a:latin typeface="Verdana"/>
              </a:rPr>
              <a:t> Ligne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UNIT</a:t>
            </a:r>
            <a:r>
              <a:rPr lang="fr-FR" sz="1200" b="0" strike="noStrike" spc="-35">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Unit.fr</a:t>
            </a:r>
            <a:r>
              <a:rPr lang="fr-FR" sz="1200" b="0" strike="noStrike" spc="18">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Université</a:t>
            </a:r>
            <a:r>
              <a:rPr lang="fr-FR" sz="1200" b="0" strike="noStrike" spc="-7">
                <a:solidFill>
                  <a:srgbClr val="000000"/>
                </a:solidFill>
                <a:latin typeface="Verdana"/>
              </a:rPr>
              <a:t> </a:t>
            </a:r>
            <a:r>
              <a:rPr lang="fr-FR" sz="1200" b="0" strike="noStrike" spc="-1">
                <a:solidFill>
                  <a:srgbClr val="000000"/>
                </a:solidFill>
                <a:latin typeface="Verdana"/>
              </a:rPr>
              <a:t>Numérique Ingénierie</a:t>
            </a:r>
            <a:r>
              <a:rPr lang="fr-FR" sz="1200" b="0" strike="noStrike" spc="-26">
                <a:solidFill>
                  <a:srgbClr val="000000"/>
                </a:solidFill>
                <a:latin typeface="Verdana"/>
              </a:rPr>
              <a:t> </a:t>
            </a:r>
            <a:r>
              <a:rPr lang="fr-FR" sz="1200" b="0" strike="noStrike" spc="-1">
                <a:solidFill>
                  <a:srgbClr val="000000"/>
                </a:solidFill>
                <a:latin typeface="Verdana"/>
              </a:rPr>
              <a:t>et</a:t>
            </a:r>
            <a:r>
              <a:rPr lang="fr-FR" sz="1200" b="0" strike="noStrike" spc="-12">
                <a:solidFill>
                  <a:srgbClr val="000000"/>
                </a:solidFill>
                <a:latin typeface="Verdana"/>
              </a:rPr>
              <a:t> Technologie </a:t>
            </a:r>
            <a:r>
              <a:rPr lang="fr-FR" sz="1200" b="0" strike="noStrike" spc="-1">
                <a:solidFill>
                  <a:srgbClr val="000000"/>
                </a:solidFill>
                <a:latin typeface="Verdana"/>
              </a:rPr>
              <a:t>IUTEnLigne</a:t>
            </a:r>
            <a:r>
              <a:rPr lang="fr-FR" sz="1200" b="0" strike="noStrike" spc="-26">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IUTEnligne.fr</a:t>
            </a:r>
            <a:r>
              <a:rPr lang="fr-FR" sz="1200" b="0" strike="noStrike" spc="4">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Université</a:t>
            </a:r>
            <a:r>
              <a:rPr lang="fr-FR" sz="1200" b="0" strike="noStrike" spc="-7">
                <a:solidFill>
                  <a:srgbClr val="000000"/>
                </a:solidFill>
                <a:latin typeface="Verdana"/>
              </a:rPr>
              <a:t> </a:t>
            </a:r>
            <a:r>
              <a:rPr lang="fr-FR" sz="1200" b="0" strike="noStrike" spc="-1">
                <a:solidFill>
                  <a:srgbClr val="000000"/>
                </a:solidFill>
                <a:latin typeface="Verdana"/>
              </a:rPr>
              <a:t>en</a:t>
            </a:r>
            <a:r>
              <a:rPr lang="fr-FR" sz="1200" b="0" strike="noStrike" spc="-32">
                <a:solidFill>
                  <a:srgbClr val="000000"/>
                </a:solidFill>
                <a:latin typeface="Verdana"/>
              </a:rPr>
              <a:t> </a:t>
            </a:r>
            <a:r>
              <a:rPr lang="fr-FR" sz="1200" b="0" strike="noStrike" spc="-1">
                <a:solidFill>
                  <a:srgbClr val="000000"/>
                </a:solidFill>
                <a:latin typeface="Verdana"/>
              </a:rPr>
              <a:t>Ligne</a:t>
            </a:r>
            <a:r>
              <a:rPr lang="fr-FR" sz="1200" b="0" strike="noStrike" spc="-21">
                <a:solidFill>
                  <a:srgbClr val="000000"/>
                </a:solidFill>
                <a:latin typeface="Verdana"/>
              </a:rPr>
              <a:t> </a:t>
            </a:r>
            <a:r>
              <a:rPr lang="fr-FR" sz="1200" b="0" strike="noStrike" spc="-1">
                <a:solidFill>
                  <a:srgbClr val="000000"/>
                </a:solidFill>
                <a:latin typeface="Verdana"/>
              </a:rPr>
              <a:t>des</a:t>
            </a:r>
            <a:r>
              <a:rPr lang="fr-FR" sz="1200" b="0" strike="noStrike" spc="-26">
                <a:solidFill>
                  <a:srgbClr val="000000"/>
                </a:solidFill>
                <a:latin typeface="Verdana"/>
              </a:rPr>
              <a:t> </a:t>
            </a:r>
            <a:r>
              <a:rPr lang="fr-FR" sz="1200" b="0" strike="noStrike" spc="-12">
                <a:solidFill>
                  <a:srgbClr val="000000"/>
                </a:solidFill>
                <a:latin typeface="Verdana"/>
              </a:rPr>
              <a:t>Technologies</a:t>
            </a:r>
            <a:r>
              <a:rPr lang="fr-FR" sz="1200" b="0" strike="noStrike" spc="-21">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26">
                <a:solidFill>
                  <a:srgbClr val="000000"/>
                </a:solidFill>
                <a:latin typeface="Verdana"/>
              </a:rPr>
              <a:t>IUT </a:t>
            </a:r>
            <a:r>
              <a:rPr lang="fr-FR" sz="1200" b="0" strike="noStrike" spc="-1">
                <a:solidFill>
                  <a:srgbClr val="000000"/>
                </a:solidFill>
                <a:latin typeface="Verdana"/>
              </a:rPr>
              <a:t>UNJF</a:t>
            </a:r>
            <a:r>
              <a:rPr lang="fr-FR" sz="1200" b="0" strike="noStrike" spc="-46">
                <a:solidFill>
                  <a:srgbClr val="000000"/>
                </a:solidFill>
                <a:latin typeface="Verdana"/>
              </a:rPr>
              <a:t> </a:t>
            </a:r>
            <a:r>
              <a:rPr lang="fr-FR" sz="1200" b="0" strike="noStrike" spc="-1">
                <a:solidFill>
                  <a:srgbClr val="000000"/>
                </a:solidFill>
                <a:latin typeface="Verdana"/>
              </a:rPr>
              <a:t>–</a:t>
            </a:r>
            <a:r>
              <a:rPr lang="fr-FR" sz="1200" b="0" strike="noStrike" spc="-35">
                <a:solidFill>
                  <a:srgbClr val="000000"/>
                </a:solidFill>
                <a:latin typeface="Verdana"/>
              </a:rPr>
              <a:t> </a:t>
            </a:r>
            <a:r>
              <a:rPr lang="fr-FR" sz="1200" b="0" strike="noStrike" spc="-1">
                <a:solidFill>
                  <a:srgbClr val="000000"/>
                </a:solidFill>
                <a:latin typeface="Verdana"/>
              </a:rPr>
              <a:t>Unjf.fr –</a:t>
            </a:r>
            <a:r>
              <a:rPr lang="fr-FR" sz="1200" b="0" strike="noStrike" spc="-35">
                <a:solidFill>
                  <a:srgbClr val="000000"/>
                </a:solidFill>
                <a:latin typeface="Verdana"/>
              </a:rPr>
              <a:t> </a:t>
            </a:r>
            <a:r>
              <a:rPr lang="fr-FR" sz="1200" b="0" strike="noStrike" spc="-1">
                <a:solidFill>
                  <a:srgbClr val="000000"/>
                </a:solidFill>
                <a:latin typeface="Verdana"/>
              </a:rPr>
              <a:t>Université</a:t>
            </a:r>
            <a:r>
              <a:rPr lang="fr-FR" sz="1200" b="0" strike="noStrike" spc="-32">
                <a:solidFill>
                  <a:srgbClr val="000000"/>
                </a:solidFill>
                <a:latin typeface="Verdana"/>
              </a:rPr>
              <a:t> </a:t>
            </a:r>
            <a:r>
              <a:rPr lang="fr-FR" sz="1200" b="0" strike="noStrike" spc="-1">
                <a:solidFill>
                  <a:srgbClr val="000000"/>
                </a:solidFill>
                <a:latin typeface="Verdana"/>
              </a:rPr>
              <a:t>Numérique</a:t>
            </a:r>
            <a:r>
              <a:rPr lang="fr-FR" sz="1200" b="0" strike="noStrike" spc="-15">
                <a:solidFill>
                  <a:srgbClr val="000000"/>
                </a:solidFill>
                <a:latin typeface="Verdana"/>
              </a:rPr>
              <a:t> </a:t>
            </a:r>
            <a:r>
              <a:rPr lang="fr-FR" sz="1200" b="0" strike="noStrike" spc="-1">
                <a:solidFill>
                  <a:srgbClr val="000000"/>
                </a:solidFill>
                <a:latin typeface="Verdana"/>
              </a:rPr>
              <a:t>Juridique</a:t>
            </a:r>
            <a:r>
              <a:rPr lang="fr-FR" sz="1200" b="0" strike="noStrike" spc="-12">
                <a:solidFill>
                  <a:srgbClr val="000000"/>
                </a:solidFill>
                <a:latin typeface="Verdana"/>
              </a:rPr>
              <a:t> Francophone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UOH</a:t>
            </a:r>
            <a:r>
              <a:rPr lang="fr-FR" sz="1200" b="0" strike="noStrike" spc="-32">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UOH.fr</a:t>
            </a:r>
            <a:r>
              <a:rPr lang="fr-FR" sz="1200" b="0" strike="noStrike" spc="9">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Université Numérique des</a:t>
            </a:r>
            <a:r>
              <a:rPr lang="fr-FR" sz="1200" b="0" strike="noStrike" spc="-12">
                <a:solidFill>
                  <a:srgbClr val="000000"/>
                </a:solidFill>
                <a:latin typeface="Verdana"/>
              </a:rPr>
              <a:t> Humanités</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AUNEGE</a:t>
            </a:r>
            <a:r>
              <a:rPr lang="fr-FR" sz="1200" b="0" strike="noStrike" spc="-26">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Aunege.fr- Association des</a:t>
            </a:r>
            <a:r>
              <a:rPr lang="fr-FR" sz="1200" b="0" strike="noStrike" spc="-7">
                <a:solidFill>
                  <a:srgbClr val="000000"/>
                </a:solidFill>
                <a:latin typeface="Verdana"/>
              </a:rPr>
              <a:t> </a:t>
            </a:r>
            <a:r>
              <a:rPr lang="fr-FR" sz="1200" b="0" strike="noStrike" spc="-1">
                <a:solidFill>
                  <a:srgbClr val="000000"/>
                </a:solidFill>
                <a:latin typeface="Verdana"/>
              </a:rPr>
              <a:t>Universités</a:t>
            </a:r>
            <a:r>
              <a:rPr lang="fr-FR" sz="1200" b="0" strike="noStrike" spc="-21">
                <a:solidFill>
                  <a:srgbClr val="000000"/>
                </a:solidFill>
                <a:latin typeface="Verdana"/>
              </a:rPr>
              <a:t> </a:t>
            </a:r>
            <a:r>
              <a:rPr lang="fr-FR" sz="1200" b="0" strike="noStrike" spc="-1">
                <a:solidFill>
                  <a:srgbClr val="000000"/>
                </a:solidFill>
                <a:latin typeface="Verdana"/>
              </a:rPr>
              <a:t>pour</a:t>
            </a:r>
            <a:r>
              <a:rPr lang="fr-FR" sz="1200" b="0" strike="noStrike" spc="-7">
                <a:solidFill>
                  <a:srgbClr val="000000"/>
                </a:solidFill>
                <a:latin typeface="Verdana"/>
              </a:rPr>
              <a:t> </a:t>
            </a:r>
            <a:r>
              <a:rPr lang="fr-FR" sz="1200" b="0" strike="noStrike" spc="-1">
                <a:solidFill>
                  <a:srgbClr val="000000"/>
                </a:solidFill>
                <a:latin typeface="Verdana"/>
              </a:rPr>
              <a:t>l’enseignement</a:t>
            </a:r>
            <a:r>
              <a:rPr lang="fr-FR" sz="1200" b="0" strike="noStrike" spc="-7">
                <a:solidFill>
                  <a:srgbClr val="000000"/>
                </a:solidFill>
                <a:latin typeface="Verdana"/>
              </a:rPr>
              <a:t> </a:t>
            </a:r>
            <a:r>
              <a:rPr lang="fr-FR" sz="1200" b="0" strike="noStrike" spc="-1">
                <a:solidFill>
                  <a:srgbClr val="000000"/>
                </a:solidFill>
                <a:latin typeface="Verdana"/>
              </a:rPr>
              <a:t>Numérique</a:t>
            </a:r>
            <a:r>
              <a:rPr lang="fr-FR" sz="1200" b="0" strike="noStrike" spc="-15">
                <a:solidFill>
                  <a:srgbClr val="000000"/>
                </a:solidFill>
                <a:latin typeface="Verdana"/>
              </a:rPr>
              <a:t> </a:t>
            </a:r>
            <a:r>
              <a:rPr lang="fr-FR" sz="1200" b="0" strike="noStrike" spc="-1">
                <a:solidFill>
                  <a:srgbClr val="000000"/>
                </a:solidFill>
                <a:latin typeface="Verdana"/>
              </a:rPr>
              <a:t>en</a:t>
            </a:r>
            <a:r>
              <a:rPr lang="fr-FR" sz="1200" b="0" strike="noStrike" spc="-26">
                <a:solidFill>
                  <a:srgbClr val="000000"/>
                </a:solidFill>
                <a:latin typeface="Verdana"/>
              </a:rPr>
              <a:t> </a:t>
            </a:r>
            <a:r>
              <a:rPr lang="fr-FR" sz="1200" b="0" strike="noStrike" spc="-1">
                <a:solidFill>
                  <a:srgbClr val="000000"/>
                </a:solidFill>
                <a:latin typeface="Verdana"/>
              </a:rPr>
              <a:t>économie</a:t>
            </a:r>
            <a:r>
              <a:rPr lang="fr-FR" sz="1200" b="0" strike="noStrike" spc="-35">
                <a:solidFill>
                  <a:srgbClr val="000000"/>
                </a:solidFill>
                <a:latin typeface="Verdana"/>
              </a:rPr>
              <a:t> </a:t>
            </a:r>
            <a:r>
              <a:rPr lang="fr-FR" sz="1200" b="0" strike="noStrike" spc="-12">
                <a:solidFill>
                  <a:srgbClr val="000000"/>
                </a:solidFill>
                <a:latin typeface="Verdana"/>
              </a:rPr>
              <a:t>GEstion.</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gn="just">
              <a:lnSpc>
                <a:spcPct val="100000"/>
              </a:lnSpc>
              <a:spcBef>
                <a:spcPts val="6"/>
              </a:spcBef>
              <a:buNone/>
            </a:pPr>
            <a:r>
              <a:rPr lang="fr-FR" sz="1200" b="0" strike="noStrike" spc="-1">
                <a:solidFill>
                  <a:srgbClr val="000000"/>
                </a:solidFill>
                <a:latin typeface="Verdana"/>
              </a:rPr>
              <a:t>Les</a:t>
            </a:r>
            <a:r>
              <a:rPr lang="fr-FR" sz="1200" b="0" strike="noStrike" spc="117">
                <a:solidFill>
                  <a:srgbClr val="000000"/>
                </a:solidFill>
                <a:latin typeface="Verdana"/>
              </a:rPr>
              <a:t> </a:t>
            </a:r>
            <a:r>
              <a:rPr lang="fr-FR" sz="1200" b="0" strike="noStrike" spc="-1">
                <a:solidFill>
                  <a:srgbClr val="000000"/>
                </a:solidFill>
                <a:latin typeface="Verdana"/>
              </a:rPr>
              <a:t>UNT</a:t>
            </a:r>
            <a:r>
              <a:rPr lang="fr-FR" sz="1200" b="0" strike="noStrike" spc="134">
                <a:solidFill>
                  <a:srgbClr val="000000"/>
                </a:solidFill>
                <a:latin typeface="Verdana"/>
              </a:rPr>
              <a:t> </a:t>
            </a:r>
            <a:r>
              <a:rPr lang="fr-FR" sz="1200" b="0" strike="noStrike" spc="-1">
                <a:solidFill>
                  <a:srgbClr val="000000"/>
                </a:solidFill>
                <a:latin typeface="Verdana"/>
              </a:rPr>
              <a:t>sont</a:t>
            </a:r>
            <a:r>
              <a:rPr lang="fr-FR" sz="1200" b="0" strike="noStrike" spc="123">
                <a:solidFill>
                  <a:srgbClr val="000000"/>
                </a:solidFill>
                <a:latin typeface="Verdana"/>
              </a:rPr>
              <a:t> </a:t>
            </a:r>
            <a:r>
              <a:rPr lang="fr-FR" sz="1200" b="0" strike="noStrike" spc="-1">
                <a:solidFill>
                  <a:srgbClr val="000000"/>
                </a:solidFill>
                <a:latin typeface="Verdana"/>
              </a:rPr>
              <a:t>encore</a:t>
            </a:r>
            <a:r>
              <a:rPr lang="fr-FR" sz="1200" b="0" strike="noStrike" spc="143">
                <a:solidFill>
                  <a:srgbClr val="000000"/>
                </a:solidFill>
                <a:latin typeface="Verdana"/>
              </a:rPr>
              <a:t> </a:t>
            </a:r>
            <a:r>
              <a:rPr lang="fr-FR" sz="1200" b="0" strike="noStrike" spc="-1">
                <a:solidFill>
                  <a:srgbClr val="000000"/>
                </a:solidFill>
                <a:latin typeface="Verdana"/>
              </a:rPr>
              <a:t>en</a:t>
            </a:r>
            <a:r>
              <a:rPr lang="fr-FR" sz="1200" b="0" strike="noStrike" spc="128">
                <a:solidFill>
                  <a:srgbClr val="000000"/>
                </a:solidFill>
                <a:latin typeface="Verdana"/>
              </a:rPr>
              <a:t> </a:t>
            </a:r>
            <a:r>
              <a:rPr lang="fr-FR" sz="1200" b="0" strike="noStrike" spc="-1">
                <a:solidFill>
                  <a:srgbClr val="000000"/>
                </a:solidFill>
                <a:latin typeface="Verdana"/>
              </a:rPr>
              <a:t>lien</a:t>
            </a:r>
            <a:r>
              <a:rPr lang="fr-FR" sz="1200" b="0" strike="noStrike" spc="154">
                <a:solidFill>
                  <a:srgbClr val="000000"/>
                </a:solidFill>
                <a:latin typeface="Verdana"/>
              </a:rPr>
              <a:t> </a:t>
            </a:r>
            <a:r>
              <a:rPr lang="fr-FR" sz="1200" b="0" strike="noStrike" spc="-1">
                <a:solidFill>
                  <a:srgbClr val="000000"/>
                </a:solidFill>
                <a:latin typeface="Verdana"/>
              </a:rPr>
              <a:t>avec</a:t>
            </a:r>
            <a:r>
              <a:rPr lang="fr-FR" sz="1200" b="0" strike="noStrike" spc="143">
                <a:solidFill>
                  <a:srgbClr val="000000"/>
                </a:solidFill>
                <a:latin typeface="Verdana"/>
              </a:rPr>
              <a:t> </a:t>
            </a:r>
            <a:r>
              <a:rPr lang="fr-FR" sz="1200" b="0" strike="noStrike" spc="-1">
                <a:solidFill>
                  <a:srgbClr val="000000"/>
                </a:solidFill>
                <a:latin typeface="Verdana"/>
              </a:rPr>
              <a:t>FUN</a:t>
            </a:r>
            <a:r>
              <a:rPr lang="fr-FR" sz="1200" b="0" strike="noStrike" spc="148">
                <a:solidFill>
                  <a:srgbClr val="000000"/>
                </a:solidFill>
                <a:latin typeface="Verdana"/>
              </a:rPr>
              <a:t> </a:t>
            </a:r>
            <a:r>
              <a:rPr lang="fr-FR" sz="1200" b="0" strike="noStrike" spc="-12">
                <a:solidFill>
                  <a:srgbClr val="000000"/>
                </a:solidFill>
                <a:latin typeface="Verdana"/>
              </a:rPr>
              <a:t>(https://</a:t>
            </a:r>
            <a:r>
              <a:rPr lang="fr-FR" sz="1200" b="0" u="sng" strike="noStrike" spc="-12">
                <a:solidFill>
                  <a:srgbClr val="0000FF"/>
                </a:solidFill>
                <a:uFillTx/>
                <a:latin typeface="Verdana"/>
                <a:hlinkClick r:id="rId2"/>
              </a:rPr>
              <a:t>www.fun-</a:t>
            </a:r>
            <a:r>
              <a:rPr lang="fr-FR" sz="1200" b="0" u="sng" strike="noStrike" spc="-1">
                <a:solidFill>
                  <a:srgbClr val="0000FF"/>
                </a:solidFill>
                <a:uFillTx/>
                <a:latin typeface="Verdana"/>
                <a:hlinkClick r:id="rId2"/>
              </a:rPr>
              <a:t>mooc.fr/fr/</a:t>
            </a:r>
            <a:r>
              <a:rPr lang="fr-FR" sz="1200" b="0" strike="noStrike" spc="148">
                <a:solidFill>
                  <a:srgbClr val="000000"/>
                </a:solidFill>
                <a:latin typeface="Verdana"/>
              </a:rPr>
              <a:t> </a:t>
            </a:r>
            <a:r>
              <a:rPr lang="fr-FR" sz="1200" b="0" strike="noStrike" spc="-1">
                <a:solidFill>
                  <a:srgbClr val="000000"/>
                </a:solidFill>
                <a:latin typeface="Verdana"/>
              </a:rPr>
              <a:t>)</a:t>
            </a:r>
            <a:r>
              <a:rPr lang="fr-FR" sz="1200" b="0" strike="noStrike" spc="137">
                <a:solidFill>
                  <a:srgbClr val="000000"/>
                </a:solidFill>
                <a:latin typeface="Verdana"/>
              </a:rPr>
              <a:t> </a:t>
            </a:r>
            <a:r>
              <a:rPr lang="fr-FR" sz="1200" b="0" strike="noStrike" spc="-1">
                <a:solidFill>
                  <a:srgbClr val="000000"/>
                </a:solidFill>
                <a:latin typeface="Verdana"/>
              </a:rPr>
              <a:t>et</a:t>
            </a:r>
            <a:r>
              <a:rPr lang="fr-FR" sz="1200" b="0" strike="noStrike" spc="137">
                <a:solidFill>
                  <a:srgbClr val="000000"/>
                </a:solidFill>
                <a:latin typeface="Verdana"/>
              </a:rPr>
              <a:t> </a:t>
            </a:r>
            <a:r>
              <a:rPr lang="fr-FR" sz="1200" b="0" strike="noStrike" spc="-1">
                <a:solidFill>
                  <a:srgbClr val="000000"/>
                </a:solidFill>
                <a:latin typeface="Verdana"/>
              </a:rPr>
              <a:t>vous</a:t>
            </a:r>
            <a:r>
              <a:rPr lang="fr-FR" sz="1200" b="0" strike="noStrike" spc="134">
                <a:solidFill>
                  <a:srgbClr val="000000"/>
                </a:solidFill>
                <a:latin typeface="Verdana"/>
              </a:rPr>
              <a:t> </a:t>
            </a:r>
            <a:r>
              <a:rPr lang="fr-FR" sz="1200" b="0" strike="noStrike" spc="-1">
                <a:solidFill>
                  <a:srgbClr val="000000"/>
                </a:solidFill>
                <a:latin typeface="Verdana"/>
              </a:rPr>
              <a:t>offrent</a:t>
            </a:r>
            <a:r>
              <a:rPr lang="fr-FR" sz="1200" b="0" strike="noStrike" spc="143">
                <a:solidFill>
                  <a:srgbClr val="000000"/>
                </a:solidFill>
                <a:latin typeface="Verdana"/>
              </a:rPr>
              <a:t> </a:t>
            </a:r>
            <a:r>
              <a:rPr lang="fr-FR" sz="1200" b="0" strike="noStrike" spc="-1">
                <a:solidFill>
                  <a:srgbClr val="000000"/>
                </a:solidFill>
                <a:latin typeface="Verdana"/>
              </a:rPr>
              <a:t>la</a:t>
            </a:r>
            <a:r>
              <a:rPr lang="fr-FR" sz="1200" b="0" strike="noStrike" spc="143">
                <a:solidFill>
                  <a:srgbClr val="000000"/>
                </a:solidFill>
                <a:latin typeface="Verdana"/>
              </a:rPr>
              <a:t> </a:t>
            </a:r>
            <a:r>
              <a:rPr lang="fr-FR" sz="1200" b="0" strike="noStrike" spc="-1">
                <a:solidFill>
                  <a:srgbClr val="000000"/>
                </a:solidFill>
                <a:latin typeface="Verdana"/>
              </a:rPr>
              <a:t>possibilité</a:t>
            </a:r>
            <a:r>
              <a:rPr lang="fr-FR" sz="1200" b="0" strike="noStrike" spc="154">
                <a:solidFill>
                  <a:srgbClr val="000000"/>
                </a:solidFill>
                <a:latin typeface="Verdana"/>
              </a:rPr>
              <a:t> </a:t>
            </a:r>
            <a:r>
              <a:rPr lang="fr-FR" sz="1200" b="0" strike="noStrike" spc="-12">
                <a:solidFill>
                  <a:srgbClr val="000000"/>
                </a:solidFill>
                <a:latin typeface="Verdana"/>
              </a:rPr>
              <a:t>d’explorer </a:t>
            </a:r>
            <a:r>
              <a:rPr lang="fr-FR" sz="1200" b="0" strike="noStrike" spc="-1">
                <a:solidFill>
                  <a:srgbClr val="000000"/>
                </a:solidFill>
                <a:latin typeface="Verdana"/>
              </a:rPr>
              <a:t>les</a:t>
            </a:r>
            <a:r>
              <a:rPr lang="fr-FR" sz="1200" b="0" strike="noStrike" spc="-12">
                <a:solidFill>
                  <a:srgbClr val="000000"/>
                </a:solidFill>
                <a:latin typeface="Verdana"/>
              </a:rPr>
              <a:t> </a:t>
            </a:r>
            <a:r>
              <a:rPr lang="fr-FR" sz="1200" b="0" strike="noStrike" spc="-1">
                <a:solidFill>
                  <a:srgbClr val="000000"/>
                </a:solidFill>
                <a:latin typeface="Verdana"/>
              </a:rPr>
              <a:t>connaissances</a:t>
            </a:r>
            <a:r>
              <a:rPr lang="fr-FR" sz="1200" b="0" strike="noStrike" spc="9">
                <a:solidFill>
                  <a:srgbClr val="000000"/>
                </a:solidFill>
                <a:latin typeface="Verdana"/>
              </a:rPr>
              <a:t> </a:t>
            </a:r>
            <a:r>
              <a:rPr lang="fr-FR" sz="1200" b="0" strike="noStrike" spc="-1">
                <a:solidFill>
                  <a:srgbClr val="000000"/>
                </a:solidFill>
                <a:latin typeface="Verdana"/>
              </a:rPr>
              <a:t>avec</a:t>
            </a:r>
            <a:r>
              <a:rPr lang="fr-FR" sz="1200" b="0" strike="noStrike" spc="9">
                <a:solidFill>
                  <a:srgbClr val="000000"/>
                </a:solidFill>
                <a:latin typeface="Verdana"/>
              </a:rPr>
              <a:t> </a:t>
            </a:r>
            <a:r>
              <a:rPr lang="fr-FR" sz="1200" b="0" strike="noStrike" spc="-1">
                <a:solidFill>
                  <a:srgbClr val="000000"/>
                </a:solidFill>
                <a:latin typeface="Verdana"/>
              </a:rPr>
              <a:t>le</a:t>
            </a:r>
            <a:r>
              <a:rPr lang="fr-FR" sz="1200" b="0" strike="noStrike" spc="4">
                <a:solidFill>
                  <a:srgbClr val="000000"/>
                </a:solidFill>
                <a:latin typeface="Verdana"/>
              </a:rPr>
              <a:t> </a:t>
            </a:r>
            <a:r>
              <a:rPr lang="fr-FR" sz="1200" b="0" strike="noStrike" spc="-1">
                <a:solidFill>
                  <a:srgbClr val="000000"/>
                </a:solidFill>
                <a:latin typeface="Verdana"/>
              </a:rPr>
              <a:t>MOOCs,</a:t>
            </a:r>
            <a:r>
              <a:rPr lang="fr-FR" sz="1200" b="0" strike="noStrike" spc="12">
                <a:solidFill>
                  <a:srgbClr val="000000"/>
                </a:solidFill>
                <a:latin typeface="Verdana"/>
              </a:rPr>
              <a:t> </a:t>
            </a:r>
            <a:r>
              <a:rPr lang="fr-FR" sz="1200" b="0" strike="noStrike" spc="-1">
                <a:solidFill>
                  <a:srgbClr val="000000"/>
                </a:solidFill>
                <a:latin typeface="Verdana"/>
              </a:rPr>
              <a:t>ou</a:t>
            </a:r>
            <a:r>
              <a:rPr lang="fr-FR" sz="1200" b="0" strike="noStrike" spc="12">
                <a:solidFill>
                  <a:srgbClr val="000000"/>
                </a:solidFill>
                <a:latin typeface="Verdana"/>
              </a:rPr>
              <a:t> </a:t>
            </a:r>
            <a:r>
              <a:rPr lang="fr-FR" sz="1200" b="0" strike="noStrike" spc="-1">
                <a:solidFill>
                  <a:srgbClr val="000000"/>
                </a:solidFill>
                <a:latin typeface="Verdana"/>
              </a:rPr>
              <a:t>d’accéder</a:t>
            </a:r>
            <a:r>
              <a:rPr lang="fr-FR" sz="1200" b="0" strike="noStrike" spc="9">
                <a:solidFill>
                  <a:srgbClr val="000000"/>
                </a:solidFill>
                <a:latin typeface="Verdana"/>
              </a:rPr>
              <a:t> </a:t>
            </a:r>
            <a:r>
              <a:rPr lang="fr-FR" sz="1200" b="0" strike="noStrike" spc="-1">
                <a:solidFill>
                  <a:srgbClr val="000000"/>
                </a:solidFill>
                <a:latin typeface="Verdana"/>
              </a:rPr>
              <a:t>à</a:t>
            </a:r>
            <a:r>
              <a:rPr lang="fr-FR" sz="1200" b="0" strike="noStrike" spc="18">
                <a:solidFill>
                  <a:srgbClr val="000000"/>
                </a:solidFill>
                <a:latin typeface="Verdana"/>
              </a:rPr>
              <a:t> </a:t>
            </a:r>
            <a:r>
              <a:rPr lang="fr-FR" sz="1200" b="0" strike="noStrike" spc="-1">
                <a:solidFill>
                  <a:srgbClr val="000000"/>
                </a:solidFill>
                <a:latin typeface="Verdana"/>
              </a:rPr>
              <a:t>des</a:t>
            </a:r>
            <a:r>
              <a:rPr lang="fr-FR" sz="1200" b="0" strike="noStrike" spc="18">
                <a:solidFill>
                  <a:srgbClr val="000000"/>
                </a:solidFill>
                <a:latin typeface="Verdana"/>
              </a:rPr>
              <a:t> </a:t>
            </a:r>
            <a:r>
              <a:rPr lang="fr-FR" sz="1200" b="0" strike="noStrike" spc="-1">
                <a:solidFill>
                  <a:srgbClr val="000000"/>
                </a:solidFill>
                <a:latin typeface="Verdana"/>
              </a:rPr>
              <a:t>parcours</a:t>
            </a:r>
            <a:r>
              <a:rPr lang="fr-FR" sz="1200" b="0" strike="noStrike" spc="12">
                <a:solidFill>
                  <a:srgbClr val="000000"/>
                </a:solidFill>
                <a:latin typeface="Verdana"/>
              </a:rPr>
              <a:t> </a:t>
            </a:r>
            <a:r>
              <a:rPr lang="fr-FR" sz="1200" b="0" strike="noStrike" spc="-1">
                <a:solidFill>
                  <a:srgbClr val="000000"/>
                </a:solidFill>
                <a:latin typeface="Verdana"/>
              </a:rPr>
              <a:t>avec</a:t>
            </a:r>
            <a:r>
              <a:rPr lang="fr-FR" sz="1200" b="0" strike="noStrike" spc="18">
                <a:solidFill>
                  <a:srgbClr val="000000"/>
                </a:solidFill>
                <a:latin typeface="Verdana"/>
              </a:rPr>
              <a:t> </a:t>
            </a:r>
            <a:r>
              <a:rPr lang="fr-FR" sz="1200" b="0" strike="noStrike" spc="-1">
                <a:solidFill>
                  <a:srgbClr val="000000"/>
                </a:solidFill>
                <a:latin typeface="Verdana"/>
              </a:rPr>
              <a:t>:</a:t>
            </a:r>
            <a:r>
              <a:rPr lang="fr-FR" sz="1200" b="0" strike="noStrike" spc="24">
                <a:solidFill>
                  <a:srgbClr val="000000"/>
                </a:solidFill>
                <a:latin typeface="Verdana"/>
              </a:rPr>
              <a:t> </a:t>
            </a:r>
            <a:r>
              <a:rPr lang="fr-FR" sz="1200" b="0" u="sng" strike="noStrike" spc="-12">
                <a:solidFill>
                  <a:srgbClr val="0000FF"/>
                </a:solidFill>
                <a:uFillTx/>
                <a:latin typeface="Verdana"/>
                <a:hlinkClick r:id="rId3"/>
              </a:rPr>
              <a:t>http://univ-numerique.fr/ressources/fun-</a:t>
            </a:r>
            <a:r>
              <a:rPr lang="fr-FR" sz="1200" b="0" strike="noStrike" spc="-12">
                <a:solidFill>
                  <a:srgbClr val="000000"/>
                </a:solidFill>
                <a:latin typeface="Verdana"/>
              </a:rPr>
              <a:t> ressources/.</a:t>
            </a:r>
            <a:endParaRPr lang="fr-FR" sz="1200" b="0" strike="noStrike" spc="-1">
              <a:solidFill>
                <a:srgbClr val="000000"/>
              </a:solidFill>
              <a:latin typeface="Calibri"/>
            </a:endParaRPr>
          </a:p>
        </p:txBody>
      </p:sp>
      <p:pic>
        <p:nvPicPr>
          <p:cNvPr id="822" name="object 3"/>
          <p:cNvPicPr/>
          <p:nvPr/>
        </p:nvPicPr>
        <p:blipFill>
          <a:blip r:embed="rId4"/>
          <a:stretch/>
        </p:blipFill>
        <p:spPr>
          <a:xfrm>
            <a:off x="7147080" y="156960"/>
            <a:ext cx="1724400" cy="1035720"/>
          </a:xfrm>
          <a:prstGeom prst="rect">
            <a:avLst/>
          </a:prstGeom>
          <a:ln w="0">
            <a:noFill/>
          </a:ln>
        </p:spPr>
      </p:pic>
      <p:sp>
        <p:nvSpPr>
          <p:cNvPr id="823" name="PlaceHolder 1"/>
          <p:cNvSpPr>
            <a:spLocks noGrp="1"/>
          </p:cNvSpPr>
          <p:nvPr>
            <p:ph type="sldNum" idx="71"/>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135</a:t>
            </a:r>
            <a:endParaRPr lang="fr-FR" sz="1200" b="0" strike="noStrike" spc="-1">
              <a:solidFill>
                <a:srgbClr val="000000"/>
              </a:solidFill>
              <a:latin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4" name="object 2"/>
          <p:cNvSpPr/>
          <p:nvPr/>
        </p:nvSpPr>
        <p:spPr>
          <a:xfrm>
            <a:off x="250200" y="970200"/>
            <a:ext cx="8643960" cy="51163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2">
                <a:solidFill>
                  <a:srgbClr val="000000"/>
                </a:solidFill>
                <a:latin typeface="Verdana"/>
              </a:rPr>
              <a:t>PACTEs</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C'est</a:t>
            </a:r>
            <a:r>
              <a:rPr lang="fr-FR" sz="1200" b="0" strike="noStrike" spc="-21">
                <a:solidFill>
                  <a:srgbClr val="000000"/>
                </a:solidFill>
                <a:latin typeface="Verdana"/>
              </a:rPr>
              <a:t> </a:t>
            </a:r>
            <a:r>
              <a:rPr lang="fr-FR" sz="1200" b="0" strike="noStrike" spc="-1">
                <a:solidFill>
                  <a:srgbClr val="000000"/>
                </a:solidFill>
                <a:latin typeface="Verdana"/>
              </a:rPr>
              <a:t>un</a:t>
            </a:r>
            <a:r>
              <a:rPr lang="fr-FR" sz="1200" b="0" strike="noStrike" spc="4">
                <a:solidFill>
                  <a:srgbClr val="000000"/>
                </a:solidFill>
                <a:latin typeface="Verdana"/>
              </a:rPr>
              <a:t> </a:t>
            </a:r>
            <a:r>
              <a:rPr lang="fr-FR" sz="1200" b="0" strike="noStrike" spc="-1">
                <a:solidFill>
                  <a:srgbClr val="000000"/>
                </a:solidFill>
                <a:latin typeface="Verdana"/>
              </a:rPr>
              <a:t>portail</a:t>
            </a:r>
            <a:r>
              <a:rPr lang="fr-FR" sz="1200" b="0" strike="noStrike" spc="-7">
                <a:solidFill>
                  <a:srgbClr val="000000"/>
                </a:solidFill>
                <a:latin typeface="Verdana"/>
              </a:rPr>
              <a:t> </a:t>
            </a:r>
            <a:r>
              <a:rPr lang="fr-FR" sz="1200" b="0" strike="noStrike" spc="-1">
                <a:solidFill>
                  <a:srgbClr val="000000"/>
                </a:solidFill>
                <a:latin typeface="Verdana"/>
              </a:rPr>
              <a:t>régional</a:t>
            </a:r>
            <a:r>
              <a:rPr lang="fr-FR" sz="1200" b="0" strike="noStrike" spc="-7">
                <a:solidFill>
                  <a:srgbClr val="000000"/>
                </a:solidFill>
                <a:latin typeface="Verdana"/>
              </a:rPr>
              <a:t> </a:t>
            </a:r>
            <a:r>
              <a:rPr lang="fr-FR" sz="1200" b="0" strike="noStrike" spc="-1">
                <a:solidFill>
                  <a:srgbClr val="000000"/>
                </a:solidFill>
                <a:latin typeface="Verdana"/>
              </a:rPr>
              <a:t>qui</a:t>
            </a:r>
            <a:r>
              <a:rPr lang="fr-FR" sz="1200" b="0" strike="noStrike" spc="-7">
                <a:solidFill>
                  <a:srgbClr val="000000"/>
                </a:solidFill>
                <a:latin typeface="Verdana"/>
              </a:rPr>
              <a:t> </a:t>
            </a:r>
            <a:r>
              <a:rPr lang="fr-FR" sz="1200" b="0" strike="noStrike" spc="-1">
                <a:solidFill>
                  <a:srgbClr val="000000"/>
                </a:solidFill>
                <a:latin typeface="Verdana"/>
              </a:rPr>
              <a:t>vous permettra dès</a:t>
            </a:r>
            <a:r>
              <a:rPr lang="fr-FR" sz="1200" b="0" strike="noStrike" spc="-15">
                <a:solidFill>
                  <a:srgbClr val="000000"/>
                </a:solidFill>
                <a:latin typeface="Verdana"/>
              </a:rPr>
              <a:t> </a:t>
            </a:r>
            <a:r>
              <a:rPr lang="fr-FR" sz="1200" b="0" strike="noStrike" spc="-1">
                <a:solidFill>
                  <a:srgbClr val="000000"/>
                </a:solidFill>
                <a:latin typeface="Verdana"/>
              </a:rPr>
              <a:t>à</a:t>
            </a:r>
            <a:r>
              <a:rPr lang="fr-FR" sz="1200" b="0" strike="noStrike" spc="-7">
                <a:solidFill>
                  <a:srgbClr val="000000"/>
                </a:solidFill>
                <a:latin typeface="Verdana"/>
              </a:rPr>
              <a:t> </a:t>
            </a:r>
            <a:r>
              <a:rPr lang="fr-FR" sz="1200" b="0" strike="noStrike" spc="-1">
                <a:solidFill>
                  <a:srgbClr val="000000"/>
                </a:solidFill>
                <a:latin typeface="Verdana"/>
              </a:rPr>
              <a:t>présent</a:t>
            </a:r>
            <a:r>
              <a:rPr lang="fr-FR" sz="1200" b="0" strike="noStrike" spc="-7">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vous</a:t>
            </a:r>
            <a:r>
              <a:rPr lang="fr-FR" sz="1200" b="0" strike="noStrike" spc="-46">
                <a:solidFill>
                  <a:srgbClr val="000000"/>
                </a:solidFill>
                <a:latin typeface="Verdana"/>
              </a:rPr>
              <a:t> </a:t>
            </a:r>
            <a:r>
              <a:rPr lang="fr-FR" sz="1200" b="0" strike="noStrike" spc="-1">
                <a:solidFill>
                  <a:srgbClr val="000000"/>
                </a:solidFill>
                <a:latin typeface="Verdana"/>
              </a:rPr>
              <a:t>approprier</a:t>
            </a:r>
            <a:r>
              <a:rPr lang="fr-FR" sz="1200" b="0" strike="noStrike" spc="-26">
                <a:solidFill>
                  <a:srgbClr val="000000"/>
                </a:solidFill>
                <a:latin typeface="Verdana"/>
              </a:rPr>
              <a:t> </a:t>
            </a:r>
            <a:r>
              <a:rPr lang="fr-FR" sz="1200" b="0" strike="noStrike" spc="-1">
                <a:solidFill>
                  <a:srgbClr val="000000"/>
                </a:solidFill>
                <a:latin typeface="Verdana"/>
              </a:rPr>
              <a:t>une</a:t>
            </a:r>
            <a:r>
              <a:rPr lang="fr-FR" sz="1200" b="0" strike="noStrike" spc="-15">
                <a:solidFill>
                  <a:srgbClr val="000000"/>
                </a:solidFill>
                <a:latin typeface="Verdana"/>
              </a:rPr>
              <a:t> </a:t>
            </a:r>
            <a:r>
              <a:rPr lang="fr-FR" sz="1200" b="0" strike="noStrike" spc="-1">
                <a:solidFill>
                  <a:srgbClr val="000000"/>
                </a:solidFill>
                <a:latin typeface="Verdana"/>
              </a:rPr>
              <a:t>méthodologie</a:t>
            </a:r>
            <a:r>
              <a:rPr lang="fr-FR" sz="1200" b="0" strike="noStrike" spc="-26">
                <a:solidFill>
                  <a:srgbClr val="000000"/>
                </a:solidFill>
                <a:latin typeface="Verdana"/>
              </a:rPr>
              <a:t> </a:t>
            </a:r>
            <a:r>
              <a:rPr lang="fr-FR" sz="1200" b="0" strike="noStrike" spc="-1">
                <a:solidFill>
                  <a:srgbClr val="000000"/>
                </a:solidFill>
                <a:latin typeface="Verdana"/>
              </a:rPr>
              <a:t>de</a:t>
            </a:r>
            <a:r>
              <a:rPr lang="fr-FR" sz="1200" b="0" strike="noStrike" spc="-26">
                <a:solidFill>
                  <a:srgbClr val="000000"/>
                </a:solidFill>
                <a:latin typeface="Verdana"/>
              </a:rPr>
              <a:t> </a:t>
            </a:r>
            <a:r>
              <a:rPr lang="fr-FR" sz="1200" b="0" strike="noStrike" spc="-1">
                <a:solidFill>
                  <a:srgbClr val="000000"/>
                </a:solidFill>
                <a:latin typeface="Verdana"/>
              </a:rPr>
              <a:t>travail</a:t>
            </a:r>
            <a:r>
              <a:rPr lang="fr-FR" sz="1200" b="0" strike="noStrike" spc="-26">
                <a:solidFill>
                  <a:srgbClr val="000000"/>
                </a:solidFill>
                <a:latin typeface="Verdana"/>
              </a:rPr>
              <a:t> </a:t>
            </a:r>
            <a:r>
              <a:rPr lang="fr-FR" sz="1200" b="0" strike="noStrike" spc="-1">
                <a:solidFill>
                  <a:srgbClr val="000000"/>
                </a:solidFill>
                <a:latin typeface="Verdana"/>
              </a:rPr>
              <a:t>universitaire,</a:t>
            </a:r>
            <a:r>
              <a:rPr lang="fr-FR" sz="1200" b="0" strike="noStrike" spc="-21">
                <a:solidFill>
                  <a:srgbClr val="000000"/>
                </a:solidFill>
                <a:latin typeface="Verdana"/>
              </a:rPr>
              <a:t> </a:t>
            </a:r>
            <a:r>
              <a:rPr lang="fr-FR" sz="1200" b="0" strike="noStrike" spc="-1">
                <a:solidFill>
                  <a:srgbClr val="000000"/>
                </a:solidFill>
                <a:latin typeface="Verdana"/>
              </a:rPr>
              <a:t>tester</a:t>
            </a:r>
            <a:r>
              <a:rPr lang="fr-FR" sz="1200" b="0" strike="noStrike" spc="-21">
                <a:solidFill>
                  <a:srgbClr val="000000"/>
                </a:solidFill>
                <a:latin typeface="Verdana"/>
              </a:rPr>
              <a:t> </a:t>
            </a:r>
            <a:r>
              <a:rPr lang="fr-FR" sz="1200" b="0" strike="noStrike" spc="-1">
                <a:solidFill>
                  <a:srgbClr val="000000"/>
                </a:solidFill>
                <a:latin typeface="Verdana"/>
              </a:rPr>
              <a:t>votre</a:t>
            </a:r>
            <a:r>
              <a:rPr lang="fr-FR" sz="1200" b="0" strike="noStrike" spc="-26">
                <a:solidFill>
                  <a:srgbClr val="000000"/>
                </a:solidFill>
                <a:latin typeface="Verdana"/>
              </a:rPr>
              <a:t> </a:t>
            </a:r>
            <a:r>
              <a:rPr lang="fr-FR" sz="1200" b="0" strike="noStrike" spc="-1">
                <a:solidFill>
                  <a:srgbClr val="000000"/>
                </a:solidFill>
                <a:latin typeface="Verdana"/>
              </a:rPr>
              <a:t>maîtrise</a:t>
            </a:r>
            <a:r>
              <a:rPr lang="fr-FR" sz="1200" b="0" strike="noStrike" spc="-32">
                <a:solidFill>
                  <a:srgbClr val="000000"/>
                </a:solidFill>
                <a:latin typeface="Verdana"/>
              </a:rPr>
              <a:t> </a:t>
            </a:r>
            <a:r>
              <a:rPr lang="fr-FR" sz="1200" b="0" strike="noStrike" spc="-1">
                <a:solidFill>
                  <a:srgbClr val="000000"/>
                </a:solidFill>
                <a:latin typeface="Verdana"/>
              </a:rPr>
              <a:t>des</a:t>
            </a:r>
            <a:r>
              <a:rPr lang="fr-FR" sz="1200" b="0" strike="noStrike" spc="-26">
                <a:solidFill>
                  <a:srgbClr val="000000"/>
                </a:solidFill>
                <a:latin typeface="Verdana"/>
              </a:rPr>
              <a:t> </a:t>
            </a:r>
            <a:r>
              <a:rPr lang="fr-FR" sz="1200" b="0" strike="noStrike" spc="-1">
                <a:solidFill>
                  <a:srgbClr val="000000"/>
                </a:solidFill>
                <a:latin typeface="Verdana"/>
              </a:rPr>
              <a:t>prérequis</a:t>
            </a:r>
            <a:r>
              <a:rPr lang="fr-FR" sz="1200" b="0" strike="noStrike" spc="-26">
                <a:solidFill>
                  <a:srgbClr val="000000"/>
                </a:solidFill>
                <a:latin typeface="Verdana"/>
              </a:rPr>
              <a:t> </a:t>
            </a:r>
            <a:r>
              <a:rPr lang="fr-FR" sz="1200" b="0" strike="noStrike" spc="-1">
                <a:solidFill>
                  <a:srgbClr val="000000"/>
                </a:solidFill>
                <a:latin typeface="Verdana"/>
              </a:rPr>
              <a:t>disciplinaires</a:t>
            </a:r>
            <a:r>
              <a:rPr lang="fr-FR" sz="1200" b="0" strike="noStrike" spc="-26">
                <a:solidFill>
                  <a:srgbClr val="000000"/>
                </a:solidFill>
                <a:latin typeface="Verdana"/>
              </a:rPr>
              <a:t> </a:t>
            </a:r>
            <a:r>
              <a:rPr lang="fr-FR" sz="1200" b="0" strike="noStrike" spc="-21">
                <a:solidFill>
                  <a:srgbClr val="000000"/>
                </a:solidFill>
                <a:latin typeface="Verdana"/>
              </a:rPr>
              <a:t>pour</a:t>
            </a:r>
            <a:endParaRPr lang="fr-FR" sz="1200" b="0" strike="noStrike" spc="-1">
              <a:solidFill>
                <a:srgbClr val="000000"/>
              </a:solidFill>
              <a:latin typeface="Calibri"/>
            </a:endParaRPr>
          </a:p>
          <a:p>
            <a:pPr marL="12600">
              <a:lnSpc>
                <a:spcPct val="100000"/>
              </a:lnSpc>
              <a:spcBef>
                <a:spcPts val="6"/>
              </a:spcBef>
              <a:buNone/>
            </a:pPr>
            <a:r>
              <a:rPr lang="fr-FR" sz="1200" b="0" strike="noStrike" spc="-1">
                <a:solidFill>
                  <a:srgbClr val="000000"/>
                </a:solidFill>
                <a:latin typeface="Verdana"/>
              </a:rPr>
              <a:t>les</a:t>
            </a:r>
            <a:r>
              <a:rPr lang="fr-FR" sz="1200" b="0" strike="noStrike" spc="-35">
                <a:solidFill>
                  <a:srgbClr val="000000"/>
                </a:solidFill>
                <a:latin typeface="Verdana"/>
              </a:rPr>
              <a:t> </a:t>
            </a:r>
            <a:r>
              <a:rPr lang="fr-FR" sz="1200" b="0" strike="noStrike" spc="-1">
                <a:solidFill>
                  <a:srgbClr val="000000"/>
                </a:solidFill>
                <a:latin typeface="Verdana"/>
              </a:rPr>
              <a:t>filières</a:t>
            </a:r>
            <a:r>
              <a:rPr lang="fr-FR" sz="1200" b="0" strike="noStrike" spc="-26">
                <a:solidFill>
                  <a:srgbClr val="000000"/>
                </a:solidFill>
                <a:latin typeface="Verdana"/>
              </a:rPr>
              <a:t> </a:t>
            </a:r>
            <a:r>
              <a:rPr lang="fr-FR" sz="1200" b="0" strike="noStrike" spc="-1">
                <a:solidFill>
                  <a:srgbClr val="000000"/>
                </a:solidFill>
                <a:latin typeface="Verdana"/>
              </a:rPr>
              <a:t>scientifiques et</a:t>
            </a:r>
            <a:r>
              <a:rPr lang="fr-FR" sz="1200" b="0" strike="noStrike" spc="-26">
                <a:solidFill>
                  <a:srgbClr val="000000"/>
                </a:solidFill>
                <a:latin typeface="Verdana"/>
              </a:rPr>
              <a:t> </a:t>
            </a:r>
            <a:r>
              <a:rPr lang="fr-FR" sz="1200" b="0" strike="noStrike" spc="-1">
                <a:solidFill>
                  <a:srgbClr val="000000"/>
                </a:solidFill>
                <a:latin typeface="Verdana"/>
              </a:rPr>
              <a:t>les</a:t>
            </a:r>
            <a:r>
              <a:rPr lang="fr-FR" sz="1200" b="0" strike="noStrike" spc="-26">
                <a:solidFill>
                  <a:srgbClr val="000000"/>
                </a:solidFill>
                <a:latin typeface="Verdana"/>
              </a:rPr>
              <a:t> </a:t>
            </a:r>
            <a:r>
              <a:rPr lang="fr-FR" sz="1200" b="0" strike="noStrike" spc="-1">
                <a:solidFill>
                  <a:srgbClr val="000000"/>
                </a:solidFill>
                <a:latin typeface="Verdana"/>
              </a:rPr>
              <a:t>travailler si</a:t>
            </a:r>
            <a:r>
              <a:rPr lang="fr-FR" sz="1200" b="0" strike="noStrike" spc="-15">
                <a:solidFill>
                  <a:srgbClr val="000000"/>
                </a:solidFill>
                <a:latin typeface="Verdana"/>
              </a:rPr>
              <a:t> </a:t>
            </a:r>
            <a:r>
              <a:rPr lang="fr-FR" sz="1200" b="0" strike="noStrike" spc="-1">
                <a:solidFill>
                  <a:srgbClr val="000000"/>
                </a:solidFill>
                <a:latin typeface="Verdana"/>
              </a:rPr>
              <a:t>nécessaire,</a:t>
            </a:r>
            <a:r>
              <a:rPr lang="fr-FR" sz="1200" b="0" strike="noStrike" spc="-21">
                <a:solidFill>
                  <a:srgbClr val="000000"/>
                </a:solidFill>
                <a:latin typeface="Verdana"/>
              </a:rPr>
              <a:t> </a:t>
            </a:r>
            <a:r>
              <a:rPr lang="fr-FR" sz="1200" b="0" strike="noStrike" spc="-1">
                <a:solidFill>
                  <a:srgbClr val="000000"/>
                </a:solidFill>
                <a:latin typeface="Verdana"/>
              </a:rPr>
              <a:t>vérifier</a:t>
            </a:r>
            <a:r>
              <a:rPr lang="fr-FR" sz="1200" b="0" strike="noStrike" spc="-32">
                <a:solidFill>
                  <a:srgbClr val="000000"/>
                </a:solidFill>
                <a:latin typeface="Verdana"/>
              </a:rPr>
              <a:t> </a:t>
            </a:r>
            <a:r>
              <a:rPr lang="fr-FR" sz="1200" b="0" strike="noStrike" spc="-1">
                <a:solidFill>
                  <a:srgbClr val="000000"/>
                </a:solidFill>
                <a:latin typeface="Verdana"/>
              </a:rPr>
              <a:t>la</a:t>
            </a:r>
            <a:r>
              <a:rPr lang="fr-FR" sz="1200" b="0" strike="noStrike" spc="-12">
                <a:solidFill>
                  <a:srgbClr val="000000"/>
                </a:solidFill>
                <a:latin typeface="Verdana"/>
              </a:rPr>
              <a:t> </a:t>
            </a:r>
            <a:r>
              <a:rPr lang="fr-FR" sz="1200" b="0" strike="noStrike" spc="-1">
                <a:solidFill>
                  <a:srgbClr val="000000"/>
                </a:solidFill>
                <a:latin typeface="Verdana"/>
              </a:rPr>
              <a:t>maîtrise</a:t>
            </a:r>
            <a:r>
              <a:rPr lang="fr-FR" sz="1200" b="0" strike="noStrike" spc="-12">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1">
                <a:solidFill>
                  <a:srgbClr val="000000"/>
                </a:solidFill>
                <a:latin typeface="Verdana"/>
              </a:rPr>
              <a:t>outils</a:t>
            </a:r>
            <a:r>
              <a:rPr lang="fr-FR" sz="1200" b="0" strike="noStrike" spc="-12">
                <a:solidFill>
                  <a:srgbClr val="000000"/>
                </a:solidFill>
                <a:latin typeface="Verdana"/>
              </a:rPr>
              <a:t> numériques.</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D'autres</a:t>
            </a:r>
            <a:r>
              <a:rPr lang="fr-FR" sz="1200" b="0" strike="noStrike" spc="358">
                <a:solidFill>
                  <a:srgbClr val="000000"/>
                </a:solidFill>
                <a:latin typeface="Verdana"/>
              </a:rPr>
              <a:t> </a:t>
            </a:r>
            <a:r>
              <a:rPr lang="fr-FR" sz="1200" b="0" strike="noStrike" spc="-1">
                <a:solidFill>
                  <a:srgbClr val="000000"/>
                </a:solidFill>
                <a:latin typeface="Verdana"/>
              </a:rPr>
              <a:t>ressources</a:t>
            </a:r>
            <a:r>
              <a:rPr lang="fr-FR" sz="1200" b="0" strike="noStrike" spc="372">
                <a:solidFill>
                  <a:srgbClr val="000000"/>
                </a:solidFill>
                <a:latin typeface="Verdana"/>
              </a:rPr>
              <a:t> </a:t>
            </a:r>
            <a:r>
              <a:rPr lang="fr-FR" sz="1200" b="0" strike="noStrike" spc="-1">
                <a:solidFill>
                  <a:srgbClr val="000000"/>
                </a:solidFill>
                <a:latin typeface="Verdana"/>
              </a:rPr>
              <a:t>sont</a:t>
            </a:r>
            <a:r>
              <a:rPr lang="fr-FR" sz="1200" b="0" strike="noStrike" spc="358">
                <a:solidFill>
                  <a:srgbClr val="000000"/>
                </a:solidFill>
                <a:latin typeface="Verdana"/>
              </a:rPr>
              <a:t> </a:t>
            </a:r>
            <a:r>
              <a:rPr lang="fr-FR" sz="1200" b="0" strike="noStrike" spc="-1">
                <a:solidFill>
                  <a:srgbClr val="000000"/>
                </a:solidFill>
                <a:latin typeface="Verdana"/>
              </a:rPr>
              <a:t>mises</a:t>
            </a:r>
            <a:r>
              <a:rPr lang="fr-FR" sz="1200" b="0" strike="noStrike" spc="372">
                <a:solidFill>
                  <a:srgbClr val="000000"/>
                </a:solidFill>
                <a:latin typeface="Verdana"/>
              </a:rPr>
              <a:t> </a:t>
            </a:r>
            <a:r>
              <a:rPr lang="fr-FR" sz="1200" b="0" strike="noStrike" spc="-1">
                <a:solidFill>
                  <a:srgbClr val="000000"/>
                </a:solidFill>
                <a:latin typeface="Verdana"/>
              </a:rPr>
              <a:t>en</a:t>
            </a:r>
            <a:r>
              <a:rPr lang="fr-FR" sz="1200" b="0" strike="noStrike" spc="364">
                <a:solidFill>
                  <a:srgbClr val="000000"/>
                </a:solidFill>
                <a:latin typeface="Verdana"/>
              </a:rPr>
              <a:t> </a:t>
            </a:r>
            <a:r>
              <a:rPr lang="fr-FR" sz="1200" b="0" strike="noStrike" spc="-1">
                <a:solidFill>
                  <a:srgbClr val="000000"/>
                </a:solidFill>
                <a:latin typeface="Verdana"/>
              </a:rPr>
              <a:t>ligne</a:t>
            </a:r>
            <a:r>
              <a:rPr lang="fr-FR" sz="1200" b="0" strike="noStrike" spc="378">
                <a:solidFill>
                  <a:srgbClr val="000000"/>
                </a:solidFill>
                <a:latin typeface="Verdana"/>
              </a:rPr>
              <a:t> </a:t>
            </a:r>
            <a:r>
              <a:rPr lang="fr-FR" sz="1200" b="0" strike="noStrike" spc="-1">
                <a:solidFill>
                  <a:srgbClr val="000000"/>
                </a:solidFill>
                <a:latin typeface="Verdana"/>
              </a:rPr>
              <a:t>en</a:t>
            </a:r>
            <a:r>
              <a:rPr lang="fr-FR" sz="1200" b="0" strike="noStrike" spc="364">
                <a:solidFill>
                  <a:srgbClr val="000000"/>
                </a:solidFill>
                <a:latin typeface="Verdana"/>
              </a:rPr>
              <a:t> </a:t>
            </a:r>
            <a:r>
              <a:rPr lang="fr-FR" sz="1200" b="0" strike="noStrike" spc="-1">
                <a:solidFill>
                  <a:srgbClr val="000000"/>
                </a:solidFill>
                <a:latin typeface="Verdana"/>
              </a:rPr>
              <a:t>cours</a:t>
            </a:r>
            <a:r>
              <a:rPr lang="fr-FR" sz="1200" b="0" strike="noStrike" spc="372">
                <a:solidFill>
                  <a:srgbClr val="000000"/>
                </a:solidFill>
                <a:latin typeface="Verdana"/>
              </a:rPr>
              <a:t> </a:t>
            </a:r>
            <a:r>
              <a:rPr lang="fr-FR" sz="1200" b="0" strike="noStrike" spc="-1">
                <a:solidFill>
                  <a:srgbClr val="000000"/>
                </a:solidFill>
                <a:latin typeface="Verdana"/>
              </a:rPr>
              <a:t>d'année</a:t>
            </a:r>
            <a:r>
              <a:rPr lang="fr-FR" sz="1200" b="0" strike="noStrike" spc="378">
                <a:solidFill>
                  <a:srgbClr val="000000"/>
                </a:solidFill>
                <a:latin typeface="Verdana"/>
              </a:rPr>
              <a:t> </a:t>
            </a:r>
            <a:r>
              <a:rPr lang="fr-FR" sz="1200" b="0" strike="noStrike" spc="-1">
                <a:solidFill>
                  <a:srgbClr val="000000"/>
                </a:solidFill>
                <a:latin typeface="Verdana"/>
              </a:rPr>
              <a:t>pour</a:t>
            </a:r>
            <a:r>
              <a:rPr lang="fr-FR" sz="1200" b="0" strike="noStrike" spc="378">
                <a:solidFill>
                  <a:srgbClr val="000000"/>
                </a:solidFill>
                <a:latin typeface="Verdana"/>
              </a:rPr>
              <a:t> </a:t>
            </a:r>
            <a:r>
              <a:rPr lang="fr-FR" sz="1200" b="0" strike="noStrike" spc="-1">
                <a:solidFill>
                  <a:srgbClr val="000000"/>
                </a:solidFill>
                <a:latin typeface="Verdana"/>
              </a:rPr>
              <a:t>vous</a:t>
            </a:r>
            <a:r>
              <a:rPr lang="fr-FR" sz="1200" b="0" strike="noStrike" spc="369">
                <a:solidFill>
                  <a:srgbClr val="000000"/>
                </a:solidFill>
                <a:latin typeface="Verdana"/>
              </a:rPr>
              <a:t> </a:t>
            </a:r>
            <a:r>
              <a:rPr lang="fr-FR" sz="1200" b="0" strike="noStrike" spc="-1">
                <a:solidFill>
                  <a:srgbClr val="000000"/>
                </a:solidFill>
                <a:latin typeface="Verdana"/>
              </a:rPr>
              <a:t>permettre</a:t>
            </a:r>
            <a:r>
              <a:rPr lang="fr-FR" sz="1200" b="0" strike="noStrike" spc="384">
                <a:solidFill>
                  <a:srgbClr val="000000"/>
                </a:solidFill>
                <a:latin typeface="Verdana"/>
              </a:rPr>
              <a:t> </a:t>
            </a:r>
            <a:r>
              <a:rPr lang="fr-FR" sz="1200" b="0" strike="noStrike" spc="-1">
                <a:solidFill>
                  <a:srgbClr val="000000"/>
                </a:solidFill>
                <a:latin typeface="Verdana"/>
              </a:rPr>
              <a:t>de</a:t>
            </a:r>
            <a:r>
              <a:rPr lang="fr-FR" sz="1200" b="0" strike="noStrike" spc="372">
                <a:solidFill>
                  <a:srgbClr val="000000"/>
                </a:solidFill>
                <a:latin typeface="Verdana"/>
              </a:rPr>
              <a:t> </a:t>
            </a:r>
            <a:r>
              <a:rPr lang="fr-FR" sz="1200" b="0" strike="noStrike" spc="-1">
                <a:solidFill>
                  <a:srgbClr val="000000"/>
                </a:solidFill>
                <a:latin typeface="Verdana"/>
              </a:rPr>
              <a:t>vérifier</a:t>
            </a:r>
            <a:r>
              <a:rPr lang="fr-FR" sz="1200" b="0" strike="noStrike" spc="369">
                <a:solidFill>
                  <a:srgbClr val="000000"/>
                </a:solidFill>
                <a:latin typeface="Verdana"/>
              </a:rPr>
              <a:t> </a:t>
            </a:r>
            <a:r>
              <a:rPr lang="fr-FR" sz="1200" b="0" strike="noStrike" spc="-1">
                <a:solidFill>
                  <a:srgbClr val="000000"/>
                </a:solidFill>
                <a:latin typeface="Verdana"/>
              </a:rPr>
              <a:t>votre</a:t>
            </a:r>
            <a:r>
              <a:rPr lang="fr-FR" sz="1200" b="0" strike="noStrike" spc="384">
                <a:solidFill>
                  <a:srgbClr val="000000"/>
                </a:solidFill>
                <a:latin typeface="Verdana"/>
              </a:rPr>
              <a:t> </a:t>
            </a:r>
            <a:r>
              <a:rPr lang="fr-FR" sz="1200" b="0" strike="noStrike" spc="-12">
                <a:solidFill>
                  <a:srgbClr val="000000"/>
                </a:solidFill>
                <a:latin typeface="Verdana"/>
              </a:rPr>
              <a:t>niveau </a:t>
            </a:r>
            <a:r>
              <a:rPr lang="fr-FR" sz="1200" b="0" strike="noStrike" spc="-1">
                <a:solidFill>
                  <a:srgbClr val="000000"/>
                </a:solidFill>
                <a:latin typeface="Verdana"/>
              </a:rPr>
              <a:t>d'expression</a:t>
            </a:r>
            <a:r>
              <a:rPr lang="fr-FR" sz="1200" b="0" strike="noStrike" spc="-15">
                <a:solidFill>
                  <a:srgbClr val="000000"/>
                </a:solidFill>
                <a:latin typeface="Verdana"/>
              </a:rPr>
              <a:t> </a:t>
            </a:r>
            <a:r>
              <a:rPr lang="fr-FR" sz="1200" b="0" strike="noStrike" spc="-1">
                <a:solidFill>
                  <a:srgbClr val="000000"/>
                </a:solidFill>
                <a:latin typeface="Verdana"/>
              </a:rPr>
              <a:t>écrite</a:t>
            </a:r>
            <a:r>
              <a:rPr lang="fr-FR" sz="1200" b="0" strike="noStrike" spc="-15">
                <a:solidFill>
                  <a:srgbClr val="000000"/>
                </a:solidFill>
                <a:latin typeface="Verdana"/>
              </a:rPr>
              <a:t> </a:t>
            </a:r>
            <a:r>
              <a:rPr lang="fr-FR" sz="1200" b="0" strike="noStrike" spc="-1">
                <a:solidFill>
                  <a:srgbClr val="000000"/>
                </a:solidFill>
                <a:latin typeface="Verdana"/>
              </a:rPr>
              <a:t>et</a:t>
            </a:r>
            <a:r>
              <a:rPr lang="fr-FR" sz="1200" b="0" strike="noStrike" spc="-7">
                <a:solidFill>
                  <a:srgbClr val="000000"/>
                </a:solidFill>
                <a:latin typeface="Verdana"/>
              </a:rPr>
              <a:t> </a:t>
            </a:r>
            <a:r>
              <a:rPr lang="fr-FR" sz="1200" b="0" strike="noStrike" spc="-1">
                <a:solidFill>
                  <a:srgbClr val="000000"/>
                </a:solidFill>
                <a:latin typeface="Verdana"/>
              </a:rPr>
              <a:t>d’accéder</a:t>
            </a:r>
            <a:r>
              <a:rPr lang="fr-FR" sz="1200" b="0" strike="noStrike" spc="-7">
                <a:solidFill>
                  <a:srgbClr val="000000"/>
                </a:solidFill>
                <a:latin typeface="Verdana"/>
              </a:rPr>
              <a:t> </a:t>
            </a:r>
            <a:r>
              <a:rPr lang="fr-FR" sz="1200" b="0" strike="noStrike" spc="-1">
                <a:solidFill>
                  <a:srgbClr val="000000"/>
                </a:solidFill>
                <a:latin typeface="Verdana"/>
              </a:rPr>
              <a:t>à</a:t>
            </a:r>
            <a:r>
              <a:rPr lang="fr-FR" sz="1200" b="0" strike="noStrike" spc="-7">
                <a:solidFill>
                  <a:srgbClr val="000000"/>
                </a:solidFill>
                <a:latin typeface="Verdana"/>
              </a:rPr>
              <a:t> </a:t>
            </a:r>
            <a:r>
              <a:rPr lang="fr-FR" sz="1200" b="0" strike="noStrike" spc="-1">
                <a:solidFill>
                  <a:srgbClr val="000000"/>
                </a:solidFill>
                <a:latin typeface="Verdana"/>
              </a:rPr>
              <a:t>une</a:t>
            </a:r>
            <a:r>
              <a:rPr lang="fr-FR" sz="1200" b="0" strike="noStrike" spc="4">
                <a:solidFill>
                  <a:srgbClr val="000000"/>
                </a:solidFill>
                <a:latin typeface="Verdana"/>
              </a:rPr>
              <a:t> </a:t>
            </a:r>
            <a:r>
              <a:rPr lang="fr-FR" sz="1200" b="0" strike="noStrike" spc="-1">
                <a:solidFill>
                  <a:srgbClr val="000000"/>
                </a:solidFill>
                <a:latin typeface="Verdana"/>
              </a:rPr>
              <a:t>communauté</a:t>
            </a:r>
            <a:r>
              <a:rPr lang="fr-FR" sz="1200" b="0" strike="noStrike" spc="9">
                <a:solidFill>
                  <a:srgbClr val="000000"/>
                </a:solidFill>
                <a:latin typeface="Verdana"/>
              </a:rPr>
              <a:t> </a:t>
            </a:r>
            <a:r>
              <a:rPr lang="fr-FR" sz="1200" b="0" strike="noStrike" spc="-12">
                <a:solidFill>
                  <a:srgbClr val="000000"/>
                </a:solidFill>
                <a:latin typeface="Verdana"/>
              </a:rPr>
              <a:t>d'entraides.</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Adresse</a:t>
            </a:r>
            <a:r>
              <a:rPr lang="fr-FR" sz="1200" b="0" strike="noStrike" spc="111">
                <a:solidFill>
                  <a:srgbClr val="000000"/>
                </a:solidFill>
                <a:latin typeface="Verdana"/>
              </a:rPr>
              <a:t> </a:t>
            </a:r>
            <a:r>
              <a:rPr lang="fr-FR" sz="1200" b="0" strike="noStrike" spc="-1">
                <a:solidFill>
                  <a:srgbClr val="000000"/>
                </a:solidFill>
                <a:latin typeface="Verdana"/>
              </a:rPr>
              <a:t>:</a:t>
            </a:r>
            <a:r>
              <a:rPr lang="fr-FR" sz="1200" b="0" strike="noStrike" spc="128">
                <a:solidFill>
                  <a:srgbClr val="000000"/>
                </a:solidFill>
                <a:latin typeface="Verdana"/>
              </a:rPr>
              <a:t> </a:t>
            </a:r>
            <a:r>
              <a:rPr lang="fr-FR" sz="1200" b="0" strike="noStrike" spc="-1">
                <a:solidFill>
                  <a:srgbClr val="000000"/>
                </a:solidFill>
                <a:latin typeface="Verdana"/>
              </a:rPr>
              <a:t>https://pactes.u-hdf.fr/</a:t>
            </a:r>
            <a:r>
              <a:rPr lang="fr-FR" sz="1200" b="0" strike="noStrike" spc="134">
                <a:solidFill>
                  <a:srgbClr val="000000"/>
                </a:solidFill>
                <a:latin typeface="Verdana"/>
              </a:rPr>
              <a:t> </a:t>
            </a:r>
            <a:r>
              <a:rPr lang="fr-FR" sz="1200" b="0" strike="noStrike" spc="-1">
                <a:solidFill>
                  <a:srgbClr val="000000"/>
                </a:solidFill>
                <a:latin typeface="Verdana"/>
              </a:rPr>
              <a:t>(choisissez</a:t>
            </a:r>
            <a:r>
              <a:rPr lang="fr-FR" sz="1200" b="0" strike="noStrike" spc="123">
                <a:solidFill>
                  <a:srgbClr val="000000"/>
                </a:solidFill>
                <a:latin typeface="Verdana"/>
              </a:rPr>
              <a:t> </a:t>
            </a:r>
            <a:r>
              <a:rPr lang="fr-FR" sz="1200" b="0" strike="noStrike" spc="-1">
                <a:solidFill>
                  <a:srgbClr val="000000"/>
                </a:solidFill>
                <a:latin typeface="Verdana"/>
              </a:rPr>
              <a:t>votre</a:t>
            </a:r>
            <a:r>
              <a:rPr lang="fr-FR" sz="1200" b="0" strike="noStrike" spc="128">
                <a:solidFill>
                  <a:srgbClr val="000000"/>
                </a:solidFill>
                <a:latin typeface="Verdana"/>
              </a:rPr>
              <a:t> </a:t>
            </a:r>
            <a:r>
              <a:rPr lang="fr-FR" sz="1200" b="0" strike="noStrike" spc="-1">
                <a:solidFill>
                  <a:srgbClr val="000000"/>
                </a:solidFill>
                <a:latin typeface="Verdana"/>
              </a:rPr>
              <a:t>établissement</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17">
                <a:solidFill>
                  <a:srgbClr val="000000"/>
                </a:solidFill>
                <a:latin typeface="Verdana"/>
              </a:rPr>
              <a:t> </a:t>
            </a:r>
            <a:r>
              <a:rPr lang="fr-FR" sz="1200" b="0" strike="noStrike" spc="-1">
                <a:solidFill>
                  <a:srgbClr val="000000"/>
                </a:solidFill>
                <a:latin typeface="Verdana"/>
              </a:rPr>
              <a:t>utilisez</a:t>
            </a:r>
            <a:r>
              <a:rPr lang="fr-FR" sz="1200" b="0" strike="noStrike" spc="117">
                <a:solidFill>
                  <a:srgbClr val="000000"/>
                </a:solidFill>
                <a:latin typeface="Verdana"/>
              </a:rPr>
              <a:t> </a:t>
            </a:r>
            <a:r>
              <a:rPr lang="fr-FR" sz="1200" b="0" strike="noStrike" spc="-1">
                <a:solidFill>
                  <a:srgbClr val="000000"/>
                </a:solidFill>
                <a:latin typeface="Verdana"/>
              </a:rPr>
              <a:t>votre</a:t>
            </a:r>
            <a:r>
              <a:rPr lang="fr-FR" sz="1200" b="0" strike="noStrike" spc="117">
                <a:solidFill>
                  <a:srgbClr val="000000"/>
                </a:solidFill>
                <a:latin typeface="Verdana"/>
              </a:rPr>
              <a:t> </a:t>
            </a:r>
            <a:r>
              <a:rPr lang="fr-FR" sz="1200" b="0" strike="noStrike" spc="-1">
                <a:solidFill>
                  <a:srgbClr val="000000"/>
                </a:solidFill>
                <a:latin typeface="Verdana"/>
              </a:rPr>
              <a:t>identifiant</a:t>
            </a:r>
            <a:r>
              <a:rPr lang="fr-FR" sz="1200" b="0" strike="noStrike" spc="123">
                <a:solidFill>
                  <a:srgbClr val="000000"/>
                </a:solidFill>
                <a:latin typeface="Verdana"/>
              </a:rPr>
              <a:t> </a:t>
            </a:r>
            <a:r>
              <a:rPr lang="fr-FR" sz="1200" b="0" strike="noStrike" spc="-1">
                <a:solidFill>
                  <a:srgbClr val="000000"/>
                </a:solidFill>
                <a:latin typeface="Verdana"/>
              </a:rPr>
              <a:t>et</a:t>
            </a:r>
            <a:r>
              <a:rPr lang="fr-FR" sz="1200" b="0" strike="noStrike" spc="128">
                <a:solidFill>
                  <a:srgbClr val="000000"/>
                </a:solidFill>
                <a:latin typeface="Verdana"/>
              </a:rPr>
              <a:t> </a:t>
            </a:r>
            <a:r>
              <a:rPr lang="fr-FR" sz="1200" b="0" strike="noStrike" spc="-1">
                <a:solidFill>
                  <a:srgbClr val="000000"/>
                </a:solidFill>
                <a:latin typeface="Verdana"/>
              </a:rPr>
              <a:t>mot</a:t>
            </a:r>
            <a:r>
              <a:rPr lang="fr-FR" sz="1200" b="0" strike="noStrike" spc="109">
                <a:solidFill>
                  <a:srgbClr val="000000"/>
                </a:solidFill>
                <a:latin typeface="Verdana"/>
              </a:rPr>
              <a:t> </a:t>
            </a:r>
            <a:r>
              <a:rPr lang="fr-FR" sz="1200" b="0" strike="noStrike" spc="-1">
                <a:solidFill>
                  <a:srgbClr val="000000"/>
                </a:solidFill>
                <a:latin typeface="Verdana"/>
              </a:rPr>
              <a:t>de</a:t>
            </a:r>
            <a:r>
              <a:rPr lang="fr-FR" sz="1200" b="0" strike="noStrike" spc="134">
                <a:solidFill>
                  <a:srgbClr val="000000"/>
                </a:solidFill>
                <a:latin typeface="Verdana"/>
              </a:rPr>
              <a:t> </a:t>
            </a:r>
            <a:r>
              <a:rPr lang="fr-FR" sz="1200" b="0" strike="noStrike" spc="-12">
                <a:solidFill>
                  <a:srgbClr val="000000"/>
                </a:solidFill>
                <a:latin typeface="Verdana"/>
              </a:rPr>
              <a:t>passe </a:t>
            </a:r>
            <a:r>
              <a:rPr lang="fr-FR" sz="1200" b="0" strike="noStrike" spc="-1">
                <a:solidFill>
                  <a:srgbClr val="000000"/>
                </a:solidFill>
                <a:latin typeface="Verdana"/>
              </a:rPr>
              <a:t>Université</a:t>
            </a:r>
            <a:r>
              <a:rPr lang="fr-FR" sz="1200" b="0" strike="noStrike" spc="-15">
                <a:solidFill>
                  <a:srgbClr val="000000"/>
                </a:solidFill>
                <a:latin typeface="Verdana"/>
              </a:rPr>
              <a:t> </a:t>
            </a:r>
            <a:r>
              <a:rPr lang="fr-FR" sz="1200" b="0" strike="noStrike" spc="-1">
                <a:solidFill>
                  <a:srgbClr val="000000"/>
                </a:solidFill>
                <a:latin typeface="Verdana"/>
              </a:rPr>
              <a:t>de</a:t>
            </a:r>
            <a:r>
              <a:rPr lang="fr-FR" sz="1200" b="0" strike="noStrike" spc="-21">
                <a:solidFill>
                  <a:srgbClr val="000000"/>
                </a:solidFill>
                <a:latin typeface="Verdana"/>
              </a:rPr>
              <a:t> </a:t>
            </a:r>
            <a:r>
              <a:rPr lang="fr-FR" sz="1200" b="0" strike="noStrike" spc="-12">
                <a:solidFill>
                  <a:srgbClr val="000000"/>
                </a:solidFill>
                <a:latin typeface="Verdana"/>
              </a:rPr>
              <a:t>Lille)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Ce</a:t>
            </a:r>
            <a:r>
              <a:rPr lang="fr-FR" sz="1200" b="0" strike="noStrike" spc="358">
                <a:solidFill>
                  <a:srgbClr val="000000"/>
                </a:solidFill>
                <a:latin typeface="Verdana"/>
              </a:rPr>
              <a:t> </a:t>
            </a:r>
            <a:r>
              <a:rPr lang="fr-FR" sz="1200" b="0" strike="noStrike" spc="-1">
                <a:solidFill>
                  <a:srgbClr val="000000"/>
                </a:solidFill>
                <a:latin typeface="Verdana"/>
              </a:rPr>
              <a:t>site</a:t>
            </a:r>
            <a:r>
              <a:rPr lang="fr-FR" sz="1200" b="0" strike="noStrike" spc="358">
                <a:solidFill>
                  <a:srgbClr val="000000"/>
                </a:solidFill>
                <a:latin typeface="Verdana"/>
              </a:rPr>
              <a:t> </a:t>
            </a:r>
            <a:r>
              <a:rPr lang="fr-FR" sz="1200" b="0" strike="noStrike" spc="-1">
                <a:solidFill>
                  <a:srgbClr val="000000"/>
                </a:solidFill>
                <a:latin typeface="Verdana"/>
              </a:rPr>
              <a:t>est</a:t>
            </a:r>
            <a:r>
              <a:rPr lang="fr-FR" sz="1200" b="0" strike="noStrike" spc="364">
                <a:solidFill>
                  <a:srgbClr val="000000"/>
                </a:solidFill>
                <a:latin typeface="Verdana"/>
              </a:rPr>
              <a:t> </a:t>
            </a:r>
            <a:r>
              <a:rPr lang="fr-FR" sz="1200" b="0" strike="noStrike" spc="-1">
                <a:solidFill>
                  <a:srgbClr val="000000"/>
                </a:solidFill>
                <a:latin typeface="Verdana"/>
              </a:rPr>
              <a:t>complémentaire</a:t>
            </a:r>
            <a:r>
              <a:rPr lang="fr-FR" sz="1200" b="0" strike="noStrike" spc="372">
                <a:solidFill>
                  <a:srgbClr val="000000"/>
                </a:solidFill>
                <a:latin typeface="Verdana"/>
              </a:rPr>
              <a:t> </a:t>
            </a:r>
            <a:r>
              <a:rPr lang="fr-FR" sz="1200" b="0" strike="noStrike" spc="-1">
                <a:solidFill>
                  <a:srgbClr val="000000"/>
                </a:solidFill>
                <a:latin typeface="Verdana"/>
              </a:rPr>
              <a:t>aux</a:t>
            </a:r>
            <a:r>
              <a:rPr lang="fr-FR" sz="1200" b="0" strike="noStrike" spc="364">
                <a:solidFill>
                  <a:srgbClr val="000000"/>
                </a:solidFill>
                <a:latin typeface="Verdana"/>
              </a:rPr>
              <a:t> </a:t>
            </a:r>
            <a:r>
              <a:rPr lang="fr-FR" sz="1200" b="0" strike="noStrike" spc="-1">
                <a:solidFill>
                  <a:srgbClr val="000000"/>
                </a:solidFill>
                <a:latin typeface="Verdana"/>
              </a:rPr>
              <a:t>dispositifs</a:t>
            </a:r>
            <a:r>
              <a:rPr lang="fr-FR" sz="1200" b="0" strike="noStrike" spc="369">
                <a:solidFill>
                  <a:srgbClr val="000000"/>
                </a:solidFill>
                <a:latin typeface="Verdana"/>
              </a:rPr>
              <a:t> </a:t>
            </a:r>
            <a:r>
              <a:rPr lang="fr-FR" sz="1200" b="0" strike="noStrike" spc="-1">
                <a:solidFill>
                  <a:srgbClr val="000000"/>
                </a:solidFill>
                <a:latin typeface="Verdana"/>
              </a:rPr>
              <a:t>proposés</a:t>
            </a:r>
            <a:r>
              <a:rPr lang="fr-FR" sz="1200" b="0" strike="noStrike" spc="364">
                <a:solidFill>
                  <a:srgbClr val="000000"/>
                </a:solidFill>
                <a:latin typeface="Verdana"/>
              </a:rPr>
              <a:t> </a:t>
            </a:r>
            <a:r>
              <a:rPr lang="fr-FR" sz="1200" b="0" strike="noStrike" spc="-1">
                <a:solidFill>
                  <a:srgbClr val="000000"/>
                </a:solidFill>
                <a:latin typeface="Verdana"/>
              </a:rPr>
              <a:t>par</a:t>
            </a:r>
            <a:r>
              <a:rPr lang="fr-FR" sz="1200" b="0" strike="noStrike" spc="358">
                <a:solidFill>
                  <a:srgbClr val="000000"/>
                </a:solidFill>
                <a:latin typeface="Verdana"/>
              </a:rPr>
              <a:t> </a:t>
            </a:r>
            <a:r>
              <a:rPr lang="fr-FR" sz="1200" b="0" strike="noStrike" spc="-1">
                <a:solidFill>
                  <a:srgbClr val="000000"/>
                </a:solidFill>
                <a:latin typeface="Verdana"/>
              </a:rPr>
              <a:t>l’Université</a:t>
            </a:r>
            <a:r>
              <a:rPr lang="fr-FR" sz="1200" b="0" strike="noStrike" spc="364">
                <a:solidFill>
                  <a:srgbClr val="000000"/>
                </a:solidFill>
                <a:latin typeface="Verdana"/>
              </a:rPr>
              <a:t> </a:t>
            </a:r>
            <a:r>
              <a:rPr lang="fr-FR" sz="1200" b="0" strike="noStrike" spc="-1">
                <a:solidFill>
                  <a:srgbClr val="000000"/>
                </a:solidFill>
                <a:latin typeface="Verdana"/>
              </a:rPr>
              <a:t>de</a:t>
            </a:r>
            <a:r>
              <a:rPr lang="fr-FR" sz="1200" b="0" strike="noStrike" spc="358">
                <a:solidFill>
                  <a:srgbClr val="000000"/>
                </a:solidFill>
                <a:latin typeface="Verdana"/>
              </a:rPr>
              <a:t> </a:t>
            </a:r>
            <a:r>
              <a:rPr lang="fr-FR" sz="1200" b="0" strike="noStrike" spc="-1">
                <a:solidFill>
                  <a:srgbClr val="000000"/>
                </a:solidFill>
                <a:latin typeface="Verdana"/>
              </a:rPr>
              <a:t>Lille</a:t>
            </a:r>
            <a:r>
              <a:rPr lang="fr-FR" sz="1200" b="0" strike="noStrike" spc="364">
                <a:solidFill>
                  <a:srgbClr val="000000"/>
                </a:solidFill>
                <a:latin typeface="Verdana"/>
              </a:rPr>
              <a:t> </a:t>
            </a:r>
            <a:r>
              <a:rPr lang="fr-FR" sz="1200" b="0" strike="noStrike" spc="-1">
                <a:solidFill>
                  <a:srgbClr val="000000"/>
                </a:solidFill>
                <a:latin typeface="Verdana"/>
              </a:rPr>
              <a:t>et</a:t>
            </a:r>
            <a:r>
              <a:rPr lang="fr-FR" sz="1200" b="0" strike="noStrike" spc="352">
                <a:solidFill>
                  <a:srgbClr val="000000"/>
                </a:solidFill>
                <a:latin typeface="Verdana"/>
              </a:rPr>
              <a:t> </a:t>
            </a:r>
            <a:r>
              <a:rPr lang="fr-FR" sz="1200" b="0" strike="noStrike" spc="-1">
                <a:solidFill>
                  <a:srgbClr val="000000"/>
                </a:solidFill>
                <a:latin typeface="Verdana"/>
              </a:rPr>
              <a:t>est</a:t>
            </a:r>
            <a:r>
              <a:rPr lang="fr-FR" sz="1200" b="0" strike="noStrike" spc="364">
                <a:solidFill>
                  <a:srgbClr val="000000"/>
                </a:solidFill>
                <a:latin typeface="Verdana"/>
              </a:rPr>
              <a:t> </a:t>
            </a:r>
            <a:r>
              <a:rPr lang="fr-FR" sz="1200" b="0" strike="noStrike" spc="-1">
                <a:solidFill>
                  <a:srgbClr val="000000"/>
                </a:solidFill>
                <a:latin typeface="Verdana"/>
              </a:rPr>
              <a:t>mis</a:t>
            </a:r>
            <a:r>
              <a:rPr lang="fr-FR" sz="1200" b="0" strike="noStrike" spc="352">
                <a:solidFill>
                  <a:srgbClr val="000000"/>
                </a:solidFill>
                <a:latin typeface="Verdana"/>
              </a:rPr>
              <a:t> </a:t>
            </a:r>
            <a:r>
              <a:rPr lang="fr-FR" sz="1200" b="0" strike="noStrike" spc="-1">
                <a:solidFill>
                  <a:srgbClr val="000000"/>
                </a:solidFill>
                <a:latin typeface="Verdana"/>
              </a:rPr>
              <a:t>en</a:t>
            </a:r>
            <a:r>
              <a:rPr lang="fr-FR" sz="1200" b="0" strike="noStrike" spc="364">
                <a:solidFill>
                  <a:srgbClr val="000000"/>
                </a:solidFill>
                <a:latin typeface="Verdana"/>
              </a:rPr>
              <a:t> </a:t>
            </a:r>
            <a:r>
              <a:rPr lang="fr-FR" sz="1200" b="0" strike="noStrike" spc="-1">
                <a:solidFill>
                  <a:srgbClr val="000000"/>
                </a:solidFill>
                <a:latin typeface="Verdana"/>
              </a:rPr>
              <a:t>ligne</a:t>
            </a:r>
            <a:r>
              <a:rPr lang="fr-FR" sz="1200" b="0" strike="noStrike" spc="372">
                <a:solidFill>
                  <a:srgbClr val="000000"/>
                </a:solidFill>
                <a:latin typeface="Verdana"/>
              </a:rPr>
              <a:t> </a:t>
            </a:r>
            <a:r>
              <a:rPr lang="fr-FR" sz="1200" b="0" strike="noStrike" spc="-1">
                <a:solidFill>
                  <a:srgbClr val="000000"/>
                </a:solidFill>
                <a:latin typeface="Verdana"/>
              </a:rPr>
              <a:t>par</a:t>
            </a:r>
            <a:r>
              <a:rPr lang="fr-FR" sz="1200" b="0" strike="noStrike" spc="372">
                <a:solidFill>
                  <a:srgbClr val="000000"/>
                </a:solidFill>
                <a:latin typeface="Verdana"/>
              </a:rPr>
              <a:t> </a:t>
            </a:r>
            <a:r>
              <a:rPr lang="fr-FR" sz="1200" b="0" strike="noStrike" spc="-26">
                <a:solidFill>
                  <a:srgbClr val="000000"/>
                </a:solidFill>
                <a:latin typeface="Verdana"/>
              </a:rPr>
              <a:t>un</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consortium</a:t>
            </a:r>
            <a:r>
              <a:rPr lang="fr-FR" sz="1200" b="0" strike="noStrike" spc="-32">
                <a:solidFill>
                  <a:srgbClr val="000000"/>
                </a:solidFill>
                <a:latin typeface="Verdana"/>
              </a:rPr>
              <a:t> </a:t>
            </a:r>
            <a:r>
              <a:rPr lang="fr-FR" sz="1200" b="0" strike="noStrike" spc="-1">
                <a:solidFill>
                  <a:srgbClr val="000000"/>
                </a:solidFill>
                <a:latin typeface="Verdana"/>
              </a:rPr>
              <a:t>d'établissements</a:t>
            </a:r>
            <a:r>
              <a:rPr lang="fr-FR" sz="1200" b="0" strike="noStrike" spc="-7">
                <a:solidFill>
                  <a:srgbClr val="000000"/>
                </a:solidFill>
                <a:latin typeface="Verdana"/>
              </a:rPr>
              <a:t> </a:t>
            </a:r>
            <a:r>
              <a:rPr lang="fr-FR" sz="1200" b="0" strike="noStrike" spc="-1">
                <a:solidFill>
                  <a:srgbClr val="000000"/>
                </a:solidFill>
                <a:latin typeface="Verdana"/>
              </a:rPr>
              <a:t>d'enseignement</a:t>
            </a:r>
            <a:r>
              <a:rPr lang="fr-FR" sz="1200" b="0" strike="noStrike" spc="-15">
                <a:solidFill>
                  <a:srgbClr val="000000"/>
                </a:solidFill>
                <a:latin typeface="Verdana"/>
              </a:rPr>
              <a:t> </a:t>
            </a:r>
            <a:r>
              <a:rPr lang="fr-FR" sz="1200" b="0" strike="noStrike" spc="-1">
                <a:solidFill>
                  <a:srgbClr val="000000"/>
                </a:solidFill>
                <a:latin typeface="Verdana"/>
              </a:rPr>
              <a:t>supérieur</a:t>
            </a:r>
            <a:r>
              <a:rPr lang="fr-FR" sz="1200" b="0" strike="noStrike" spc="-26">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Hauts-de-France.</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BIG</a:t>
            </a:r>
            <a:r>
              <a:rPr lang="fr-FR" sz="1200" b="1" strike="noStrike" spc="-7">
                <a:solidFill>
                  <a:srgbClr val="000000"/>
                </a:solidFill>
                <a:latin typeface="Verdana"/>
              </a:rPr>
              <a:t> </a:t>
            </a:r>
            <a:r>
              <a:rPr lang="fr-FR" sz="1200" b="1" strike="noStrike" spc="-1">
                <a:solidFill>
                  <a:srgbClr val="000000"/>
                </a:solidFill>
                <a:latin typeface="Verdana"/>
              </a:rPr>
              <a:t>BLUE </a:t>
            </a:r>
            <a:r>
              <a:rPr lang="fr-FR" sz="1200" b="1" strike="noStrike" spc="-12">
                <a:solidFill>
                  <a:srgbClr val="000000"/>
                </a:solidFill>
                <a:latin typeface="Verdana"/>
              </a:rPr>
              <a:t>BUTTON</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La</a:t>
            </a:r>
            <a:r>
              <a:rPr lang="fr-FR" sz="1200" b="0" strike="noStrike" spc="-7">
                <a:solidFill>
                  <a:srgbClr val="000000"/>
                </a:solidFill>
                <a:latin typeface="Verdana"/>
              </a:rPr>
              <a:t> </a:t>
            </a:r>
            <a:r>
              <a:rPr lang="fr-FR" sz="1200" b="0" strike="noStrike" spc="-1">
                <a:solidFill>
                  <a:srgbClr val="000000"/>
                </a:solidFill>
                <a:latin typeface="Verdana"/>
              </a:rPr>
              <a:t>plateforme</a:t>
            </a:r>
            <a:r>
              <a:rPr lang="fr-FR" sz="1200" b="0" strike="noStrike" spc="9">
                <a:solidFill>
                  <a:srgbClr val="000000"/>
                </a:solidFill>
                <a:latin typeface="Verdana"/>
              </a:rPr>
              <a:t> </a:t>
            </a:r>
            <a:r>
              <a:rPr lang="fr-FR" sz="1200" b="0" strike="noStrike" spc="-1">
                <a:solidFill>
                  <a:srgbClr val="000000"/>
                </a:solidFill>
                <a:latin typeface="Verdana"/>
              </a:rPr>
              <a:t>pédagogique</a:t>
            </a:r>
            <a:r>
              <a:rPr lang="fr-FR" sz="1200" b="0" strike="noStrike" spc="18">
                <a:solidFill>
                  <a:srgbClr val="000000"/>
                </a:solidFill>
                <a:latin typeface="Verdana"/>
              </a:rPr>
              <a:t> </a:t>
            </a:r>
            <a:r>
              <a:rPr lang="fr-FR" sz="1200" b="0" strike="noStrike" spc="-1">
                <a:solidFill>
                  <a:srgbClr val="000000"/>
                </a:solidFill>
                <a:latin typeface="Verdana"/>
              </a:rPr>
              <a:t>Moodle</a:t>
            </a:r>
            <a:r>
              <a:rPr lang="fr-FR" sz="1200" b="0" strike="noStrike" spc="9">
                <a:solidFill>
                  <a:srgbClr val="000000"/>
                </a:solidFill>
                <a:latin typeface="Verdana"/>
              </a:rPr>
              <a:t> </a:t>
            </a:r>
            <a:r>
              <a:rPr lang="fr-FR" sz="1200" b="0" strike="noStrike" spc="-1">
                <a:solidFill>
                  <a:srgbClr val="000000"/>
                </a:solidFill>
                <a:latin typeface="Verdana"/>
              </a:rPr>
              <a:t>vous</a:t>
            </a:r>
            <a:r>
              <a:rPr lang="fr-FR" sz="1200" b="0" strike="noStrike" spc="9">
                <a:solidFill>
                  <a:srgbClr val="000000"/>
                </a:solidFill>
                <a:latin typeface="Verdana"/>
              </a:rPr>
              <a:t> </a:t>
            </a:r>
            <a:r>
              <a:rPr lang="fr-FR" sz="1200" b="0" strike="noStrike" spc="-1">
                <a:solidFill>
                  <a:srgbClr val="000000"/>
                </a:solidFill>
                <a:latin typeface="Verdana"/>
              </a:rPr>
              <a:t>donne</a:t>
            </a:r>
            <a:r>
              <a:rPr lang="fr-FR" sz="1200" b="0" strike="noStrike" spc="9">
                <a:solidFill>
                  <a:srgbClr val="000000"/>
                </a:solidFill>
                <a:latin typeface="Verdana"/>
              </a:rPr>
              <a:t> </a:t>
            </a:r>
            <a:r>
              <a:rPr lang="fr-FR" sz="1200" b="0" strike="noStrike" spc="-1">
                <a:solidFill>
                  <a:srgbClr val="000000"/>
                </a:solidFill>
                <a:latin typeface="Verdana"/>
              </a:rPr>
              <a:t>la</a:t>
            </a:r>
            <a:r>
              <a:rPr lang="fr-FR" sz="1200" b="0" strike="noStrike" spc="12">
                <a:solidFill>
                  <a:srgbClr val="000000"/>
                </a:solidFill>
                <a:latin typeface="Verdana"/>
              </a:rPr>
              <a:t> </a:t>
            </a:r>
            <a:r>
              <a:rPr lang="fr-FR" sz="1200" b="0" strike="noStrike" spc="-1">
                <a:solidFill>
                  <a:srgbClr val="000000"/>
                </a:solidFill>
                <a:latin typeface="Verdana"/>
              </a:rPr>
              <a:t>possibilité</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créer</a:t>
            </a:r>
            <a:r>
              <a:rPr lang="fr-FR" sz="1200" b="0" strike="noStrike" spc="9">
                <a:solidFill>
                  <a:srgbClr val="000000"/>
                </a:solidFill>
                <a:latin typeface="Verdana"/>
              </a:rPr>
              <a:t> </a:t>
            </a:r>
            <a:r>
              <a:rPr lang="fr-FR" sz="1200" b="0" strike="noStrike" spc="-1">
                <a:solidFill>
                  <a:srgbClr val="000000"/>
                </a:solidFill>
                <a:latin typeface="Verdana"/>
              </a:rPr>
              <a:t>un espace</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9">
                <a:solidFill>
                  <a:srgbClr val="000000"/>
                </a:solidFill>
                <a:latin typeface="Verdana"/>
              </a:rPr>
              <a:t> </a:t>
            </a:r>
            <a:r>
              <a:rPr lang="fr-FR" sz="1200" b="0" strike="noStrike" spc="-1">
                <a:solidFill>
                  <a:srgbClr val="000000"/>
                </a:solidFill>
                <a:latin typeface="Verdana"/>
              </a:rPr>
              <a:t>classe</a:t>
            </a:r>
            <a:r>
              <a:rPr lang="fr-FR" sz="1200" b="0" strike="noStrike" spc="9">
                <a:solidFill>
                  <a:srgbClr val="000000"/>
                </a:solidFill>
                <a:latin typeface="Verdana"/>
              </a:rPr>
              <a:t> </a:t>
            </a:r>
            <a:r>
              <a:rPr lang="fr-FR" sz="1200" b="0" strike="noStrike" spc="-1">
                <a:solidFill>
                  <a:srgbClr val="000000"/>
                </a:solidFill>
                <a:latin typeface="Verdana"/>
              </a:rPr>
              <a:t>virtuelle</a:t>
            </a:r>
            <a:r>
              <a:rPr lang="fr-FR" sz="1200" b="0" strike="noStrike" spc="9">
                <a:solidFill>
                  <a:srgbClr val="000000"/>
                </a:solidFill>
                <a:latin typeface="Verdana"/>
              </a:rPr>
              <a:t> </a:t>
            </a:r>
            <a:r>
              <a:rPr lang="fr-FR" sz="1200" b="0" strike="noStrike" spc="-1">
                <a:solidFill>
                  <a:srgbClr val="000000"/>
                </a:solidFill>
                <a:latin typeface="Verdana"/>
              </a:rPr>
              <a:t>intégré</a:t>
            </a:r>
            <a:r>
              <a:rPr lang="fr-FR" sz="1200" b="0" strike="noStrike" spc="18">
                <a:solidFill>
                  <a:srgbClr val="000000"/>
                </a:solidFill>
                <a:latin typeface="Verdana"/>
              </a:rPr>
              <a:t> </a:t>
            </a:r>
            <a:r>
              <a:rPr lang="fr-FR" sz="1200" b="0" strike="noStrike" spc="-21">
                <a:solidFill>
                  <a:srgbClr val="000000"/>
                </a:solidFill>
                <a:latin typeface="Verdana"/>
              </a:rPr>
              <a:t>dans </a:t>
            </a:r>
            <a:r>
              <a:rPr lang="fr-FR" sz="1200" b="0" strike="noStrike" spc="-1">
                <a:solidFill>
                  <a:srgbClr val="000000"/>
                </a:solidFill>
                <a:latin typeface="Verdana"/>
              </a:rPr>
              <a:t>votre</a:t>
            </a:r>
            <a:r>
              <a:rPr lang="fr-FR" sz="1200" b="0" strike="noStrike" spc="-21">
                <a:solidFill>
                  <a:srgbClr val="000000"/>
                </a:solidFill>
                <a:latin typeface="Verdana"/>
              </a:rPr>
              <a:t> </a:t>
            </a:r>
            <a:r>
              <a:rPr lang="fr-FR" sz="1200" b="0" strike="noStrike" spc="-1">
                <a:solidFill>
                  <a:srgbClr val="000000"/>
                </a:solidFill>
                <a:latin typeface="Verdana"/>
              </a:rPr>
              <a:t>cours,</a:t>
            </a:r>
            <a:r>
              <a:rPr lang="fr-FR" sz="1200" b="0" strike="noStrike" spc="-12">
                <a:solidFill>
                  <a:srgbClr val="000000"/>
                </a:solidFill>
                <a:latin typeface="Verdana"/>
              </a:rPr>
              <a:t> </a:t>
            </a:r>
            <a:r>
              <a:rPr lang="fr-FR" sz="1200" b="0" strike="noStrike" spc="-1">
                <a:solidFill>
                  <a:srgbClr val="000000"/>
                </a:solidFill>
                <a:latin typeface="Verdana"/>
              </a:rPr>
              <a:t>vous</a:t>
            </a:r>
            <a:r>
              <a:rPr lang="fr-FR" sz="1200" b="0" strike="noStrike" spc="-12">
                <a:solidFill>
                  <a:srgbClr val="000000"/>
                </a:solidFill>
                <a:latin typeface="Verdana"/>
              </a:rPr>
              <a:t> </a:t>
            </a:r>
            <a:r>
              <a:rPr lang="fr-FR" sz="1200" b="0" strike="noStrike" spc="-1">
                <a:solidFill>
                  <a:srgbClr val="000000"/>
                </a:solidFill>
                <a:latin typeface="Verdana"/>
              </a:rPr>
              <a:t>permettant</a:t>
            </a:r>
            <a:r>
              <a:rPr lang="fr-FR" sz="1200" b="0" strike="noStrike" spc="-12">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1">
                <a:solidFill>
                  <a:srgbClr val="000000"/>
                </a:solidFill>
                <a:latin typeface="Verdana"/>
              </a:rPr>
              <a:t>échanges</a:t>
            </a:r>
            <a:r>
              <a:rPr lang="fr-FR" sz="1200" b="0" strike="noStrike" spc="-7">
                <a:solidFill>
                  <a:srgbClr val="000000"/>
                </a:solidFill>
                <a:latin typeface="Verdana"/>
              </a:rPr>
              <a:t> </a:t>
            </a:r>
            <a:r>
              <a:rPr lang="fr-FR" sz="1200" b="0" strike="noStrike" spc="-1">
                <a:solidFill>
                  <a:srgbClr val="000000"/>
                </a:solidFill>
                <a:latin typeface="Verdana"/>
              </a:rPr>
              <a:t>synchrones</a:t>
            </a:r>
            <a:r>
              <a:rPr lang="fr-FR" sz="1200" b="0" strike="noStrike" spc="4">
                <a:solidFill>
                  <a:srgbClr val="000000"/>
                </a:solidFill>
                <a:latin typeface="Verdana"/>
              </a:rPr>
              <a:t> </a:t>
            </a:r>
            <a:r>
              <a:rPr lang="fr-FR" sz="1200" b="0" strike="noStrike" spc="-1">
                <a:solidFill>
                  <a:srgbClr val="000000"/>
                </a:solidFill>
                <a:latin typeface="Verdana"/>
              </a:rPr>
              <a:t>avec vos</a:t>
            </a:r>
            <a:r>
              <a:rPr lang="fr-FR" sz="1200" b="0" strike="noStrike" spc="-15">
                <a:solidFill>
                  <a:srgbClr val="000000"/>
                </a:solidFill>
                <a:latin typeface="Verdana"/>
              </a:rPr>
              <a:t> </a:t>
            </a:r>
            <a:r>
              <a:rPr lang="fr-FR" sz="1200" b="0" strike="noStrike" spc="-1">
                <a:solidFill>
                  <a:srgbClr val="000000"/>
                </a:solidFill>
                <a:latin typeface="Verdana"/>
              </a:rPr>
              <a:t>étudiants</a:t>
            </a:r>
            <a:r>
              <a:rPr lang="fr-FR" sz="1200" b="0" strike="noStrike" spc="12">
                <a:solidFill>
                  <a:srgbClr val="000000"/>
                </a:solidFill>
                <a:latin typeface="Verdana"/>
              </a:rPr>
              <a:t> </a:t>
            </a:r>
            <a:r>
              <a:rPr lang="fr-FR" sz="1200" b="0" strike="noStrike" spc="-1">
                <a:solidFill>
                  <a:srgbClr val="000000"/>
                </a:solidFill>
                <a:latin typeface="Verdana"/>
              </a:rPr>
              <a:t>en</a:t>
            </a:r>
            <a:r>
              <a:rPr lang="fr-FR" sz="1200" b="0" strike="noStrike" spc="-26">
                <a:solidFill>
                  <a:srgbClr val="000000"/>
                </a:solidFill>
                <a:latin typeface="Verdana"/>
              </a:rPr>
              <a:t> </a:t>
            </a:r>
            <a:r>
              <a:rPr lang="fr-FR" sz="1200" b="0" strike="noStrike" spc="-1">
                <a:solidFill>
                  <a:srgbClr val="000000"/>
                </a:solidFill>
                <a:latin typeface="Verdana"/>
              </a:rPr>
              <a:t>groupe</a:t>
            </a:r>
            <a:r>
              <a:rPr lang="fr-FR" sz="1200" b="0" strike="noStrike" spc="4">
                <a:solidFill>
                  <a:srgbClr val="000000"/>
                </a:solidFill>
                <a:latin typeface="Verdana"/>
              </a:rPr>
              <a:t> </a:t>
            </a:r>
            <a:r>
              <a:rPr lang="fr-FR" sz="1200" b="0" strike="noStrike" spc="-12">
                <a:solidFill>
                  <a:srgbClr val="000000"/>
                </a:solidFill>
                <a:latin typeface="Verdana"/>
              </a:rPr>
              <a:t>classe.</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ACCÉDER</a:t>
            </a:r>
            <a:r>
              <a:rPr lang="fr-FR" sz="1200" b="1" strike="noStrike" spc="-12">
                <a:solidFill>
                  <a:srgbClr val="000000"/>
                </a:solidFill>
                <a:latin typeface="Verdana"/>
              </a:rPr>
              <a:t> </a:t>
            </a:r>
            <a:r>
              <a:rPr lang="fr-FR" sz="1200" b="1" strike="noStrike" spc="-1">
                <a:solidFill>
                  <a:srgbClr val="000000"/>
                </a:solidFill>
                <a:latin typeface="Verdana"/>
              </a:rPr>
              <a:t>À</a:t>
            </a:r>
            <a:r>
              <a:rPr lang="fr-FR" sz="1200" b="1" strike="noStrike" spc="-12">
                <a:solidFill>
                  <a:srgbClr val="000000"/>
                </a:solidFill>
                <a:latin typeface="Verdana"/>
              </a:rPr>
              <a:t> </a:t>
            </a:r>
            <a:r>
              <a:rPr lang="fr-FR" sz="1200" b="1" strike="noStrike" spc="-1">
                <a:solidFill>
                  <a:srgbClr val="000000"/>
                </a:solidFill>
                <a:latin typeface="Verdana"/>
              </a:rPr>
              <a:t>CES</a:t>
            </a:r>
            <a:r>
              <a:rPr lang="fr-FR" sz="1200" b="1" strike="noStrike" spc="-12">
                <a:solidFill>
                  <a:srgbClr val="000000"/>
                </a:solidFill>
                <a:latin typeface="Verdana"/>
              </a:rPr>
              <a:t> OUTILS</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ENT</a:t>
            </a:r>
            <a:r>
              <a:rPr lang="fr-FR" sz="1200" b="0" strike="noStrike" spc="-15">
                <a:solidFill>
                  <a:srgbClr val="000000"/>
                </a:solidFill>
                <a:latin typeface="Verdana"/>
              </a:rPr>
              <a:t> </a:t>
            </a:r>
            <a:r>
              <a:rPr lang="fr-FR" sz="1200" b="0" strike="noStrike" spc="-1">
                <a:solidFill>
                  <a:srgbClr val="000000"/>
                </a:solidFill>
                <a:latin typeface="Verdana"/>
              </a:rPr>
              <a:t>&gt; toutes mes</a:t>
            </a:r>
            <a:r>
              <a:rPr lang="fr-FR" sz="1200" b="0" strike="noStrike" spc="-12">
                <a:solidFill>
                  <a:srgbClr val="000000"/>
                </a:solidFill>
                <a:latin typeface="Verdana"/>
              </a:rPr>
              <a:t> </a:t>
            </a:r>
            <a:r>
              <a:rPr lang="fr-FR" sz="1200" b="0" strike="noStrike" spc="-1">
                <a:solidFill>
                  <a:srgbClr val="000000"/>
                </a:solidFill>
                <a:latin typeface="Verdana"/>
              </a:rPr>
              <a:t>applications</a:t>
            </a:r>
            <a:r>
              <a:rPr lang="fr-FR" sz="1200" b="0" strike="noStrike" spc="18">
                <a:solidFill>
                  <a:srgbClr val="000000"/>
                </a:solidFill>
                <a:latin typeface="Verdana"/>
              </a:rPr>
              <a:t> </a:t>
            </a:r>
            <a:r>
              <a:rPr lang="fr-FR" sz="1200" b="0" strike="noStrike" spc="-1">
                <a:solidFill>
                  <a:srgbClr val="000000"/>
                </a:solidFill>
                <a:latin typeface="Verdana"/>
              </a:rPr>
              <a:t>&gt; bureau</a:t>
            </a:r>
            <a:r>
              <a:rPr lang="fr-FR" sz="1200" b="0" strike="noStrike" spc="-7">
                <a:solidFill>
                  <a:srgbClr val="000000"/>
                </a:solidFill>
                <a:latin typeface="Verdana"/>
              </a:rPr>
              <a:t> </a:t>
            </a:r>
            <a:r>
              <a:rPr lang="fr-FR" sz="1200" b="0" strike="noStrike" spc="-12">
                <a:solidFill>
                  <a:srgbClr val="000000"/>
                </a:solidFill>
                <a:latin typeface="Verdana"/>
              </a:rPr>
              <a:t>virtuel</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INFOTUTO,</a:t>
            </a:r>
            <a:r>
              <a:rPr lang="fr-FR" sz="1200" b="1" strike="noStrike" spc="-52">
                <a:solidFill>
                  <a:srgbClr val="000000"/>
                </a:solidFill>
                <a:latin typeface="Verdana"/>
              </a:rPr>
              <a:t> </a:t>
            </a:r>
            <a:r>
              <a:rPr lang="fr-FR" sz="1200" b="1" strike="noStrike" spc="-1">
                <a:solidFill>
                  <a:srgbClr val="000000"/>
                </a:solidFill>
                <a:latin typeface="Verdana"/>
              </a:rPr>
              <a:t>DES</a:t>
            </a:r>
            <a:r>
              <a:rPr lang="fr-FR" sz="1200" b="1" strike="noStrike" spc="4">
                <a:solidFill>
                  <a:srgbClr val="000000"/>
                </a:solidFill>
                <a:latin typeface="Verdana"/>
              </a:rPr>
              <a:t> </a:t>
            </a:r>
            <a:r>
              <a:rPr lang="fr-FR" sz="1200" b="1" strike="noStrike" spc="-1">
                <a:solidFill>
                  <a:srgbClr val="000000"/>
                </a:solidFill>
                <a:latin typeface="Verdana"/>
              </a:rPr>
              <a:t>RESSOURCES</a:t>
            </a:r>
            <a:r>
              <a:rPr lang="fr-FR" sz="1200" b="1" strike="noStrike" spc="-15">
                <a:solidFill>
                  <a:srgbClr val="000000"/>
                </a:solidFill>
                <a:latin typeface="Verdana"/>
              </a:rPr>
              <a:t> </a:t>
            </a:r>
            <a:r>
              <a:rPr lang="fr-FR" sz="1200" b="1" strike="noStrike" spc="-1">
                <a:solidFill>
                  <a:srgbClr val="000000"/>
                </a:solidFill>
                <a:latin typeface="Verdana"/>
              </a:rPr>
              <a:t>POUR</a:t>
            </a:r>
            <a:r>
              <a:rPr lang="fr-FR" sz="1200" b="1" strike="noStrike" spc="-21">
                <a:solidFill>
                  <a:srgbClr val="000000"/>
                </a:solidFill>
                <a:latin typeface="Verdana"/>
              </a:rPr>
              <a:t> </a:t>
            </a:r>
            <a:r>
              <a:rPr lang="fr-FR" sz="1200" b="1" strike="noStrike" spc="-1">
                <a:solidFill>
                  <a:srgbClr val="000000"/>
                </a:solidFill>
                <a:latin typeface="Verdana"/>
              </a:rPr>
              <a:t>LES</a:t>
            </a:r>
            <a:r>
              <a:rPr lang="fr-FR" sz="1200" b="1" strike="noStrike" spc="-12">
                <a:solidFill>
                  <a:srgbClr val="000000"/>
                </a:solidFill>
                <a:latin typeface="Verdana"/>
              </a:rPr>
              <a:t> </a:t>
            </a:r>
            <a:r>
              <a:rPr lang="fr-FR" sz="1200" b="1" strike="noStrike" spc="-1">
                <a:solidFill>
                  <a:srgbClr val="000000"/>
                </a:solidFill>
                <a:latin typeface="Verdana"/>
              </a:rPr>
              <a:t>SERVICES</a:t>
            </a:r>
            <a:r>
              <a:rPr lang="fr-FR" sz="1200" b="1" strike="noStrike" spc="-21">
                <a:solidFill>
                  <a:srgbClr val="000000"/>
                </a:solidFill>
                <a:latin typeface="Verdana"/>
              </a:rPr>
              <a:t> </a:t>
            </a:r>
            <a:r>
              <a:rPr lang="fr-FR" sz="1200" b="1" strike="noStrike" spc="-12">
                <a:solidFill>
                  <a:srgbClr val="000000"/>
                </a:solidFill>
                <a:latin typeface="Verdana"/>
              </a:rPr>
              <a:t>NUMÉRIQUES</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tabLst>
                <a:tab pos="1082160" algn="l"/>
                <a:tab pos="2300040" algn="l"/>
                <a:tab pos="3359880" algn="l"/>
                <a:tab pos="4498200" algn="l"/>
                <a:tab pos="5274360" algn="l"/>
                <a:tab pos="5815440" algn="l"/>
                <a:tab pos="6838200" algn="l"/>
                <a:tab pos="7409880" algn="l"/>
                <a:tab pos="7920360" algn="l"/>
                <a:tab pos="8362440" algn="l"/>
              </a:tabLst>
            </a:pPr>
            <a:r>
              <a:rPr lang="fr-FR" sz="1200" b="0" strike="noStrike" spc="-1">
                <a:solidFill>
                  <a:srgbClr val="000000"/>
                </a:solidFill>
                <a:latin typeface="Verdana"/>
              </a:rPr>
              <a:t>Vous</a:t>
            </a:r>
            <a:r>
              <a:rPr lang="fr-FR" sz="1200" b="0" strike="noStrike" spc="-7">
                <a:solidFill>
                  <a:srgbClr val="000000"/>
                </a:solidFill>
                <a:latin typeface="Verdana"/>
              </a:rPr>
              <a:t> </a:t>
            </a:r>
            <a:r>
              <a:rPr lang="fr-FR" sz="1200" b="0" strike="noStrike" spc="-1">
                <a:solidFill>
                  <a:srgbClr val="000000"/>
                </a:solidFill>
                <a:latin typeface="Verdana"/>
              </a:rPr>
              <a:t>y</a:t>
            </a:r>
            <a:r>
              <a:rPr lang="fr-FR" sz="1200" b="0" strike="noStrike" spc="18">
                <a:solidFill>
                  <a:srgbClr val="000000"/>
                </a:solidFill>
                <a:latin typeface="Verdana"/>
              </a:rPr>
              <a:t> </a:t>
            </a:r>
            <a:r>
              <a:rPr lang="fr-FR" sz="1200" b="0" strike="noStrike" spc="-1">
                <a:solidFill>
                  <a:srgbClr val="000000"/>
                </a:solidFill>
                <a:latin typeface="Verdana"/>
              </a:rPr>
              <a:t>trouverez</a:t>
            </a:r>
            <a:r>
              <a:rPr lang="fr-FR" sz="1200" b="0" strike="noStrike" spc="4">
                <a:solidFill>
                  <a:srgbClr val="000000"/>
                </a:solidFill>
                <a:latin typeface="Verdana"/>
              </a:rPr>
              <a:t> </a:t>
            </a:r>
            <a:r>
              <a:rPr lang="fr-FR" sz="1200" b="0" strike="noStrike" spc="-1">
                <a:solidFill>
                  <a:srgbClr val="000000"/>
                </a:solidFill>
                <a:latin typeface="Verdana"/>
              </a:rPr>
              <a:t>des</a:t>
            </a:r>
            <a:r>
              <a:rPr lang="fr-FR" sz="1200" b="0" strike="noStrike" spc="9">
                <a:solidFill>
                  <a:srgbClr val="000000"/>
                </a:solidFill>
                <a:latin typeface="Verdana"/>
              </a:rPr>
              <a:t> </a:t>
            </a:r>
            <a:r>
              <a:rPr lang="fr-FR" sz="1200" b="0" strike="noStrike" spc="-1">
                <a:solidFill>
                  <a:srgbClr val="000000"/>
                </a:solidFill>
                <a:latin typeface="Verdana"/>
              </a:rPr>
              <a:t>tutoriels pour</a:t>
            </a:r>
            <a:r>
              <a:rPr lang="fr-FR" sz="1200" b="0" strike="noStrike" spc="12">
                <a:solidFill>
                  <a:srgbClr val="000000"/>
                </a:solidFill>
                <a:latin typeface="Verdana"/>
              </a:rPr>
              <a:t> </a:t>
            </a:r>
            <a:r>
              <a:rPr lang="fr-FR" sz="1200" b="0" strike="noStrike" spc="-1">
                <a:solidFill>
                  <a:srgbClr val="000000"/>
                </a:solidFill>
                <a:latin typeface="Verdana"/>
              </a:rPr>
              <a:t>concevoir</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4">
                <a:solidFill>
                  <a:srgbClr val="000000"/>
                </a:solidFill>
                <a:latin typeface="Verdana"/>
              </a:rPr>
              <a:t> </a:t>
            </a:r>
            <a:r>
              <a:rPr lang="fr-FR" sz="1200" b="0" strike="noStrike" spc="-1">
                <a:solidFill>
                  <a:srgbClr val="000000"/>
                </a:solidFill>
                <a:latin typeface="Verdana"/>
              </a:rPr>
              <a:t>produire</a:t>
            </a:r>
            <a:r>
              <a:rPr lang="fr-FR" sz="1200" b="0" strike="noStrike" spc="12">
                <a:solidFill>
                  <a:srgbClr val="000000"/>
                </a:solidFill>
                <a:latin typeface="Verdana"/>
              </a:rPr>
              <a:t> </a:t>
            </a:r>
            <a:r>
              <a:rPr lang="fr-FR" sz="1200" b="0" strike="noStrike" spc="-1">
                <a:solidFill>
                  <a:srgbClr val="000000"/>
                </a:solidFill>
                <a:latin typeface="Verdana"/>
              </a:rPr>
              <a:t>des</a:t>
            </a:r>
            <a:r>
              <a:rPr lang="fr-FR" sz="1200" b="0" strike="noStrike" spc="9">
                <a:solidFill>
                  <a:srgbClr val="000000"/>
                </a:solidFill>
                <a:latin typeface="Verdana"/>
              </a:rPr>
              <a:t> </a:t>
            </a:r>
            <a:r>
              <a:rPr lang="fr-FR" sz="1200" b="0" strike="noStrike" spc="-1">
                <a:solidFill>
                  <a:srgbClr val="000000"/>
                </a:solidFill>
                <a:latin typeface="Verdana"/>
              </a:rPr>
              <a:t>ressources</a:t>
            </a:r>
            <a:r>
              <a:rPr lang="fr-FR" sz="1200" b="0" strike="noStrike" spc="-21">
                <a:solidFill>
                  <a:srgbClr val="000000"/>
                </a:solidFill>
                <a:latin typeface="Verdana"/>
              </a:rPr>
              <a:t> </a:t>
            </a:r>
            <a:r>
              <a:rPr lang="fr-FR" sz="1200" b="0" strike="noStrike" spc="-1">
                <a:solidFill>
                  <a:srgbClr val="000000"/>
                </a:solidFill>
                <a:latin typeface="Verdana"/>
              </a:rPr>
              <a:t>et</a:t>
            </a:r>
            <a:r>
              <a:rPr lang="fr-FR" sz="1200" b="0" strike="noStrike" spc="4">
                <a:solidFill>
                  <a:srgbClr val="000000"/>
                </a:solidFill>
                <a:latin typeface="Verdana"/>
              </a:rPr>
              <a:t> </a:t>
            </a:r>
            <a:r>
              <a:rPr lang="fr-FR" sz="1200" b="0" strike="noStrike" spc="-1">
                <a:solidFill>
                  <a:srgbClr val="000000"/>
                </a:solidFill>
                <a:latin typeface="Verdana"/>
              </a:rPr>
              <a:t>des</a:t>
            </a:r>
            <a:r>
              <a:rPr lang="fr-FR" sz="1200" b="0" strike="noStrike" spc="9">
                <a:solidFill>
                  <a:srgbClr val="000000"/>
                </a:solidFill>
                <a:latin typeface="Verdana"/>
              </a:rPr>
              <a:t> </a:t>
            </a:r>
            <a:r>
              <a:rPr lang="fr-FR" sz="1200" b="0" strike="noStrike" spc="-1">
                <a:solidFill>
                  <a:srgbClr val="000000"/>
                </a:solidFill>
                <a:latin typeface="Verdana"/>
              </a:rPr>
              <a:t>aides</a:t>
            </a:r>
            <a:r>
              <a:rPr lang="fr-FR" sz="1200" b="0" strike="noStrike" spc="12">
                <a:solidFill>
                  <a:srgbClr val="000000"/>
                </a:solidFill>
                <a:latin typeface="Verdana"/>
              </a:rPr>
              <a:t> </a:t>
            </a:r>
            <a:r>
              <a:rPr lang="fr-FR" sz="1200" b="0" strike="noStrike" spc="-1">
                <a:solidFill>
                  <a:srgbClr val="000000"/>
                </a:solidFill>
                <a:latin typeface="Verdana"/>
              </a:rPr>
              <a:t>pour</a:t>
            </a:r>
            <a:r>
              <a:rPr lang="fr-FR" sz="1200" b="0" strike="noStrike" spc="12">
                <a:solidFill>
                  <a:srgbClr val="000000"/>
                </a:solidFill>
                <a:latin typeface="Verdana"/>
              </a:rPr>
              <a:t> </a:t>
            </a:r>
            <a:r>
              <a:rPr lang="fr-FR" sz="1200" b="0" strike="noStrike" spc="-1">
                <a:solidFill>
                  <a:srgbClr val="000000"/>
                </a:solidFill>
                <a:latin typeface="Verdana"/>
              </a:rPr>
              <a:t>un</a:t>
            </a:r>
            <a:r>
              <a:rPr lang="fr-FR" sz="1200" b="0" strike="noStrike" spc="4">
                <a:solidFill>
                  <a:srgbClr val="000000"/>
                </a:solidFill>
                <a:latin typeface="Verdana"/>
              </a:rPr>
              <a:t> </a:t>
            </a:r>
            <a:r>
              <a:rPr lang="fr-FR" sz="1200" b="0" strike="noStrike" spc="-1">
                <a:solidFill>
                  <a:srgbClr val="000000"/>
                </a:solidFill>
                <a:latin typeface="Verdana"/>
              </a:rPr>
              <a:t>usage</a:t>
            </a:r>
            <a:r>
              <a:rPr lang="fr-FR" sz="1200" b="0" strike="noStrike" spc="12">
                <a:solidFill>
                  <a:srgbClr val="000000"/>
                </a:solidFill>
                <a:latin typeface="Verdana"/>
              </a:rPr>
              <a:t> </a:t>
            </a:r>
            <a:r>
              <a:rPr lang="fr-FR" sz="1200" b="0" strike="noStrike" spc="-1">
                <a:solidFill>
                  <a:srgbClr val="000000"/>
                </a:solidFill>
                <a:latin typeface="Verdana"/>
              </a:rPr>
              <a:t>facilité</a:t>
            </a:r>
            <a:r>
              <a:rPr lang="fr-FR" sz="1200" b="0" strike="noStrike" spc="12">
                <a:solidFill>
                  <a:srgbClr val="000000"/>
                </a:solidFill>
                <a:latin typeface="Verdana"/>
              </a:rPr>
              <a:t> </a:t>
            </a:r>
            <a:r>
              <a:rPr lang="fr-FR" sz="1200" b="0" strike="noStrike" spc="-26">
                <a:solidFill>
                  <a:srgbClr val="000000"/>
                </a:solidFill>
                <a:latin typeface="Verdana"/>
              </a:rPr>
              <a:t>des </a:t>
            </a:r>
            <a:r>
              <a:rPr lang="fr-FR" sz="1200" b="0" strike="noStrike" spc="-12">
                <a:solidFill>
                  <a:srgbClr val="000000"/>
                </a:solidFill>
                <a:latin typeface="Verdana"/>
              </a:rPr>
              <a:t>plateformes</a:t>
            </a:r>
            <a:r>
              <a:rPr lang="fr-FR" sz="1200" b="0" strike="noStrike" spc="-1">
                <a:solidFill>
                  <a:srgbClr val="000000"/>
                </a:solidFill>
                <a:latin typeface="Verdana"/>
              </a:rPr>
              <a:t>	</a:t>
            </a:r>
            <a:r>
              <a:rPr lang="fr-FR" sz="1200" b="0" strike="noStrike" spc="-12">
                <a:solidFill>
                  <a:srgbClr val="000000"/>
                </a:solidFill>
                <a:latin typeface="Verdana"/>
              </a:rPr>
              <a:t>pédagogiques</a:t>
            </a:r>
            <a:r>
              <a:rPr lang="fr-FR" sz="1200" b="0" strike="noStrike" spc="-1">
                <a:solidFill>
                  <a:srgbClr val="000000"/>
                </a:solidFill>
                <a:latin typeface="Verdana"/>
              </a:rPr>
              <a:t>	</a:t>
            </a:r>
            <a:r>
              <a:rPr lang="fr-FR" sz="1200" b="0" strike="noStrike" spc="-12">
                <a:solidFill>
                  <a:srgbClr val="000000"/>
                </a:solidFill>
                <a:latin typeface="Verdana"/>
              </a:rPr>
              <a:t>(plateforme</a:t>
            </a:r>
            <a:r>
              <a:rPr lang="fr-FR" sz="1200" b="0" strike="noStrike" spc="-1">
                <a:solidFill>
                  <a:srgbClr val="000000"/>
                </a:solidFill>
                <a:latin typeface="Verdana"/>
              </a:rPr>
              <a:t>	</a:t>
            </a:r>
            <a:r>
              <a:rPr lang="fr-FR" sz="1200" b="0" strike="noStrike" spc="-12">
                <a:solidFill>
                  <a:srgbClr val="000000"/>
                </a:solidFill>
                <a:latin typeface="Verdana"/>
              </a:rPr>
              <a:t>pédagogique</a:t>
            </a:r>
            <a:r>
              <a:rPr lang="fr-FR" sz="1200" b="0" strike="noStrike" spc="-1">
                <a:solidFill>
                  <a:srgbClr val="000000"/>
                </a:solidFill>
                <a:latin typeface="Verdana"/>
              </a:rPr>
              <a:t>	</a:t>
            </a:r>
            <a:r>
              <a:rPr lang="fr-FR" sz="1200" b="0" strike="noStrike" spc="-12">
                <a:solidFill>
                  <a:srgbClr val="000000"/>
                </a:solidFill>
                <a:latin typeface="Verdana"/>
              </a:rPr>
              <a:t>moodle,</a:t>
            </a:r>
            <a:r>
              <a:rPr lang="fr-FR" sz="1200" b="0" strike="noStrike" spc="-1">
                <a:solidFill>
                  <a:srgbClr val="000000"/>
                </a:solidFill>
                <a:latin typeface="Verdana"/>
              </a:rPr>
              <a:t>	</a:t>
            </a:r>
            <a:r>
              <a:rPr lang="fr-FR" sz="1200" b="0" strike="noStrike" spc="-21">
                <a:solidFill>
                  <a:srgbClr val="000000"/>
                </a:solidFill>
                <a:latin typeface="Verdana"/>
              </a:rPr>
              <a:t>POD,</a:t>
            </a:r>
            <a:r>
              <a:rPr lang="fr-FR" sz="1200" b="0" strike="noStrike" spc="-1">
                <a:solidFill>
                  <a:srgbClr val="000000"/>
                </a:solidFill>
                <a:latin typeface="Verdana"/>
              </a:rPr>
              <a:t>	</a:t>
            </a:r>
            <a:r>
              <a:rPr lang="fr-FR" sz="1200" b="0" strike="noStrike" spc="-12">
                <a:solidFill>
                  <a:srgbClr val="000000"/>
                </a:solidFill>
                <a:latin typeface="Verdana"/>
              </a:rPr>
              <a:t>Compilatio,</a:t>
            </a:r>
            <a:r>
              <a:rPr lang="fr-FR" sz="1200" b="0" strike="noStrike" spc="-1">
                <a:solidFill>
                  <a:srgbClr val="000000"/>
                </a:solidFill>
                <a:latin typeface="Verdana"/>
              </a:rPr>
              <a:t>	</a:t>
            </a:r>
            <a:r>
              <a:rPr lang="fr-FR" sz="1200" b="0" strike="noStrike" spc="-12">
                <a:solidFill>
                  <a:srgbClr val="000000"/>
                </a:solidFill>
                <a:latin typeface="Verdana"/>
              </a:rPr>
              <a:t>etc.),</a:t>
            </a:r>
            <a:r>
              <a:rPr lang="fr-FR" sz="1200" b="0" strike="noStrike" spc="-1">
                <a:solidFill>
                  <a:srgbClr val="000000"/>
                </a:solidFill>
                <a:latin typeface="Verdana"/>
              </a:rPr>
              <a:t>	</a:t>
            </a:r>
            <a:r>
              <a:rPr lang="fr-FR" sz="1200" b="0" strike="noStrike" spc="-12">
                <a:solidFill>
                  <a:srgbClr val="000000"/>
                </a:solidFill>
                <a:latin typeface="Verdana"/>
              </a:rPr>
              <a:t>ainsi</a:t>
            </a:r>
            <a:r>
              <a:rPr lang="fr-FR" sz="1200" b="0" strike="noStrike" spc="-1">
                <a:solidFill>
                  <a:srgbClr val="000000"/>
                </a:solidFill>
                <a:latin typeface="Verdana"/>
              </a:rPr>
              <a:t>	</a:t>
            </a:r>
            <a:r>
              <a:rPr lang="fr-FR" sz="1200" b="0" strike="noStrike" spc="-26">
                <a:solidFill>
                  <a:srgbClr val="000000"/>
                </a:solidFill>
                <a:latin typeface="Verdana"/>
              </a:rPr>
              <a:t>que</a:t>
            </a:r>
            <a:r>
              <a:rPr lang="fr-FR" sz="1200" b="0" strike="noStrike" spc="-1">
                <a:solidFill>
                  <a:srgbClr val="000000"/>
                </a:solidFill>
                <a:latin typeface="Verdana"/>
              </a:rPr>
              <a:t>	</a:t>
            </a:r>
            <a:r>
              <a:rPr lang="fr-FR" sz="1200" b="0" strike="noStrike" spc="-26">
                <a:solidFill>
                  <a:srgbClr val="000000"/>
                </a:solidFill>
                <a:latin typeface="Verdana"/>
              </a:rPr>
              <a:t>des </a:t>
            </a:r>
            <a:r>
              <a:rPr lang="fr-FR" sz="1200" b="0" strike="noStrike" spc="-1">
                <a:solidFill>
                  <a:srgbClr val="000000"/>
                </a:solidFill>
                <a:latin typeface="Verdana"/>
              </a:rPr>
              <a:t>documentations</a:t>
            </a:r>
            <a:r>
              <a:rPr lang="fr-FR" sz="1200" b="0" strike="noStrike" spc="-21">
                <a:solidFill>
                  <a:srgbClr val="000000"/>
                </a:solidFill>
                <a:latin typeface="Verdana"/>
              </a:rPr>
              <a:t> </a:t>
            </a:r>
            <a:r>
              <a:rPr lang="fr-FR" sz="1200" b="0" strike="noStrike" spc="-1">
                <a:solidFill>
                  <a:srgbClr val="000000"/>
                </a:solidFill>
                <a:latin typeface="Verdana"/>
              </a:rPr>
              <a:t>utilisateurs</a:t>
            </a:r>
            <a:r>
              <a:rPr lang="fr-FR" sz="1200" b="0" strike="noStrike" spc="9">
                <a:solidFill>
                  <a:srgbClr val="000000"/>
                </a:solidFill>
                <a:latin typeface="Verdana"/>
              </a:rPr>
              <a:t> </a:t>
            </a:r>
            <a:r>
              <a:rPr lang="fr-FR" sz="1200" b="0" strike="noStrike" spc="-1">
                <a:solidFill>
                  <a:srgbClr val="000000"/>
                </a:solidFill>
                <a:latin typeface="Verdana"/>
              </a:rPr>
              <a:t>pour</a:t>
            </a:r>
            <a:r>
              <a:rPr lang="fr-FR" sz="1200" b="0" strike="noStrike" spc="-15">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
                <a:solidFill>
                  <a:srgbClr val="000000"/>
                </a:solidFill>
                <a:latin typeface="Verdana"/>
              </a:rPr>
              <a:t>services</a:t>
            </a:r>
            <a:r>
              <a:rPr lang="fr-FR" sz="1200" b="0" strike="noStrike" spc="-35">
                <a:solidFill>
                  <a:srgbClr val="000000"/>
                </a:solidFill>
                <a:latin typeface="Verdana"/>
              </a:rPr>
              <a:t> </a:t>
            </a:r>
            <a:r>
              <a:rPr lang="fr-FR" sz="1200" b="0" strike="noStrike" spc="-1">
                <a:solidFill>
                  <a:srgbClr val="000000"/>
                </a:solidFill>
                <a:latin typeface="Verdana"/>
              </a:rPr>
              <a:t>précédemment</a:t>
            </a:r>
            <a:r>
              <a:rPr lang="fr-FR" sz="1200" b="0" strike="noStrike" spc="-35">
                <a:solidFill>
                  <a:srgbClr val="000000"/>
                </a:solidFill>
                <a:latin typeface="Verdana"/>
              </a:rPr>
              <a:t> </a:t>
            </a:r>
            <a:r>
              <a:rPr lang="fr-FR" sz="1200" b="0" strike="noStrike" spc="-1">
                <a:solidFill>
                  <a:srgbClr val="000000"/>
                </a:solidFill>
                <a:latin typeface="Verdana"/>
              </a:rPr>
              <a:t>cités</a:t>
            </a:r>
            <a:r>
              <a:rPr lang="fr-FR" sz="1200" b="0" strike="noStrike" spc="-26">
                <a:solidFill>
                  <a:srgbClr val="000000"/>
                </a:solidFill>
                <a:latin typeface="Verdana"/>
              </a:rPr>
              <a:t> </a:t>
            </a:r>
            <a:r>
              <a:rPr lang="fr-FR" sz="1200" b="0" strike="noStrike" spc="-1">
                <a:solidFill>
                  <a:srgbClr val="000000"/>
                </a:solidFill>
                <a:latin typeface="Verdana"/>
              </a:rPr>
              <a:t>(messagerie,</a:t>
            </a:r>
            <a:r>
              <a:rPr lang="fr-FR" sz="1200" b="0" strike="noStrike" spc="-26">
                <a:solidFill>
                  <a:srgbClr val="000000"/>
                </a:solidFill>
                <a:latin typeface="Verdana"/>
              </a:rPr>
              <a:t> </a:t>
            </a:r>
            <a:r>
              <a:rPr lang="fr-FR" sz="1200" b="0" strike="noStrike" spc="-1">
                <a:solidFill>
                  <a:srgbClr val="000000"/>
                </a:solidFill>
                <a:latin typeface="Verdana"/>
              </a:rPr>
              <a:t>btravail</a:t>
            </a:r>
            <a:r>
              <a:rPr lang="fr-FR" sz="1200" b="0" strike="noStrike" spc="4">
                <a:solidFill>
                  <a:srgbClr val="000000"/>
                </a:solidFill>
                <a:latin typeface="Verdana"/>
              </a:rPr>
              <a:t> </a:t>
            </a:r>
            <a:r>
              <a:rPr lang="fr-FR" sz="1200" b="0" strike="noStrike" spc="-12">
                <a:solidFill>
                  <a:srgbClr val="000000"/>
                </a:solidFill>
                <a:latin typeface="Verdana"/>
              </a:rPr>
              <a:t>collaboratif...). </a:t>
            </a:r>
            <a:r>
              <a:rPr lang="fr-FR" sz="1200" b="1" strike="noStrike" spc="-12">
                <a:solidFill>
                  <a:srgbClr val="000000"/>
                </a:solidFill>
                <a:latin typeface="Verdana"/>
              </a:rPr>
              <a:t>infotuto.univ-lille.fr</a:t>
            </a:r>
            <a:endParaRPr lang="fr-FR" sz="1200" b="0" strike="noStrike" spc="-1">
              <a:solidFill>
                <a:srgbClr val="000000"/>
              </a:solidFill>
              <a:latin typeface="Calibri"/>
            </a:endParaRPr>
          </a:p>
        </p:txBody>
      </p:sp>
      <p:pic>
        <p:nvPicPr>
          <p:cNvPr id="825" name="object 3"/>
          <p:cNvPicPr/>
          <p:nvPr/>
        </p:nvPicPr>
        <p:blipFill>
          <a:blip r:embed="rId2"/>
          <a:stretch/>
        </p:blipFill>
        <p:spPr>
          <a:xfrm>
            <a:off x="7147080" y="156960"/>
            <a:ext cx="1724400" cy="1035720"/>
          </a:xfrm>
          <a:prstGeom prst="rect">
            <a:avLst/>
          </a:prstGeom>
          <a:ln w="0">
            <a:noFill/>
          </a:ln>
        </p:spPr>
      </p:pic>
      <p:sp>
        <p:nvSpPr>
          <p:cNvPr id="826" name="PlaceHolder 1"/>
          <p:cNvSpPr>
            <a:spLocks noGrp="1"/>
          </p:cNvSpPr>
          <p:nvPr>
            <p:ph type="sldNum" idx="72"/>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136</a:t>
            </a:r>
            <a:endParaRPr lang="fr-FR" sz="1200" b="0" strike="noStrike" spc="-1">
              <a:solidFill>
                <a:srgbClr val="000000"/>
              </a:solidFill>
              <a:latin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7" name="PlaceHolder 1"/>
          <p:cNvSpPr>
            <a:spLocks noGrp="1"/>
          </p:cNvSpPr>
          <p:nvPr>
            <p:ph type="sldNum" idx="73"/>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137</a:t>
            </a:r>
            <a:endParaRPr lang="fr-FR" sz="1200" b="0" strike="noStrike" spc="-1">
              <a:solidFill>
                <a:srgbClr val="000000"/>
              </a:solidFill>
              <a:latin typeface="Calibri"/>
            </a:endParaRPr>
          </a:p>
        </p:txBody>
      </p:sp>
      <p:sp>
        <p:nvSpPr>
          <p:cNvPr id="828" name="object 2"/>
          <p:cNvSpPr/>
          <p:nvPr/>
        </p:nvSpPr>
        <p:spPr>
          <a:xfrm>
            <a:off x="456840" y="495000"/>
            <a:ext cx="8249040" cy="53582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algn="ctr">
              <a:lnSpc>
                <a:spcPct val="100000"/>
              </a:lnSpc>
              <a:spcBef>
                <a:spcPts val="99"/>
              </a:spcBef>
              <a:buNone/>
            </a:pPr>
            <a:r>
              <a:rPr lang="fr-FR" sz="1200" b="1" strike="noStrike" spc="-1">
                <a:solidFill>
                  <a:srgbClr val="5761EC"/>
                </a:solidFill>
                <a:latin typeface="Verdana"/>
              </a:rPr>
              <a:t>LA</a:t>
            </a:r>
            <a:r>
              <a:rPr lang="fr-FR" sz="1200" b="1" strike="noStrike" spc="-21">
                <a:solidFill>
                  <a:srgbClr val="5761EC"/>
                </a:solidFill>
                <a:latin typeface="Verdana"/>
              </a:rPr>
              <a:t> </a:t>
            </a:r>
            <a:r>
              <a:rPr lang="fr-FR" sz="1200" b="1" strike="noStrike" spc="-1">
                <a:solidFill>
                  <a:srgbClr val="5761EC"/>
                </a:solidFill>
                <a:latin typeface="Verdana"/>
              </a:rPr>
              <a:t>MAISON</a:t>
            </a:r>
            <a:r>
              <a:rPr lang="fr-FR" sz="1200" b="1" strike="noStrike" spc="-21">
                <a:solidFill>
                  <a:srgbClr val="5761EC"/>
                </a:solidFill>
                <a:latin typeface="Verdana"/>
              </a:rPr>
              <a:t> </a:t>
            </a:r>
            <a:r>
              <a:rPr lang="fr-FR" sz="1200" b="1" strike="noStrike" spc="-1">
                <a:solidFill>
                  <a:srgbClr val="5761EC"/>
                </a:solidFill>
                <a:latin typeface="Verdana"/>
              </a:rPr>
              <a:t>DE</a:t>
            </a:r>
            <a:r>
              <a:rPr lang="fr-FR" sz="1200" b="1" strike="noStrike" spc="9">
                <a:solidFill>
                  <a:srgbClr val="5761EC"/>
                </a:solidFill>
                <a:latin typeface="Verdana"/>
              </a:rPr>
              <a:t> </a:t>
            </a:r>
            <a:r>
              <a:rPr lang="fr-FR" sz="1200" b="1" strike="noStrike" spc="-1">
                <a:solidFill>
                  <a:srgbClr val="5761EC"/>
                </a:solidFill>
                <a:latin typeface="Verdana"/>
              </a:rPr>
              <a:t>LA</a:t>
            </a:r>
            <a:r>
              <a:rPr lang="fr-FR" sz="1200" b="1" strike="noStrike" spc="-7">
                <a:solidFill>
                  <a:srgbClr val="5761EC"/>
                </a:solidFill>
                <a:latin typeface="Verdana"/>
              </a:rPr>
              <a:t> </a:t>
            </a:r>
            <a:r>
              <a:rPr lang="fr-FR" sz="1200" b="1" strike="noStrike" spc="-1">
                <a:solidFill>
                  <a:srgbClr val="5761EC"/>
                </a:solidFill>
                <a:latin typeface="Verdana"/>
              </a:rPr>
              <a:t>MÉDIATION</a:t>
            </a:r>
            <a:r>
              <a:rPr lang="fr-FR" sz="1200" b="1" strike="noStrike" spc="-21">
                <a:solidFill>
                  <a:srgbClr val="5761EC"/>
                </a:solidFill>
                <a:latin typeface="Verdana"/>
              </a:rPr>
              <a:t> </a:t>
            </a:r>
            <a:r>
              <a:rPr lang="fr-FR" sz="1200" b="1" strike="noStrike" spc="-1">
                <a:solidFill>
                  <a:srgbClr val="5761EC"/>
                </a:solidFill>
                <a:latin typeface="Verdana"/>
              </a:rPr>
              <a:t>: INFORMER</a:t>
            </a:r>
            <a:r>
              <a:rPr lang="fr-FR" sz="1200" b="1" strike="noStrike" spc="-15">
                <a:solidFill>
                  <a:srgbClr val="5761EC"/>
                </a:solidFill>
                <a:latin typeface="Verdana"/>
              </a:rPr>
              <a:t> </a:t>
            </a:r>
            <a:r>
              <a:rPr lang="fr-FR" sz="1200" b="1" strike="noStrike" spc="-1">
                <a:solidFill>
                  <a:srgbClr val="5761EC"/>
                </a:solidFill>
                <a:latin typeface="Verdana"/>
              </a:rPr>
              <a:t>ET</a:t>
            </a:r>
            <a:r>
              <a:rPr lang="fr-FR" sz="1200" b="1" strike="noStrike" spc="9">
                <a:solidFill>
                  <a:srgbClr val="5761EC"/>
                </a:solidFill>
                <a:latin typeface="Verdana"/>
              </a:rPr>
              <a:t> </a:t>
            </a:r>
            <a:r>
              <a:rPr lang="fr-FR" sz="1200" b="1" strike="noStrike" spc="-12">
                <a:solidFill>
                  <a:srgbClr val="5761EC"/>
                </a:solidFill>
                <a:latin typeface="Verdana"/>
              </a:rPr>
              <a:t>PRÉVENIR</a:t>
            </a:r>
            <a:endParaRPr lang="fr-FR" sz="1200" b="0" strike="noStrike" spc="-1">
              <a:solidFill>
                <a:srgbClr val="000000"/>
              </a:solidFill>
              <a:latin typeface="Calibri"/>
            </a:endParaRPr>
          </a:p>
          <a:p>
            <a:pPr>
              <a:lnSpc>
                <a:spcPct val="100000"/>
              </a:lnSpc>
              <a:buNone/>
            </a:pPr>
            <a:endParaRPr lang="fr-FR" sz="1400" b="0" strike="noStrike" spc="-1">
              <a:solidFill>
                <a:srgbClr val="000000"/>
              </a:solidFill>
              <a:latin typeface="Calibri"/>
            </a:endParaRPr>
          </a:p>
          <a:p>
            <a:pPr>
              <a:lnSpc>
                <a:spcPct val="100000"/>
              </a:lnSpc>
              <a:spcBef>
                <a:spcPts val="6"/>
              </a:spcBef>
              <a:buNone/>
            </a:pPr>
            <a:endParaRPr lang="fr-FR" sz="13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Ouverte</a:t>
            </a:r>
            <a:r>
              <a:rPr lang="fr-FR" sz="1200" b="0" strike="noStrike" spc="24">
                <a:solidFill>
                  <a:srgbClr val="000000"/>
                </a:solidFill>
                <a:latin typeface="Verdana"/>
              </a:rPr>
              <a:t> </a:t>
            </a:r>
            <a:r>
              <a:rPr lang="fr-FR" sz="1200" b="0" strike="noStrike" spc="-1">
                <a:solidFill>
                  <a:srgbClr val="000000"/>
                </a:solidFill>
                <a:latin typeface="Verdana"/>
              </a:rPr>
              <a:t>à</a:t>
            </a:r>
            <a:r>
              <a:rPr lang="fr-FR" sz="1200" b="0" strike="noStrike" spc="32">
                <a:solidFill>
                  <a:srgbClr val="000000"/>
                </a:solidFill>
                <a:latin typeface="Verdana"/>
              </a:rPr>
              <a:t> </a:t>
            </a:r>
            <a:r>
              <a:rPr lang="fr-FR" sz="1200" b="0" strike="noStrike" spc="-1">
                <a:solidFill>
                  <a:srgbClr val="000000"/>
                </a:solidFill>
                <a:latin typeface="Verdana"/>
              </a:rPr>
              <a:t>tou.te.s,</a:t>
            </a:r>
            <a:r>
              <a:rPr lang="fr-FR" sz="1200" b="0" strike="noStrike" spc="32">
                <a:solidFill>
                  <a:srgbClr val="000000"/>
                </a:solidFill>
                <a:latin typeface="Verdana"/>
              </a:rPr>
              <a:t> </a:t>
            </a:r>
            <a:r>
              <a:rPr lang="fr-FR" sz="1200" b="0" strike="noStrike" spc="-1">
                <a:solidFill>
                  <a:srgbClr val="000000"/>
                </a:solidFill>
                <a:latin typeface="Verdana"/>
              </a:rPr>
              <a:t>étudiant.e.s</a:t>
            </a:r>
            <a:r>
              <a:rPr lang="fr-FR" sz="1200" b="0" strike="noStrike" spc="29">
                <a:solidFill>
                  <a:srgbClr val="000000"/>
                </a:solidFill>
                <a:latin typeface="Verdana"/>
              </a:rPr>
              <a:t> </a:t>
            </a:r>
            <a:r>
              <a:rPr lang="fr-FR" sz="1200" b="0" strike="noStrike" spc="-1">
                <a:solidFill>
                  <a:srgbClr val="000000"/>
                </a:solidFill>
                <a:latin typeface="Verdana"/>
              </a:rPr>
              <a:t>et</a:t>
            </a:r>
            <a:r>
              <a:rPr lang="fr-FR" sz="1200" b="0" strike="noStrike" spc="32">
                <a:solidFill>
                  <a:srgbClr val="000000"/>
                </a:solidFill>
                <a:latin typeface="Verdana"/>
              </a:rPr>
              <a:t> </a:t>
            </a:r>
            <a:r>
              <a:rPr lang="fr-FR" sz="1200" b="0" strike="noStrike" spc="-1">
                <a:solidFill>
                  <a:srgbClr val="000000"/>
                </a:solidFill>
                <a:latin typeface="Verdana"/>
              </a:rPr>
              <a:t>personnels</a:t>
            </a:r>
            <a:r>
              <a:rPr lang="fr-FR" sz="1200" b="0" strike="noStrike" spc="4">
                <a:solidFill>
                  <a:srgbClr val="000000"/>
                </a:solidFill>
                <a:latin typeface="Verdana"/>
              </a:rPr>
              <a:t> </a:t>
            </a:r>
            <a:r>
              <a:rPr lang="fr-FR" sz="1200" b="0" strike="noStrike" spc="-1">
                <a:solidFill>
                  <a:srgbClr val="000000"/>
                </a:solidFill>
                <a:latin typeface="Verdana"/>
              </a:rPr>
              <a:t>de</a:t>
            </a:r>
            <a:r>
              <a:rPr lang="fr-FR" sz="1200" b="0" strike="noStrike" spc="29">
                <a:solidFill>
                  <a:srgbClr val="000000"/>
                </a:solidFill>
                <a:latin typeface="Verdana"/>
              </a:rPr>
              <a:t> </a:t>
            </a:r>
            <a:r>
              <a:rPr lang="fr-FR" sz="1200" b="0" strike="noStrike" spc="-1">
                <a:solidFill>
                  <a:srgbClr val="000000"/>
                </a:solidFill>
                <a:latin typeface="Verdana"/>
              </a:rPr>
              <a:t>l’Université,</a:t>
            </a:r>
            <a:r>
              <a:rPr lang="fr-FR" sz="1200" b="0" strike="noStrike" spc="24">
                <a:solidFill>
                  <a:srgbClr val="000000"/>
                </a:solidFill>
                <a:latin typeface="Verdana"/>
              </a:rPr>
              <a:t> </a:t>
            </a:r>
            <a:r>
              <a:rPr lang="fr-FR" sz="1200" b="0" strike="noStrike" spc="-1">
                <a:solidFill>
                  <a:srgbClr val="000000"/>
                </a:solidFill>
                <a:latin typeface="Verdana"/>
              </a:rPr>
              <a:t>dans</a:t>
            </a:r>
            <a:r>
              <a:rPr lang="fr-FR" sz="1200" b="0" strike="noStrike" spc="38">
                <a:solidFill>
                  <a:srgbClr val="000000"/>
                </a:solidFill>
                <a:latin typeface="Verdana"/>
              </a:rPr>
              <a:t> </a:t>
            </a:r>
            <a:r>
              <a:rPr lang="fr-FR" sz="1200" b="0" strike="noStrike" spc="-1">
                <a:solidFill>
                  <a:srgbClr val="000000"/>
                </a:solidFill>
                <a:latin typeface="Verdana"/>
              </a:rPr>
              <a:t>le</a:t>
            </a:r>
            <a:r>
              <a:rPr lang="fr-FR" sz="1200" b="0" strike="noStrike" spc="24">
                <a:solidFill>
                  <a:srgbClr val="000000"/>
                </a:solidFill>
                <a:latin typeface="Verdana"/>
              </a:rPr>
              <a:t> </a:t>
            </a:r>
            <a:r>
              <a:rPr lang="fr-FR" sz="1200" b="0" strike="noStrike" spc="-1">
                <a:solidFill>
                  <a:srgbClr val="000000"/>
                </a:solidFill>
                <a:latin typeface="Verdana"/>
              </a:rPr>
              <a:t>respect</a:t>
            </a:r>
            <a:r>
              <a:rPr lang="fr-FR" sz="1200" b="0" strike="noStrike" spc="24">
                <a:solidFill>
                  <a:srgbClr val="000000"/>
                </a:solidFill>
                <a:latin typeface="Verdana"/>
              </a:rPr>
              <a:t> </a:t>
            </a:r>
            <a:r>
              <a:rPr lang="fr-FR" sz="1200" b="0" strike="noStrike" spc="-1">
                <a:solidFill>
                  <a:srgbClr val="000000"/>
                </a:solidFill>
                <a:latin typeface="Verdana"/>
              </a:rPr>
              <a:t>des</a:t>
            </a:r>
            <a:r>
              <a:rPr lang="fr-FR" sz="1200" b="0" strike="noStrike" spc="24">
                <a:solidFill>
                  <a:srgbClr val="000000"/>
                </a:solidFill>
                <a:latin typeface="Verdana"/>
              </a:rPr>
              <a:t> </a:t>
            </a:r>
            <a:r>
              <a:rPr lang="fr-FR" sz="1200" b="0" strike="noStrike" spc="-1">
                <a:solidFill>
                  <a:srgbClr val="000000"/>
                </a:solidFill>
                <a:latin typeface="Verdana"/>
              </a:rPr>
              <a:t>règles</a:t>
            </a:r>
            <a:r>
              <a:rPr lang="fr-FR" sz="1200" b="0" strike="noStrike" spc="29">
                <a:solidFill>
                  <a:srgbClr val="000000"/>
                </a:solidFill>
                <a:latin typeface="Verdana"/>
              </a:rPr>
              <a:t> </a:t>
            </a:r>
            <a:r>
              <a:rPr lang="fr-FR" sz="1200" b="0" strike="noStrike" spc="-1">
                <a:solidFill>
                  <a:srgbClr val="000000"/>
                </a:solidFill>
                <a:latin typeface="Verdana"/>
              </a:rPr>
              <a:t>de</a:t>
            </a:r>
            <a:r>
              <a:rPr lang="fr-FR" sz="1200" b="0" strike="noStrike" spc="24">
                <a:solidFill>
                  <a:srgbClr val="000000"/>
                </a:solidFill>
                <a:latin typeface="Verdana"/>
              </a:rPr>
              <a:t> </a:t>
            </a:r>
            <a:r>
              <a:rPr lang="fr-FR" sz="1200" b="0" strike="noStrike" spc="-1">
                <a:solidFill>
                  <a:srgbClr val="000000"/>
                </a:solidFill>
                <a:latin typeface="Verdana"/>
              </a:rPr>
              <a:t>déontologie</a:t>
            </a:r>
            <a:r>
              <a:rPr lang="fr-FR" sz="1200" b="0" strike="noStrike" spc="32">
                <a:solidFill>
                  <a:srgbClr val="000000"/>
                </a:solidFill>
                <a:latin typeface="Verdana"/>
              </a:rPr>
              <a:t> </a:t>
            </a:r>
            <a:r>
              <a:rPr lang="fr-FR" sz="1200" b="0" strike="noStrike" spc="-26">
                <a:solidFill>
                  <a:srgbClr val="000000"/>
                </a:solidFill>
                <a:latin typeface="Verdana"/>
              </a:rPr>
              <a:t>et </a:t>
            </a:r>
            <a:r>
              <a:rPr lang="fr-FR" sz="1200" b="0" strike="noStrike" spc="-1">
                <a:solidFill>
                  <a:srgbClr val="000000"/>
                </a:solidFill>
                <a:latin typeface="Verdana"/>
              </a:rPr>
              <a:t>en</a:t>
            </a:r>
            <a:r>
              <a:rPr lang="fr-FR" sz="1200" b="0" strike="noStrike" spc="72">
                <a:solidFill>
                  <a:srgbClr val="000000"/>
                </a:solidFill>
                <a:latin typeface="Verdana"/>
              </a:rPr>
              <a:t>  </a:t>
            </a:r>
            <a:r>
              <a:rPr lang="fr-FR" sz="1200" b="0" strike="noStrike" spc="-1">
                <a:solidFill>
                  <a:srgbClr val="000000"/>
                </a:solidFill>
                <a:latin typeface="Verdana"/>
              </a:rPr>
              <a:t>concertation</a:t>
            </a:r>
            <a:r>
              <a:rPr lang="fr-FR" sz="1200" b="0" strike="noStrike" spc="94">
                <a:solidFill>
                  <a:srgbClr val="000000"/>
                </a:solidFill>
                <a:latin typeface="Verdana"/>
              </a:rPr>
              <a:t>  </a:t>
            </a:r>
            <a:r>
              <a:rPr lang="fr-FR" sz="1200" b="0" strike="noStrike" spc="-1">
                <a:solidFill>
                  <a:srgbClr val="000000"/>
                </a:solidFill>
                <a:latin typeface="Verdana"/>
              </a:rPr>
              <a:t>avec</a:t>
            </a:r>
            <a:r>
              <a:rPr lang="fr-FR" sz="1200" b="0" strike="noStrike" spc="83">
                <a:solidFill>
                  <a:srgbClr val="000000"/>
                </a:solidFill>
                <a:latin typeface="Verdana"/>
              </a:rPr>
              <a:t>  </a:t>
            </a:r>
            <a:r>
              <a:rPr lang="fr-FR" sz="1200" b="0" strike="noStrike" spc="-1">
                <a:solidFill>
                  <a:srgbClr val="000000"/>
                </a:solidFill>
                <a:latin typeface="Verdana"/>
              </a:rPr>
              <a:t>les</a:t>
            </a:r>
            <a:r>
              <a:rPr lang="fr-FR" sz="1200" b="0" strike="noStrike" spc="77">
                <a:solidFill>
                  <a:srgbClr val="000000"/>
                </a:solidFill>
                <a:latin typeface="Verdana"/>
              </a:rPr>
              <a:t>  </a:t>
            </a:r>
            <a:r>
              <a:rPr lang="fr-FR" sz="1200" b="0" strike="noStrike" spc="-1">
                <a:solidFill>
                  <a:srgbClr val="000000"/>
                </a:solidFill>
                <a:latin typeface="Verdana"/>
              </a:rPr>
              <a:t>services</a:t>
            </a:r>
            <a:r>
              <a:rPr lang="fr-FR" sz="1200" b="0" strike="noStrike" spc="89">
                <a:solidFill>
                  <a:srgbClr val="000000"/>
                </a:solidFill>
                <a:latin typeface="Verdana"/>
              </a:rPr>
              <a:t>  </a:t>
            </a:r>
            <a:r>
              <a:rPr lang="fr-FR" sz="1200" b="0" strike="noStrike" spc="-1">
                <a:solidFill>
                  <a:srgbClr val="000000"/>
                </a:solidFill>
                <a:latin typeface="Verdana"/>
              </a:rPr>
              <a:t>et</a:t>
            </a:r>
            <a:r>
              <a:rPr lang="fr-FR" sz="1200" b="0" strike="noStrike" spc="77">
                <a:solidFill>
                  <a:srgbClr val="000000"/>
                </a:solidFill>
                <a:latin typeface="Verdana"/>
              </a:rPr>
              <a:t>  </a:t>
            </a:r>
            <a:r>
              <a:rPr lang="fr-FR" sz="1200" b="0" strike="noStrike" spc="-1">
                <a:solidFill>
                  <a:srgbClr val="000000"/>
                </a:solidFill>
                <a:latin typeface="Verdana"/>
              </a:rPr>
              <a:t>composantes</a:t>
            </a:r>
            <a:r>
              <a:rPr lang="fr-FR" sz="1200" b="0" strike="noStrike" spc="89">
                <a:solidFill>
                  <a:srgbClr val="000000"/>
                </a:solidFill>
                <a:latin typeface="Verdana"/>
              </a:rPr>
              <a:t>  </a:t>
            </a:r>
            <a:r>
              <a:rPr lang="fr-FR" sz="1200" b="0" strike="noStrike" spc="-1">
                <a:solidFill>
                  <a:srgbClr val="000000"/>
                </a:solidFill>
                <a:latin typeface="Verdana"/>
              </a:rPr>
              <a:t>de</a:t>
            </a:r>
            <a:r>
              <a:rPr lang="fr-FR" sz="1200" b="0" strike="noStrike" spc="83">
                <a:solidFill>
                  <a:srgbClr val="000000"/>
                </a:solidFill>
                <a:latin typeface="Verdana"/>
              </a:rPr>
              <a:t>  </a:t>
            </a:r>
            <a:r>
              <a:rPr lang="fr-FR" sz="1200" b="0" strike="noStrike" spc="-1">
                <a:solidFill>
                  <a:srgbClr val="000000"/>
                </a:solidFill>
                <a:latin typeface="Verdana"/>
              </a:rPr>
              <a:t>l’établissement,</a:t>
            </a:r>
            <a:r>
              <a:rPr lang="fr-FR" sz="1200" b="0" strike="noStrike" spc="89">
                <a:solidFill>
                  <a:srgbClr val="000000"/>
                </a:solidFill>
                <a:latin typeface="Verdana"/>
              </a:rPr>
              <a:t>  </a:t>
            </a:r>
            <a:r>
              <a:rPr lang="fr-FR" sz="1200" b="0" strike="noStrike" spc="-1">
                <a:solidFill>
                  <a:srgbClr val="000000"/>
                </a:solidFill>
                <a:latin typeface="Verdana"/>
              </a:rPr>
              <a:t>elle</a:t>
            </a:r>
            <a:r>
              <a:rPr lang="fr-FR" sz="1200" b="0" strike="noStrike" spc="83">
                <a:solidFill>
                  <a:srgbClr val="000000"/>
                </a:solidFill>
                <a:latin typeface="Verdana"/>
              </a:rPr>
              <a:t>  </a:t>
            </a:r>
            <a:r>
              <a:rPr lang="fr-FR" sz="1200" b="0" strike="noStrike" spc="-1">
                <a:solidFill>
                  <a:srgbClr val="000000"/>
                </a:solidFill>
                <a:latin typeface="Verdana"/>
              </a:rPr>
              <a:t>est</a:t>
            </a:r>
            <a:r>
              <a:rPr lang="fr-FR" sz="1200" b="0" strike="noStrike" spc="77">
                <a:solidFill>
                  <a:srgbClr val="000000"/>
                </a:solidFill>
                <a:latin typeface="Verdana"/>
              </a:rPr>
              <a:t>  </a:t>
            </a:r>
            <a:r>
              <a:rPr lang="fr-FR" sz="1200" b="0" strike="noStrike" spc="-1">
                <a:solidFill>
                  <a:srgbClr val="000000"/>
                </a:solidFill>
                <a:latin typeface="Verdana"/>
              </a:rPr>
              <a:t>un</a:t>
            </a:r>
            <a:r>
              <a:rPr lang="fr-FR" sz="1200" b="0" strike="noStrike" spc="83">
                <a:solidFill>
                  <a:srgbClr val="000000"/>
                </a:solidFill>
                <a:latin typeface="Verdana"/>
              </a:rPr>
              <a:t>  </a:t>
            </a:r>
            <a:r>
              <a:rPr lang="fr-FR" sz="1200" b="0" strike="noStrike" spc="-1">
                <a:solidFill>
                  <a:srgbClr val="000000"/>
                </a:solidFill>
                <a:latin typeface="Verdana"/>
              </a:rPr>
              <a:t>lieu</a:t>
            </a:r>
            <a:r>
              <a:rPr lang="fr-FR" sz="1200" b="0" strike="noStrike" spc="89">
                <a:solidFill>
                  <a:srgbClr val="000000"/>
                </a:solidFill>
                <a:latin typeface="Verdana"/>
              </a:rPr>
              <a:t>  </a:t>
            </a:r>
            <a:r>
              <a:rPr lang="fr-FR" sz="1200" b="0" strike="noStrike" spc="-12">
                <a:solidFill>
                  <a:srgbClr val="000000"/>
                </a:solidFill>
                <a:latin typeface="Verdana"/>
              </a:rPr>
              <a:t>d’accueil, </a:t>
            </a:r>
            <a:r>
              <a:rPr lang="fr-FR" sz="1200" b="0" strike="noStrike" spc="-1">
                <a:solidFill>
                  <a:srgbClr val="000000"/>
                </a:solidFill>
                <a:latin typeface="Verdana"/>
              </a:rPr>
              <a:t>d’information</a:t>
            </a:r>
            <a:r>
              <a:rPr lang="fr-FR" sz="1200" b="0" strike="noStrike" spc="157">
                <a:solidFill>
                  <a:srgbClr val="000000"/>
                </a:solidFill>
                <a:latin typeface="Verdana"/>
              </a:rPr>
              <a:t> </a:t>
            </a:r>
            <a:r>
              <a:rPr lang="fr-FR" sz="1200" b="0" strike="noStrike" spc="-1">
                <a:solidFill>
                  <a:srgbClr val="000000"/>
                </a:solidFill>
                <a:latin typeface="Verdana"/>
              </a:rPr>
              <a:t>et</a:t>
            </a:r>
            <a:r>
              <a:rPr lang="fr-FR" sz="1200" b="0" strike="noStrike" spc="157">
                <a:solidFill>
                  <a:srgbClr val="000000"/>
                </a:solidFill>
                <a:latin typeface="Verdana"/>
              </a:rPr>
              <a:t> </a:t>
            </a:r>
            <a:r>
              <a:rPr lang="fr-FR" sz="1200" b="0" strike="noStrike" spc="-1">
                <a:solidFill>
                  <a:srgbClr val="000000"/>
                </a:solidFill>
                <a:latin typeface="Verdana"/>
              </a:rPr>
              <a:t>de</a:t>
            </a:r>
            <a:r>
              <a:rPr lang="fr-FR" sz="1200" b="0" strike="noStrike" spc="182">
                <a:solidFill>
                  <a:srgbClr val="000000"/>
                </a:solidFill>
                <a:latin typeface="Verdana"/>
              </a:rPr>
              <a:t> </a:t>
            </a:r>
            <a:r>
              <a:rPr lang="fr-FR" sz="1200" b="0" strike="noStrike" spc="-1">
                <a:solidFill>
                  <a:srgbClr val="000000"/>
                </a:solidFill>
                <a:latin typeface="Verdana"/>
              </a:rPr>
              <a:t>réponse</a:t>
            </a:r>
            <a:r>
              <a:rPr lang="fr-FR" sz="1200" b="0" strike="noStrike" spc="168">
                <a:solidFill>
                  <a:srgbClr val="000000"/>
                </a:solidFill>
                <a:latin typeface="Verdana"/>
              </a:rPr>
              <a:t> </a:t>
            </a:r>
            <a:r>
              <a:rPr lang="fr-FR" sz="1200" b="0" strike="noStrike" spc="-1">
                <a:solidFill>
                  <a:srgbClr val="000000"/>
                </a:solidFill>
                <a:latin typeface="Verdana"/>
              </a:rPr>
              <a:t>aux</a:t>
            </a:r>
            <a:r>
              <a:rPr lang="fr-FR" sz="1200" b="0" strike="noStrike" spc="162">
                <a:solidFill>
                  <a:srgbClr val="000000"/>
                </a:solidFill>
                <a:latin typeface="Verdana"/>
              </a:rPr>
              <a:t> </a:t>
            </a:r>
            <a:r>
              <a:rPr lang="fr-FR" sz="1200" b="0" strike="noStrike" spc="-1">
                <a:solidFill>
                  <a:srgbClr val="000000"/>
                </a:solidFill>
                <a:latin typeface="Verdana"/>
              </a:rPr>
              <a:t>questions</a:t>
            </a:r>
            <a:r>
              <a:rPr lang="fr-FR" sz="1200" b="0" strike="noStrike" spc="168">
                <a:solidFill>
                  <a:srgbClr val="000000"/>
                </a:solidFill>
                <a:latin typeface="Verdana"/>
              </a:rPr>
              <a:t> </a:t>
            </a:r>
            <a:r>
              <a:rPr lang="fr-FR" sz="1200" b="0" strike="noStrike" spc="-12">
                <a:solidFill>
                  <a:srgbClr val="000000"/>
                </a:solidFill>
                <a:latin typeface="Verdana"/>
              </a:rPr>
              <a:t>juridico-</a:t>
            </a:r>
            <a:r>
              <a:rPr lang="fr-FR" sz="1200" b="0" strike="noStrike" spc="-1">
                <a:solidFill>
                  <a:srgbClr val="000000"/>
                </a:solidFill>
                <a:latin typeface="Verdana"/>
              </a:rPr>
              <a:t>administratives.</a:t>
            </a:r>
            <a:r>
              <a:rPr lang="fr-FR" sz="1200" b="0" strike="noStrike" spc="168">
                <a:solidFill>
                  <a:srgbClr val="000000"/>
                </a:solidFill>
                <a:latin typeface="Verdana"/>
              </a:rPr>
              <a:t> </a:t>
            </a:r>
            <a:r>
              <a:rPr lang="fr-FR" sz="1200" b="0" strike="noStrike" spc="-1">
                <a:solidFill>
                  <a:srgbClr val="000000"/>
                </a:solidFill>
                <a:latin typeface="Verdana"/>
              </a:rPr>
              <a:t>Elle</a:t>
            </a:r>
            <a:r>
              <a:rPr lang="fr-FR" sz="1200" b="0" strike="noStrike" spc="168">
                <a:solidFill>
                  <a:srgbClr val="000000"/>
                </a:solidFill>
                <a:latin typeface="Verdana"/>
              </a:rPr>
              <a:t> </a:t>
            </a:r>
            <a:r>
              <a:rPr lang="fr-FR" sz="1200" b="0" strike="noStrike" spc="-1">
                <a:solidFill>
                  <a:srgbClr val="000000"/>
                </a:solidFill>
                <a:latin typeface="Verdana"/>
              </a:rPr>
              <a:t>a</a:t>
            </a:r>
            <a:r>
              <a:rPr lang="fr-FR" sz="1200" b="0" strike="noStrike" spc="162">
                <a:solidFill>
                  <a:srgbClr val="000000"/>
                </a:solidFill>
                <a:latin typeface="Verdana"/>
              </a:rPr>
              <a:t> </a:t>
            </a:r>
            <a:r>
              <a:rPr lang="fr-FR" sz="1200" b="0" strike="noStrike" spc="-1">
                <a:solidFill>
                  <a:srgbClr val="000000"/>
                </a:solidFill>
                <a:latin typeface="Verdana"/>
              </a:rPr>
              <a:t>pour</a:t>
            </a:r>
            <a:r>
              <a:rPr lang="fr-FR" sz="1200" b="0" strike="noStrike" spc="174">
                <a:solidFill>
                  <a:srgbClr val="000000"/>
                </a:solidFill>
                <a:latin typeface="Verdana"/>
              </a:rPr>
              <a:t> </a:t>
            </a:r>
            <a:r>
              <a:rPr lang="fr-FR" sz="1200" b="0" strike="noStrike" spc="-1">
                <a:solidFill>
                  <a:srgbClr val="000000"/>
                </a:solidFill>
                <a:latin typeface="Verdana"/>
              </a:rPr>
              <a:t>missions</a:t>
            </a:r>
            <a:r>
              <a:rPr lang="fr-FR" sz="1200" b="0" strike="noStrike" spc="162">
                <a:solidFill>
                  <a:srgbClr val="000000"/>
                </a:solidFill>
                <a:latin typeface="Verdana"/>
              </a:rPr>
              <a:t> </a:t>
            </a:r>
            <a:r>
              <a:rPr lang="fr-FR" sz="1200" b="0" strike="noStrike" spc="-1">
                <a:solidFill>
                  <a:srgbClr val="000000"/>
                </a:solidFill>
                <a:latin typeface="Verdana"/>
              </a:rPr>
              <a:t>de</a:t>
            </a:r>
            <a:r>
              <a:rPr lang="fr-FR" sz="1200" b="0" strike="noStrike" spc="168">
                <a:solidFill>
                  <a:srgbClr val="000000"/>
                </a:solidFill>
                <a:latin typeface="Verdana"/>
              </a:rPr>
              <a:t> </a:t>
            </a:r>
            <a:r>
              <a:rPr lang="fr-FR" sz="1200" b="0" strike="noStrike" spc="-1">
                <a:solidFill>
                  <a:srgbClr val="000000"/>
                </a:solidFill>
                <a:latin typeface="Verdana"/>
              </a:rPr>
              <a:t>prévenir</a:t>
            </a:r>
            <a:r>
              <a:rPr lang="fr-FR" sz="1200" b="0" strike="noStrike" spc="168">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comportements</a:t>
            </a:r>
            <a:r>
              <a:rPr lang="fr-FR" sz="1200" b="0" strike="noStrike" spc="103">
                <a:solidFill>
                  <a:srgbClr val="000000"/>
                </a:solidFill>
                <a:latin typeface="Verdana"/>
              </a:rPr>
              <a:t> </a:t>
            </a:r>
            <a:r>
              <a:rPr lang="fr-FR" sz="1200" b="0" strike="noStrike" spc="-1">
                <a:solidFill>
                  <a:srgbClr val="000000"/>
                </a:solidFill>
                <a:latin typeface="Verdana"/>
              </a:rPr>
              <a:t>abusifs</a:t>
            </a:r>
            <a:r>
              <a:rPr lang="fr-FR" sz="1200" b="0" strike="noStrike" spc="111">
                <a:solidFill>
                  <a:srgbClr val="000000"/>
                </a:solidFill>
                <a:latin typeface="Verdana"/>
              </a:rPr>
              <a:t> </a:t>
            </a:r>
            <a:r>
              <a:rPr lang="fr-FR" sz="1200" b="0" strike="noStrike" spc="-1">
                <a:solidFill>
                  <a:srgbClr val="000000"/>
                </a:solidFill>
                <a:latin typeface="Verdana"/>
              </a:rPr>
              <a:t>comme</a:t>
            </a:r>
            <a:r>
              <a:rPr lang="fr-FR" sz="1200" b="0" strike="noStrike" spc="109">
                <a:solidFill>
                  <a:srgbClr val="000000"/>
                </a:solidFill>
                <a:latin typeface="Verdana"/>
              </a:rPr>
              <a:t> </a:t>
            </a:r>
            <a:r>
              <a:rPr lang="fr-FR" sz="1200" b="0" strike="noStrike" spc="-1">
                <a:solidFill>
                  <a:srgbClr val="000000"/>
                </a:solidFill>
                <a:latin typeface="Verdana"/>
              </a:rPr>
              <a:t>les</a:t>
            </a:r>
            <a:r>
              <a:rPr lang="fr-FR" sz="1200" b="0" strike="noStrike" spc="103">
                <a:solidFill>
                  <a:srgbClr val="000000"/>
                </a:solidFill>
                <a:latin typeface="Verdana"/>
              </a:rPr>
              <a:t> </a:t>
            </a:r>
            <a:r>
              <a:rPr lang="fr-FR" sz="1200" b="0" strike="noStrike" spc="-1">
                <a:solidFill>
                  <a:srgbClr val="000000"/>
                </a:solidFill>
                <a:latin typeface="Verdana"/>
              </a:rPr>
              <a:t>conflits,</a:t>
            </a:r>
            <a:r>
              <a:rPr lang="fr-FR" sz="1200" b="0" strike="noStrike" spc="111">
                <a:solidFill>
                  <a:srgbClr val="000000"/>
                </a:solidFill>
                <a:latin typeface="Verdana"/>
              </a:rPr>
              <a:t> </a:t>
            </a:r>
            <a:r>
              <a:rPr lang="fr-FR" sz="1200" b="0" strike="noStrike" spc="-1">
                <a:solidFill>
                  <a:srgbClr val="000000"/>
                </a:solidFill>
                <a:latin typeface="Verdana"/>
              </a:rPr>
              <a:t>de</a:t>
            </a:r>
            <a:r>
              <a:rPr lang="fr-FR" sz="1200" b="0" strike="noStrike" spc="109">
                <a:solidFill>
                  <a:srgbClr val="000000"/>
                </a:solidFill>
                <a:latin typeface="Verdana"/>
              </a:rPr>
              <a:t> </a:t>
            </a:r>
            <a:r>
              <a:rPr lang="fr-FR" sz="1200" b="0" strike="noStrike" spc="-1">
                <a:solidFill>
                  <a:srgbClr val="000000"/>
                </a:solidFill>
                <a:latin typeface="Verdana"/>
              </a:rPr>
              <a:t>pacifier</a:t>
            </a:r>
            <a:r>
              <a:rPr lang="fr-FR" sz="1200" b="0" strike="noStrike" spc="109">
                <a:solidFill>
                  <a:srgbClr val="000000"/>
                </a:solidFill>
                <a:latin typeface="Verdana"/>
              </a:rPr>
              <a:t> </a:t>
            </a:r>
            <a:r>
              <a:rPr lang="fr-FR" sz="1200" b="0" strike="noStrike" spc="-1">
                <a:solidFill>
                  <a:srgbClr val="000000"/>
                </a:solidFill>
                <a:latin typeface="Verdana"/>
              </a:rPr>
              <a:t>les</a:t>
            </a:r>
            <a:r>
              <a:rPr lang="fr-FR" sz="1200" b="0" strike="noStrike" spc="134">
                <a:solidFill>
                  <a:srgbClr val="000000"/>
                </a:solidFill>
                <a:latin typeface="Verdana"/>
              </a:rPr>
              <a:t> </a:t>
            </a:r>
            <a:r>
              <a:rPr lang="fr-FR" sz="1200" b="0" strike="noStrike" spc="-1">
                <a:solidFill>
                  <a:srgbClr val="000000"/>
                </a:solidFill>
                <a:latin typeface="Verdana"/>
              </a:rPr>
              <a:t>relations,</a:t>
            </a:r>
            <a:r>
              <a:rPr lang="fr-FR" sz="1200" b="0" strike="noStrike" spc="111">
                <a:solidFill>
                  <a:srgbClr val="000000"/>
                </a:solidFill>
                <a:latin typeface="Verdana"/>
              </a:rPr>
              <a:t> </a:t>
            </a:r>
            <a:r>
              <a:rPr lang="fr-FR" sz="1200" b="0" strike="noStrike" spc="-1">
                <a:solidFill>
                  <a:srgbClr val="000000"/>
                </a:solidFill>
                <a:latin typeface="Verdana"/>
              </a:rPr>
              <a:t>de</a:t>
            </a:r>
            <a:r>
              <a:rPr lang="fr-FR" sz="1200" b="0" strike="noStrike" spc="109">
                <a:solidFill>
                  <a:srgbClr val="000000"/>
                </a:solidFill>
                <a:latin typeface="Verdana"/>
              </a:rPr>
              <a:t> </a:t>
            </a:r>
            <a:r>
              <a:rPr lang="fr-FR" sz="1200" b="0" strike="noStrike" spc="-1">
                <a:solidFill>
                  <a:srgbClr val="000000"/>
                </a:solidFill>
                <a:latin typeface="Verdana"/>
              </a:rPr>
              <a:t>sensibiliser</a:t>
            </a:r>
            <a:r>
              <a:rPr lang="fr-FR" sz="1200" b="0" strike="noStrike" spc="111">
                <a:solidFill>
                  <a:srgbClr val="000000"/>
                </a:solidFill>
                <a:latin typeface="Verdana"/>
              </a:rPr>
              <a:t> </a:t>
            </a:r>
            <a:r>
              <a:rPr lang="fr-FR" sz="1200" b="0" strike="noStrike" spc="-1">
                <a:solidFill>
                  <a:srgbClr val="000000"/>
                </a:solidFill>
                <a:latin typeface="Verdana"/>
              </a:rPr>
              <a:t>enfin</a:t>
            </a:r>
            <a:r>
              <a:rPr lang="fr-FR" sz="1200" b="0" strike="noStrike" spc="111">
                <a:solidFill>
                  <a:srgbClr val="000000"/>
                </a:solidFill>
                <a:latin typeface="Verdana"/>
              </a:rPr>
              <a:t> </a:t>
            </a:r>
            <a:r>
              <a:rPr lang="fr-FR" sz="1200" b="0" strike="noStrike" spc="-1">
                <a:solidFill>
                  <a:srgbClr val="000000"/>
                </a:solidFill>
                <a:latin typeface="Verdana"/>
              </a:rPr>
              <a:t>la</a:t>
            </a:r>
            <a:r>
              <a:rPr lang="fr-FR" sz="1200" b="0" strike="noStrike" spc="103">
                <a:solidFill>
                  <a:srgbClr val="000000"/>
                </a:solidFill>
                <a:latin typeface="Verdana"/>
              </a:rPr>
              <a:t> </a:t>
            </a:r>
            <a:r>
              <a:rPr lang="fr-FR" sz="1200" b="0" strike="noStrike" spc="-12">
                <a:solidFill>
                  <a:srgbClr val="000000"/>
                </a:solidFill>
                <a:latin typeface="Verdana"/>
              </a:rPr>
              <a:t>communauté </a:t>
            </a:r>
            <a:r>
              <a:rPr lang="fr-FR" sz="1200" b="0" strike="noStrike" spc="-1">
                <a:solidFill>
                  <a:srgbClr val="000000"/>
                </a:solidFill>
                <a:latin typeface="Verdana"/>
              </a:rPr>
              <a:t>universitaire,</a:t>
            </a:r>
            <a:r>
              <a:rPr lang="fr-FR" sz="1200" b="0" strike="noStrike" spc="-15">
                <a:solidFill>
                  <a:srgbClr val="000000"/>
                </a:solidFill>
                <a:latin typeface="Verdana"/>
              </a:rPr>
              <a:t> </a:t>
            </a:r>
            <a:r>
              <a:rPr lang="fr-FR" sz="1200" b="0" strike="noStrike" spc="-1">
                <a:solidFill>
                  <a:srgbClr val="000000"/>
                </a:solidFill>
                <a:latin typeface="Verdana"/>
              </a:rPr>
              <a:t>notamment</a:t>
            </a:r>
            <a:r>
              <a:rPr lang="fr-FR" sz="1200" b="0" strike="noStrike" spc="-21">
                <a:solidFill>
                  <a:srgbClr val="000000"/>
                </a:solidFill>
                <a:latin typeface="Verdana"/>
              </a:rPr>
              <a:t> </a:t>
            </a: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promotion</a:t>
            </a:r>
            <a:r>
              <a:rPr lang="fr-FR" sz="1200" b="0" strike="noStrike" spc="-21">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l’égalité,</a:t>
            </a:r>
            <a:r>
              <a:rPr lang="fr-FR" sz="1200" b="0" strike="noStrike" spc="-15">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lutte</a:t>
            </a:r>
            <a:r>
              <a:rPr lang="fr-FR" sz="1200" b="0" strike="noStrike" spc="-7">
                <a:solidFill>
                  <a:srgbClr val="000000"/>
                </a:solidFill>
                <a:latin typeface="Verdana"/>
              </a:rPr>
              <a:t> </a:t>
            </a:r>
            <a:r>
              <a:rPr lang="fr-FR" sz="1200" b="0" strike="noStrike" spc="-1">
                <a:solidFill>
                  <a:srgbClr val="000000"/>
                </a:solidFill>
                <a:latin typeface="Verdana"/>
              </a:rPr>
              <a:t>contre</a:t>
            </a:r>
            <a:r>
              <a:rPr lang="fr-FR" sz="1200" b="0" strike="noStrike" spc="-15">
                <a:solidFill>
                  <a:srgbClr val="000000"/>
                </a:solidFill>
                <a:latin typeface="Verdana"/>
              </a:rPr>
              <a:t> </a:t>
            </a:r>
            <a:r>
              <a:rPr lang="fr-FR" sz="1200" b="0" strike="noStrike" spc="-1">
                <a:solidFill>
                  <a:srgbClr val="000000"/>
                </a:solidFill>
                <a:latin typeface="Verdana"/>
              </a:rPr>
              <a:t>les</a:t>
            </a:r>
            <a:r>
              <a:rPr lang="fr-FR" sz="1200" b="0" strike="noStrike" spc="-26">
                <a:solidFill>
                  <a:srgbClr val="000000"/>
                </a:solidFill>
                <a:latin typeface="Verdana"/>
              </a:rPr>
              <a:t> </a:t>
            </a:r>
            <a:r>
              <a:rPr lang="fr-FR" sz="1200" b="0" strike="noStrike" spc="-1">
                <a:solidFill>
                  <a:srgbClr val="000000"/>
                </a:solidFill>
                <a:latin typeface="Verdana"/>
              </a:rPr>
              <a:t>discriminations,</a:t>
            </a:r>
            <a:r>
              <a:rPr lang="fr-FR" sz="1200" b="0" strike="noStrike" spc="9">
                <a:solidFill>
                  <a:srgbClr val="000000"/>
                </a:solidFill>
                <a:latin typeface="Verdana"/>
              </a:rPr>
              <a:t> </a:t>
            </a:r>
            <a:r>
              <a:rPr lang="fr-FR" sz="1200" b="0" strike="noStrike" spc="-1">
                <a:solidFill>
                  <a:srgbClr val="000000"/>
                </a:solidFill>
                <a:latin typeface="Verdana"/>
              </a:rPr>
              <a:t>la</a:t>
            </a:r>
            <a:r>
              <a:rPr lang="fr-FR" sz="1200" b="0" strike="noStrike" spc="-12">
                <a:solidFill>
                  <a:srgbClr val="000000"/>
                </a:solidFill>
                <a:latin typeface="Verdana"/>
              </a:rPr>
              <a:t> laïcité.</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La</a:t>
            </a:r>
            <a:r>
              <a:rPr lang="fr-FR" sz="1200" b="0" strike="noStrike" spc="287">
                <a:solidFill>
                  <a:srgbClr val="000000"/>
                </a:solidFill>
                <a:latin typeface="Verdana"/>
              </a:rPr>
              <a:t> </a:t>
            </a:r>
            <a:r>
              <a:rPr lang="fr-FR" sz="1200" b="0" strike="noStrike" spc="-1">
                <a:solidFill>
                  <a:srgbClr val="000000"/>
                </a:solidFill>
                <a:latin typeface="Verdana"/>
              </a:rPr>
              <a:t>maison</a:t>
            </a:r>
            <a:r>
              <a:rPr lang="fr-FR" sz="1200" b="0" strike="noStrike" spc="299">
                <a:solidFill>
                  <a:srgbClr val="000000"/>
                </a:solidFill>
                <a:latin typeface="Verdana"/>
              </a:rPr>
              <a:t> </a:t>
            </a:r>
            <a:r>
              <a:rPr lang="fr-FR" sz="1200" b="0" strike="noStrike" spc="-1">
                <a:solidFill>
                  <a:srgbClr val="000000"/>
                </a:solidFill>
                <a:latin typeface="Verdana"/>
              </a:rPr>
              <a:t>de</a:t>
            </a:r>
            <a:r>
              <a:rPr lang="fr-FR" sz="1200" b="0" strike="noStrike" spc="313">
                <a:solidFill>
                  <a:srgbClr val="000000"/>
                </a:solidFill>
                <a:latin typeface="Verdana"/>
              </a:rPr>
              <a:t> </a:t>
            </a:r>
            <a:r>
              <a:rPr lang="fr-FR" sz="1200" b="0" strike="noStrike" spc="-1">
                <a:solidFill>
                  <a:srgbClr val="000000"/>
                </a:solidFill>
                <a:latin typeface="Verdana"/>
              </a:rPr>
              <a:t>la</a:t>
            </a:r>
            <a:r>
              <a:rPr lang="fr-FR" sz="1200" b="0" strike="noStrike" spc="313">
                <a:solidFill>
                  <a:srgbClr val="000000"/>
                </a:solidFill>
                <a:latin typeface="Verdana"/>
              </a:rPr>
              <a:t> </a:t>
            </a:r>
            <a:r>
              <a:rPr lang="fr-FR" sz="1200" b="0" strike="noStrike" spc="-1">
                <a:solidFill>
                  <a:srgbClr val="000000"/>
                </a:solidFill>
                <a:latin typeface="Verdana"/>
              </a:rPr>
              <a:t>médiation</a:t>
            </a:r>
            <a:r>
              <a:rPr lang="fr-FR" sz="1200" b="0" strike="noStrike" spc="299">
                <a:solidFill>
                  <a:srgbClr val="000000"/>
                </a:solidFill>
                <a:latin typeface="Verdana"/>
              </a:rPr>
              <a:t> </a:t>
            </a:r>
            <a:r>
              <a:rPr lang="fr-FR" sz="1200" b="0" strike="noStrike" spc="-1">
                <a:solidFill>
                  <a:srgbClr val="000000"/>
                </a:solidFill>
                <a:latin typeface="Verdana"/>
              </a:rPr>
              <a:t>est</a:t>
            </a:r>
            <a:r>
              <a:rPr lang="fr-FR" sz="1200" b="0" strike="noStrike" spc="307">
                <a:solidFill>
                  <a:srgbClr val="000000"/>
                </a:solidFill>
                <a:latin typeface="Verdana"/>
              </a:rPr>
              <a:t> </a:t>
            </a:r>
            <a:r>
              <a:rPr lang="fr-FR" sz="1200" b="0" strike="noStrike" spc="-1">
                <a:solidFill>
                  <a:srgbClr val="000000"/>
                </a:solidFill>
                <a:latin typeface="Verdana"/>
              </a:rPr>
              <a:t>associée</a:t>
            </a:r>
            <a:r>
              <a:rPr lang="fr-FR" sz="1200" b="0" strike="noStrike" spc="313">
                <a:solidFill>
                  <a:srgbClr val="000000"/>
                </a:solidFill>
                <a:latin typeface="Verdana"/>
              </a:rPr>
              <a:t> </a:t>
            </a:r>
            <a:r>
              <a:rPr lang="fr-FR" sz="1200" b="0" strike="noStrike" spc="-1">
                <a:solidFill>
                  <a:srgbClr val="000000"/>
                </a:solidFill>
                <a:latin typeface="Verdana"/>
              </a:rPr>
              <a:t>aux</a:t>
            </a:r>
            <a:r>
              <a:rPr lang="fr-FR" sz="1200" b="0" strike="noStrike" spc="299">
                <a:solidFill>
                  <a:srgbClr val="000000"/>
                </a:solidFill>
                <a:latin typeface="Verdana"/>
              </a:rPr>
              <a:t> </a:t>
            </a:r>
            <a:r>
              <a:rPr lang="fr-FR" sz="1200" b="0" strike="noStrike" spc="-1">
                <a:solidFill>
                  <a:srgbClr val="000000"/>
                </a:solidFill>
                <a:latin typeface="Verdana"/>
              </a:rPr>
              <a:t>cellules</a:t>
            </a:r>
            <a:r>
              <a:rPr lang="fr-FR" sz="1200" b="0" strike="noStrike" spc="304">
                <a:solidFill>
                  <a:srgbClr val="000000"/>
                </a:solidFill>
                <a:latin typeface="Verdana"/>
              </a:rPr>
              <a:t> </a:t>
            </a:r>
            <a:r>
              <a:rPr lang="fr-FR" sz="1200" b="0" strike="noStrike" spc="-1">
                <a:solidFill>
                  <a:srgbClr val="000000"/>
                </a:solidFill>
                <a:latin typeface="Verdana"/>
              </a:rPr>
              <a:t>harcèlement</a:t>
            </a:r>
            <a:r>
              <a:rPr lang="fr-FR" sz="1200" b="0" strike="noStrike" spc="293">
                <a:solidFill>
                  <a:srgbClr val="000000"/>
                </a:solidFill>
                <a:latin typeface="Verdana"/>
              </a:rPr>
              <a:t> </a:t>
            </a:r>
            <a:r>
              <a:rPr lang="fr-FR" sz="1200" b="0" strike="noStrike" spc="-1">
                <a:solidFill>
                  <a:srgbClr val="000000"/>
                </a:solidFill>
                <a:latin typeface="Verdana"/>
              </a:rPr>
              <a:t>(sexuel</a:t>
            </a:r>
            <a:r>
              <a:rPr lang="fr-FR" sz="1200" b="0" strike="noStrike" spc="304">
                <a:solidFill>
                  <a:srgbClr val="000000"/>
                </a:solidFill>
                <a:latin typeface="Verdana"/>
              </a:rPr>
              <a:t> </a:t>
            </a:r>
            <a:r>
              <a:rPr lang="fr-FR" sz="1200" b="0" strike="noStrike" spc="-1">
                <a:solidFill>
                  <a:srgbClr val="000000"/>
                </a:solidFill>
                <a:latin typeface="Verdana"/>
              </a:rPr>
              <a:t>et</a:t>
            </a:r>
            <a:r>
              <a:rPr lang="fr-FR" sz="1200" b="0" strike="noStrike" spc="299">
                <a:solidFill>
                  <a:srgbClr val="000000"/>
                </a:solidFill>
                <a:latin typeface="Verdana"/>
              </a:rPr>
              <a:t> </a:t>
            </a:r>
            <a:r>
              <a:rPr lang="fr-FR" sz="1200" b="0" strike="noStrike" spc="-1">
                <a:solidFill>
                  <a:srgbClr val="000000"/>
                </a:solidFill>
                <a:latin typeface="Verdana"/>
              </a:rPr>
              <a:t>moral)</a:t>
            </a:r>
            <a:r>
              <a:rPr lang="fr-FR" sz="1200" b="0" strike="noStrike" spc="299">
                <a:solidFill>
                  <a:srgbClr val="000000"/>
                </a:solidFill>
                <a:latin typeface="Verdana"/>
              </a:rPr>
              <a:t> </a:t>
            </a:r>
            <a:r>
              <a:rPr lang="fr-FR" sz="1200" b="0" strike="noStrike" spc="-1">
                <a:solidFill>
                  <a:srgbClr val="000000"/>
                </a:solidFill>
                <a:latin typeface="Verdana"/>
              </a:rPr>
              <a:t>et</a:t>
            </a:r>
            <a:r>
              <a:rPr lang="fr-FR" sz="1200" b="0" strike="noStrike" spc="293">
                <a:solidFill>
                  <a:srgbClr val="000000"/>
                </a:solidFill>
                <a:latin typeface="Verdana"/>
              </a:rPr>
              <a:t> </a:t>
            </a:r>
            <a:r>
              <a:rPr lang="fr-FR" sz="1200" b="0" strike="noStrike" spc="-1">
                <a:solidFill>
                  <a:srgbClr val="000000"/>
                </a:solidFill>
                <a:latin typeface="Verdana"/>
              </a:rPr>
              <a:t>au</a:t>
            </a:r>
            <a:r>
              <a:rPr lang="fr-FR" sz="1200" b="0" strike="noStrike" spc="313">
                <a:solidFill>
                  <a:srgbClr val="000000"/>
                </a:solidFill>
                <a:latin typeface="Verdana"/>
              </a:rPr>
              <a:t> </a:t>
            </a:r>
            <a:r>
              <a:rPr lang="fr-FR" sz="1200" b="0" strike="noStrike" spc="-12">
                <a:solidFill>
                  <a:srgbClr val="000000"/>
                </a:solidFill>
                <a:latin typeface="Verdana"/>
              </a:rPr>
              <a:t>médiateur</a:t>
            </a:r>
            <a:endParaRPr lang="fr-FR" sz="120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(référent</a:t>
            </a:r>
            <a:r>
              <a:rPr lang="fr-FR" sz="1200" b="0" strike="noStrike" spc="-32">
                <a:solidFill>
                  <a:srgbClr val="000000"/>
                </a:solidFill>
                <a:latin typeface="Verdana"/>
              </a:rPr>
              <a:t> </a:t>
            </a:r>
            <a:r>
              <a:rPr lang="fr-FR" sz="1200" b="0" strike="noStrike" spc="-1">
                <a:solidFill>
                  <a:srgbClr val="000000"/>
                </a:solidFill>
                <a:latin typeface="Verdana"/>
              </a:rPr>
              <a:t>racisme et</a:t>
            </a:r>
            <a:r>
              <a:rPr lang="fr-FR" sz="1200" b="0" strike="noStrike" spc="-26">
                <a:solidFill>
                  <a:srgbClr val="000000"/>
                </a:solidFill>
                <a:latin typeface="Verdana"/>
              </a:rPr>
              <a:t> </a:t>
            </a:r>
            <a:r>
              <a:rPr lang="fr-FR" sz="1200" b="0" strike="noStrike" spc="-1">
                <a:solidFill>
                  <a:srgbClr val="000000"/>
                </a:solidFill>
                <a:latin typeface="Verdana"/>
              </a:rPr>
              <a:t>antisémitisme,</a:t>
            </a:r>
            <a:r>
              <a:rPr lang="fr-FR" sz="1200" b="0" strike="noStrike" spc="4">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
                <a:solidFill>
                  <a:srgbClr val="000000"/>
                </a:solidFill>
                <a:latin typeface="Verdana"/>
              </a:rPr>
              <a:t>charge</a:t>
            </a:r>
            <a:r>
              <a:rPr lang="fr-FR" sz="1200" b="0" strike="noStrike" spc="-7">
                <a:solidFill>
                  <a:srgbClr val="000000"/>
                </a:solidFill>
                <a:latin typeface="Verdana"/>
              </a:rPr>
              <a:t> </a:t>
            </a:r>
            <a:r>
              <a:rPr lang="fr-FR" sz="1200" b="0" strike="noStrike" spc="-1">
                <a:solidFill>
                  <a:srgbClr val="000000"/>
                </a:solidFill>
                <a:latin typeface="Verdana"/>
              </a:rPr>
              <a:t>des </a:t>
            </a:r>
            <a:r>
              <a:rPr lang="fr-FR" sz="1200" b="0" strike="noStrike" spc="-12">
                <a:solidFill>
                  <a:srgbClr val="000000"/>
                </a:solidFill>
                <a:latin typeface="Verdana"/>
              </a:rPr>
              <a:t>discriminations).</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Cellule</a:t>
            </a:r>
            <a:r>
              <a:rPr lang="fr-FR" sz="1200" b="0" strike="noStrike" spc="-26">
                <a:solidFill>
                  <a:srgbClr val="000000"/>
                </a:solidFill>
                <a:latin typeface="Verdana"/>
              </a:rPr>
              <a:t> </a:t>
            </a:r>
            <a:r>
              <a:rPr lang="fr-FR" sz="1200" b="0" strike="noStrike" spc="-1">
                <a:solidFill>
                  <a:srgbClr val="000000"/>
                </a:solidFill>
                <a:latin typeface="Verdana"/>
              </a:rPr>
              <a:t>d'écoute,</a:t>
            </a:r>
            <a:r>
              <a:rPr lang="fr-FR" sz="1200" b="0" strike="noStrike" spc="-7">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soutien</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d'accompagnement</a:t>
            </a:r>
            <a:r>
              <a:rPr lang="fr-FR" sz="1200" b="0" strike="noStrike" spc="12">
                <a:solidFill>
                  <a:srgbClr val="000000"/>
                </a:solidFill>
                <a:latin typeface="Verdana"/>
              </a:rPr>
              <a:t> </a:t>
            </a:r>
            <a:r>
              <a:rPr lang="fr-FR" sz="1200" b="0" strike="noStrike" spc="-1">
                <a:solidFill>
                  <a:srgbClr val="000000"/>
                </a:solidFill>
                <a:latin typeface="Verdana"/>
              </a:rPr>
              <a:t>contre</a:t>
            </a:r>
            <a:r>
              <a:rPr lang="fr-FR" sz="1200" b="0" strike="noStrike" spc="-12">
                <a:solidFill>
                  <a:srgbClr val="000000"/>
                </a:solidFill>
                <a:latin typeface="Verdana"/>
              </a:rPr>
              <a:t> </a:t>
            </a:r>
            <a:r>
              <a:rPr lang="fr-FR" sz="1200" b="0" strike="noStrike" spc="-1">
                <a:solidFill>
                  <a:srgbClr val="000000"/>
                </a:solidFill>
                <a:latin typeface="Verdana"/>
              </a:rPr>
              <a:t>le</a:t>
            </a:r>
            <a:r>
              <a:rPr lang="fr-FR" sz="1200" b="0" strike="noStrike" spc="-12">
                <a:solidFill>
                  <a:srgbClr val="000000"/>
                </a:solidFill>
                <a:latin typeface="Verdana"/>
              </a:rPr>
              <a:t> </a:t>
            </a:r>
            <a:r>
              <a:rPr lang="fr-FR" sz="1200" b="0" strike="noStrike" spc="-1">
                <a:solidFill>
                  <a:srgbClr val="000000"/>
                </a:solidFill>
                <a:latin typeface="Verdana"/>
              </a:rPr>
              <a:t>harcèlement</a:t>
            </a:r>
            <a:r>
              <a:rPr lang="fr-FR" sz="1200" b="0" strike="noStrike" spc="-26">
                <a:solidFill>
                  <a:srgbClr val="000000"/>
                </a:solidFill>
                <a:latin typeface="Verdana"/>
              </a:rPr>
              <a:t> </a:t>
            </a:r>
            <a:r>
              <a:rPr lang="fr-FR" sz="1200" b="0" strike="noStrike" spc="-1">
                <a:solidFill>
                  <a:srgbClr val="000000"/>
                </a:solidFill>
                <a:latin typeface="Verdana"/>
              </a:rPr>
              <a:t>moral</a:t>
            </a:r>
            <a:r>
              <a:rPr lang="fr-FR" sz="1200" b="0" strike="noStrike" spc="-21">
                <a:solidFill>
                  <a:srgbClr val="000000"/>
                </a:solidFill>
                <a:latin typeface="Verdana"/>
              </a:rPr>
              <a:t> </a:t>
            </a:r>
            <a:r>
              <a:rPr lang="fr-FR" sz="1200" b="0" strike="noStrike" spc="-12">
                <a:solidFill>
                  <a:srgbClr val="000000"/>
                </a:solidFill>
                <a:latin typeface="Verdana"/>
              </a:rPr>
              <a:t>(CESAHM) </a:t>
            </a:r>
            <a:r>
              <a:rPr lang="fr-FR" sz="1200" b="0" u="sng" strike="noStrike" spc="-12">
                <a:solidFill>
                  <a:srgbClr val="0000FF"/>
                </a:solidFill>
                <a:uFillTx/>
                <a:latin typeface="Verdana"/>
                <a:hlinkClick r:id="rId2"/>
              </a:rPr>
              <a:t>contact-harcelement-moral@univ-lille.fr</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Cellule</a:t>
            </a:r>
            <a:r>
              <a:rPr lang="fr-FR" sz="1200" b="0" strike="noStrike" spc="-26">
                <a:solidFill>
                  <a:srgbClr val="000000"/>
                </a:solidFill>
                <a:latin typeface="Verdana"/>
              </a:rPr>
              <a:t> </a:t>
            </a:r>
            <a:r>
              <a:rPr lang="fr-FR" sz="1200" b="0" strike="noStrike" spc="-1">
                <a:solidFill>
                  <a:srgbClr val="000000"/>
                </a:solidFill>
                <a:latin typeface="Verdana"/>
              </a:rPr>
              <a:t>d'écoute,</a:t>
            </a:r>
            <a:r>
              <a:rPr lang="fr-FR" sz="1200" b="0" strike="noStrike" spc="-7">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veille</a:t>
            </a:r>
            <a:r>
              <a:rPr lang="fr-FR" sz="1200" b="0" strike="noStrike" spc="-15">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d'information</a:t>
            </a:r>
            <a:r>
              <a:rPr lang="fr-FR" sz="1200" b="0" strike="noStrike" spc="4">
                <a:solidFill>
                  <a:srgbClr val="000000"/>
                </a:solidFill>
                <a:latin typeface="Verdana"/>
              </a:rPr>
              <a:t> </a:t>
            </a:r>
            <a:r>
              <a:rPr lang="fr-FR" sz="1200" b="0" strike="noStrike" spc="-1">
                <a:solidFill>
                  <a:srgbClr val="000000"/>
                </a:solidFill>
                <a:latin typeface="Verdana"/>
              </a:rPr>
              <a:t>sur</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12">
                <a:solidFill>
                  <a:srgbClr val="000000"/>
                </a:solidFill>
                <a:latin typeface="Verdana"/>
              </a:rPr>
              <a:t> </a:t>
            </a:r>
            <a:r>
              <a:rPr lang="fr-FR" sz="1200" b="0" strike="noStrike" spc="-1">
                <a:solidFill>
                  <a:srgbClr val="000000"/>
                </a:solidFill>
                <a:latin typeface="Verdana"/>
              </a:rPr>
              <a:t>harcèlement</a:t>
            </a:r>
            <a:r>
              <a:rPr lang="fr-FR" sz="1200" b="0" strike="noStrike" spc="-21">
                <a:solidFill>
                  <a:srgbClr val="000000"/>
                </a:solidFill>
                <a:latin typeface="Verdana"/>
              </a:rPr>
              <a:t> </a:t>
            </a:r>
            <a:r>
              <a:rPr lang="fr-FR" sz="1200" b="0" strike="noStrike" spc="-1">
                <a:solidFill>
                  <a:srgbClr val="000000"/>
                </a:solidFill>
                <a:latin typeface="Verdana"/>
              </a:rPr>
              <a:t>sexuel</a:t>
            </a:r>
            <a:r>
              <a:rPr lang="fr-FR" sz="1200" b="0" strike="noStrike" spc="-7">
                <a:solidFill>
                  <a:srgbClr val="000000"/>
                </a:solidFill>
                <a:latin typeface="Verdana"/>
              </a:rPr>
              <a:t> </a:t>
            </a:r>
            <a:r>
              <a:rPr lang="fr-FR" sz="1200" b="0" strike="noStrike" spc="-12">
                <a:solidFill>
                  <a:srgbClr val="000000"/>
                </a:solidFill>
                <a:latin typeface="Verdana"/>
              </a:rPr>
              <a:t>(CEVIHS) </a:t>
            </a:r>
            <a:r>
              <a:rPr lang="fr-FR" sz="1200" b="0" u="sng" strike="noStrike" spc="-12">
                <a:solidFill>
                  <a:srgbClr val="0000FF"/>
                </a:solidFill>
                <a:uFillTx/>
                <a:latin typeface="Verdana"/>
                <a:hlinkClick r:id="rId3"/>
              </a:rPr>
              <a:t>contact-harcelement-sexuel@univ-lille.fr</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Médiateur,</a:t>
            </a:r>
            <a:r>
              <a:rPr lang="fr-FR" sz="1200" b="0" strike="noStrike" spc="-15">
                <a:solidFill>
                  <a:srgbClr val="000000"/>
                </a:solidFill>
                <a:latin typeface="Verdana"/>
              </a:rPr>
              <a:t> </a:t>
            </a:r>
            <a:r>
              <a:rPr lang="fr-FR" sz="1200" b="0" strike="noStrike" spc="-1">
                <a:solidFill>
                  <a:srgbClr val="000000"/>
                </a:solidFill>
                <a:latin typeface="Verdana"/>
              </a:rPr>
              <a:t>référent</a:t>
            </a:r>
            <a:r>
              <a:rPr lang="fr-FR" sz="1200" b="0" strike="noStrike" spc="-41">
                <a:solidFill>
                  <a:srgbClr val="000000"/>
                </a:solidFill>
                <a:latin typeface="Verdana"/>
              </a:rPr>
              <a:t> </a:t>
            </a:r>
            <a:r>
              <a:rPr lang="fr-FR" sz="1200" b="0" strike="noStrike" spc="-1">
                <a:solidFill>
                  <a:srgbClr val="000000"/>
                </a:solidFill>
                <a:latin typeface="Verdana"/>
              </a:rPr>
              <a:t>racisme</a:t>
            </a:r>
            <a:r>
              <a:rPr lang="fr-FR" sz="1200" b="0" strike="noStrike" spc="-21">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antisémitisme,</a:t>
            </a:r>
            <a:r>
              <a:rPr lang="fr-FR" sz="1200" b="0" strike="noStrike" spc="-7">
                <a:solidFill>
                  <a:srgbClr val="000000"/>
                </a:solidFill>
                <a:latin typeface="Verdana"/>
              </a:rPr>
              <a:t> </a:t>
            </a:r>
            <a:r>
              <a:rPr lang="fr-FR" sz="1200" b="0" strike="noStrike" spc="-1">
                <a:solidFill>
                  <a:srgbClr val="000000"/>
                </a:solidFill>
                <a:latin typeface="Verdana"/>
              </a:rPr>
              <a:t>en</a:t>
            </a:r>
            <a:r>
              <a:rPr lang="fr-FR" sz="1200" b="0" strike="noStrike" spc="-32">
                <a:solidFill>
                  <a:srgbClr val="000000"/>
                </a:solidFill>
                <a:latin typeface="Verdana"/>
              </a:rPr>
              <a:t> </a:t>
            </a:r>
            <a:r>
              <a:rPr lang="fr-FR" sz="1200" b="0" strike="noStrike" spc="-1">
                <a:solidFill>
                  <a:srgbClr val="000000"/>
                </a:solidFill>
                <a:latin typeface="Verdana"/>
              </a:rPr>
              <a:t>charge</a:t>
            </a:r>
            <a:r>
              <a:rPr lang="fr-FR" sz="1200" b="0" strike="noStrike" spc="-15">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discriminations </a:t>
            </a:r>
            <a:r>
              <a:rPr lang="fr-FR" sz="1200" b="0" u="sng" strike="noStrike" spc="-12">
                <a:solidFill>
                  <a:srgbClr val="0000FF"/>
                </a:solidFill>
                <a:uFillTx/>
                <a:latin typeface="Verdana"/>
                <a:hlinkClick r:id="rId4"/>
              </a:rPr>
              <a:t>amadou.bal@univ-lille.fr</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Tout</a:t>
            </a:r>
            <a:r>
              <a:rPr lang="fr-FR" sz="1200" b="0" strike="noStrike" spc="117">
                <a:solidFill>
                  <a:srgbClr val="000000"/>
                </a:solidFill>
                <a:latin typeface="Verdana"/>
              </a:rPr>
              <a:t> </a:t>
            </a:r>
            <a:r>
              <a:rPr lang="fr-FR" sz="1200" b="0" strike="noStrike" spc="-1">
                <a:solidFill>
                  <a:srgbClr val="000000"/>
                </a:solidFill>
                <a:latin typeface="Verdana"/>
              </a:rPr>
              <a:t>étudiant</a:t>
            </a:r>
            <a:r>
              <a:rPr lang="fr-FR" sz="1200" b="0" strike="noStrike" spc="143">
                <a:solidFill>
                  <a:srgbClr val="000000"/>
                </a:solidFill>
                <a:latin typeface="Verdana"/>
              </a:rPr>
              <a:t> </a:t>
            </a:r>
            <a:r>
              <a:rPr lang="fr-FR" sz="1200" b="0" strike="noStrike" spc="-1">
                <a:solidFill>
                  <a:srgbClr val="000000"/>
                </a:solidFill>
                <a:latin typeface="Verdana"/>
              </a:rPr>
              <a:t>ayant</a:t>
            </a:r>
            <a:r>
              <a:rPr lang="fr-FR" sz="1200" b="0" strike="noStrike" spc="143">
                <a:solidFill>
                  <a:srgbClr val="000000"/>
                </a:solidFill>
                <a:latin typeface="Verdana"/>
              </a:rPr>
              <a:t> </a:t>
            </a:r>
            <a:r>
              <a:rPr lang="fr-FR" sz="1200" b="0" strike="noStrike" spc="-1">
                <a:solidFill>
                  <a:srgbClr val="000000"/>
                </a:solidFill>
                <a:latin typeface="Verdana"/>
              </a:rPr>
              <a:t>été</a:t>
            </a:r>
            <a:r>
              <a:rPr lang="fr-FR" sz="1200" b="0" strike="noStrike" spc="137">
                <a:solidFill>
                  <a:srgbClr val="000000"/>
                </a:solidFill>
                <a:latin typeface="Verdana"/>
              </a:rPr>
              <a:t> </a:t>
            </a:r>
            <a:r>
              <a:rPr lang="fr-FR" sz="1200" b="0" strike="noStrike" spc="-1">
                <a:solidFill>
                  <a:srgbClr val="000000"/>
                </a:solidFill>
                <a:latin typeface="Verdana"/>
              </a:rPr>
              <a:t>victime</a:t>
            </a:r>
            <a:r>
              <a:rPr lang="fr-FR" sz="1200" b="0" strike="noStrike" spc="143">
                <a:solidFill>
                  <a:srgbClr val="000000"/>
                </a:solidFill>
                <a:latin typeface="Verdana"/>
              </a:rPr>
              <a:t> </a:t>
            </a:r>
            <a:r>
              <a:rPr lang="fr-FR" sz="1200" b="0" strike="noStrike" spc="-1">
                <a:solidFill>
                  <a:srgbClr val="000000"/>
                </a:solidFill>
                <a:latin typeface="Verdana"/>
              </a:rPr>
              <a:t>ou</a:t>
            </a:r>
            <a:r>
              <a:rPr lang="fr-FR" sz="1200" b="0" strike="noStrike" spc="154">
                <a:solidFill>
                  <a:srgbClr val="000000"/>
                </a:solidFill>
                <a:latin typeface="Verdana"/>
              </a:rPr>
              <a:t> </a:t>
            </a:r>
            <a:r>
              <a:rPr lang="fr-FR" sz="1200" b="0" strike="noStrike" spc="-1">
                <a:solidFill>
                  <a:srgbClr val="000000"/>
                </a:solidFill>
                <a:latin typeface="Verdana"/>
              </a:rPr>
              <a:t>témoin</a:t>
            </a:r>
            <a:r>
              <a:rPr lang="fr-FR" sz="1200" b="0" strike="noStrike" spc="134">
                <a:solidFill>
                  <a:srgbClr val="000000"/>
                </a:solidFill>
                <a:latin typeface="Verdana"/>
              </a:rPr>
              <a:t> </a:t>
            </a:r>
            <a:r>
              <a:rPr lang="fr-FR" sz="1200" b="0" strike="noStrike" spc="-1">
                <a:solidFill>
                  <a:srgbClr val="000000"/>
                </a:solidFill>
                <a:latin typeface="Verdana"/>
              </a:rPr>
              <a:t>direct</a:t>
            </a:r>
            <a:r>
              <a:rPr lang="fr-FR" sz="1200" b="0" strike="noStrike" spc="137">
                <a:solidFill>
                  <a:srgbClr val="000000"/>
                </a:solidFill>
                <a:latin typeface="Verdana"/>
              </a:rPr>
              <a:t> </a:t>
            </a:r>
            <a:r>
              <a:rPr lang="fr-FR" sz="1200" b="0" strike="noStrike" spc="-1">
                <a:solidFill>
                  <a:srgbClr val="000000"/>
                </a:solidFill>
                <a:latin typeface="Verdana"/>
              </a:rPr>
              <a:t>d’actes</a:t>
            </a:r>
            <a:r>
              <a:rPr lang="fr-FR" sz="1200" b="0" strike="noStrike" spc="134">
                <a:solidFill>
                  <a:srgbClr val="000000"/>
                </a:solidFill>
                <a:latin typeface="Verdana"/>
              </a:rPr>
              <a:t> </a:t>
            </a:r>
            <a:r>
              <a:rPr lang="fr-FR" sz="1200" b="0" strike="noStrike" spc="-1">
                <a:solidFill>
                  <a:srgbClr val="000000"/>
                </a:solidFill>
                <a:latin typeface="Verdana"/>
              </a:rPr>
              <a:t>de</a:t>
            </a:r>
            <a:r>
              <a:rPr lang="fr-FR" sz="1200" b="0" strike="noStrike" spc="154">
                <a:solidFill>
                  <a:srgbClr val="000000"/>
                </a:solidFill>
                <a:latin typeface="Verdana"/>
              </a:rPr>
              <a:t> </a:t>
            </a:r>
            <a:r>
              <a:rPr lang="fr-FR" sz="1200" b="0" strike="noStrike" spc="-1">
                <a:solidFill>
                  <a:srgbClr val="000000"/>
                </a:solidFill>
                <a:latin typeface="Verdana"/>
              </a:rPr>
              <a:t>violence,</a:t>
            </a:r>
            <a:r>
              <a:rPr lang="fr-FR" sz="1200" b="0" strike="noStrike" spc="137">
                <a:solidFill>
                  <a:srgbClr val="000000"/>
                </a:solidFill>
                <a:latin typeface="Verdana"/>
              </a:rPr>
              <a:t> </a:t>
            </a:r>
            <a:r>
              <a:rPr lang="fr-FR" sz="1200" b="0" strike="noStrike" spc="-1">
                <a:solidFill>
                  <a:srgbClr val="000000"/>
                </a:solidFill>
                <a:latin typeface="Verdana"/>
              </a:rPr>
              <a:t>de</a:t>
            </a:r>
            <a:r>
              <a:rPr lang="fr-FR" sz="1200" b="0" strike="noStrike" spc="154">
                <a:solidFill>
                  <a:srgbClr val="000000"/>
                </a:solidFill>
                <a:latin typeface="Verdana"/>
              </a:rPr>
              <a:t> </a:t>
            </a:r>
            <a:r>
              <a:rPr lang="fr-FR" sz="1200" b="0" strike="noStrike" spc="-1">
                <a:solidFill>
                  <a:srgbClr val="000000"/>
                </a:solidFill>
                <a:latin typeface="Verdana"/>
              </a:rPr>
              <a:t>discrimination,</a:t>
            </a:r>
            <a:r>
              <a:rPr lang="fr-FR" sz="1200" b="0" strike="noStrike" spc="137">
                <a:solidFill>
                  <a:srgbClr val="000000"/>
                </a:solidFill>
                <a:latin typeface="Verdana"/>
              </a:rPr>
              <a:t> </a:t>
            </a:r>
            <a:r>
              <a:rPr lang="fr-FR" sz="1200" b="0" strike="noStrike" spc="-1">
                <a:solidFill>
                  <a:srgbClr val="000000"/>
                </a:solidFill>
                <a:latin typeface="Verdana"/>
              </a:rPr>
              <a:t>de</a:t>
            </a:r>
            <a:r>
              <a:rPr lang="fr-FR" sz="1200" b="0" strike="noStrike" spc="154">
                <a:solidFill>
                  <a:srgbClr val="000000"/>
                </a:solidFill>
                <a:latin typeface="Verdana"/>
              </a:rPr>
              <a:t> </a:t>
            </a:r>
            <a:r>
              <a:rPr lang="fr-FR" sz="1200" b="0" strike="noStrike" spc="-12">
                <a:solidFill>
                  <a:srgbClr val="000000"/>
                </a:solidFill>
                <a:latin typeface="Verdana"/>
              </a:rPr>
              <a:t>harcèlement </a:t>
            </a:r>
            <a:r>
              <a:rPr lang="fr-FR" sz="1200" b="0" strike="noStrike" spc="-1">
                <a:solidFill>
                  <a:srgbClr val="000000"/>
                </a:solidFill>
                <a:latin typeface="Verdana"/>
              </a:rPr>
              <a:t>moral</a:t>
            </a:r>
            <a:r>
              <a:rPr lang="fr-FR" sz="1200" b="0" strike="noStrike" spc="-32">
                <a:solidFill>
                  <a:srgbClr val="000000"/>
                </a:solidFill>
                <a:latin typeface="Verdana"/>
              </a:rPr>
              <a:t> </a:t>
            </a:r>
            <a:r>
              <a:rPr lang="fr-FR" sz="1200" b="0" strike="noStrike" spc="-1">
                <a:solidFill>
                  <a:srgbClr val="000000"/>
                </a:solidFill>
                <a:latin typeface="Verdana"/>
              </a:rPr>
              <a:t>ou</a:t>
            </a:r>
            <a:r>
              <a:rPr lang="fr-FR" sz="1200" b="0" strike="noStrike" spc="-15">
                <a:solidFill>
                  <a:srgbClr val="000000"/>
                </a:solidFill>
                <a:latin typeface="Verdana"/>
              </a:rPr>
              <a:t> </a:t>
            </a:r>
            <a:r>
              <a:rPr lang="fr-FR" sz="1200" b="0" strike="noStrike" spc="-1">
                <a:solidFill>
                  <a:srgbClr val="000000"/>
                </a:solidFill>
                <a:latin typeface="Verdana"/>
              </a:rPr>
              <a:t>sexuel, et</a:t>
            </a:r>
            <a:r>
              <a:rPr lang="fr-FR" sz="1200" b="0" strike="noStrike" spc="9">
                <a:solidFill>
                  <a:srgbClr val="000000"/>
                </a:solidFill>
                <a:latin typeface="Verdana"/>
              </a:rPr>
              <a:t> </a:t>
            </a:r>
            <a:r>
              <a:rPr lang="fr-FR" sz="1200" b="0" strike="noStrike" spc="-1">
                <a:solidFill>
                  <a:srgbClr val="000000"/>
                </a:solidFill>
                <a:latin typeface="Verdana"/>
              </a:rPr>
              <a:t>d’agissements</a:t>
            </a:r>
            <a:r>
              <a:rPr lang="fr-FR" sz="1200" b="0" strike="noStrike" spc="-12">
                <a:solidFill>
                  <a:srgbClr val="000000"/>
                </a:solidFill>
                <a:latin typeface="Verdana"/>
              </a:rPr>
              <a:t> </a:t>
            </a:r>
            <a:r>
              <a:rPr lang="fr-FR" sz="1200" b="0" strike="noStrike" spc="-1">
                <a:solidFill>
                  <a:srgbClr val="000000"/>
                </a:solidFill>
                <a:latin typeface="Verdana"/>
              </a:rPr>
              <a:t>sexistes,</a:t>
            </a:r>
            <a:r>
              <a:rPr lang="fr-FR" sz="1200" b="0" strike="noStrike" spc="4">
                <a:solidFill>
                  <a:srgbClr val="000000"/>
                </a:solidFill>
                <a:latin typeface="Verdana"/>
              </a:rPr>
              <a:t> </a:t>
            </a:r>
            <a:r>
              <a:rPr lang="fr-FR" sz="1200" b="0" strike="noStrike" spc="-1">
                <a:solidFill>
                  <a:srgbClr val="000000"/>
                </a:solidFill>
                <a:latin typeface="Verdana"/>
              </a:rPr>
              <a:t>peut faire</a:t>
            </a:r>
            <a:r>
              <a:rPr lang="fr-FR" sz="1200" b="0" strike="noStrike" spc="-7">
                <a:solidFill>
                  <a:srgbClr val="000000"/>
                </a:solidFill>
                <a:latin typeface="Verdana"/>
              </a:rPr>
              <a:t> </a:t>
            </a:r>
            <a:r>
              <a:rPr lang="fr-FR" sz="1200" b="0" strike="noStrike" spc="-1">
                <a:solidFill>
                  <a:srgbClr val="000000"/>
                </a:solidFill>
                <a:latin typeface="Verdana"/>
              </a:rPr>
              <a:t>un</a:t>
            </a:r>
            <a:r>
              <a:rPr lang="fr-FR" sz="1200" b="0" strike="noStrike" spc="-15">
                <a:solidFill>
                  <a:srgbClr val="000000"/>
                </a:solidFill>
                <a:latin typeface="Verdana"/>
              </a:rPr>
              <a:t> </a:t>
            </a:r>
            <a:r>
              <a:rPr lang="fr-FR" sz="1200" b="0" strike="noStrike" spc="-1">
                <a:solidFill>
                  <a:srgbClr val="000000"/>
                </a:solidFill>
                <a:latin typeface="Verdana"/>
              </a:rPr>
              <a:t>signalement</a:t>
            </a:r>
            <a:r>
              <a:rPr lang="fr-FR" sz="1200" b="0" strike="noStrike" spc="-26">
                <a:solidFill>
                  <a:srgbClr val="000000"/>
                </a:solidFill>
                <a:latin typeface="Verdana"/>
              </a:rPr>
              <a:t> </a:t>
            </a:r>
            <a:r>
              <a:rPr lang="fr-FR" sz="1200" b="0" strike="noStrike" spc="-1">
                <a:solidFill>
                  <a:srgbClr val="000000"/>
                </a:solidFill>
                <a:latin typeface="Verdana"/>
              </a:rPr>
              <a:t>auprès</a:t>
            </a:r>
            <a:r>
              <a:rPr lang="fr-FR" sz="1200" b="0" strike="noStrike" spc="4">
                <a:solidFill>
                  <a:srgbClr val="000000"/>
                </a:solidFill>
                <a:latin typeface="Verdana"/>
              </a:rPr>
              <a:t> </a:t>
            </a:r>
            <a:r>
              <a:rPr lang="fr-FR" sz="1200" b="0" strike="noStrike" spc="-1">
                <a:solidFill>
                  <a:srgbClr val="000000"/>
                </a:solidFill>
                <a:latin typeface="Verdana"/>
              </a:rPr>
              <a:t>de</a:t>
            </a:r>
            <a:r>
              <a:rPr lang="fr-FR" sz="1200" b="0" strike="noStrike" spc="-7">
                <a:solidFill>
                  <a:srgbClr val="000000"/>
                </a:solidFill>
                <a:latin typeface="Verdana"/>
              </a:rPr>
              <a:t> </a:t>
            </a:r>
            <a:r>
              <a:rPr lang="fr-FR" sz="1200" b="0" strike="noStrike" spc="-1">
                <a:solidFill>
                  <a:srgbClr val="000000"/>
                </a:solidFill>
                <a:latin typeface="Verdana"/>
              </a:rPr>
              <a:t>l'université</a:t>
            </a:r>
            <a:r>
              <a:rPr lang="fr-FR" sz="1200" b="0" strike="noStrike" spc="-21">
                <a:solidFill>
                  <a:srgbClr val="000000"/>
                </a:solidFill>
                <a:latin typeface="Verdana"/>
              </a:rPr>
              <a:t> </a:t>
            </a:r>
            <a:r>
              <a:rPr lang="fr-FR" sz="1200" b="0" strike="noStrike" spc="-1">
                <a:solidFill>
                  <a:srgbClr val="000000"/>
                </a:solidFill>
                <a:latin typeface="Verdana"/>
              </a:rPr>
              <a:t>par</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9">
                <a:solidFill>
                  <a:srgbClr val="000000"/>
                </a:solidFill>
                <a:latin typeface="Verdana"/>
              </a:rPr>
              <a:t> </a:t>
            </a:r>
            <a:r>
              <a:rPr lang="fr-FR" sz="1200" b="0" strike="noStrike" spc="-1">
                <a:solidFill>
                  <a:srgbClr val="000000"/>
                </a:solidFill>
                <a:latin typeface="Verdana"/>
              </a:rPr>
              <a:t>biais </a:t>
            </a:r>
            <a:r>
              <a:rPr lang="fr-FR" sz="1200" b="0" strike="noStrike" spc="-26">
                <a:solidFill>
                  <a:srgbClr val="000000"/>
                </a:solidFill>
                <a:latin typeface="Verdana"/>
              </a:rPr>
              <a:t>du </a:t>
            </a:r>
            <a:r>
              <a:rPr lang="fr-FR" sz="1200" b="0" strike="noStrike" spc="-1">
                <a:solidFill>
                  <a:srgbClr val="000000"/>
                </a:solidFill>
                <a:latin typeface="Verdana"/>
              </a:rPr>
              <a:t>formulaire</a:t>
            </a:r>
            <a:r>
              <a:rPr lang="fr-FR" sz="1200" b="0" strike="noStrike" spc="18">
                <a:solidFill>
                  <a:srgbClr val="000000"/>
                </a:solidFill>
                <a:latin typeface="Verdana"/>
              </a:rPr>
              <a:t> </a:t>
            </a:r>
            <a:r>
              <a:rPr lang="fr-FR" sz="1200" b="0" strike="noStrike" spc="-1">
                <a:solidFill>
                  <a:srgbClr val="000000"/>
                </a:solidFill>
                <a:latin typeface="Verdana"/>
              </a:rPr>
              <a:t>en</a:t>
            </a:r>
            <a:r>
              <a:rPr lang="fr-FR" sz="1200" b="0" strike="noStrike" spc="18">
                <a:solidFill>
                  <a:srgbClr val="000000"/>
                </a:solidFill>
                <a:latin typeface="Verdana"/>
              </a:rPr>
              <a:t> </a:t>
            </a:r>
            <a:r>
              <a:rPr lang="fr-FR" sz="1200" b="0" strike="noStrike" spc="-1">
                <a:solidFill>
                  <a:srgbClr val="000000"/>
                </a:solidFill>
                <a:latin typeface="Verdana"/>
              </a:rPr>
              <a:t>ligne</a:t>
            </a:r>
            <a:r>
              <a:rPr lang="fr-FR" sz="1200" b="0" strike="noStrike" spc="38">
                <a:solidFill>
                  <a:srgbClr val="000000"/>
                </a:solidFill>
                <a:latin typeface="Verdana"/>
              </a:rPr>
              <a:t> </a:t>
            </a:r>
            <a:r>
              <a:rPr lang="fr-FR" sz="1200" b="0" strike="noStrike" spc="-1">
                <a:solidFill>
                  <a:srgbClr val="000000"/>
                </a:solidFill>
                <a:latin typeface="Verdana"/>
              </a:rPr>
              <a:t>sur</a:t>
            </a:r>
            <a:r>
              <a:rPr lang="fr-FR" sz="1200" b="0" strike="noStrike" spc="32">
                <a:solidFill>
                  <a:srgbClr val="000000"/>
                </a:solidFill>
                <a:latin typeface="Verdana"/>
              </a:rPr>
              <a:t> </a:t>
            </a:r>
            <a:r>
              <a:rPr lang="fr-FR" sz="1200" b="0" strike="noStrike" spc="-1">
                <a:solidFill>
                  <a:srgbClr val="000000"/>
                </a:solidFill>
                <a:latin typeface="Verdana"/>
              </a:rPr>
              <a:t>l'intranet</a:t>
            </a:r>
            <a:r>
              <a:rPr lang="fr-FR" sz="1200" b="0" strike="noStrike" spc="52">
                <a:solidFill>
                  <a:srgbClr val="000000"/>
                </a:solidFill>
                <a:latin typeface="Verdana"/>
              </a:rPr>
              <a:t> </a:t>
            </a:r>
            <a:r>
              <a:rPr lang="fr-FR" sz="1200" b="0" strike="noStrike" spc="-1">
                <a:solidFill>
                  <a:srgbClr val="000000"/>
                </a:solidFill>
                <a:latin typeface="Verdana"/>
              </a:rPr>
              <a:t>:</a:t>
            </a:r>
            <a:r>
              <a:rPr lang="fr-FR" sz="1200" b="0" strike="noStrike" spc="32">
                <a:solidFill>
                  <a:srgbClr val="000000"/>
                </a:solidFill>
                <a:latin typeface="Verdana"/>
              </a:rPr>
              <a:t> </a:t>
            </a:r>
            <a:r>
              <a:rPr lang="fr-FR" sz="1200" b="0" strike="noStrike" spc="-12">
                <a:solidFill>
                  <a:srgbClr val="000000"/>
                </a:solidFill>
                <a:latin typeface="Verdana"/>
              </a:rPr>
              <a:t>https://intranet.univ-lille.fr/etu/vie-pratique/mediation/</a:t>
            </a:r>
            <a:endParaRPr lang="fr-FR" sz="120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Rubrique</a:t>
            </a:r>
            <a:r>
              <a:rPr lang="fr-FR" sz="1200" b="0" strike="noStrike" spc="-26">
                <a:solidFill>
                  <a:srgbClr val="000000"/>
                </a:solidFill>
                <a:latin typeface="Verdana"/>
              </a:rPr>
              <a:t> </a:t>
            </a:r>
            <a:r>
              <a:rPr lang="fr-FR" sz="1200" b="0" strike="noStrike" spc="-1">
                <a:solidFill>
                  <a:srgbClr val="000000"/>
                </a:solidFill>
                <a:latin typeface="Verdana"/>
              </a:rPr>
              <a:t>Signalement,</a:t>
            </a:r>
            <a:r>
              <a:rPr lang="fr-FR" sz="1200" b="0" strike="noStrike" spc="12">
                <a:solidFill>
                  <a:srgbClr val="000000"/>
                </a:solidFill>
                <a:latin typeface="Verdana"/>
              </a:rPr>
              <a:t> </a:t>
            </a:r>
            <a:r>
              <a:rPr lang="fr-FR" sz="1200" b="0" strike="noStrike" spc="-1">
                <a:solidFill>
                  <a:srgbClr val="000000"/>
                </a:solidFill>
                <a:latin typeface="Verdana"/>
              </a:rPr>
              <a:t>onglet</a:t>
            </a:r>
            <a:r>
              <a:rPr lang="fr-FR" sz="1200" b="0" strike="noStrike" spc="-35">
                <a:solidFill>
                  <a:srgbClr val="000000"/>
                </a:solidFill>
                <a:latin typeface="Verdana"/>
              </a:rPr>
              <a:t> </a:t>
            </a:r>
            <a:r>
              <a:rPr lang="fr-FR" sz="1200" b="0" strike="noStrike" spc="-1">
                <a:solidFill>
                  <a:srgbClr val="000000"/>
                </a:solidFill>
                <a:latin typeface="Verdana"/>
              </a:rPr>
              <a:t>"Comment</a:t>
            </a:r>
            <a:r>
              <a:rPr lang="fr-FR" sz="1200" b="0" strike="noStrike" spc="-32">
                <a:solidFill>
                  <a:srgbClr val="000000"/>
                </a:solidFill>
                <a:latin typeface="Verdana"/>
              </a:rPr>
              <a:t> </a:t>
            </a:r>
            <a:r>
              <a:rPr lang="fr-FR" sz="1200" b="0" strike="noStrike" spc="-1">
                <a:solidFill>
                  <a:srgbClr val="000000"/>
                </a:solidFill>
                <a:latin typeface="Verdana"/>
              </a:rPr>
              <a:t>faire</a:t>
            </a:r>
            <a:r>
              <a:rPr lang="fr-FR" sz="1200" b="0" strike="noStrike" spc="-15">
                <a:solidFill>
                  <a:srgbClr val="000000"/>
                </a:solidFill>
                <a:latin typeface="Verdana"/>
              </a:rPr>
              <a:t> </a:t>
            </a:r>
            <a:r>
              <a:rPr lang="fr-FR" sz="1200" b="0" strike="noStrike" spc="-1">
                <a:solidFill>
                  <a:srgbClr val="000000"/>
                </a:solidFill>
                <a:latin typeface="Verdana"/>
              </a:rPr>
              <a:t>un</a:t>
            </a:r>
            <a:r>
              <a:rPr lang="fr-FR" sz="1200" b="0" strike="noStrike" spc="-15">
                <a:solidFill>
                  <a:srgbClr val="000000"/>
                </a:solidFill>
                <a:latin typeface="Verdana"/>
              </a:rPr>
              <a:t> </a:t>
            </a:r>
            <a:r>
              <a:rPr lang="fr-FR" sz="1200" b="0" strike="noStrike" spc="-12">
                <a:solidFill>
                  <a:srgbClr val="000000"/>
                </a:solidFill>
                <a:latin typeface="Verdana"/>
              </a:rPr>
              <a:t>signalement".</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Maison</a:t>
            </a:r>
            <a:r>
              <a:rPr lang="fr-FR" sz="1200" b="1" strike="noStrike" spc="-12">
                <a:solidFill>
                  <a:srgbClr val="000000"/>
                </a:solidFill>
                <a:latin typeface="Verdana"/>
              </a:rPr>
              <a:t> </a:t>
            </a:r>
            <a:r>
              <a:rPr lang="fr-FR" sz="1200" b="1" strike="noStrike" spc="-1">
                <a:solidFill>
                  <a:srgbClr val="000000"/>
                </a:solidFill>
                <a:latin typeface="Verdana"/>
              </a:rPr>
              <a:t>de la</a:t>
            </a:r>
            <a:r>
              <a:rPr lang="fr-FR" sz="1200" b="1" strike="noStrike" spc="-7">
                <a:solidFill>
                  <a:srgbClr val="000000"/>
                </a:solidFill>
                <a:latin typeface="Verdana"/>
              </a:rPr>
              <a:t> </a:t>
            </a:r>
            <a:r>
              <a:rPr lang="fr-FR" sz="1200" b="1" strike="noStrike" spc="-12">
                <a:solidFill>
                  <a:srgbClr val="000000"/>
                </a:solidFill>
                <a:latin typeface="Verdana"/>
              </a:rPr>
              <a:t>médiation </a:t>
            </a:r>
            <a:r>
              <a:rPr lang="fr-FR" sz="1200" b="0" u="sng" strike="noStrike" spc="-12">
                <a:solidFill>
                  <a:srgbClr val="0000FF"/>
                </a:solidFill>
                <a:uFillTx/>
                <a:latin typeface="Verdana"/>
                <a:hlinkClick r:id="rId5"/>
              </a:rPr>
              <a:t>maison-mediation@univ-lille.fr</a:t>
            </a:r>
            <a:r>
              <a:rPr lang="fr-FR" sz="1200" b="0" strike="noStrike" spc="-12">
                <a:solidFill>
                  <a:srgbClr val="000000"/>
                </a:solidFill>
                <a:latin typeface="Verdana"/>
              </a:rPr>
              <a:t> 03.62.26.91.16</a:t>
            </a:r>
            <a:endParaRPr lang="fr-FR" sz="1200" b="0" strike="noStrike" spc="-1">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 name="PlaceHolder 1"/>
          <p:cNvSpPr>
            <a:spLocks noGrp="1"/>
          </p:cNvSpPr>
          <p:nvPr>
            <p:ph type="sldNum" idx="12"/>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10</a:t>
            </a:r>
            <a:endParaRPr lang="fr-FR" sz="1200" b="0" strike="noStrike" spc="-1">
              <a:solidFill>
                <a:srgbClr val="000000"/>
              </a:solidFill>
              <a:latin typeface="Calibri"/>
            </a:endParaRPr>
          </a:p>
        </p:txBody>
      </p:sp>
      <p:sp>
        <p:nvSpPr>
          <p:cNvPr id="188" name="PlaceHolder 2"/>
          <p:cNvSpPr>
            <a:spLocks noGrp="1"/>
          </p:cNvSpPr>
          <p:nvPr>
            <p:ph type="title"/>
          </p:nvPr>
        </p:nvSpPr>
        <p:spPr>
          <a:xfrm>
            <a:off x="2162880" y="507960"/>
            <a:ext cx="481608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a:t>
            </a:r>
            <a:r>
              <a:rPr lang="fr-FR" sz="1800" b="0" strike="noStrike" spc="-12">
                <a:solidFill>
                  <a:srgbClr val="6157EC"/>
                </a:solidFill>
                <a:latin typeface="Verdana"/>
              </a:rPr>
              <a:t> </a:t>
            </a:r>
            <a:r>
              <a:rPr lang="fr-FR" sz="1800" b="0" strike="noStrike" spc="-1">
                <a:solidFill>
                  <a:srgbClr val="6157EC"/>
                </a:solidFill>
                <a:latin typeface="Verdana"/>
              </a:rPr>
              <a:t>parcours</a:t>
            </a:r>
            <a:r>
              <a:rPr lang="fr-FR" sz="1800" b="0" strike="noStrike" spc="-26">
                <a:solidFill>
                  <a:srgbClr val="6157EC"/>
                </a:solidFill>
                <a:latin typeface="Verdana"/>
              </a:rPr>
              <a:t> </a:t>
            </a:r>
            <a:r>
              <a:rPr lang="fr-FR" sz="1800" b="0" strike="noStrike" spc="-1">
                <a:solidFill>
                  <a:srgbClr val="6157EC"/>
                </a:solidFill>
                <a:latin typeface="Verdana"/>
              </a:rPr>
              <a:t>MÉTIERS DE</a:t>
            </a:r>
            <a:r>
              <a:rPr lang="fr-FR" sz="1800" b="0" strike="noStrike" spc="-15">
                <a:solidFill>
                  <a:srgbClr val="6157EC"/>
                </a:solidFill>
                <a:latin typeface="Verdana"/>
              </a:rPr>
              <a:t> </a:t>
            </a:r>
            <a:r>
              <a:rPr lang="fr-FR" sz="1800" b="0" strike="noStrike" spc="-21">
                <a:solidFill>
                  <a:srgbClr val="6157EC"/>
                </a:solidFill>
                <a:latin typeface="Verdana"/>
              </a:rPr>
              <a:t>L’ARCHÉOLOGIE</a:t>
            </a:r>
            <a:endParaRPr lang="fr-FR" sz="1800" b="0" strike="noStrike" spc="-1">
              <a:solidFill>
                <a:srgbClr val="000000"/>
              </a:solidFill>
              <a:latin typeface="Calibri"/>
            </a:endParaRPr>
          </a:p>
        </p:txBody>
      </p:sp>
      <p:sp>
        <p:nvSpPr>
          <p:cNvPr id="189" name="object 3"/>
          <p:cNvSpPr/>
          <p:nvPr/>
        </p:nvSpPr>
        <p:spPr>
          <a:xfrm>
            <a:off x="281880" y="1058760"/>
            <a:ext cx="8524440" cy="3322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Le</a:t>
            </a:r>
            <a:r>
              <a:rPr lang="fr-FR" sz="1100" b="0" strike="noStrike" spc="-52">
                <a:solidFill>
                  <a:srgbClr val="000000"/>
                </a:solidFill>
                <a:latin typeface="Verdana"/>
              </a:rPr>
              <a:t> </a:t>
            </a:r>
            <a:r>
              <a:rPr lang="fr-FR" sz="1100" b="0" strike="noStrike" spc="-1">
                <a:solidFill>
                  <a:srgbClr val="000000"/>
                </a:solidFill>
                <a:latin typeface="Verdana"/>
              </a:rPr>
              <a:t>parcours</a:t>
            </a:r>
            <a:r>
              <a:rPr lang="fr-FR" sz="1100" b="0" strike="noStrike" spc="4">
                <a:solidFill>
                  <a:srgbClr val="000000"/>
                </a:solidFill>
                <a:latin typeface="Verdana"/>
              </a:rPr>
              <a:t> </a:t>
            </a:r>
            <a:r>
              <a:rPr lang="fr-FR" sz="1100" b="0" strike="noStrike" spc="-1">
                <a:solidFill>
                  <a:srgbClr val="000000"/>
                </a:solidFill>
                <a:latin typeface="Verdana"/>
              </a:rPr>
              <a:t>Métiers</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l’Archéologie</a:t>
            </a:r>
            <a:r>
              <a:rPr lang="fr-FR" sz="1100" b="0" strike="noStrike" spc="-12">
                <a:solidFill>
                  <a:srgbClr val="000000"/>
                </a:solidFill>
                <a:latin typeface="Verdana"/>
              </a:rPr>
              <a:t> </a:t>
            </a:r>
            <a:r>
              <a:rPr lang="fr-FR" sz="1100" b="0" strike="noStrike" spc="-1">
                <a:solidFill>
                  <a:srgbClr val="000000"/>
                </a:solidFill>
                <a:latin typeface="Verdana"/>
              </a:rPr>
              <a:t>a</a:t>
            </a:r>
            <a:r>
              <a:rPr lang="fr-FR" sz="1100" b="0" strike="noStrike" spc="-26">
                <a:solidFill>
                  <a:srgbClr val="000000"/>
                </a:solidFill>
                <a:latin typeface="Verdana"/>
              </a:rPr>
              <a:t> </a:t>
            </a:r>
            <a:r>
              <a:rPr lang="fr-FR" sz="1100" b="0" strike="noStrike" spc="-1">
                <a:solidFill>
                  <a:srgbClr val="000000"/>
                </a:solidFill>
                <a:latin typeface="Verdana"/>
              </a:rPr>
              <a:t>double</a:t>
            </a:r>
            <a:r>
              <a:rPr lang="fr-FR" sz="1100" b="0" strike="noStrike" spc="-12">
                <a:solidFill>
                  <a:srgbClr val="000000"/>
                </a:solidFill>
                <a:latin typeface="Verdana"/>
              </a:rPr>
              <a:t> </a:t>
            </a:r>
            <a:r>
              <a:rPr lang="fr-FR" sz="1100" b="0" strike="noStrike" spc="-1">
                <a:solidFill>
                  <a:srgbClr val="000000"/>
                </a:solidFill>
                <a:latin typeface="Verdana"/>
              </a:rPr>
              <a:t>vocation</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recherche</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professionnalisation.</a:t>
            </a:r>
            <a:r>
              <a:rPr lang="fr-FR" sz="1100" b="0" strike="noStrike" spc="12">
                <a:solidFill>
                  <a:srgbClr val="000000"/>
                </a:solidFill>
                <a:latin typeface="Verdana"/>
              </a:rPr>
              <a:t> </a:t>
            </a:r>
            <a:r>
              <a:rPr lang="fr-FR" sz="1100" b="0" strike="noStrike" spc="-1">
                <a:solidFill>
                  <a:srgbClr val="000000"/>
                </a:solidFill>
                <a:latin typeface="Verdana"/>
              </a:rPr>
              <a:t>Il</a:t>
            </a:r>
            <a:r>
              <a:rPr lang="fr-FR" sz="1100" b="0" strike="noStrike" spc="-26">
                <a:solidFill>
                  <a:srgbClr val="000000"/>
                </a:solidFill>
                <a:latin typeface="Verdana"/>
              </a:rPr>
              <a:t> </a:t>
            </a:r>
            <a:r>
              <a:rPr lang="fr-FR" sz="1100" b="0" strike="noStrike" spc="-1">
                <a:solidFill>
                  <a:srgbClr val="000000"/>
                </a:solidFill>
                <a:latin typeface="Verdana"/>
              </a:rPr>
              <a:t>a</a:t>
            </a:r>
            <a:r>
              <a:rPr lang="fr-FR" sz="1100" b="0" strike="noStrike" spc="-12">
                <a:solidFill>
                  <a:srgbClr val="000000"/>
                </a:solidFill>
                <a:latin typeface="Verdana"/>
              </a:rPr>
              <a:t> </a:t>
            </a:r>
            <a:r>
              <a:rPr lang="fr-FR" sz="1100" b="0" strike="noStrike" spc="-1">
                <a:solidFill>
                  <a:srgbClr val="000000"/>
                </a:solidFill>
                <a:latin typeface="Verdana"/>
              </a:rPr>
              <a:t>pour</a:t>
            </a:r>
            <a:r>
              <a:rPr lang="fr-FR" sz="1100" b="0" strike="noStrike" spc="-32">
                <a:solidFill>
                  <a:srgbClr val="000000"/>
                </a:solidFill>
                <a:latin typeface="Verdana"/>
              </a:rPr>
              <a:t> </a:t>
            </a:r>
            <a:r>
              <a:rPr lang="fr-FR" sz="1100" b="0" strike="noStrike" spc="-1">
                <a:solidFill>
                  <a:srgbClr val="000000"/>
                </a:solidFill>
                <a:latin typeface="Verdana"/>
              </a:rPr>
              <a:t>objectif</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2">
                <a:solidFill>
                  <a:srgbClr val="000000"/>
                </a:solidFill>
                <a:latin typeface="Verdana"/>
              </a:rPr>
              <a:t>former</a:t>
            </a:r>
            <a:r>
              <a:rPr lang="fr-FR" sz="1100" b="0" strike="noStrike" spc="497">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futurs</a:t>
            </a:r>
            <a:r>
              <a:rPr lang="fr-FR" sz="1100" b="0" strike="noStrike" spc="-7">
                <a:solidFill>
                  <a:srgbClr val="000000"/>
                </a:solidFill>
                <a:latin typeface="Verdana"/>
              </a:rPr>
              <a:t> </a:t>
            </a:r>
            <a:r>
              <a:rPr lang="fr-FR" sz="1100" b="0" strike="noStrike" spc="-1">
                <a:solidFill>
                  <a:srgbClr val="000000"/>
                </a:solidFill>
                <a:latin typeface="Verdana"/>
              </a:rPr>
              <a:t>scientifiques et</a:t>
            </a:r>
            <a:r>
              <a:rPr lang="fr-FR" sz="1100" b="0" strike="noStrike" spc="-32">
                <a:solidFill>
                  <a:srgbClr val="000000"/>
                </a:solidFill>
                <a:latin typeface="Verdana"/>
              </a:rPr>
              <a:t> </a:t>
            </a:r>
            <a:r>
              <a:rPr lang="fr-FR" sz="1100" b="0" strike="noStrike" spc="-1">
                <a:solidFill>
                  <a:srgbClr val="000000"/>
                </a:solidFill>
                <a:latin typeface="Verdana"/>
              </a:rPr>
              <a:t>professionnels</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l’Archéologie,</a:t>
            </a:r>
            <a:r>
              <a:rPr lang="fr-FR" sz="1100" b="0" strike="noStrike" spc="-26">
                <a:solidFill>
                  <a:srgbClr val="000000"/>
                </a:solidFill>
                <a:latin typeface="Verdana"/>
              </a:rPr>
              <a:t> </a:t>
            </a:r>
            <a:r>
              <a:rPr lang="fr-FR" sz="1100" b="0" strike="noStrike" spc="-1">
                <a:solidFill>
                  <a:srgbClr val="000000"/>
                </a:solidFill>
                <a:latin typeface="Verdana"/>
              </a:rPr>
              <a:t>maîtrisant</a:t>
            </a:r>
            <a:r>
              <a:rPr lang="fr-FR" sz="1100" b="0" strike="noStrike" spc="18">
                <a:solidFill>
                  <a:srgbClr val="000000"/>
                </a:solidFill>
                <a:latin typeface="Verdana"/>
              </a:rPr>
              <a:t> </a:t>
            </a:r>
            <a:r>
              <a:rPr lang="fr-FR" sz="1100" b="0" strike="noStrike" spc="-1">
                <a:solidFill>
                  <a:srgbClr val="000000"/>
                </a:solidFill>
                <a:latin typeface="Verdana"/>
              </a:rPr>
              <a:t>l’ensemble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méthodes</a:t>
            </a:r>
            <a:r>
              <a:rPr lang="fr-FR" sz="1100" b="0" strike="noStrike" spc="-41">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pratiques</a:t>
            </a:r>
            <a:r>
              <a:rPr lang="fr-FR" sz="1100" b="0" strike="noStrike" spc="4">
                <a:solidFill>
                  <a:srgbClr val="000000"/>
                </a:solidFill>
                <a:latin typeface="Verdana"/>
              </a:rPr>
              <a:t> </a:t>
            </a:r>
            <a:r>
              <a:rPr lang="fr-FR" sz="1100" b="0" strike="noStrike" spc="-1">
                <a:solidFill>
                  <a:srgbClr val="000000"/>
                </a:solidFill>
                <a:latin typeface="Verdana"/>
              </a:rPr>
              <a:t>propres</a:t>
            </a:r>
            <a:r>
              <a:rPr lang="fr-FR" sz="1100" b="0" strike="noStrike" spc="-26">
                <a:solidFill>
                  <a:srgbClr val="000000"/>
                </a:solidFill>
                <a:latin typeface="Verdana"/>
              </a:rPr>
              <a:t> </a:t>
            </a:r>
            <a:r>
              <a:rPr lang="fr-FR" sz="1100" b="0" strike="noStrike" spc="-52">
                <a:solidFill>
                  <a:srgbClr val="000000"/>
                </a:solidFill>
                <a:latin typeface="Verdana"/>
              </a:rPr>
              <a:t>à </a:t>
            </a:r>
            <a:r>
              <a:rPr lang="fr-FR" sz="1100" b="0" strike="noStrike" spc="-1">
                <a:solidFill>
                  <a:srgbClr val="000000"/>
                </a:solidFill>
                <a:latin typeface="Verdana"/>
              </a:rPr>
              <a:t>cette</a:t>
            </a:r>
            <a:r>
              <a:rPr lang="fr-FR" sz="1100" b="0" strike="noStrike" spc="-55">
                <a:solidFill>
                  <a:srgbClr val="000000"/>
                </a:solidFill>
                <a:latin typeface="Verdana"/>
              </a:rPr>
              <a:t> </a:t>
            </a:r>
            <a:r>
              <a:rPr lang="fr-FR" sz="1100" b="0" strike="noStrike" spc="-1">
                <a:solidFill>
                  <a:srgbClr val="000000"/>
                </a:solidFill>
                <a:latin typeface="Verdana"/>
              </a:rPr>
              <a:t>discipline,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l’acquisition</a:t>
            </a:r>
            <a:r>
              <a:rPr lang="fr-FR" sz="1100" b="0" strike="noStrike" spc="24">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données</a:t>
            </a:r>
            <a:r>
              <a:rPr lang="fr-FR" sz="1100" b="0" strike="noStrike" spc="-35">
                <a:solidFill>
                  <a:srgbClr val="000000"/>
                </a:solidFill>
                <a:latin typeface="Verdana"/>
              </a:rPr>
              <a:t> </a:t>
            </a:r>
            <a:r>
              <a:rPr lang="fr-FR" sz="1100" b="0" strike="noStrike" spc="-1">
                <a:solidFill>
                  <a:srgbClr val="000000"/>
                </a:solidFill>
                <a:latin typeface="Verdana"/>
              </a:rPr>
              <a:t>jusqu’à</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diffusion des</a:t>
            </a:r>
            <a:r>
              <a:rPr lang="fr-FR" sz="1100" b="0" strike="noStrike" spc="-21">
                <a:solidFill>
                  <a:srgbClr val="000000"/>
                </a:solidFill>
                <a:latin typeface="Verdana"/>
              </a:rPr>
              <a:t> </a:t>
            </a:r>
            <a:r>
              <a:rPr lang="fr-FR" sz="1100" b="0" strike="noStrike" spc="-12">
                <a:solidFill>
                  <a:srgbClr val="000000"/>
                </a:solidFill>
                <a:latin typeface="Verdana"/>
              </a:rPr>
              <a:t>connaissances.</a:t>
            </a:r>
            <a:endParaRPr lang="fr-FR" sz="1100" b="0" strike="noStrike" spc="-1">
              <a:solidFill>
                <a:srgbClr val="000000"/>
              </a:solidFill>
              <a:latin typeface="Calibri"/>
            </a:endParaRPr>
          </a:p>
          <a:p>
            <a:pPr marL="12600">
              <a:lnSpc>
                <a:spcPct val="100000"/>
              </a:lnSpc>
              <a:spcBef>
                <a:spcPts val="476"/>
              </a:spcBef>
              <a:buNone/>
            </a:pPr>
            <a:r>
              <a:rPr lang="fr-FR" sz="1100" b="0" strike="noStrike" spc="-1">
                <a:solidFill>
                  <a:srgbClr val="000000"/>
                </a:solidFill>
                <a:latin typeface="Verdana"/>
              </a:rPr>
              <a:t>Ce</a:t>
            </a:r>
            <a:r>
              <a:rPr lang="fr-FR" sz="1100" b="0" strike="noStrike" spc="-41">
                <a:solidFill>
                  <a:srgbClr val="000000"/>
                </a:solidFill>
                <a:latin typeface="Verdana"/>
              </a:rPr>
              <a:t> </a:t>
            </a:r>
            <a:r>
              <a:rPr lang="fr-FR" sz="1100" b="0" strike="noStrike" spc="-1">
                <a:solidFill>
                  <a:srgbClr val="000000"/>
                </a:solidFill>
                <a:latin typeface="Verdana"/>
              </a:rPr>
              <a:t>parcours</a:t>
            </a:r>
            <a:r>
              <a:rPr lang="fr-FR" sz="1100" b="0" strike="noStrike" spc="-15">
                <a:solidFill>
                  <a:srgbClr val="000000"/>
                </a:solidFill>
                <a:latin typeface="Verdana"/>
              </a:rPr>
              <a:t> </a:t>
            </a:r>
            <a:r>
              <a:rPr lang="fr-FR" sz="1100" b="0" strike="noStrike" spc="-1">
                <a:solidFill>
                  <a:srgbClr val="000000"/>
                </a:solidFill>
                <a:latin typeface="Verdana"/>
              </a:rPr>
              <a:t>concerne</a:t>
            </a:r>
            <a:r>
              <a:rPr lang="fr-FR" sz="1100" b="0" strike="noStrike" spc="-35">
                <a:solidFill>
                  <a:srgbClr val="000000"/>
                </a:solidFill>
                <a:latin typeface="Verdana"/>
              </a:rPr>
              <a:t> </a:t>
            </a:r>
            <a:r>
              <a:rPr lang="fr-FR" sz="1100" b="0" strike="noStrike" spc="-1">
                <a:solidFill>
                  <a:srgbClr val="000000"/>
                </a:solidFill>
                <a:latin typeface="Verdana"/>
              </a:rPr>
              <a:t>toutes</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Archéologies,</a:t>
            </a:r>
            <a:r>
              <a:rPr lang="fr-FR" sz="1100" b="0" strike="noStrike" spc="-26">
                <a:solidFill>
                  <a:srgbClr val="000000"/>
                </a:solidFill>
                <a:latin typeface="Verdana"/>
              </a:rPr>
              <a:t> </a:t>
            </a:r>
            <a:r>
              <a:rPr lang="fr-FR" sz="1100" b="0" strike="noStrike" spc="-1">
                <a:solidFill>
                  <a:srgbClr val="000000"/>
                </a:solidFill>
                <a:latin typeface="Verdana"/>
              </a:rPr>
              <a:t>dont</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chronologie</a:t>
            </a:r>
            <a:r>
              <a:rPr lang="fr-FR" sz="1100" b="0" strike="noStrike" spc="-12">
                <a:solidFill>
                  <a:srgbClr val="000000"/>
                </a:solidFill>
                <a:latin typeface="Verdana"/>
              </a:rPr>
              <a:t> </a:t>
            </a:r>
            <a:r>
              <a:rPr lang="fr-FR" sz="1100" b="0" strike="noStrike" spc="-1">
                <a:solidFill>
                  <a:srgbClr val="000000"/>
                </a:solidFill>
                <a:latin typeface="Verdana"/>
              </a:rPr>
              <a:t>s’étend</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Préhistoire à</a:t>
            </a:r>
            <a:r>
              <a:rPr lang="fr-FR" sz="1100" b="0" strike="noStrike" spc="-32">
                <a:solidFill>
                  <a:srgbClr val="000000"/>
                </a:solidFill>
                <a:latin typeface="Verdana"/>
              </a:rPr>
              <a:t> </a:t>
            </a:r>
            <a:r>
              <a:rPr lang="fr-FR" sz="1100" b="0" strike="noStrike" spc="-1">
                <a:solidFill>
                  <a:srgbClr val="000000"/>
                </a:solidFill>
                <a:latin typeface="Verdana"/>
              </a:rPr>
              <a:t>l’époque</a:t>
            </a:r>
            <a:r>
              <a:rPr lang="fr-FR" sz="1100" b="0" strike="noStrike" spc="-21">
                <a:solidFill>
                  <a:srgbClr val="000000"/>
                </a:solidFill>
                <a:latin typeface="Verdana"/>
              </a:rPr>
              <a:t> </a:t>
            </a:r>
            <a:r>
              <a:rPr lang="fr-FR" sz="1100" b="0" strike="noStrike" spc="-1">
                <a:solidFill>
                  <a:srgbClr val="000000"/>
                </a:solidFill>
                <a:latin typeface="Verdana"/>
              </a:rPr>
              <a:t>contemporaine</a:t>
            </a:r>
            <a:r>
              <a:rPr lang="fr-FR" sz="1100" b="0" strike="noStrike" spc="-12">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se</a:t>
            </a:r>
            <a:r>
              <a:rPr lang="fr-FR" sz="1100" b="0" strike="noStrike" spc="-55">
                <a:solidFill>
                  <a:srgbClr val="000000"/>
                </a:solidFill>
                <a:latin typeface="Verdana"/>
              </a:rPr>
              <a:t> </a:t>
            </a:r>
            <a:r>
              <a:rPr lang="fr-FR" sz="1100" b="0" strike="noStrike" spc="-1">
                <a:solidFill>
                  <a:srgbClr val="000000"/>
                </a:solidFill>
                <a:latin typeface="Verdana"/>
              </a:rPr>
              <a:t>décline</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plusieurs échelles</a:t>
            </a:r>
            <a:r>
              <a:rPr lang="fr-FR" sz="1100" b="0" strike="noStrike" spc="-26">
                <a:solidFill>
                  <a:srgbClr val="000000"/>
                </a:solidFill>
                <a:latin typeface="Verdana"/>
              </a:rPr>
              <a:t> </a:t>
            </a:r>
            <a:r>
              <a:rPr lang="fr-FR" sz="1100" b="0" strike="noStrike" spc="-1">
                <a:solidFill>
                  <a:srgbClr val="000000"/>
                </a:solidFill>
                <a:latin typeface="Verdana"/>
              </a:rPr>
              <a:t>géographiques</a:t>
            </a:r>
            <a:r>
              <a:rPr lang="fr-FR" sz="1100" b="0" strike="noStrike" spc="-21">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régionale,</a:t>
            </a:r>
            <a:r>
              <a:rPr lang="fr-FR" sz="1100" b="0" strike="noStrike" spc="-15">
                <a:solidFill>
                  <a:srgbClr val="000000"/>
                </a:solidFill>
                <a:latin typeface="Verdana"/>
              </a:rPr>
              <a:t> </a:t>
            </a:r>
            <a:r>
              <a:rPr lang="fr-FR" sz="1100" b="0" strike="noStrike" spc="-1">
                <a:solidFill>
                  <a:srgbClr val="000000"/>
                </a:solidFill>
                <a:latin typeface="Verdana"/>
              </a:rPr>
              <a:t>nationale,</a:t>
            </a:r>
            <a:r>
              <a:rPr lang="fr-FR" sz="1100" b="0" strike="noStrike" spc="-12">
                <a:solidFill>
                  <a:srgbClr val="000000"/>
                </a:solidFill>
                <a:latin typeface="Verdana"/>
              </a:rPr>
              <a:t> </a:t>
            </a:r>
            <a:r>
              <a:rPr lang="fr-FR" sz="1100" b="0" strike="noStrike" spc="-1">
                <a:solidFill>
                  <a:srgbClr val="000000"/>
                </a:solidFill>
                <a:latin typeface="Verdana"/>
              </a:rPr>
              <a:t>européenne</a:t>
            </a:r>
            <a:r>
              <a:rPr lang="fr-FR" sz="1100" b="0" strike="noStrike" spc="-5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méditerranéenne.</a:t>
            </a:r>
            <a:r>
              <a:rPr lang="fr-FR" sz="1100" b="0" strike="noStrike" spc="-26">
                <a:solidFill>
                  <a:srgbClr val="000000"/>
                </a:solidFill>
                <a:latin typeface="Verdana"/>
              </a:rPr>
              <a:t> Les </a:t>
            </a:r>
            <a:r>
              <a:rPr lang="fr-FR" sz="1100" b="0" strike="noStrike" spc="-1">
                <a:solidFill>
                  <a:srgbClr val="000000"/>
                </a:solidFill>
                <a:latin typeface="Verdana"/>
              </a:rPr>
              <a:t>enseignements</a:t>
            </a:r>
            <a:r>
              <a:rPr lang="fr-FR" sz="1100" b="0" strike="noStrike" spc="-35">
                <a:solidFill>
                  <a:srgbClr val="000000"/>
                </a:solidFill>
                <a:latin typeface="Verdana"/>
              </a:rPr>
              <a:t> </a:t>
            </a:r>
            <a:r>
              <a:rPr lang="fr-FR" sz="1100" b="0" strike="noStrike" spc="-1">
                <a:solidFill>
                  <a:srgbClr val="000000"/>
                </a:solidFill>
                <a:latin typeface="Verdana"/>
              </a:rPr>
              <a:t>sont</a:t>
            </a:r>
            <a:r>
              <a:rPr lang="fr-FR" sz="1100" b="0" strike="noStrike" spc="-32">
                <a:solidFill>
                  <a:srgbClr val="000000"/>
                </a:solidFill>
                <a:latin typeface="Verdana"/>
              </a:rPr>
              <a:t> </a:t>
            </a:r>
            <a:r>
              <a:rPr lang="fr-FR" sz="1100" b="0" strike="noStrike" spc="-1">
                <a:solidFill>
                  <a:srgbClr val="000000"/>
                </a:solidFill>
                <a:latin typeface="Verdana"/>
              </a:rPr>
              <a:t>assurés</a:t>
            </a:r>
            <a:r>
              <a:rPr lang="fr-FR" sz="1100" b="0" strike="noStrike" spc="-15">
                <a:solidFill>
                  <a:srgbClr val="000000"/>
                </a:solidFill>
                <a:latin typeface="Verdana"/>
              </a:rPr>
              <a:t> </a:t>
            </a:r>
            <a:r>
              <a:rPr lang="fr-FR" sz="1100" b="0" strike="noStrike" spc="-1">
                <a:solidFill>
                  <a:srgbClr val="000000"/>
                </a:solidFill>
                <a:latin typeface="Verdana"/>
              </a:rPr>
              <a:t>par</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2">
                <a:solidFill>
                  <a:srgbClr val="000000"/>
                </a:solidFill>
                <a:latin typeface="Verdana"/>
              </a:rPr>
              <a:t>enseignants-</a:t>
            </a:r>
            <a:r>
              <a:rPr lang="fr-FR" sz="1100" b="0" strike="noStrike" spc="-1">
                <a:solidFill>
                  <a:srgbClr val="000000"/>
                </a:solidFill>
                <a:latin typeface="Verdana"/>
              </a:rPr>
              <a:t>chercheurs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l’Université</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Lille</a:t>
            </a:r>
            <a:r>
              <a:rPr lang="fr-FR" sz="1100" b="0" strike="noStrike" spc="9">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par</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acteurs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2">
                <a:solidFill>
                  <a:srgbClr val="000000"/>
                </a:solidFill>
                <a:latin typeface="Verdana"/>
              </a:rPr>
              <a:t>l’archéologie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institutions</a:t>
            </a:r>
            <a:r>
              <a:rPr lang="fr-FR" sz="1100" b="0" strike="noStrike" spc="29">
                <a:solidFill>
                  <a:srgbClr val="000000"/>
                </a:solidFill>
                <a:latin typeface="Verdana"/>
              </a:rPr>
              <a:t> </a:t>
            </a:r>
            <a:r>
              <a:rPr lang="fr-FR" sz="1100" b="0" strike="noStrike" spc="-1">
                <a:solidFill>
                  <a:srgbClr val="000000"/>
                </a:solidFill>
                <a:latin typeface="Verdana"/>
              </a:rPr>
              <a:t>muséales</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région</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2">
                <a:solidFill>
                  <a:srgbClr val="000000"/>
                </a:solidFill>
                <a:latin typeface="Verdana"/>
              </a:rPr>
              <a:t> Hauts-de-France.</a:t>
            </a:r>
            <a:endParaRPr lang="fr-FR" sz="1100" b="0" strike="noStrike" spc="-1">
              <a:solidFill>
                <a:srgbClr val="000000"/>
              </a:solidFill>
              <a:latin typeface="Calibri"/>
            </a:endParaRPr>
          </a:p>
          <a:p>
            <a:pPr marL="12600">
              <a:lnSpc>
                <a:spcPct val="100000"/>
              </a:lnSpc>
              <a:spcBef>
                <a:spcPts val="485"/>
              </a:spcBef>
              <a:buNone/>
            </a:pP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master</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35">
                <a:solidFill>
                  <a:srgbClr val="000000"/>
                </a:solidFill>
                <a:latin typeface="Verdana"/>
              </a:rPr>
              <a:t> </a:t>
            </a:r>
            <a:r>
              <a:rPr lang="fr-FR" sz="1100" b="0" strike="noStrike" spc="-1">
                <a:solidFill>
                  <a:srgbClr val="000000"/>
                </a:solidFill>
                <a:latin typeface="Verdana"/>
              </a:rPr>
              <a:t>Anciens</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cherche</a:t>
            </a:r>
            <a:r>
              <a:rPr lang="fr-FR" sz="1100" b="0" strike="noStrike" spc="-26">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familiariser</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étudiants</a:t>
            </a:r>
            <a:r>
              <a:rPr lang="fr-FR" sz="1100" b="0" strike="noStrike" spc="9">
                <a:solidFill>
                  <a:srgbClr val="000000"/>
                </a:solidFill>
                <a:latin typeface="Verdana"/>
              </a:rPr>
              <a:t> </a:t>
            </a:r>
            <a:r>
              <a:rPr lang="fr-FR" sz="1100" b="0" strike="noStrike" spc="-1">
                <a:solidFill>
                  <a:srgbClr val="000000"/>
                </a:solidFill>
                <a:latin typeface="Verdana"/>
              </a:rPr>
              <a:t>avec</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problématiques</a:t>
            </a:r>
            <a:r>
              <a:rPr lang="fr-FR" sz="1100" b="0" strike="noStrike" spc="4">
                <a:solidFill>
                  <a:srgbClr val="000000"/>
                </a:solidFill>
                <a:latin typeface="Verdana"/>
              </a:rPr>
              <a:t> </a:t>
            </a:r>
            <a:r>
              <a:rPr lang="fr-FR" sz="1100" b="0" strike="noStrike" spc="-1">
                <a:solidFill>
                  <a:srgbClr val="000000"/>
                </a:solidFill>
                <a:latin typeface="Verdana"/>
              </a:rPr>
              <a:t>actuelles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2">
                <a:solidFill>
                  <a:srgbClr val="000000"/>
                </a:solidFill>
                <a:latin typeface="Verdana"/>
              </a:rPr>
              <a:t>recherches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cours</a:t>
            </a:r>
            <a:r>
              <a:rPr lang="fr-FR" sz="1100" b="0" strike="noStrike" spc="-26">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domaine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Sciences</a:t>
            </a:r>
            <a:r>
              <a:rPr lang="fr-FR" sz="1100" b="0" strike="noStrike" spc="-15">
                <a:solidFill>
                  <a:srgbClr val="000000"/>
                </a:solidFill>
                <a:latin typeface="Verdana"/>
              </a:rPr>
              <a:t> </a:t>
            </a:r>
            <a:r>
              <a:rPr lang="fr-FR" sz="1100" b="0" strike="noStrike" spc="-1">
                <a:solidFill>
                  <a:srgbClr val="000000"/>
                </a:solidFill>
                <a:latin typeface="Verdana"/>
              </a:rPr>
              <a:t>Humaines</a:t>
            </a:r>
            <a:r>
              <a:rPr lang="fr-FR" sz="1100" b="0" strike="noStrike" spc="-15">
                <a:solidFill>
                  <a:srgbClr val="000000"/>
                </a:solidFill>
                <a:latin typeface="Verdana"/>
              </a:rPr>
              <a:t> </a:t>
            </a:r>
            <a:r>
              <a:rPr lang="fr-FR" sz="1100" b="0" strike="noStrike" spc="-1">
                <a:solidFill>
                  <a:srgbClr val="000000"/>
                </a:solidFill>
                <a:latin typeface="Verdana"/>
              </a:rPr>
              <a:t>appliquées aux</a:t>
            </a:r>
            <a:r>
              <a:rPr lang="fr-FR" sz="1100" b="0" strike="noStrike" spc="-26">
                <a:solidFill>
                  <a:srgbClr val="000000"/>
                </a:solidFill>
                <a:latin typeface="Verdana"/>
              </a:rPr>
              <a:t> </a:t>
            </a:r>
            <a:r>
              <a:rPr lang="fr-FR" sz="1100" b="0" strike="noStrike" spc="-1">
                <a:solidFill>
                  <a:srgbClr val="000000"/>
                </a:solidFill>
                <a:latin typeface="Verdana"/>
              </a:rPr>
              <a:t>mondes</a:t>
            </a:r>
            <a:r>
              <a:rPr lang="fr-FR" sz="1100" b="0" strike="noStrike" spc="-21">
                <a:solidFill>
                  <a:srgbClr val="000000"/>
                </a:solidFill>
                <a:latin typeface="Verdana"/>
              </a:rPr>
              <a:t> </a:t>
            </a:r>
            <a:r>
              <a:rPr lang="fr-FR" sz="1100" b="0" strike="noStrike" spc="-1">
                <a:solidFill>
                  <a:srgbClr val="000000"/>
                </a:solidFill>
                <a:latin typeface="Verdana"/>
              </a:rPr>
              <a:t>anciens</a:t>
            </a:r>
            <a:r>
              <a:rPr lang="fr-FR" sz="1100" b="0" strike="noStrike" spc="-15">
                <a:solidFill>
                  <a:srgbClr val="000000"/>
                </a:solidFill>
                <a:latin typeface="Verdana"/>
              </a:rPr>
              <a:t> </a:t>
            </a:r>
            <a:r>
              <a:rPr lang="fr-FR" sz="1100" b="0" strike="noStrike" spc="-1">
                <a:solidFill>
                  <a:srgbClr val="000000"/>
                </a:solidFill>
                <a:latin typeface="Verdana"/>
              </a:rPr>
              <a:t>(Égypte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Orient,</a:t>
            </a:r>
            <a:r>
              <a:rPr lang="fr-FR" sz="1100" b="0" strike="noStrike" spc="-7">
                <a:solidFill>
                  <a:srgbClr val="000000"/>
                </a:solidFill>
                <a:latin typeface="Verdana"/>
              </a:rPr>
              <a:t> </a:t>
            </a:r>
            <a:r>
              <a:rPr lang="fr-FR" sz="1100" b="0" strike="noStrike" spc="-12">
                <a:solidFill>
                  <a:srgbClr val="000000"/>
                </a:solidFill>
                <a:latin typeface="Verdana"/>
              </a:rPr>
              <a:t>Préhistoire, </a:t>
            </a:r>
            <a:r>
              <a:rPr lang="fr-FR" sz="1100" b="0" strike="noStrike" spc="-1">
                <a:solidFill>
                  <a:srgbClr val="000000"/>
                </a:solidFill>
                <a:latin typeface="Verdana"/>
              </a:rPr>
              <a:t>Protohistoire européenne,</a:t>
            </a:r>
            <a:r>
              <a:rPr lang="fr-FR" sz="1100" b="0" strike="noStrike" spc="-52">
                <a:solidFill>
                  <a:srgbClr val="000000"/>
                </a:solidFill>
                <a:latin typeface="Verdana"/>
              </a:rPr>
              <a:t> </a:t>
            </a:r>
            <a:r>
              <a:rPr lang="fr-FR" sz="1100" b="0" strike="noStrike" spc="-1">
                <a:solidFill>
                  <a:srgbClr val="000000"/>
                </a:solidFill>
                <a:latin typeface="Verdana"/>
              </a:rPr>
              <a:t>Mondes</a:t>
            </a:r>
            <a:r>
              <a:rPr lang="fr-FR" sz="1100" b="0" strike="noStrike" spc="-41">
                <a:solidFill>
                  <a:srgbClr val="000000"/>
                </a:solidFill>
                <a:latin typeface="Verdana"/>
              </a:rPr>
              <a:t> </a:t>
            </a:r>
            <a:r>
              <a:rPr lang="fr-FR" sz="1100" b="0" strike="noStrike" spc="-1">
                <a:solidFill>
                  <a:srgbClr val="000000"/>
                </a:solidFill>
                <a:latin typeface="Verdana"/>
              </a:rPr>
              <a:t>grec</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romain</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leurs</a:t>
            </a:r>
            <a:r>
              <a:rPr lang="fr-FR" sz="1100" b="0" strike="noStrike" spc="-15">
                <a:solidFill>
                  <a:srgbClr val="000000"/>
                </a:solidFill>
                <a:latin typeface="Verdana"/>
              </a:rPr>
              <a:t> </a:t>
            </a:r>
            <a:r>
              <a:rPr lang="fr-FR" sz="1100" b="0" strike="noStrike" spc="-1">
                <a:solidFill>
                  <a:srgbClr val="000000"/>
                </a:solidFill>
                <a:latin typeface="Verdana"/>
              </a:rPr>
              <a:t>périphéries),</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initier</a:t>
            </a:r>
            <a:r>
              <a:rPr lang="fr-FR" sz="1100" b="0" strike="noStrike" spc="18">
                <a:solidFill>
                  <a:srgbClr val="000000"/>
                </a:solidFill>
                <a:latin typeface="Verdana"/>
              </a:rPr>
              <a:t> </a:t>
            </a:r>
            <a:r>
              <a:rPr lang="fr-FR" sz="1100" b="0" strike="noStrike" spc="-1">
                <a:solidFill>
                  <a:srgbClr val="000000"/>
                </a:solidFill>
                <a:latin typeface="Verdana"/>
              </a:rPr>
              <a:t>aux</a:t>
            </a:r>
            <a:r>
              <a:rPr lang="fr-FR" sz="1100" b="0" strike="noStrike" spc="-26">
                <a:solidFill>
                  <a:srgbClr val="000000"/>
                </a:solidFill>
                <a:latin typeface="Verdana"/>
              </a:rPr>
              <a:t> </a:t>
            </a:r>
            <a:r>
              <a:rPr lang="fr-FR" sz="1100" b="0" strike="noStrike" spc="-1">
                <a:solidFill>
                  <a:srgbClr val="000000"/>
                </a:solidFill>
                <a:latin typeface="Verdana"/>
              </a:rPr>
              <a:t>méthodes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techniques</a:t>
            </a:r>
            <a:r>
              <a:rPr lang="fr-FR" sz="1100" b="0" strike="noStrike" spc="-12">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diverses</a:t>
            </a:r>
            <a:r>
              <a:rPr lang="fr-FR" sz="1100" b="0" strike="noStrike" spc="-66">
                <a:solidFill>
                  <a:srgbClr val="000000"/>
                </a:solidFill>
                <a:latin typeface="Verdana"/>
              </a:rPr>
              <a:t> </a:t>
            </a:r>
            <a:r>
              <a:rPr lang="fr-FR" sz="1100" b="0" strike="noStrike" spc="-1">
                <a:solidFill>
                  <a:srgbClr val="000000"/>
                </a:solidFill>
                <a:latin typeface="Verdana"/>
              </a:rPr>
              <a:t>disciplines</a:t>
            </a:r>
            <a:r>
              <a:rPr lang="fr-FR" sz="1100" b="0" strike="noStrike" spc="-7">
                <a:solidFill>
                  <a:srgbClr val="000000"/>
                </a:solidFill>
                <a:latin typeface="Verdana"/>
              </a:rPr>
              <a:t> </a:t>
            </a:r>
            <a:r>
              <a:rPr lang="fr-FR" sz="1100" b="0" strike="noStrike" spc="-1">
                <a:solidFill>
                  <a:srgbClr val="000000"/>
                </a:solidFill>
                <a:latin typeface="Verdana"/>
              </a:rPr>
              <a:t>pertinentes</a:t>
            </a:r>
            <a:r>
              <a:rPr lang="fr-FR" sz="1100" b="0" strike="noStrike" spc="-46">
                <a:solidFill>
                  <a:srgbClr val="000000"/>
                </a:solidFill>
                <a:latin typeface="Verdana"/>
              </a:rPr>
              <a:t> </a:t>
            </a:r>
            <a:r>
              <a:rPr lang="fr-FR" sz="1100" b="0" strike="noStrike" spc="-1">
                <a:solidFill>
                  <a:srgbClr val="000000"/>
                </a:solidFill>
                <a:latin typeface="Verdana"/>
              </a:rPr>
              <a:t>(histoire,</a:t>
            </a:r>
            <a:r>
              <a:rPr lang="fr-FR" sz="1100" b="0" strike="noStrike" spc="-41">
                <a:solidFill>
                  <a:srgbClr val="000000"/>
                </a:solidFill>
                <a:latin typeface="Verdana"/>
              </a:rPr>
              <a:t> </a:t>
            </a:r>
            <a:r>
              <a:rPr lang="fr-FR" sz="1100" b="0" strike="noStrike" spc="-1">
                <a:solidFill>
                  <a:srgbClr val="000000"/>
                </a:solidFill>
                <a:latin typeface="Verdana"/>
              </a:rPr>
              <a:t>philologie,</a:t>
            </a:r>
            <a:r>
              <a:rPr lang="fr-FR" sz="1100" b="0" strike="noStrike" spc="-32">
                <a:solidFill>
                  <a:srgbClr val="000000"/>
                </a:solidFill>
                <a:latin typeface="Verdana"/>
              </a:rPr>
              <a:t> </a:t>
            </a:r>
            <a:r>
              <a:rPr lang="fr-FR" sz="1100" b="0" strike="noStrike" spc="-1">
                <a:solidFill>
                  <a:srgbClr val="000000"/>
                </a:solidFill>
                <a:latin typeface="Verdana"/>
              </a:rPr>
              <a:t>littérature,</a:t>
            </a:r>
            <a:r>
              <a:rPr lang="fr-FR" sz="1100" b="0" strike="noStrike" spc="-21">
                <a:solidFill>
                  <a:srgbClr val="000000"/>
                </a:solidFill>
                <a:latin typeface="Verdana"/>
              </a:rPr>
              <a:t> </a:t>
            </a:r>
            <a:r>
              <a:rPr lang="fr-FR" sz="1100" b="0" strike="noStrike" spc="-1">
                <a:solidFill>
                  <a:srgbClr val="000000"/>
                </a:solidFill>
                <a:latin typeface="Verdana"/>
              </a:rPr>
              <a:t>anthropologie</a:t>
            </a:r>
            <a:r>
              <a:rPr lang="fr-FR" sz="1100" b="0" strike="noStrike" spc="-35">
                <a:solidFill>
                  <a:srgbClr val="000000"/>
                </a:solidFill>
                <a:latin typeface="Verdana"/>
              </a:rPr>
              <a:t> </a:t>
            </a:r>
            <a:r>
              <a:rPr lang="fr-FR" sz="1100" b="0" strike="noStrike" spc="-1">
                <a:solidFill>
                  <a:srgbClr val="000000"/>
                </a:solidFill>
                <a:latin typeface="Verdana"/>
              </a:rPr>
              <a:t>culturelle,</a:t>
            </a:r>
            <a:r>
              <a:rPr lang="fr-FR" sz="1100" b="0" strike="noStrike" spc="-32">
                <a:solidFill>
                  <a:srgbClr val="000000"/>
                </a:solidFill>
                <a:latin typeface="Verdana"/>
              </a:rPr>
              <a:t> </a:t>
            </a:r>
            <a:r>
              <a:rPr lang="fr-FR" sz="1100" b="0" strike="noStrike" spc="-1">
                <a:solidFill>
                  <a:srgbClr val="000000"/>
                </a:solidFill>
                <a:latin typeface="Verdana"/>
              </a:rPr>
              <a:t>archéologie,</a:t>
            </a:r>
            <a:r>
              <a:rPr lang="fr-FR" sz="1100" b="0" strike="noStrike" spc="-46">
                <a:solidFill>
                  <a:srgbClr val="000000"/>
                </a:solidFill>
                <a:latin typeface="Verdana"/>
              </a:rPr>
              <a:t> </a:t>
            </a:r>
            <a:r>
              <a:rPr lang="fr-FR" sz="1100" b="0" strike="noStrike" spc="-12">
                <a:solidFill>
                  <a:srgbClr val="000000"/>
                </a:solidFill>
                <a:latin typeface="Verdana"/>
              </a:rPr>
              <a:t>épigraphie,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codicologie,</a:t>
            </a:r>
            <a:r>
              <a:rPr lang="fr-FR" sz="1100" b="0" strike="noStrike" spc="-52">
                <a:solidFill>
                  <a:srgbClr val="000000"/>
                </a:solidFill>
                <a:latin typeface="Verdana"/>
              </a:rPr>
              <a:t> </a:t>
            </a:r>
            <a:r>
              <a:rPr lang="fr-FR" sz="1100" b="0" strike="noStrike" spc="-1">
                <a:solidFill>
                  <a:srgbClr val="000000"/>
                </a:solidFill>
                <a:latin typeface="Verdana"/>
              </a:rPr>
              <a:t>numismatique, philosophie</a:t>
            </a:r>
            <a:r>
              <a:rPr lang="fr-FR" sz="1100" b="0" strike="noStrike" spc="-26">
                <a:solidFill>
                  <a:srgbClr val="000000"/>
                </a:solidFill>
                <a:latin typeface="Verdana"/>
              </a:rPr>
              <a:t> </a:t>
            </a:r>
            <a:r>
              <a:rPr lang="fr-FR" sz="1100" b="0" strike="noStrike" spc="-1">
                <a:solidFill>
                  <a:srgbClr val="000000"/>
                </a:solidFill>
                <a:latin typeface="Verdana"/>
              </a:rPr>
              <a:t>antique,</a:t>
            </a:r>
            <a:r>
              <a:rPr lang="fr-FR" sz="1100" b="0" strike="noStrike" spc="-32">
                <a:solidFill>
                  <a:srgbClr val="000000"/>
                </a:solidFill>
                <a:latin typeface="Verdana"/>
              </a:rPr>
              <a:t> </a:t>
            </a:r>
            <a:r>
              <a:rPr lang="fr-FR" sz="1100" b="0" strike="noStrike" spc="-1">
                <a:solidFill>
                  <a:srgbClr val="000000"/>
                </a:solidFill>
                <a:latin typeface="Verdana"/>
              </a:rPr>
              <a:t>iconographie,</a:t>
            </a:r>
            <a:r>
              <a:rPr lang="fr-FR" sz="1100" b="0" strike="noStrike" spc="-32">
                <a:solidFill>
                  <a:srgbClr val="000000"/>
                </a:solidFill>
                <a:latin typeface="Verdana"/>
              </a:rPr>
              <a:t> </a:t>
            </a:r>
            <a:r>
              <a:rPr lang="fr-FR" sz="1100" b="0" strike="noStrike" spc="-1">
                <a:solidFill>
                  <a:srgbClr val="000000"/>
                </a:solidFill>
                <a:latin typeface="Verdana"/>
              </a:rPr>
              <a:t>papyrologie,</a:t>
            </a:r>
            <a:r>
              <a:rPr lang="fr-FR" sz="1100" b="0" strike="noStrike" spc="-26">
                <a:solidFill>
                  <a:srgbClr val="000000"/>
                </a:solidFill>
                <a:latin typeface="Verdana"/>
              </a:rPr>
              <a:t> </a:t>
            </a:r>
            <a:r>
              <a:rPr lang="fr-FR" sz="1100" b="0" strike="noStrike" spc="-1">
                <a:solidFill>
                  <a:srgbClr val="000000"/>
                </a:solidFill>
                <a:latin typeface="Verdana"/>
              </a:rPr>
              <a:t>prosopographie…).</a:t>
            </a:r>
            <a:r>
              <a:rPr lang="fr-FR" sz="1100" b="0" strike="noStrike" spc="-46">
                <a:solidFill>
                  <a:srgbClr val="000000"/>
                </a:solidFill>
                <a:latin typeface="Verdana"/>
              </a:rPr>
              <a:t> </a:t>
            </a:r>
            <a:r>
              <a:rPr lang="fr-FR" sz="1100" b="0" strike="noStrike" spc="-1">
                <a:solidFill>
                  <a:srgbClr val="000000"/>
                </a:solidFill>
                <a:latin typeface="Verdana"/>
              </a:rPr>
              <a:t>En</a:t>
            </a:r>
            <a:r>
              <a:rPr lang="fr-FR" sz="1100" b="0" strike="noStrike" spc="-41">
                <a:solidFill>
                  <a:srgbClr val="000000"/>
                </a:solidFill>
                <a:latin typeface="Verdana"/>
              </a:rPr>
              <a:t> </a:t>
            </a:r>
            <a:r>
              <a:rPr lang="fr-FR" sz="1100" b="0" strike="noStrike" spc="-1">
                <a:solidFill>
                  <a:srgbClr val="000000"/>
                </a:solidFill>
                <a:latin typeface="Verdana"/>
              </a:rPr>
              <a:t>composant</a:t>
            </a:r>
            <a:r>
              <a:rPr lang="fr-FR" sz="1100" b="0" strike="noStrike" spc="-35">
                <a:solidFill>
                  <a:srgbClr val="000000"/>
                </a:solidFill>
                <a:latin typeface="Verdana"/>
              </a:rPr>
              <a:t> </a:t>
            </a:r>
            <a:r>
              <a:rPr lang="fr-FR" sz="1100" b="0" strike="noStrike" spc="-1">
                <a:solidFill>
                  <a:srgbClr val="000000"/>
                </a:solidFill>
                <a:latin typeface="Verdana"/>
              </a:rPr>
              <a:t>un</a:t>
            </a:r>
            <a:r>
              <a:rPr lang="fr-FR" sz="1100" b="0" strike="noStrike" spc="-41">
                <a:solidFill>
                  <a:srgbClr val="000000"/>
                </a:solidFill>
                <a:latin typeface="Verdana"/>
              </a:rPr>
              <a:t> </a:t>
            </a:r>
            <a:r>
              <a:rPr lang="fr-FR" sz="1100" b="0" strike="noStrike" spc="-12">
                <a:solidFill>
                  <a:srgbClr val="000000"/>
                </a:solidFill>
                <a:latin typeface="Verdana"/>
              </a:rPr>
              <a:t>cadre </a:t>
            </a:r>
            <a:r>
              <a:rPr lang="fr-FR" sz="1100" b="0" strike="noStrike" spc="-1">
                <a:solidFill>
                  <a:srgbClr val="000000"/>
                </a:solidFill>
                <a:latin typeface="Verdana"/>
              </a:rPr>
              <a:t>pluridisciplinaire</a:t>
            </a:r>
            <a:r>
              <a:rPr lang="fr-FR" sz="1100" b="0" strike="noStrike" spc="4">
                <a:solidFill>
                  <a:srgbClr val="000000"/>
                </a:solidFill>
                <a:latin typeface="Verdana"/>
              </a:rPr>
              <a:t> </a:t>
            </a:r>
            <a:r>
              <a:rPr lang="fr-FR" sz="1100" b="0" strike="noStrike" spc="-1">
                <a:solidFill>
                  <a:srgbClr val="000000"/>
                </a:solidFill>
                <a:latin typeface="Verdana"/>
              </a:rPr>
              <a:t>cohérent</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complet,</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constituant</a:t>
            </a:r>
            <a:r>
              <a:rPr lang="fr-FR" sz="1100" b="0" strike="noStrike" spc="-12">
                <a:solidFill>
                  <a:srgbClr val="000000"/>
                </a:solidFill>
                <a:latin typeface="Verdana"/>
              </a:rPr>
              <a:t> </a:t>
            </a:r>
            <a:r>
              <a:rPr lang="fr-FR" sz="1100" b="0" strike="noStrike" spc="-1">
                <a:solidFill>
                  <a:srgbClr val="000000"/>
                </a:solidFill>
                <a:latin typeface="Verdana"/>
              </a:rPr>
              <a:t>ainsi</a:t>
            </a:r>
            <a:r>
              <a:rPr lang="fr-FR" sz="1100" b="0" strike="noStrike" spc="-15">
                <a:solidFill>
                  <a:srgbClr val="000000"/>
                </a:solidFill>
                <a:latin typeface="Verdana"/>
              </a:rPr>
              <a:t> </a:t>
            </a:r>
            <a:r>
              <a:rPr lang="fr-FR" sz="1100" b="0" strike="noStrike" spc="-1">
                <a:solidFill>
                  <a:srgbClr val="000000"/>
                </a:solidFill>
                <a:latin typeface="Verdana"/>
              </a:rPr>
              <a:t>un</a:t>
            </a:r>
            <a:r>
              <a:rPr lang="fr-FR" sz="1100" b="0" strike="noStrike" spc="-26">
                <a:solidFill>
                  <a:srgbClr val="000000"/>
                </a:solidFill>
                <a:latin typeface="Verdana"/>
              </a:rPr>
              <a:t> </a:t>
            </a:r>
            <a:r>
              <a:rPr lang="fr-FR" sz="1100" b="0" strike="noStrike" spc="-1">
                <a:solidFill>
                  <a:srgbClr val="000000"/>
                </a:solidFill>
                <a:latin typeface="Verdana"/>
              </a:rPr>
              <a:t>environnement</a:t>
            </a:r>
            <a:r>
              <a:rPr lang="fr-FR" sz="1100" b="0" strike="noStrike" spc="-21">
                <a:solidFill>
                  <a:srgbClr val="000000"/>
                </a:solidFill>
                <a:latin typeface="Verdana"/>
              </a:rPr>
              <a:t> </a:t>
            </a:r>
            <a:r>
              <a:rPr lang="fr-FR" sz="1100" b="0" strike="noStrike" spc="-1">
                <a:solidFill>
                  <a:srgbClr val="000000"/>
                </a:solidFill>
                <a:latin typeface="Verdana"/>
              </a:rPr>
              <a:t>scientifique</a:t>
            </a:r>
            <a:r>
              <a:rPr lang="fr-FR" sz="1100" b="0" strike="noStrike" spc="4">
                <a:solidFill>
                  <a:srgbClr val="000000"/>
                </a:solidFill>
                <a:latin typeface="Verdana"/>
              </a:rPr>
              <a:t> </a:t>
            </a:r>
            <a:r>
              <a:rPr lang="fr-FR" sz="1100" b="0" strike="noStrike" spc="-1">
                <a:solidFill>
                  <a:srgbClr val="000000"/>
                </a:solidFill>
                <a:latin typeface="Verdana"/>
              </a:rPr>
              <a:t>idéal, elle</a:t>
            </a:r>
            <a:r>
              <a:rPr lang="fr-FR" sz="1100" b="0" strike="noStrike" spc="-26">
                <a:solidFill>
                  <a:srgbClr val="000000"/>
                </a:solidFill>
                <a:latin typeface="Verdana"/>
              </a:rPr>
              <a:t> </a:t>
            </a:r>
            <a:r>
              <a:rPr lang="fr-FR" sz="1100" b="0" strike="noStrike" spc="-1">
                <a:solidFill>
                  <a:srgbClr val="000000"/>
                </a:solidFill>
                <a:latin typeface="Verdana"/>
              </a:rPr>
              <a:t>vise</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2">
                <a:solidFill>
                  <a:srgbClr val="000000"/>
                </a:solidFill>
                <a:latin typeface="Verdana"/>
              </a:rPr>
              <a:t>former</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futurs</a:t>
            </a:r>
            <a:r>
              <a:rPr lang="fr-FR" sz="1100" b="0" strike="noStrike" spc="-15">
                <a:solidFill>
                  <a:srgbClr val="000000"/>
                </a:solidFill>
                <a:latin typeface="Verdana"/>
              </a:rPr>
              <a:t> </a:t>
            </a:r>
            <a:r>
              <a:rPr lang="fr-FR" sz="1100" b="0" strike="noStrike" spc="-1">
                <a:solidFill>
                  <a:srgbClr val="000000"/>
                </a:solidFill>
                <a:latin typeface="Verdana"/>
              </a:rPr>
              <a:t>spécialistes</a:t>
            </a:r>
            <a:r>
              <a:rPr lang="fr-FR" sz="1100" b="0" strike="noStrike" spc="-7">
                <a:solidFill>
                  <a:srgbClr val="000000"/>
                </a:solidFill>
                <a:latin typeface="Verdana"/>
              </a:rPr>
              <a:t> </a:t>
            </a:r>
            <a:r>
              <a:rPr lang="fr-FR" sz="1100" b="0" strike="noStrike" spc="-1">
                <a:solidFill>
                  <a:srgbClr val="000000"/>
                </a:solidFill>
                <a:latin typeface="Verdana"/>
              </a:rPr>
              <a:t>dans</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1" strike="noStrike" spc="-1">
                <a:solidFill>
                  <a:srgbClr val="000000"/>
                </a:solidFill>
                <a:latin typeface="Verdana"/>
              </a:rPr>
              <a:t>3</a:t>
            </a:r>
            <a:r>
              <a:rPr lang="fr-FR" sz="1100" b="1" strike="noStrike" spc="-26">
                <a:solidFill>
                  <a:srgbClr val="000000"/>
                </a:solidFill>
                <a:latin typeface="Verdana"/>
              </a:rPr>
              <a:t> </a:t>
            </a:r>
            <a:r>
              <a:rPr lang="fr-FR" sz="1100" b="1" strike="noStrike" spc="-1">
                <a:solidFill>
                  <a:srgbClr val="000000"/>
                </a:solidFill>
                <a:latin typeface="Verdana"/>
              </a:rPr>
              <a:t>parcours</a:t>
            </a:r>
            <a:r>
              <a:rPr lang="fr-FR" sz="1100" b="1" strike="noStrike" spc="-41">
                <a:solidFill>
                  <a:srgbClr val="000000"/>
                </a:solidFill>
                <a:latin typeface="Verdana"/>
              </a:rPr>
              <a:t> </a:t>
            </a:r>
            <a:r>
              <a:rPr lang="fr-FR" sz="1100" b="1" strike="noStrike" spc="-1">
                <a:solidFill>
                  <a:srgbClr val="000000"/>
                </a:solidFill>
                <a:latin typeface="Verdana"/>
              </a:rPr>
              <a:t>suivants</a:t>
            </a:r>
            <a:r>
              <a:rPr lang="fr-FR" sz="1100" b="1" strike="noStrike" spc="-32">
                <a:solidFill>
                  <a:srgbClr val="000000"/>
                </a:solidFill>
                <a:latin typeface="Verdana"/>
              </a:rPr>
              <a:t> </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Égypte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46">
                <a:solidFill>
                  <a:srgbClr val="000000"/>
                </a:solidFill>
                <a:latin typeface="Verdana"/>
              </a:rPr>
              <a:t> </a:t>
            </a:r>
            <a:r>
              <a:rPr lang="fr-FR" sz="1100" b="0" strike="noStrike" spc="-12">
                <a:solidFill>
                  <a:srgbClr val="000000"/>
                </a:solidFill>
                <a:latin typeface="Verdana"/>
              </a:rPr>
              <a:t>Proche-</a:t>
            </a:r>
            <a:r>
              <a:rPr lang="fr-FR" sz="1100" b="0" strike="noStrike" spc="-1">
                <a:solidFill>
                  <a:srgbClr val="000000"/>
                </a:solidFill>
                <a:latin typeface="Verdana"/>
              </a:rPr>
              <a:t>Orient</a:t>
            </a:r>
            <a:r>
              <a:rPr lang="fr-FR" sz="1100" b="0" strike="noStrike" spc="-26">
                <a:solidFill>
                  <a:srgbClr val="000000"/>
                </a:solidFill>
                <a:latin typeface="Verdana"/>
              </a:rPr>
              <a:t> </a:t>
            </a:r>
            <a:r>
              <a:rPr lang="fr-FR" sz="1100" b="0" strike="noStrike" spc="-1">
                <a:solidFill>
                  <a:srgbClr val="000000"/>
                </a:solidFill>
                <a:latin typeface="Verdana"/>
              </a:rPr>
              <a:t>anciens</a:t>
            </a:r>
            <a:r>
              <a:rPr lang="fr-FR" sz="1100" b="0" strike="noStrike" spc="-21">
                <a:solidFill>
                  <a:srgbClr val="000000"/>
                </a:solidFill>
                <a:latin typeface="Verdana"/>
              </a:rPr>
              <a:t> </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Histoire,</a:t>
            </a:r>
            <a:r>
              <a:rPr lang="fr-FR" sz="1100" b="0" strike="noStrike" spc="-15">
                <a:solidFill>
                  <a:srgbClr val="000000"/>
                </a:solidFill>
                <a:latin typeface="Verdana"/>
              </a:rPr>
              <a:t> </a:t>
            </a:r>
            <a:r>
              <a:rPr lang="fr-FR" sz="1100" b="0" strike="noStrike" spc="-1">
                <a:solidFill>
                  <a:srgbClr val="000000"/>
                </a:solidFill>
                <a:latin typeface="Verdana"/>
              </a:rPr>
              <a:t>littérature</a:t>
            </a:r>
            <a:r>
              <a:rPr lang="fr-FR" sz="1100" b="0" strike="noStrike" spc="18">
                <a:solidFill>
                  <a:srgbClr val="000000"/>
                </a:solidFill>
                <a:latin typeface="Verdana"/>
              </a:rPr>
              <a:t> </a:t>
            </a:r>
            <a:r>
              <a:rPr lang="fr-FR" sz="1100" b="0" strike="noStrike" spc="-26">
                <a:solidFill>
                  <a:srgbClr val="000000"/>
                </a:solidFill>
                <a:latin typeface="Verdana"/>
              </a:rPr>
              <a:t>et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anthropologie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21">
                <a:solidFill>
                  <a:srgbClr val="000000"/>
                </a:solidFill>
                <a:latin typeface="Verdana"/>
              </a:rPr>
              <a:t> </a:t>
            </a:r>
            <a:r>
              <a:rPr lang="fr-FR" sz="1100" b="0" strike="noStrike" spc="-1">
                <a:solidFill>
                  <a:srgbClr val="000000"/>
                </a:solidFill>
                <a:latin typeface="Verdana"/>
              </a:rPr>
              <a:t>grec</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romain</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Métiers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l’archéologie.</a:t>
            </a:r>
            <a:r>
              <a:rPr lang="fr-FR" sz="1100" b="0" strike="noStrike" spc="-7">
                <a:solidFill>
                  <a:srgbClr val="000000"/>
                </a:solidFill>
                <a:latin typeface="Verdana"/>
              </a:rPr>
              <a:t> </a:t>
            </a: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parcours</a:t>
            </a:r>
            <a:r>
              <a:rPr lang="fr-FR" sz="1100" b="0" strike="noStrike" spc="-15">
                <a:solidFill>
                  <a:srgbClr val="000000"/>
                </a:solidFill>
                <a:latin typeface="Verdana"/>
              </a:rPr>
              <a:t> </a:t>
            </a:r>
            <a:r>
              <a:rPr lang="fr-FR" sz="1100" b="0" strike="noStrike" spc="-1">
                <a:solidFill>
                  <a:srgbClr val="000000"/>
                </a:solidFill>
                <a:latin typeface="Verdana"/>
              </a:rPr>
              <a:t>Métiers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l’archéologie</a:t>
            </a:r>
            <a:r>
              <a:rPr lang="fr-FR" sz="1100" b="0" strike="noStrike" spc="-15">
                <a:solidFill>
                  <a:srgbClr val="000000"/>
                </a:solidFill>
                <a:latin typeface="Verdana"/>
              </a:rPr>
              <a:t> </a:t>
            </a:r>
            <a:r>
              <a:rPr lang="fr-FR" sz="1100" b="0" strike="noStrike" spc="-1">
                <a:solidFill>
                  <a:srgbClr val="000000"/>
                </a:solidFill>
                <a:latin typeface="Verdana"/>
              </a:rPr>
              <a:t>a</a:t>
            </a:r>
            <a:r>
              <a:rPr lang="fr-FR" sz="1100" b="0" strike="noStrike" spc="-12">
                <a:solidFill>
                  <a:srgbClr val="000000"/>
                </a:solidFill>
                <a:latin typeface="Verdana"/>
              </a:rPr>
              <a:t> </a:t>
            </a:r>
            <a:r>
              <a:rPr lang="fr-FR" sz="1100" b="0" strike="noStrike" spc="-21">
                <a:solidFill>
                  <a:srgbClr val="000000"/>
                </a:solidFill>
                <a:latin typeface="Verdana"/>
              </a:rPr>
              <a:t>pour </a:t>
            </a:r>
            <a:r>
              <a:rPr lang="fr-FR" sz="1100" b="0" strike="noStrike" spc="-1">
                <a:solidFill>
                  <a:srgbClr val="000000"/>
                </a:solidFill>
                <a:latin typeface="Verdana"/>
              </a:rPr>
              <a:t>vocation</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former</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étudiants</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toute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palette</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activités</a:t>
            </a:r>
            <a:r>
              <a:rPr lang="fr-FR" sz="1100" b="0" strike="noStrike" spc="-12">
                <a:solidFill>
                  <a:srgbClr val="000000"/>
                </a:solidFill>
                <a:latin typeface="Verdana"/>
              </a:rPr>
              <a:t> </a:t>
            </a:r>
            <a:r>
              <a:rPr lang="fr-FR" sz="1100" b="0" strike="noStrike" spc="-1">
                <a:solidFill>
                  <a:srgbClr val="000000"/>
                </a:solidFill>
                <a:latin typeface="Verdana"/>
              </a:rPr>
              <a:t>archéologiques</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fouille,</a:t>
            </a:r>
            <a:r>
              <a:rPr lang="fr-FR" sz="1100" b="0" strike="noStrike" spc="-7">
                <a:solidFill>
                  <a:srgbClr val="000000"/>
                </a:solidFill>
                <a:latin typeface="Verdana"/>
              </a:rPr>
              <a:t> </a:t>
            </a:r>
            <a:r>
              <a:rPr lang="fr-FR" sz="1100" b="0" strike="noStrike" spc="-1">
                <a:solidFill>
                  <a:srgbClr val="000000"/>
                </a:solidFill>
                <a:latin typeface="Verdana"/>
              </a:rPr>
              <a:t>enregistrement,</a:t>
            </a:r>
            <a:r>
              <a:rPr lang="fr-FR" sz="1100" b="0" strike="noStrike" spc="-12">
                <a:solidFill>
                  <a:srgbClr val="000000"/>
                </a:solidFill>
                <a:latin typeface="Verdana"/>
              </a:rPr>
              <a:t> </a:t>
            </a:r>
            <a:r>
              <a:rPr lang="fr-FR" sz="1100" b="0" strike="noStrike" spc="-1">
                <a:solidFill>
                  <a:srgbClr val="000000"/>
                </a:solidFill>
                <a:latin typeface="Verdana"/>
              </a:rPr>
              <a:t>traitement</a:t>
            </a:r>
            <a:r>
              <a:rPr lang="fr-FR" sz="1100" b="0" strike="noStrike" spc="-12">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conservation</a:t>
            </a:r>
            <a:r>
              <a:rPr lang="fr-FR" sz="1100" b="0" strike="noStrike" spc="-35">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données</a:t>
            </a:r>
            <a:r>
              <a:rPr lang="fr-FR" sz="1100" b="0" strike="noStrike" spc="-35">
                <a:solidFill>
                  <a:srgbClr val="000000"/>
                </a:solidFill>
                <a:latin typeface="Verdana"/>
              </a:rPr>
              <a:t> </a:t>
            </a:r>
            <a:r>
              <a:rPr lang="fr-FR" sz="1100" b="0" strike="noStrike" spc="-1">
                <a:solidFill>
                  <a:srgbClr val="000000"/>
                </a:solidFill>
                <a:latin typeface="Verdana"/>
              </a:rPr>
              <a:t>scientifiques ainsi</a:t>
            </a:r>
            <a:r>
              <a:rPr lang="fr-FR" sz="1100" b="0" strike="noStrike" spc="-15">
                <a:solidFill>
                  <a:srgbClr val="000000"/>
                </a:solidFill>
                <a:latin typeface="Verdana"/>
              </a:rPr>
              <a:t> </a:t>
            </a:r>
            <a:r>
              <a:rPr lang="fr-FR" sz="1100" b="0" strike="noStrike" spc="-1">
                <a:solidFill>
                  <a:srgbClr val="000000"/>
                </a:solidFill>
                <a:latin typeface="Verdana"/>
              </a:rPr>
              <a:t>que</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archives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fouilles</a:t>
            </a:r>
            <a:r>
              <a:rPr lang="fr-FR" sz="1100" b="0" strike="noStrike" spc="-7">
                <a:solidFill>
                  <a:srgbClr val="000000"/>
                </a:solidFill>
                <a:latin typeface="Verdana"/>
              </a:rPr>
              <a:t> </a:t>
            </a:r>
            <a:r>
              <a:rPr lang="fr-FR" sz="1100" b="0" strike="noStrike" spc="-1">
                <a:solidFill>
                  <a:srgbClr val="000000"/>
                </a:solidFill>
                <a:latin typeface="Verdana"/>
              </a:rPr>
              <a:t>(mobilier</a:t>
            </a:r>
            <a:r>
              <a:rPr lang="fr-FR" sz="1100" b="0" strike="noStrike" spc="4">
                <a:solidFill>
                  <a:srgbClr val="000000"/>
                </a:solidFill>
                <a:latin typeface="Verdana"/>
              </a:rPr>
              <a:t> </a:t>
            </a:r>
            <a:r>
              <a:rPr lang="fr-FR" sz="1100" b="0" strike="noStrike" spc="-1">
                <a:solidFill>
                  <a:srgbClr val="000000"/>
                </a:solidFill>
                <a:latin typeface="Verdana"/>
              </a:rPr>
              <a:t>archéologique</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sa</a:t>
            </a:r>
            <a:r>
              <a:rPr lang="fr-FR" sz="1100" b="0" strike="noStrike" spc="-32">
                <a:solidFill>
                  <a:srgbClr val="000000"/>
                </a:solidFill>
                <a:latin typeface="Verdana"/>
              </a:rPr>
              <a:t> </a:t>
            </a:r>
            <a:r>
              <a:rPr lang="fr-FR" sz="1100" b="0" strike="noStrike" spc="-12">
                <a:solidFill>
                  <a:srgbClr val="000000"/>
                </a:solidFill>
                <a:latin typeface="Verdana"/>
              </a:rPr>
              <a:t>documentation </a:t>
            </a:r>
            <a:r>
              <a:rPr lang="fr-FR" sz="1100" b="0" strike="noStrike" spc="-1">
                <a:solidFill>
                  <a:srgbClr val="000000"/>
                </a:solidFill>
                <a:latin typeface="Verdana"/>
              </a:rPr>
              <a:t>associée),</a:t>
            </a:r>
            <a:r>
              <a:rPr lang="fr-FR" sz="1100" b="0" strike="noStrike" spc="-52">
                <a:solidFill>
                  <a:srgbClr val="000000"/>
                </a:solidFill>
                <a:latin typeface="Verdana"/>
              </a:rPr>
              <a:t> </a:t>
            </a:r>
            <a:r>
              <a:rPr lang="fr-FR" sz="1100" b="0" strike="noStrike" spc="-1">
                <a:solidFill>
                  <a:srgbClr val="000000"/>
                </a:solidFill>
                <a:latin typeface="Verdana"/>
              </a:rPr>
              <a:t>diffusion</a:t>
            </a:r>
            <a:r>
              <a:rPr lang="fr-FR" sz="1100" b="0" strike="noStrike" spc="9">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connaissances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versement</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archives</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
                <a:solidFill>
                  <a:srgbClr val="000000"/>
                </a:solidFill>
                <a:latin typeface="Verdana"/>
              </a:rPr>
              <a:t>l’État, </a:t>
            </a:r>
            <a:r>
              <a:rPr lang="fr-FR" sz="1100" b="0" strike="noStrike" spc="-12">
                <a:solidFill>
                  <a:srgbClr val="000000"/>
                </a:solidFill>
                <a:latin typeface="Verdana"/>
              </a:rPr>
              <a:t>recherche.</a:t>
            </a:r>
            <a:endParaRPr lang="fr-FR" sz="1100" b="0" strike="noStrike" spc="-1">
              <a:solidFill>
                <a:srgbClr val="000000"/>
              </a:solidFill>
              <a:latin typeface="Calibri"/>
            </a:endParaRPr>
          </a:p>
        </p:txBody>
      </p:sp>
      <p:sp>
        <p:nvSpPr>
          <p:cNvPr id="190" name="object 4"/>
          <p:cNvSpPr/>
          <p:nvPr/>
        </p:nvSpPr>
        <p:spPr>
          <a:xfrm>
            <a:off x="281880" y="5311440"/>
            <a:ext cx="8476920" cy="10188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Le</a:t>
            </a:r>
            <a:r>
              <a:rPr lang="fr-FR" sz="1100" b="0" strike="noStrike" spc="-41">
                <a:solidFill>
                  <a:srgbClr val="000000"/>
                </a:solidFill>
                <a:latin typeface="Verdana"/>
              </a:rPr>
              <a:t> </a:t>
            </a:r>
            <a:r>
              <a:rPr lang="fr-FR" sz="1100" b="0" strike="noStrike" spc="-1">
                <a:solidFill>
                  <a:srgbClr val="000000"/>
                </a:solidFill>
                <a:latin typeface="Verdana"/>
              </a:rPr>
              <a:t>parcours Métiers</a:t>
            </a:r>
            <a:r>
              <a:rPr lang="fr-FR" sz="1100" b="0" strike="noStrike" spc="-4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l’Archéologie</a:t>
            </a:r>
            <a:r>
              <a:rPr lang="fr-FR" sz="1100" b="0" strike="noStrike" spc="-15">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inscrit 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5">
                <a:solidFill>
                  <a:srgbClr val="000000"/>
                </a:solidFill>
                <a:latin typeface="Verdana"/>
              </a:rPr>
              <a:t> </a:t>
            </a:r>
            <a:r>
              <a:rPr lang="fr-FR" sz="1100" b="1" strike="noStrike" spc="-1">
                <a:solidFill>
                  <a:srgbClr val="6157EC"/>
                </a:solidFill>
                <a:latin typeface="Verdana"/>
              </a:rPr>
              <a:t>Programme</a:t>
            </a:r>
            <a:r>
              <a:rPr lang="fr-FR" sz="1100" b="1" strike="noStrike" spc="-41">
                <a:solidFill>
                  <a:srgbClr val="6157EC"/>
                </a:solidFill>
                <a:latin typeface="Verdana"/>
              </a:rPr>
              <a:t> </a:t>
            </a:r>
            <a:r>
              <a:rPr lang="fr-FR" sz="1100" b="1" strike="noStrike" spc="-1">
                <a:solidFill>
                  <a:srgbClr val="6157EC"/>
                </a:solidFill>
                <a:latin typeface="Verdana"/>
              </a:rPr>
              <a:t>Gradué</a:t>
            </a:r>
            <a:r>
              <a:rPr lang="fr-FR" sz="1100" b="1" strike="noStrike" spc="-35">
                <a:solidFill>
                  <a:srgbClr val="6157EC"/>
                </a:solidFill>
                <a:latin typeface="Verdana"/>
              </a:rPr>
              <a:t> </a:t>
            </a:r>
            <a:r>
              <a:rPr lang="fr-FR" sz="1100" b="0" strike="noStrike" spc="-1">
                <a:solidFill>
                  <a:srgbClr val="6157EC"/>
                </a:solidFill>
                <a:latin typeface="Verdana"/>
              </a:rPr>
              <a:t>«</a:t>
            </a:r>
            <a:r>
              <a:rPr lang="fr-FR" sz="1100" b="0" strike="noStrike" spc="-15">
                <a:solidFill>
                  <a:srgbClr val="6157EC"/>
                </a:solidFill>
                <a:latin typeface="Verdana"/>
              </a:rPr>
              <a:t> </a:t>
            </a:r>
            <a:r>
              <a:rPr lang="fr-FR" sz="1100" b="1" strike="noStrike" spc="-1">
                <a:solidFill>
                  <a:srgbClr val="6157EC"/>
                </a:solidFill>
                <a:latin typeface="Verdana"/>
              </a:rPr>
              <a:t>Cultures,</a:t>
            </a:r>
            <a:r>
              <a:rPr lang="fr-FR" sz="1100" b="1" strike="noStrike" spc="-55">
                <a:solidFill>
                  <a:srgbClr val="6157EC"/>
                </a:solidFill>
                <a:latin typeface="Verdana"/>
              </a:rPr>
              <a:t> </a:t>
            </a:r>
            <a:r>
              <a:rPr lang="fr-FR" sz="1100" b="1" strike="noStrike" spc="-1">
                <a:solidFill>
                  <a:srgbClr val="6157EC"/>
                </a:solidFill>
                <a:latin typeface="Verdana"/>
              </a:rPr>
              <a:t>sociétés,</a:t>
            </a:r>
            <a:r>
              <a:rPr lang="fr-FR" sz="1100" b="1" strike="noStrike" spc="-55">
                <a:solidFill>
                  <a:srgbClr val="6157EC"/>
                </a:solidFill>
                <a:latin typeface="Verdana"/>
              </a:rPr>
              <a:t> </a:t>
            </a:r>
            <a:r>
              <a:rPr lang="fr-FR" sz="1100" b="1" strike="noStrike" spc="-1">
                <a:solidFill>
                  <a:srgbClr val="6157EC"/>
                </a:solidFill>
                <a:latin typeface="Verdana"/>
              </a:rPr>
              <a:t>pratiques</a:t>
            </a:r>
            <a:r>
              <a:rPr lang="fr-FR" sz="1100" b="1" strike="noStrike" spc="-26">
                <a:solidFill>
                  <a:srgbClr val="6157EC"/>
                </a:solidFill>
                <a:latin typeface="Verdana"/>
              </a:rPr>
              <a:t> en </a:t>
            </a:r>
            <a:r>
              <a:rPr lang="fr-FR" sz="1100" b="1" strike="noStrike" spc="-1">
                <a:solidFill>
                  <a:srgbClr val="6157EC"/>
                </a:solidFill>
                <a:latin typeface="Verdana"/>
              </a:rPr>
              <a:t>mutation</a:t>
            </a:r>
            <a:r>
              <a:rPr lang="fr-FR" sz="1100" b="1" strike="noStrike" spc="-15">
                <a:solidFill>
                  <a:srgbClr val="6157EC"/>
                </a:solidFill>
                <a:latin typeface="Verdana"/>
              </a:rPr>
              <a:t> </a:t>
            </a:r>
            <a:r>
              <a:rPr lang="fr-FR" sz="1100" b="0" strike="noStrike" spc="-26">
                <a:solidFill>
                  <a:srgbClr val="6157EC"/>
                </a:solidFill>
                <a:latin typeface="Verdana"/>
              </a:rPr>
              <a:t>»</a:t>
            </a:r>
            <a:r>
              <a:rPr lang="fr-FR" sz="1100" b="0" strike="noStrike" spc="-26">
                <a:solidFill>
                  <a:srgbClr val="000000"/>
                </a:solidFill>
                <a:latin typeface="Verdana"/>
              </a:rPr>
              <a: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Ce</a:t>
            </a:r>
            <a:r>
              <a:rPr lang="fr-FR" sz="1100" b="0" strike="noStrike" spc="-46">
                <a:solidFill>
                  <a:srgbClr val="000000"/>
                </a:solidFill>
                <a:latin typeface="Verdana"/>
              </a:rPr>
              <a:t> </a:t>
            </a:r>
            <a:r>
              <a:rPr lang="fr-FR" sz="1100" b="0" strike="noStrike" spc="-1">
                <a:solidFill>
                  <a:srgbClr val="000000"/>
                </a:solidFill>
                <a:latin typeface="Verdana"/>
              </a:rPr>
              <a:t>programme</a:t>
            </a:r>
            <a:r>
              <a:rPr lang="fr-FR" sz="1100" b="0" strike="noStrike" spc="-7">
                <a:solidFill>
                  <a:srgbClr val="000000"/>
                </a:solidFill>
                <a:latin typeface="Verdana"/>
              </a:rPr>
              <a:t> </a:t>
            </a:r>
            <a:r>
              <a:rPr lang="fr-FR" sz="1100" b="0" strike="noStrike" spc="-1">
                <a:solidFill>
                  <a:srgbClr val="000000"/>
                </a:solidFill>
                <a:latin typeface="Verdana"/>
              </a:rPr>
              <a:t>propose</a:t>
            </a:r>
            <a:r>
              <a:rPr lang="fr-FR" sz="1100" b="0" strike="noStrike" spc="-41">
                <a:solidFill>
                  <a:srgbClr val="000000"/>
                </a:solidFill>
                <a:latin typeface="Verdana"/>
              </a:rPr>
              <a:t> </a:t>
            </a:r>
            <a:r>
              <a:rPr lang="fr-FR" sz="1100" b="0" strike="noStrike" spc="-1">
                <a:solidFill>
                  <a:srgbClr val="000000"/>
                </a:solidFill>
                <a:latin typeface="Verdana"/>
              </a:rPr>
              <a:t>une</a:t>
            </a:r>
            <a:r>
              <a:rPr lang="fr-FR" sz="1100" b="0" strike="noStrike" spc="-26">
                <a:solidFill>
                  <a:srgbClr val="000000"/>
                </a:solidFill>
                <a:latin typeface="Verdana"/>
              </a:rPr>
              <a:t> </a:t>
            </a:r>
            <a:r>
              <a:rPr lang="fr-FR" sz="1100" b="0" strike="noStrike" spc="-1">
                <a:solidFill>
                  <a:srgbClr val="000000"/>
                </a:solidFill>
                <a:latin typeface="Verdana"/>
              </a:rPr>
              <a:t>formation</a:t>
            </a:r>
            <a:r>
              <a:rPr lang="fr-FR" sz="1100" b="0" strike="noStrike" spc="-12">
                <a:solidFill>
                  <a:srgbClr val="000000"/>
                </a:solidFill>
                <a:latin typeface="Verdana"/>
              </a:rPr>
              <a:t> </a:t>
            </a:r>
            <a:r>
              <a:rPr lang="fr-FR" sz="1100" b="0" strike="noStrike" spc="-1">
                <a:solidFill>
                  <a:srgbClr val="000000"/>
                </a:solidFill>
                <a:latin typeface="Verdana"/>
              </a:rPr>
              <a:t>pluridisciplinaire</a:t>
            </a:r>
            <a:r>
              <a:rPr lang="fr-FR" sz="1100" b="0" strike="noStrike" spc="18">
                <a:solidFill>
                  <a:srgbClr val="000000"/>
                </a:solidFill>
                <a:latin typeface="Verdana"/>
              </a:rPr>
              <a:t> </a:t>
            </a:r>
            <a:r>
              <a:rPr lang="fr-FR" sz="1100" b="0" strike="noStrike" spc="-1">
                <a:solidFill>
                  <a:srgbClr val="000000"/>
                </a:solidFill>
                <a:latin typeface="Verdana"/>
              </a:rPr>
              <a:t>d’études</a:t>
            </a:r>
            <a:r>
              <a:rPr lang="fr-FR" sz="1100" b="0" strike="noStrike" spc="-26">
                <a:solidFill>
                  <a:srgbClr val="000000"/>
                </a:solidFill>
                <a:latin typeface="Verdana"/>
              </a:rPr>
              <a:t> </a:t>
            </a:r>
            <a:r>
              <a:rPr lang="fr-FR" sz="1100" b="0" strike="noStrike" spc="-1">
                <a:solidFill>
                  <a:srgbClr val="000000"/>
                </a:solidFill>
                <a:latin typeface="Verdana"/>
              </a:rPr>
              <a:t>supérieures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1" strike="noStrike" spc="-1">
                <a:solidFill>
                  <a:srgbClr val="6157EC"/>
                </a:solidFill>
                <a:latin typeface="Verdana"/>
              </a:rPr>
              <a:t>niveau</a:t>
            </a:r>
            <a:r>
              <a:rPr lang="fr-FR" sz="1100" b="1" strike="noStrike" spc="-41">
                <a:solidFill>
                  <a:srgbClr val="6157EC"/>
                </a:solidFill>
                <a:latin typeface="Verdana"/>
              </a:rPr>
              <a:t> </a:t>
            </a:r>
            <a:r>
              <a:rPr lang="fr-FR" sz="1100" b="1" strike="noStrike" spc="-1">
                <a:solidFill>
                  <a:srgbClr val="6157EC"/>
                </a:solidFill>
                <a:latin typeface="Verdana"/>
              </a:rPr>
              <a:t>Master</a:t>
            </a:r>
            <a:r>
              <a:rPr lang="fr-FR" sz="1100" b="1" strike="noStrike" spc="-46">
                <a:solidFill>
                  <a:srgbClr val="6157EC"/>
                </a:solidFill>
                <a:latin typeface="Verdana"/>
              </a:rPr>
              <a:t> </a:t>
            </a:r>
            <a:r>
              <a:rPr lang="fr-FR" sz="1100" b="1" strike="noStrike" spc="-1">
                <a:solidFill>
                  <a:srgbClr val="6157EC"/>
                </a:solidFill>
                <a:latin typeface="Verdana"/>
              </a:rPr>
              <a:t>et</a:t>
            </a:r>
            <a:r>
              <a:rPr lang="fr-FR" sz="1100" b="1" strike="noStrike" spc="-46">
                <a:solidFill>
                  <a:srgbClr val="6157EC"/>
                </a:solidFill>
                <a:latin typeface="Verdana"/>
              </a:rPr>
              <a:t> </a:t>
            </a:r>
            <a:r>
              <a:rPr lang="fr-FR" sz="1100" b="1" strike="noStrike" spc="-1">
                <a:solidFill>
                  <a:srgbClr val="6157EC"/>
                </a:solidFill>
                <a:latin typeface="Verdana"/>
              </a:rPr>
              <a:t>Doctorat</a:t>
            </a:r>
            <a:r>
              <a:rPr lang="fr-FR" sz="1100" b="1" strike="noStrike" spc="-35">
                <a:solidFill>
                  <a:srgbClr val="6157EC"/>
                </a:solidFill>
                <a:latin typeface="Verdana"/>
              </a:rPr>
              <a:t> </a:t>
            </a:r>
            <a:r>
              <a:rPr lang="fr-FR" sz="1100" b="0" strike="noStrike" spc="-26">
                <a:solidFill>
                  <a:srgbClr val="000000"/>
                </a:solidFill>
                <a:latin typeface="Verdana"/>
              </a:rPr>
              <a:t>en </a:t>
            </a:r>
            <a:r>
              <a:rPr lang="fr-FR" sz="1100" b="0" strike="noStrike" spc="-1">
                <a:solidFill>
                  <a:srgbClr val="000000"/>
                </a:solidFill>
                <a:latin typeface="Verdana"/>
              </a:rPr>
              <a:t>Sciences</a:t>
            </a:r>
            <a:r>
              <a:rPr lang="fr-FR" sz="1100" b="0" strike="noStrike" spc="-35">
                <a:solidFill>
                  <a:srgbClr val="000000"/>
                </a:solidFill>
                <a:latin typeface="Verdana"/>
              </a:rPr>
              <a:t> </a:t>
            </a:r>
            <a:r>
              <a:rPr lang="fr-FR" sz="1100" b="0" strike="noStrike" spc="-1">
                <a:solidFill>
                  <a:srgbClr val="000000"/>
                </a:solidFill>
                <a:latin typeface="Verdana"/>
              </a:rPr>
              <a:t>Humaines et</a:t>
            </a:r>
            <a:r>
              <a:rPr lang="fr-FR" sz="1100" b="0" strike="noStrike" spc="-21">
                <a:solidFill>
                  <a:srgbClr val="000000"/>
                </a:solidFill>
                <a:latin typeface="Verdana"/>
              </a:rPr>
              <a:t> </a:t>
            </a:r>
            <a:r>
              <a:rPr lang="fr-FR" sz="1100" b="0" strike="noStrike" spc="-1">
                <a:solidFill>
                  <a:srgbClr val="000000"/>
                </a:solidFill>
                <a:latin typeface="Verdana"/>
              </a:rPr>
              <a:t>Sociales.</a:t>
            </a:r>
            <a:r>
              <a:rPr lang="fr-FR" sz="1100" b="0" strike="noStrike" spc="-32">
                <a:solidFill>
                  <a:srgbClr val="000000"/>
                </a:solidFill>
                <a:latin typeface="Verdana"/>
              </a:rPr>
              <a:t> </a:t>
            </a:r>
            <a:r>
              <a:rPr lang="fr-FR" sz="1100" b="0" strike="noStrike" spc="-1">
                <a:solidFill>
                  <a:srgbClr val="000000"/>
                </a:solidFill>
                <a:latin typeface="Verdana"/>
              </a:rPr>
              <a:t>Cette</a:t>
            </a:r>
            <a:r>
              <a:rPr lang="fr-FR" sz="1100" b="0" strike="noStrike" spc="-35">
                <a:solidFill>
                  <a:srgbClr val="000000"/>
                </a:solidFill>
                <a:latin typeface="Verdana"/>
              </a:rPr>
              <a:t> </a:t>
            </a:r>
            <a:r>
              <a:rPr lang="fr-FR" sz="1100" b="0" strike="noStrike" spc="-1">
                <a:solidFill>
                  <a:srgbClr val="000000"/>
                </a:solidFill>
                <a:latin typeface="Verdana"/>
              </a:rPr>
              <a:t>formation</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haut</a:t>
            </a:r>
            <a:r>
              <a:rPr lang="fr-FR" sz="1100" b="0" strike="noStrike" spc="-7">
                <a:solidFill>
                  <a:srgbClr val="000000"/>
                </a:solidFill>
                <a:latin typeface="Verdana"/>
              </a:rPr>
              <a:t> </a:t>
            </a:r>
            <a:r>
              <a:rPr lang="fr-FR" sz="1100" b="0" strike="noStrike" spc="-1">
                <a:solidFill>
                  <a:srgbClr val="000000"/>
                </a:solidFill>
                <a:latin typeface="Verdana"/>
              </a:rPr>
              <a:t>niveau,</a:t>
            </a:r>
            <a:r>
              <a:rPr lang="fr-FR" sz="1100" b="0" strike="noStrike" spc="-7">
                <a:solidFill>
                  <a:srgbClr val="000000"/>
                </a:solidFill>
                <a:latin typeface="Verdana"/>
              </a:rPr>
              <a:t> </a:t>
            </a:r>
            <a:r>
              <a:rPr lang="fr-FR" sz="1100" b="0" strike="noStrike" spc="-1">
                <a:solidFill>
                  <a:srgbClr val="000000"/>
                </a:solidFill>
                <a:latin typeface="Verdana"/>
              </a:rPr>
              <a:t>ouverte</a:t>
            </a:r>
            <a:r>
              <a:rPr lang="fr-FR" sz="1100" b="0" strike="noStrike" spc="-32">
                <a:solidFill>
                  <a:srgbClr val="000000"/>
                </a:solidFill>
                <a:latin typeface="Verdana"/>
              </a:rPr>
              <a:t> </a:t>
            </a:r>
            <a:r>
              <a:rPr lang="fr-FR" sz="1100" b="0" strike="noStrike" spc="-1">
                <a:solidFill>
                  <a:srgbClr val="000000"/>
                </a:solidFill>
                <a:latin typeface="Verdana"/>
              </a:rPr>
              <a:t>aux</a:t>
            </a:r>
            <a:r>
              <a:rPr lang="fr-FR" sz="1100" b="0" strike="noStrike" spc="-26">
                <a:solidFill>
                  <a:srgbClr val="000000"/>
                </a:solidFill>
                <a:latin typeface="Verdana"/>
              </a:rPr>
              <a:t> </a:t>
            </a:r>
            <a:r>
              <a:rPr lang="fr-FR" sz="1100" b="0" strike="noStrike" spc="-1">
                <a:solidFill>
                  <a:srgbClr val="000000"/>
                </a:solidFill>
                <a:latin typeface="Verdana"/>
              </a:rPr>
              <a:t>étudiants</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32">
                <a:solidFill>
                  <a:srgbClr val="000000"/>
                </a:solidFill>
                <a:latin typeface="Verdana"/>
              </a:rPr>
              <a:t> </a:t>
            </a:r>
            <a:r>
              <a:rPr lang="fr-FR" sz="1100" b="0" strike="noStrike" spc="-1">
                <a:solidFill>
                  <a:srgbClr val="000000"/>
                </a:solidFill>
                <a:latin typeface="Verdana"/>
              </a:rPr>
              <a:t>monde</a:t>
            </a:r>
            <a:r>
              <a:rPr lang="fr-FR" sz="1100" b="0" strike="noStrike" spc="-15">
                <a:solidFill>
                  <a:srgbClr val="000000"/>
                </a:solidFill>
                <a:latin typeface="Verdana"/>
              </a:rPr>
              <a:t> </a:t>
            </a:r>
            <a:r>
              <a:rPr lang="fr-FR" sz="1100" b="0" strike="noStrike" spc="-1">
                <a:solidFill>
                  <a:srgbClr val="000000"/>
                </a:solidFill>
                <a:latin typeface="Verdana"/>
              </a:rPr>
              <a:t>entier,</a:t>
            </a:r>
            <a:r>
              <a:rPr lang="fr-FR" sz="1100" b="0" strike="noStrike" spc="-12">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axée</a:t>
            </a:r>
            <a:r>
              <a:rPr lang="fr-FR" sz="1100" b="0" strike="noStrike" spc="-32">
                <a:solidFill>
                  <a:srgbClr val="000000"/>
                </a:solidFill>
                <a:latin typeface="Verdana"/>
              </a:rPr>
              <a:t> </a:t>
            </a:r>
            <a:r>
              <a:rPr lang="fr-FR" sz="1100" b="0" strike="noStrike" spc="-1">
                <a:solidFill>
                  <a:srgbClr val="000000"/>
                </a:solidFill>
                <a:latin typeface="Verdana"/>
              </a:rPr>
              <a:t>sur</a:t>
            </a:r>
            <a:r>
              <a:rPr lang="fr-FR" sz="1100" b="0" strike="noStrike" spc="-15">
                <a:solidFill>
                  <a:srgbClr val="000000"/>
                </a:solidFill>
                <a:latin typeface="Verdana"/>
              </a:rPr>
              <a:t> </a:t>
            </a:r>
            <a:r>
              <a:rPr lang="fr-FR" sz="1100" b="0" strike="noStrike" spc="-26">
                <a:solidFill>
                  <a:srgbClr val="000000"/>
                </a:solidFill>
                <a:latin typeface="Verdana"/>
              </a:rPr>
              <a:t>la </a:t>
            </a:r>
            <a:r>
              <a:rPr lang="fr-FR" sz="1100" b="0" strike="noStrike" spc="-1">
                <a:solidFill>
                  <a:srgbClr val="000000"/>
                </a:solidFill>
                <a:latin typeface="Verdana"/>
              </a:rPr>
              <a:t>recherche,</a:t>
            </a:r>
            <a:r>
              <a:rPr lang="fr-FR" sz="1100" b="0" strike="noStrike" spc="-32">
                <a:solidFill>
                  <a:srgbClr val="000000"/>
                </a:solidFill>
                <a:latin typeface="Verdana"/>
              </a:rPr>
              <a:t> </a:t>
            </a:r>
            <a:r>
              <a:rPr lang="fr-FR" sz="1100" b="0" strike="noStrike" spc="-1">
                <a:solidFill>
                  <a:srgbClr val="000000"/>
                </a:solidFill>
                <a:latin typeface="Verdana"/>
              </a:rPr>
              <a:t>mobilisant</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compétences</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savoirs</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sciences</a:t>
            </a:r>
            <a:r>
              <a:rPr lang="fr-FR" sz="1100" b="0" strike="noStrike" spc="-35">
                <a:solidFill>
                  <a:srgbClr val="000000"/>
                </a:solidFill>
                <a:latin typeface="Verdana"/>
              </a:rPr>
              <a:t> </a:t>
            </a:r>
            <a:r>
              <a:rPr lang="fr-FR" sz="1100" b="0" strike="noStrike" spc="-1">
                <a:solidFill>
                  <a:srgbClr val="000000"/>
                </a:solidFill>
                <a:latin typeface="Verdana"/>
              </a:rPr>
              <a:t>humaines</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sociales</a:t>
            </a:r>
            <a:r>
              <a:rPr lang="fr-FR" sz="1100" b="0" strike="noStrike" spc="-12">
                <a:solidFill>
                  <a:srgbClr val="000000"/>
                </a:solidFill>
                <a:latin typeface="Verdana"/>
              </a:rPr>
              <a:t> </a:t>
            </a:r>
            <a:r>
              <a:rPr lang="fr-FR" sz="1100" b="0" strike="noStrike" spc="-1">
                <a:solidFill>
                  <a:srgbClr val="000000"/>
                </a:solidFill>
                <a:latin typeface="Verdana"/>
              </a:rPr>
              <a:t>au</a:t>
            </a:r>
            <a:r>
              <a:rPr lang="fr-FR" sz="1100" b="0" strike="noStrike" spc="-15">
                <a:solidFill>
                  <a:srgbClr val="000000"/>
                </a:solidFill>
                <a:latin typeface="Verdana"/>
              </a:rPr>
              <a:t> </a:t>
            </a:r>
            <a:r>
              <a:rPr lang="fr-FR" sz="1100" b="0" strike="noStrike" spc="-1">
                <a:solidFill>
                  <a:srgbClr val="000000"/>
                </a:solidFill>
                <a:latin typeface="Verdana"/>
              </a:rPr>
              <a:t>service</a:t>
            </a:r>
            <a:r>
              <a:rPr lang="fr-FR" sz="1100" b="0" strike="noStrike" spc="-21">
                <a:solidFill>
                  <a:srgbClr val="000000"/>
                </a:solidFill>
                <a:latin typeface="Verdana"/>
              </a:rPr>
              <a:t> </a:t>
            </a:r>
            <a:r>
              <a:rPr lang="fr-FR" sz="1100" b="0" strike="noStrike" spc="-1">
                <a:solidFill>
                  <a:srgbClr val="000000"/>
                </a:solidFill>
                <a:latin typeface="Verdana"/>
              </a:rPr>
              <a:t>d’une</a:t>
            </a:r>
            <a:r>
              <a:rPr lang="fr-FR" sz="1100" b="0" strike="noStrike" spc="-15">
                <a:solidFill>
                  <a:srgbClr val="000000"/>
                </a:solidFill>
                <a:latin typeface="Verdana"/>
              </a:rPr>
              <a:t> </a:t>
            </a:r>
            <a:r>
              <a:rPr lang="fr-FR" sz="1100" b="0" strike="noStrike" spc="-1">
                <a:solidFill>
                  <a:srgbClr val="000000"/>
                </a:solidFill>
                <a:latin typeface="Verdana"/>
              </a:rPr>
              <a:t>compréhension</a:t>
            </a:r>
            <a:r>
              <a:rPr lang="fr-FR" sz="1100" b="0" strike="noStrike" spc="-26">
                <a:solidFill>
                  <a:srgbClr val="000000"/>
                </a:solidFill>
                <a:latin typeface="Verdana"/>
              </a:rPr>
              <a:t> de </a:t>
            </a:r>
            <a:r>
              <a:rPr lang="fr-FR" sz="1100" b="0" strike="noStrike" spc="-1">
                <a:solidFill>
                  <a:srgbClr val="000000"/>
                </a:solidFill>
                <a:latin typeface="Verdana"/>
              </a:rPr>
              <a:t>la</a:t>
            </a:r>
            <a:r>
              <a:rPr lang="fr-FR" sz="1100" b="0" strike="noStrike" spc="-35">
                <a:solidFill>
                  <a:srgbClr val="000000"/>
                </a:solidFill>
                <a:latin typeface="Verdana"/>
              </a:rPr>
              <a:t> </a:t>
            </a:r>
            <a:r>
              <a:rPr lang="fr-FR" sz="1100" b="0" strike="noStrike" spc="-1">
                <a:solidFill>
                  <a:srgbClr val="000000"/>
                </a:solidFill>
                <a:latin typeface="Verdana"/>
              </a:rPr>
              <a:t>transition globale</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41">
                <a:solidFill>
                  <a:srgbClr val="000000"/>
                </a:solidFill>
                <a:latin typeface="Verdana"/>
              </a:rPr>
              <a:t> </a:t>
            </a:r>
            <a:r>
              <a:rPr lang="fr-FR" sz="1100" b="0" strike="noStrike" spc="-1">
                <a:solidFill>
                  <a:srgbClr val="000000"/>
                </a:solidFill>
                <a:latin typeface="Verdana"/>
              </a:rPr>
              <a:t>l’œuvre</a:t>
            </a:r>
            <a:r>
              <a:rPr lang="fr-FR" sz="1100" b="0" strike="noStrike" spc="-32">
                <a:solidFill>
                  <a:srgbClr val="000000"/>
                </a:solidFill>
                <a:latin typeface="Verdana"/>
              </a:rPr>
              <a:t> </a:t>
            </a:r>
            <a:r>
              <a:rPr lang="fr-FR" sz="1100" b="0" strike="noStrike" spc="-1">
                <a:solidFill>
                  <a:srgbClr val="000000"/>
                </a:solidFill>
                <a:latin typeface="Verdana"/>
              </a:rPr>
              <a:t>dans</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sociétés</a:t>
            </a:r>
            <a:r>
              <a:rPr lang="fr-FR" sz="1100" b="0" strike="noStrike" spc="-46">
                <a:solidFill>
                  <a:srgbClr val="000000"/>
                </a:solidFill>
                <a:latin typeface="Verdana"/>
              </a:rPr>
              <a:t> </a:t>
            </a:r>
            <a:r>
              <a:rPr lang="fr-FR" sz="1100" b="0" strike="noStrike" spc="-12">
                <a:solidFill>
                  <a:srgbClr val="000000"/>
                </a:solidFill>
                <a:latin typeface="Verdana"/>
              </a:rPr>
              <a:t>contemporaines.</a:t>
            </a:r>
            <a:endParaRPr lang="fr-FR" sz="1100" b="0" strike="noStrike" spc="-1">
              <a:solidFill>
                <a:srgbClr val="000000"/>
              </a:solidFill>
              <a:latin typeface="Calibri"/>
            </a:endParaRPr>
          </a:p>
        </p:txBody>
      </p:sp>
      <p:sp>
        <p:nvSpPr>
          <p:cNvPr id="191" name="object 5"/>
          <p:cNvSpPr/>
          <p:nvPr/>
        </p:nvSpPr>
        <p:spPr>
          <a:xfrm>
            <a:off x="1579320" y="4487040"/>
            <a:ext cx="5983200" cy="560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algn="ctr">
              <a:lnSpc>
                <a:spcPct val="100000"/>
              </a:lnSpc>
              <a:spcBef>
                <a:spcPts val="99"/>
              </a:spcBef>
              <a:buNone/>
            </a:pPr>
            <a:r>
              <a:rPr lang="fr-FR" sz="1800" b="0" strike="noStrike" spc="-1">
                <a:solidFill>
                  <a:srgbClr val="6157EC"/>
                </a:solidFill>
                <a:latin typeface="Verdana"/>
              </a:rPr>
              <a:t>Le</a:t>
            </a:r>
            <a:r>
              <a:rPr lang="fr-FR" sz="1800" b="0" strike="noStrike" spc="-26">
                <a:solidFill>
                  <a:srgbClr val="6157EC"/>
                </a:solidFill>
                <a:latin typeface="Verdana"/>
              </a:rPr>
              <a:t> </a:t>
            </a:r>
            <a:r>
              <a:rPr lang="fr-FR" sz="1800" b="0" strike="noStrike" spc="-1">
                <a:solidFill>
                  <a:srgbClr val="6157EC"/>
                </a:solidFill>
                <a:latin typeface="Verdana"/>
              </a:rPr>
              <a:t>parcours</a:t>
            </a:r>
            <a:r>
              <a:rPr lang="fr-FR" sz="1800" b="0" strike="noStrike" spc="-21">
                <a:solidFill>
                  <a:srgbClr val="6157EC"/>
                </a:solidFill>
                <a:latin typeface="Verdana"/>
              </a:rPr>
              <a:t> </a:t>
            </a:r>
            <a:r>
              <a:rPr lang="fr-FR" sz="1800" b="0" strike="noStrike" spc="-1">
                <a:solidFill>
                  <a:srgbClr val="6157EC"/>
                </a:solidFill>
                <a:latin typeface="Verdana"/>
              </a:rPr>
              <a:t>MÉTIERS</a:t>
            </a:r>
            <a:r>
              <a:rPr lang="fr-FR" sz="1800" b="0" strike="noStrike" spc="-7">
                <a:solidFill>
                  <a:srgbClr val="6157EC"/>
                </a:solidFill>
                <a:latin typeface="Verdana"/>
              </a:rPr>
              <a:t> </a:t>
            </a:r>
            <a:r>
              <a:rPr lang="fr-FR" sz="1800" b="0" strike="noStrike" spc="-1">
                <a:solidFill>
                  <a:srgbClr val="6157EC"/>
                </a:solidFill>
                <a:latin typeface="Verdana"/>
              </a:rPr>
              <a:t>DE</a:t>
            </a:r>
            <a:r>
              <a:rPr lang="fr-FR" sz="1800" b="0" strike="noStrike" spc="-15">
                <a:solidFill>
                  <a:srgbClr val="6157EC"/>
                </a:solidFill>
                <a:latin typeface="Verdana"/>
              </a:rPr>
              <a:t> </a:t>
            </a:r>
            <a:r>
              <a:rPr lang="fr-FR" sz="1800" b="0" strike="noStrike" spc="-21">
                <a:solidFill>
                  <a:srgbClr val="6157EC"/>
                </a:solidFill>
                <a:latin typeface="Verdana"/>
              </a:rPr>
              <a:t>L’ARCHÉOLOGIE</a:t>
            </a:r>
            <a:r>
              <a:rPr lang="fr-FR" sz="1800" b="0" strike="noStrike" spc="-41">
                <a:solidFill>
                  <a:srgbClr val="6157EC"/>
                </a:solidFill>
                <a:latin typeface="Verdana"/>
              </a:rPr>
              <a:t> </a:t>
            </a:r>
            <a:r>
              <a:rPr lang="fr-FR" sz="1800" b="0" strike="noStrike" spc="-52">
                <a:solidFill>
                  <a:srgbClr val="6157EC"/>
                </a:solidFill>
                <a:latin typeface="Verdana"/>
              </a:rPr>
              <a:t>:</a:t>
            </a:r>
            <a:endParaRPr lang="fr-FR" sz="1800" b="0" strike="noStrike" spc="-1">
              <a:solidFill>
                <a:srgbClr val="000000"/>
              </a:solidFill>
              <a:latin typeface="Calibri"/>
            </a:endParaRPr>
          </a:p>
          <a:p>
            <a:pPr algn="ctr">
              <a:lnSpc>
                <a:spcPct val="100000"/>
              </a:lnSpc>
              <a:buNone/>
            </a:pPr>
            <a:r>
              <a:rPr lang="fr-FR" sz="1800" b="0" strike="noStrike" spc="-1">
                <a:solidFill>
                  <a:srgbClr val="6157EC"/>
                </a:solidFill>
                <a:latin typeface="Verdana"/>
              </a:rPr>
              <a:t>une</a:t>
            </a:r>
            <a:r>
              <a:rPr lang="fr-FR" sz="1800" b="0" strike="noStrike" spc="-41">
                <a:solidFill>
                  <a:srgbClr val="6157EC"/>
                </a:solidFill>
                <a:latin typeface="Verdana"/>
              </a:rPr>
              <a:t> </a:t>
            </a:r>
            <a:r>
              <a:rPr lang="fr-FR" sz="1800" b="0" strike="noStrike" spc="-1">
                <a:solidFill>
                  <a:srgbClr val="6157EC"/>
                </a:solidFill>
                <a:latin typeface="Verdana"/>
              </a:rPr>
              <a:t>formation</a:t>
            </a:r>
            <a:r>
              <a:rPr lang="fr-FR" sz="1800" b="0" strike="noStrike" spc="-35">
                <a:solidFill>
                  <a:srgbClr val="6157EC"/>
                </a:solidFill>
                <a:latin typeface="Verdana"/>
              </a:rPr>
              <a:t> </a:t>
            </a:r>
            <a:r>
              <a:rPr lang="fr-FR" sz="1800" b="0" strike="noStrike" spc="-1">
                <a:solidFill>
                  <a:srgbClr val="6157EC"/>
                </a:solidFill>
                <a:latin typeface="Verdana"/>
              </a:rPr>
              <a:t>intégrée</a:t>
            </a:r>
            <a:r>
              <a:rPr lang="fr-FR" sz="1800" b="0" strike="noStrike" spc="-7">
                <a:solidFill>
                  <a:srgbClr val="6157EC"/>
                </a:solidFill>
                <a:latin typeface="Verdana"/>
              </a:rPr>
              <a:t> </a:t>
            </a:r>
            <a:r>
              <a:rPr lang="fr-FR" sz="1800" b="0" strike="noStrike" spc="-1">
                <a:solidFill>
                  <a:srgbClr val="6157EC"/>
                </a:solidFill>
                <a:latin typeface="Verdana"/>
              </a:rPr>
              <a:t>dans</a:t>
            </a:r>
            <a:r>
              <a:rPr lang="fr-FR" sz="1800" b="0" strike="noStrike" spc="-21">
                <a:solidFill>
                  <a:srgbClr val="6157EC"/>
                </a:solidFill>
                <a:latin typeface="Verdana"/>
              </a:rPr>
              <a:t> </a:t>
            </a:r>
            <a:r>
              <a:rPr lang="fr-FR" sz="1800" b="0" strike="noStrike" spc="-1">
                <a:solidFill>
                  <a:srgbClr val="6157EC"/>
                </a:solidFill>
                <a:latin typeface="Verdana"/>
              </a:rPr>
              <a:t>un</a:t>
            </a:r>
            <a:r>
              <a:rPr lang="fr-FR" sz="1800" b="0" strike="noStrike" spc="-26">
                <a:solidFill>
                  <a:srgbClr val="6157EC"/>
                </a:solidFill>
                <a:latin typeface="Verdana"/>
              </a:rPr>
              <a:t> </a:t>
            </a:r>
            <a:r>
              <a:rPr lang="fr-FR" sz="1800" b="0" strike="noStrike" spc="-1">
                <a:solidFill>
                  <a:srgbClr val="6157EC"/>
                </a:solidFill>
                <a:latin typeface="Verdana"/>
              </a:rPr>
              <a:t>Programme</a:t>
            </a:r>
            <a:r>
              <a:rPr lang="fr-FR" sz="1800" b="0" strike="noStrike" spc="-21">
                <a:solidFill>
                  <a:srgbClr val="6157EC"/>
                </a:solidFill>
                <a:latin typeface="Verdana"/>
              </a:rPr>
              <a:t> </a:t>
            </a:r>
            <a:r>
              <a:rPr lang="fr-FR" sz="1800" b="0" strike="noStrike" spc="-12">
                <a:solidFill>
                  <a:srgbClr val="6157EC"/>
                </a:solidFill>
                <a:latin typeface="Verdana"/>
              </a:rPr>
              <a:t>Gradué</a:t>
            </a:r>
            <a:endParaRPr lang="fr-FR" sz="1800" b="0" strike="noStrike" spc="-1">
              <a:solidFill>
                <a:srgbClr val="000000"/>
              </a:solidFill>
              <a:latin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 name="object 2"/>
          <p:cNvSpPr/>
          <p:nvPr/>
        </p:nvSpPr>
        <p:spPr>
          <a:xfrm>
            <a:off x="1274400" y="2059200"/>
            <a:ext cx="7296480" cy="17830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26">
                <a:solidFill>
                  <a:srgbClr val="000000"/>
                </a:solidFill>
                <a:latin typeface="Verdana"/>
              </a:rPr>
              <a:t>AEH</a:t>
            </a:r>
            <a:endParaRPr lang="fr-FR" sz="1100" b="0" strike="noStrike" spc="-1">
              <a:solidFill>
                <a:srgbClr val="000000"/>
              </a:solidFill>
              <a:latin typeface="Calibri"/>
            </a:endParaRPr>
          </a:p>
          <a:p>
            <a:pPr marL="12600">
              <a:lnSpc>
                <a:spcPct val="100000"/>
              </a:lnSpc>
              <a:buNone/>
            </a:pPr>
            <a:r>
              <a:rPr lang="fr-FR" sz="1100" b="1" strike="noStrike" spc="-1">
                <a:solidFill>
                  <a:srgbClr val="000000"/>
                </a:solidFill>
                <a:latin typeface="Verdana"/>
              </a:rPr>
              <a:t>Association</a:t>
            </a:r>
            <a:r>
              <a:rPr lang="fr-FR" sz="1100" b="1" strike="noStrike" spc="-46">
                <a:solidFill>
                  <a:srgbClr val="000000"/>
                </a:solidFill>
                <a:latin typeface="Verdana"/>
              </a:rPr>
              <a:t> </a:t>
            </a:r>
            <a:r>
              <a:rPr lang="fr-FR" sz="1100" b="1" strike="noStrike" spc="-1">
                <a:solidFill>
                  <a:srgbClr val="000000"/>
                </a:solidFill>
                <a:latin typeface="Verdana"/>
              </a:rPr>
              <a:t>des</a:t>
            </a:r>
            <a:r>
              <a:rPr lang="fr-FR" sz="1100" b="1" strike="noStrike" spc="-35">
                <a:solidFill>
                  <a:srgbClr val="000000"/>
                </a:solidFill>
                <a:latin typeface="Verdana"/>
              </a:rPr>
              <a:t> </a:t>
            </a:r>
            <a:r>
              <a:rPr lang="fr-FR" sz="1100" b="1" strike="noStrike" spc="-1">
                <a:solidFill>
                  <a:srgbClr val="000000"/>
                </a:solidFill>
                <a:latin typeface="Verdana"/>
              </a:rPr>
              <a:t>Étudiants</a:t>
            </a:r>
            <a:r>
              <a:rPr lang="fr-FR" sz="1100" b="1" strike="noStrike" spc="-32">
                <a:solidFill>
                  <a:srgbClr val="000000"/>
                </a:solidFill>
                <a:latin typeface="Verdana"/>
              </a:rPr>
              <a:t> </a:t>
            </a:r>
            <a:r>
              <a:rPr lang="fr-FR" sz="1100" b="1" strike="noStrike" spc="-1">
                <a:solidFill>
                  <a:srgbClr val="000000"/>
                </a:solidFill>
                <a:latin typeface="Verdana"/>
              </a:rPr>
              <a:t>en</a:t>
            </a:r>
            <a:r>
              <a:rPr lang="fr-FR" sz="1100" b="1" strike="noStrike" spc="-35">
                <a:solidFill>
                  <a:srgbClr val="000000"/>
                </a:solidFill>
                <a:latin typeface="Verdana"/>
              </a:rPr>
              <a:t> </a:t>
            </a:r>
            <a:r>
              <a:rPr lang="fr-FR" sz="1100" b="1" strike="noStrike" spc="-12">
                <a:solidFill>
                  <a:srgbClr val="000000"/>
                </a:solidFill>
                <a:latin typeface="Verdana"/>
              </a:rPr>
              <a:t>Histoire</a:t>
            </a:r>
            <a:endParaRPr lang="fr-FR" sz="11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Bâtiment A /</a:t>
            </a:r>
            <a:r>
              <a:rPr lang="fr-FR" sz="1000" b="0" strike="noStrike" spc="-12">
                <a:solidFill>
                  <a:srgbClr val="000000"/>
                </a:solidFill>
                <a:latin typeface="Verdana"/>
              </a:rPr>
              <a:t> </a:t>
            </a:r>
            <a:r>
              <a:rPr lang="fr-FR" sz="1000" b="0" strike="noStrike" spc="-1">
                <a:solidFill>
                  <a:srgbClr val="000000"/>
                </a:solidFill>
                <a:latin typeface="Verdana"/>
              </a:rPr>
              <a:t>salle</a:t>
            </a:r>
            <a:r>
              <a:rPr lang="fr-FR" sz="1000" b="0" strike="noStrike" spc="-32">
                <a:solidFill>
                  <a:srgbClr val="000000"/>
                </a:solidFill>
                <a:latin typeface="Verdana"/>
              </a:rPr>
              <a:t> </a:t>
            </a:r>
            <a:r>
              <a:rPr lang="fr-FR" sz="1000" b="0" strike="noStrike" spc="-12">
                <a:solidFill>
                  <a:srgbClr val="000000"/>
                </a:solidFill>
                <a:latin typeface="Verdana"/>
              </a:rPr>
              <a:t>A3.115</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Tél. 03.20.41.61.28,</a:t>
            </a:r>
            <a:r>
              <a:rPr lang="fr-FR" sz="1000" b="0" strike="noStrike" spc="43">
                <a:solidFill>
                  <a:srgbClr val="000000"/>
                </a:solidFill>
                <a:latin typeface="Verdana"/>
              </a:rPr>
              <a:t> </a:t>
            </a:r>
            <a:r>
              <a:rPr lang="fr-FR" sz="1000" b="0" u="sng" strike="noStrike" spc="-12">
                <a:solidFill>
                  <a:srgbClr val="0000FF"/>
                </a:solidFill>
                <a:uFill>
                  <a:solidFill>
                    <a:srgbClr val="0462C1"/>
                  </a:solidFill>
                </a:uFill>
                <a:latin typeface="Verdana"/>
                <a:hlinkClick r:id="rId2"/>
              </a:rPr>
              <a:t>https://www.facebook.com/AehLille/</a:t>
            </a:r>
            <a:r>
              <a:rPr lang="fr-FR" sz="1000" b="0" strike="noStrike" spc="-12">
                <a:solidFill>
                  <a:srgbClr val="404040"/>
                </a:solidFill>
                <a:latin typeface="Verdana"/>
              </a:rPr>
              <a:t>,</a:t>
            </a:r>
            <a:r>
              <a:rPr lang="fr-FR" sz="1000" b="0" strike="noStrike" spc="43">
                <a:solidFill>
                  <a:srgbClr val="404040"/>
                </a:solidFill>
                <a:latin typeface="Verdana"/>
              </a:rPr>
              <a:t> </a:t>
            </a:r>
            <a:r>
              <a:rPr lang="fr-FR" sz="1000" b="0" u="sng" strike="noStrike" spc="-12">
                <a:solidFill>
                  <a:srgbClr val="0000FF"/>
                </a:solidFill>
                <a:uFill>
                  <a:solidFill>
                    <a:srgbClr val="0462C1"/>
                  </a:solidFill>
                </a:uFill>
                <a:latin typeface="Verdana"/>
                <a:hlinkClick r:id="rId3"/>
              </a:rPr>
              <a:t>aeh.lille@gmail.com</a:t>
            </a:r>
            <a:endParaRPr lang="fr-FR" sz="1000" b="0" strike="noStrike" spc="-1">
              <a:solidFill>
                <a:srgbClr val="000000"/>
              </a:solidFill>
              <a:latin typeface="Calibri"/>
            </a:endParaRPr>
          </a:p>
          <a:p>
            <a:pPr marL="12600" algn="just">
              <a:lnSpc>
                <a:spcPct val="100000"/>
              </a:lnSpc>
              <a:spcBef>
                <a:spcPts val="479"/>
              </a:spcBef>
              <a:buNone/>
            </a:pPr>
            <a:r>
              <a:rPr lang="fr-FR" sz="1000" b="0" strike="noStrike" spc="-1">
                <a:solidFill>
                  <a:srgbClr val="000000"/>
                </a:solidFill>
                <a:latin typeface="Verdana"/>
              </a:rPr>
              <a:t>L’AEH</a:t>
            </a:r>
            <a:r>
              <a:rPr lang="fr-FR" sz="1000" b="0" strike="noStrike" spc="18">
                <a:solidFill>
                  <a:srgbClr val="000000"/>
                </a:solidFill>
                <a:latin typeface="Verdana"/>
              </a:rPr>
              <a:t> </a:t>
            </a:r>
            <a:r>
              <a:rPr lang="fr-FR" sz="1000" b="0" strike="noStrike" spc="-1">
                <a:solidFill>
                  <a:srgbClr val="000000"/>
                </a:solidFill>
                <a:latin typeface="Verdana"/>
              </a:rPr>
              <a:t>est</a:t>
            </a:r>
            <a:r>
              <a:rPr lang="fr-FR" sz="1000" b="0" strike="noStrike" spc="29">
                <a:solidFill>
                  <a:srgbClr val="000000"/>
                </a:solidFill>
                <a:latin typeface="Verdana"/>
              </a:rPr>
              <a:t> </a:t>
            </a:r>
            <a:r>
              <a:rPr lang="fr-FR" sz="1000" b="0" strike="noStrike" spc="-1">
                <a:solidFill>
                  <a:srgbClr val="000000"/>
                </a:solidFill>
                <a:latin typeface="Verdana"/>
              </a:rPr>
              <a:t>une</a:t>
            </a:r>
            <a:r>
              <a:rPr lang="fr-FR" sz="1000" b="0" strike="noStrike" spc="24">
                <a:solidFill>
                  <a:srgbClr val="000000"/>
                </a:solidFill>
                <a:latin typeface="Verdana"/>
              </a:rPr>
              <a:t> </a:t>
            </a:r>
            <a:r>
              <a:rPr lang="fr-FR" sz="1000" b="0" strike="noStrike" spc="-1">
                <a:solidFill>
                  <a:srgbClr val="000000"/>
                </a:solidFill>
                <a:latin typeface="Verdana"/>
              </a:rPr>
              <a:t>composante</a:t>
            </a:r>
            <a:r>
              <a:rPr lang="fr-FR" sz="1000" b="0" strike="noStrike" spc="24">
                <a:solidFill>
                  <a:srgbClr val="000000"/>
                </a:solidFill>
                <a:latin typeface="Verdana"/>
              </a:rPr>
              <a:t> </a:t>
            </a:r>
            <a:r>
              <a:rPr lang="fr-FR" sz="1000" b="0" strike="noStrike" spc="-1">
                <a:solidFill>
                  <a:srgbClr val="000000"/>
                </a:solidFill>
                <a:latin typeface="Verdana"/>
              </a:rPr>
              <a:t>majeure</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milieu</a:t>
            </a:r>
            <a:r>
              <a:rPr lang="fr-FR" sz="1000" b="0" strike="noStrike" spc="24">
                <a:solidFill>
                  <a:srgbClr val="000000"/>
                </a:solidFill>
                <a:latin typeface="Verdana"/>
              </a:rPr>
              <a:t> </a:t>
            </a:r>
            <a:r>
              <a:rPr lang="fr-FR" sz="1000" b="0" strike="noStrike" spc="-1">
                <a:solidFill>
                  <a:srgbClr val="000000"/>
                </a:solidFill>
                <a:latin typeface="Verdana"/>
              </a:rPr>
              <a:t>associatif</a:t>
            </a:r>
            <a:r>
              <a:rPr lang="fr-FR" sz="1000" b="0" strike="noStrike" spc="18">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
                <a:solidFill>
                  <a:srgbClr val="000000"/>
                </a:solidFill>
                <a:latin typeface="Verdana"/>
              </a:rPr>
              <a:t>l’Université</a:t>
            </a:r>
            <a:r>
              <a:rPr lang="fr-FR" sz="1000" b="0" strike="noStrike" spc="38">
                <a:solidFill>
                  <a:srgbClr val="000000"/>
                </a:solidFill>
                <a:latin typeface="Verdana"/>
              </a:rPr>
              <a:t> </a:t>
            </a:r>
            <a:r>
              <a:rPr lang="fr-FR" sz="1000" b="0" strike="noStrike" spc="-1">
                <a:solidFill>
                  <a:srgbClr val="000000"/>
                </a:solidFill>
                <a:latin typeface="Verdana"/>
              </a:rPr>
              <a:t>de</a:t>
            </a:r>
            <a:r>
              <a:rPr lang="fr-FR" sz="1000" b="0" strike="noStrike" spc="18">
                <a:solidFill>
                  <a:srgbClr val="000000"/>
                </a:solidFill>
                <a:latin typeface="Verdana"/>
              </a:rPr>
              <a:t> </a:t>
            </a:r>
            <a:r>
              <a:rPr lang="fr-FR" sz="1000" b="0" strike="noStrike" spc="-1">
                <a:solidFill>
                  <a:srgbClr val="000000"/>
                </a:solidFill>
                <a:latin typeface="Verdana"/>
              </a:rPr>
              <a:t>Lille.</a:t>
            </a:r>
            <a:r>
              <a:rPr lang="fr-FR" sz="1000" b="0" strike="noStrike" spc="12">
                <a:solidFill>
                  <a:srgbClr val="000000"/>
                </a:solidFill>
                <a:latin typeface="Verdana"/>
              </a:rPr>
              <a:t> </a:t>
            </a:r>
            <a:r>
              <a:rPr lang="fr-FR" sz="1000" b="0" strike="noStrike" spc="-1">
                <a:solidFill>
                  <a:srgbClr val="000000"/>
                </a:solidFill>
                <a:latin typeface="Verdana"/>
              </a:rPr>
              <a:t>Son</a:t>
            </a:r>
            <a:r>
              <a:rPr lang="fr-FR" sz="1000" b="0" strike="noStrike" spc="29">
                <a:solidFill>
                  <a:srgbClr val="000000"/>
                </a:solidFill>
                <a:latin typeface="Verdana"/>
              </a:rPr>
              <a:t> </a:t>
            </a:r>
            <a:r>
              <a:rPr lang="fr-FR" sz="1000" b="0" strike="noStrike" spc="-1">
                <a:solidFill>
                  <a:srgbClr val="000000"/>
                </a:solidFill>
                <a:latin typeface="Verdana"/>
              </a:rPr>
              <a:t>but</a:t>
            </a:r>
            <a:r>
              <a:rPr lang="fr-FR" sz="1000" b="0" strike="noStrike" spc="43">
                <a:solidFill>
                  <a:srgbClr val="000000"/>
                </a:solidFill>
                <a:latin typeface="Verdana"/>
              </a:rPr>
              <a:t> </a:t>
            </a:r>
            <a:r>
              <a:rPr lang="fr-FR" sz="1000" b="0" strike="noStrike" spc="-1">
                <a:solidFill>
                  <a:srgbClr val="000000"/>
                </a:solidFill>
                <a:latin typeface="Verdana"/>
              </a:rPr>
              <a:t>est</a:t>
            </a:r>
            <a:r>
              <a:rPr lang="fr-FR" sz="1000" b="0" strike="noStrike" spc="18">
                <a:solidFill>
                  <a:srgbClr val="000000"/>
                </a:solidFill>
                <a:latin typeface="Verdana"/>
              </a:rPr>
              <a:t> </a:t>
            </a:r>
            <a:r>
              <a:rPr lang="fr-FR" sz="1000" b="0" strike="noStrike" spc="-1">
                <a:solidFill>
                  <a:srgbClr val="000000"/>
                </a:solidFill>
                <a:latin typeface="Verdana"/>
              </a:rPr>
              <a:t>d’aider</a:t>
            </a:r>
            <a:r>
              <a:rPr lang="fr-FR" sz="1000" b="0" strike="noStrike" spc="9">
                <a:solidFill>
                  <a:srgbClr val="000000"/>
                </a:solidFill>
                <a:latin typeface="Verdana"/>
              </a:rPr>
              <a:t> </a:t>
            </a:r>
            <a:r>
              <a:rPr lang="fr-FR" sz="1000" b="0" strike="noStrike" spc="-1">
                <a:solidFill>
                  <a:srgbClr val="000000"/>
                </a:solidFill>
                <a:latin typeface="Verdana"/>
              </a:rPr>
              <a:t>les</a:t>
            </a:r>
            <a:r>
              <a:rPr lang="fr-FR" sz="1000" b="0" strike="noStrike" spc="38">
                <a:solidFill>
                  <a:srgbClr val="000000"/>
                </a:solidFill>
                <a:latin typeface="Verdana"/>
              </a:rPr>
              <a:t> </a:t>
            </a:r>
            <a:r>
              <a:rPr lang="fr-FR" sz="1000" b="0" strike="noStrike" spc="-12">
                <a:solidFill>
                  <a:srgbClr val="000000"/>
                </a:solidFill>
                <a:latin typeface="Verdana"/>
              </a:rPr>
              <a:t>étudiants </a:t>
            </a:r>
            <a:r>
              <a:rPr lang="fr-FR" sz="1000" b="0" strike="noStrike" spc="-1">
                <a:solidFill>
                  <a:srgbClr val="000000"/>
                </a:solidFill>
                <a:latin typeface="Verdana"/>
              </a:rPr>
              <a:t>à</a:t>
            </a:r>
            <a:r>
              <a:rPr lang="fr-FR" sz="1000" b="0" strike="noStrike" spc="24">
                <a:solidFill>
                  <a:srgbClr val="000000"/>
                </a:solidFill>
                <a:latin typeface="Verdana"/>
              </a:rPr>
              <a:t> </a:t>
            </a:r>
            <a:r>
              <a:rPr lang="fr-FR" sz="1000" b="0" strike="noStrike" spc="-1">
                <a:solidFill>
                  <a:srgbClr val="000000"/>
                </a:solidFill>
                <a:latin typeface="Verdana"/>
              </a:rPr>
              <a:t>intégrer</a:t>
            </a:r>
            <a:r>
              <a:rPr lang="fr-FR" sz="1000" b="0" strike="noStrike" spc="24">
                <a:solidFill>
                  <a:srgbClr val="000000"/>
                </a:solidFill>
                <a:latin typeface="Verdana"/>
              </a:rPr>
              <a:t> </a:t>
            </a:r>
            <a:r>
              <a:rPr lang="fr-FR" sz="1000" b="0" strike="noStrike" spc="-1">
                <a:solidFill>
                  <a:srgbClr val="000000"/>
                </a:solidFill>
                <a:latin typeface="Verdana"/>
              </a:rPr>
              <a:t>la</a:t>
            </a:r>
            <a:r>
              <a:rPr lang="fr-FR" sz="1000" b="0" strike="noStrike" spc="29">
                <a:solidFill>
                  <a:srgbClr val="000000"/>
                </a:solidFill>
                <a:latin typeface="Verdana"/>
              </a:rPr>
              <a:t> </a:t>
            </a:r>
            <a:r>
              <a:rPr lang="fr-FR" sz="1000" b="0" strike="noStrike" spc="-1">
                <a:solidFill>
                  <a:srgbClr val="000000"/>
                </a:solidFill>
                <a:latin typeface="Verdana"/>
              </a:rPr>
              <a:t>vie</a:t>
            </a:r>
            <a:r>
              <a:rPr lang="fr-FR" sz="1000" b="0" strike="noStrike" spc="18">
                <a:solidFill>
                  <a:srgbClr val="000000"/>
                </a:solidFill>
                <a:latin typeface="Verdana"/>
              </a:rPr>
              <a:t> </a:t>
            </a:r>
            <a:r>
              <a:rPr lang="fr-FR" sz="1000" b="0" strike="noStrike" spc="-1">
                <a:solidFill>
                  <a:srgbClr val="000000"/>
                </a:solidFill>
                <a:latin typeface="Verdana"/>
              </a:rPr>
              <a:t>universitaire</a:t>
            </a:r>
            <a:r>
              <a:rPr lang="fr-FR" sz="1000" b="0" strike="noStrike" spc="43">
                <a:solidFill>
                  <a:srgbClr val="000000"/>
                </a:solidFill>
                <a:latin typeface="Verdana"/>
              </a:rPr>
              <a:t> </a:t>
            </a:r>
            <a:r>
              <a:rPr lang="fr-FR" sz="1000" b="0" strike="noStrike" spc="-1">
                <a:solidFill>
                  <a:srgbClr val="000000"/>
                </a:solidFill>
                <a:latin typeface="Verdana"/>
              </a:rPr>
              <a:t>en</a:t>
            </a:r>
            <a:r>
              <a:rPr lang="fr-FR" sz="1000" b="0" strike="noStrike" spc="43">
                <a:solidFill>
                  <a:srgbClr val="000000"/>
                </a:solidFill>
                <a:latin typeface="Verdana"/>
              </a:rPr>
              <a:t> </a:t>
            </a:r>
            <a:r>
              <a:rPr lang="fr-FR" sz="1000" b="0" strike="noStrike" spc="-1">
                <a:solidFill>
                  <a:srgbClr val="000000"/>
                </a:solidFill>
                <a:latin typeface="Verdana"/>
              </a:rPr>
              <a:t>les</a:t>
            </a:r>
            <a:r>
              <a:rPr lang="fr-FR" sz="1000" b="0" strike="noStrike" spc="32">
                <a:solidFill>
                  <a:srgbClr val="000000"/>
                </a:solidFill>
                <a:latin typeface="Verdana"/>
              </a:rPr>
              <a:t> </a:t>
            </a:r>
            <a:r>
              <a:rPr lang="fr-FR" sz="1000" b="0" strike="noStrike" spc="-1">
                <a:solidFill>
                  <a:srgbClr val="000000"/>
                </a:solidFill>
                <a:latin typeface="Verdana"/>
              </a:rPr>
              <a:t>aidant</a:t>
            </a:r>
            <a:r>
              <a:rPr lang="fr-FR" sz="1000" b="0" strike="noStrike" spc="43">
                <a:solidFill>
                  <a:srgbClr val="000000"/>
                </a:solidFill>
                <a:latin typeface="Verdana"/>
              </a:rPr>
              <a:t> </a:t>
            </a:r>
            <a:r>
              <a:rPr lang="fr-FR" sz="1000" b="0" strike="noStrike" spc="-1">
                <a:solidFill>
                  <a:srgbClr val="000000"/>
                </a:solidFill>
                <a:latin typeface="Verdana"/>
              </a:rPr>
              <a:t>et</a:t>
            </a:r>
            <a:r>
              <a:rPr lang="fr-FR" sz="1000" b="0" strike="noStrike" spc="52">
                <a:solidFill>
                  <a:srgbClr val="000000"/>
                </a:solidFill>
                <a:latin typeface="Verdana"/>
              </a:rPr>
              <a:t> </a:t>
            </a:r>
            <a:r>
              <a:rPr lang="fr-FR" sz="1000" b="0" strike="noStrike" spc="-1">
                <a:solidFill>
                  <a:srgbClr val="000000"/>
                </a:solidFill>
                <a:latin typeface="Verdana"/>
              </a:rPr>
              <a:t>en</a:t>
            </a:r>
            <a:r>
              <a:rPr lang="fr-FR" sz="1000" b="0" strike="noStrike" spc="32">
                <a:solidFill>
                  <a:srgbClr val="000000"/>
                </a:solidFill>
                <a:latin typeface="Verdana"/>
              </a:rPr>
              <a:t> </a:t>
            </a:r>
            <a:r>
              <a:rPr lang="fr-FR" sz="1000" b="0" strike="noStrike" spc="-1">
                <a:solidFill>
                  <a:srgbClr val="000000"/>
                </a:solidFill>
                <a:latin typeface="Verdana"/>
              </a:rPr>
              <a:t>les</a:t>
            </a:r>
            <a:r>
              <a:rPr lang="fr-FR" sz="1000" b="0" strike="noStrike" spc="32">
                <a:solidFill>
                  <a:srgbClr val="000000"/>
                </a:solidFill>
                <a:latin typeface="Verdana"/>
              </a:rPr>
              <a:t> </a:t>
            </a:r>
            <a:r>
              <a:rPr lang="fr-FR" sz="1000" b="0" strike="noStrike" spc="-1">
                <a:solidFill>
                  <a:srgbClr val="000000"/>
                </a:solidFill>
                <a:latin typeface="Verdana"/>
              </a:rPr>
              <a:t>renseignant</a:t>
            </a:r>
            <a:r>
              <a:rPr lang="fr-FR" sz="1000" b="0" strike="noStrike" spc="32">
                <a:solidFill>
                  <a:srgbClr val="000000"/>
                </a:solidFill>
                <a:latin typeface="Verdana"/>
              </a:rPr>
              <a:t> </a:t>
            </a:r>
            <a:r>
              <a:rPr lang="fr-FR" sz="1000" b="0" strike="noStrike" spc="-1">
                <a:solidFill>
                  <a:srgbClr val="000000"/>
                </a:solidFill>
                <a:latin typeface="Verdana"/>
              </a:rPr>
              <a:t>(localisation</a:t>
            </a:r>
            <a:r>
              <a:rPr lang="fr-FR" sz="1000" b="0" strike="noStrike" spc="52">
                <a:solidFill>
                  <a:srgbClr val="000000"/>
                </a:solidFill>
                <a:latin typeface="Verdana"/>
              </a:rPr>
              <a:t> </a:t>
            </a:r>
            <a:r>
              <a:rPr lang="fr-FR" sz="1000" b="0" strike="noStrike" spc="-1">
                <a:solidFill>
                  <a:srgbClr val="000000"/>
                </a:solidFill>
                <a:latin typeface="Verdana"/>
              </a:rPr>
              <a:t>des</a:t>
            </a:r>
            <a:r>
              <a:rPr lang="fr-FR" sz="1000" b="0" strike="noStrike" spc="38">
                <a:solidFill>
                  <a:srgbClr val="000000"/>
                </a:solidFill>
                <a:latin typeface="Verdana"/>
              </a:rPr>
              <a:t> </a:t>
            </a:r>
            <a:r>
              <a:rPr lang="fr-FR" sz="1000" b="0" strike="noStrike" spc="-1">
                <a:solidFill>
                  <a:srgbClr val="000000"/>
                </a:solidFill>
                <a:latin typeface="Verdana"/>
              </a:rPr>
              <a:t>salles,</a:t>
            </a:r>
            <a:r>
              <a:rPr lang="fr-FR" sz="1000" b="0" strike="noStrike" spc="29">
                <a:solidFill>
                  <a:srgbClr val="000000"/>
                </a:solidFill>
                <a:latin typeface="Verdana"/>
              </a:rPr>
              <a:t> </a:t>
            </a:r>
            <a:r>
              <a:rPr lang="fr-FR" sz="1000" b="0" strike="noStrike" spc="-1">
                <a:solidFill>
                  <a:srgbClr val="000000"/>
                </a:solidFill>
                <a:latin typeface="Verdana"/>
              </a:rPr>
              <a:t>exposés</a:t>
            </a:r>
            <a:r>
              <a:rPr lang="fr-FR" sz="1000" b="0" strike="noStrike" spc="38">
                <a:solidFill>
                  <a:srgbClr val="000000"/>
                </a:solidFill>
                <a:latin typeface="Verdana"/>
              </a:rPr>
              <a:t> </a:t>
            </a:r>
            <a:r>
              <a:rPr lang="fr-FR" sz="1000" b="0" strike="noStrike" spc="-1">
                <a:solidFill>
                  <a:srgbClr val="000000"/>
                </a:solidFill>
                <a:latin typeface="Verdana"/>
              </a:rPr>
              <a:t>et</a:t>
            </a:r>
            <a:r>
              <a:rPr lang="fr-FR" sz="1000" b="0" strike="noStrike" spc="43">
                <a:solidFill>
                  <a:srgbClr val="000000"/>
                </a:solidFill>
                <a:latin typeface="Verdana"/>
              </a:rPr>
              <a:t> </a:t>
            </a:r>
            <a:r>
              <a:rPr lang="fr-FR" sz="1000" b="0" strike="noStrike" spc="-1">
                <a:solidFill>
                  <a:srgbClr val="000000"/>
                </a:solidFill>
                <a:latin typeface="Verdana"/>
              </a:rPr>
              <a:t>conseils</a:t>
            </a:r>
            <a:r>
              <a:rPr lang="fr-FR" sz="1000" b="0" strike="noStrike" spc="32">
                <a:solidFill>
                  <a:srgbClr val="000000"/>
                </a:solidFill>
                <a:latin typeface="Verdana"/>
              </a:rPr>
              <a:t> </a:t>
            </a:r>
            <a:r>
              <a:rPr lang="fr-FR" sz="1000" b="0" strike="noStrike" spc="-26">
                <a:solidFill>
                  <a:srgbClr val="000000"/>
                </a:solidFill>
                <a:latin typeface="Verdana"/>
              </a:rPr>
              <a:t>les </a:t>
            </a:r>
            <a:r>
              <a:rPr lang="fr-FR" sz="1000" b="0" strike="noStrike" spc="-1">
                <a:solidFill>
                  <a:srgbClr val="000000"/>
                </a:solidFill>
                <a:latin typeface="Verdana"/>
              </a:rPr>
              <a:t>plus</a:t>
            </a:r>
            <a:r>
              <a:rPr lang="fr-FR" sz="1000" b="0" strike="noStrike" spc="4">
                <a:solidFill>
                  <a:srgbClr val="000000"/>
                </a:solidFill>
                <a:latin typeface="Verdana"/>
              </a:rPr>
              <a:t> </a:t>
            </a:r>
            <a:r>
              <a:rPr lang="fr-FR" sz="1000" b="0" strike="noStrike" spc="-1">
                <a:solidFill>
                  <a:srgbClr val="000000"/>
                </a:solidFill>
                <a:latin typeface="Verdana"/>
              </a:rPr>
              <a:t>divers</a:t>
            </a:r>
            <a:r>
              <a:rPr lang="fr-FR" sz="1000" b="0" strike="noStrike" spc="24">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variés…).</a:t>
            </a:r>
            <a:r>
              <a:rPr lang="fr-FR" sz="1000" b="0" strike="noStrike" spc="12">
                <a:solidFill>
                  <a:srgbClr val="000000"/>
                </a:solidFill>
                <a:latin typeface="Verdana"/>
              </a:rPr>
              <a:t> </a:t>
            </a:r>
            <a:r>
              <a:rPr lang="fr-FR" sz="1000" b="0" strike="noStrike" spc="-1">
                <a:solidFill>
                  <a:srgbClr val="000000"/>
                </a:solidFill>
                <a:latin typeface="Verdana"/>
              </a:rPr>
              <a:t>Pour</a:t>
            </a:r>
            <a:r>
              <a:rPr lang="fr-FR" sz="1000" b="0" strike="noStrike" spc="4">
                <a:solidFill>
                  <a:srgbClr val="000000"/>
                </a:solidFill>
                <a:latin typeface="Verdana"/>
              </a:rPr>
              <a:t> </a:t>
            </a:r>
            <a:r>
              <a:rPr lang="fr-FR" sz="1000" b="0" strike="noStrike" spc="-1">
                <a:solidFill>
                  <a:srgbClr val="000000"/>
                </a:solidFill>
                <a:latin typeface="Verdana"/>
              </a:rPr>
              <a:t>la</a:t>
            </a:r>
            <a:r>
              <a:rPr lang="fr-FR" sz="1000" b="0" strike="noStrike" spc="4">
                <a:solidFill>
                  <a:srgbClr val="000000"/>
                </a:solidFill>
                <a:latin typeface="Verdana"/>
              </a:rPr>
              <a:t> </a:t>
            </a:r>
            <a:r>
              <a:rPr lang="fr-FR" sz="1000" b="0" strike="noStrike" spc="-1">
                <a:solidFill>
                  <a:srgbClr val="000000"/>
                </a:solidFill>
                <a:latin typeface="Verdana"/>
              </a:rPr>
              <a:t>modique</a:t>
            </a:r>
            <a:r>
              <a:rPr lang="fr-FR" sz="1000" b="0" strike="noStrike" spc="18">
                <a:solidFill>
                  <a:srgbClr val="000000"/>
                </a:solidFill>
                <a:latin typeface="Verdana"/>
              </a:rPr>
              <a:t> </a:t>
            </a:r>
            <a:r>
              <a:rPr lang="fr-FR" sz="1000" b="0" strike="noStrike" spc="-1">
                <a:solidFill>
                  <a:srgbClr val="000000"/>
                </a:solidFill>
                <a:latin typeface="Verdana"/>
              </a:rPr>
              <a:t>somme</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9">
                <a:solidFill>
                  <a:srgbClr val="000000"/>
                </a:solidFill>
                <a:latin typeface="Verdana"/>
              </a:rPr>
              <a:t> </a:t>
            </a:r>
            <a:r>
              <a:rPr lang="fr-FR" sz="1000" b="0" strike="noStrike" spc="-1">
                <a:solidFill>
                  <a:srgbClr val="000000"/>
                </a:solidFill>
                <a:latin typeface="Verdana"/>
              </a:rPr>
              <a:t>3€/an,</a:t>
            </a:r>
            <a:r>
              <a:rPr lang="fr-FR" sz="1000" b="0" strike="noStrike" spc="12">
                <a:solidFill>
                  <a:srgbClr val="000000"/>
                </a:solidFill>
                <a:latin typeface="Verdana"/>
              </a:rPr>
              <a:t> </a:t>
            </a:r>
            <a:r>
              <a:rPr lang="fr-FR" sz="1000" b="0" strike="noStrike" spc="-1">
                <a:solidFill>
                  <a:srgbClr val="000000"/>
                </a:solidFill>
                <a:latin typeface="Verdana"/>
              </a:rPr>
              <a:t>elle</a:t>
            </a:r>
            <a:r>
              <a:rPr lang="fr-FR" sz="1000" b="0" strike="noStrike" spc="4">
                <a:solidFill>
                  <a:srgbClr val="000000"/>
                </a:solidFill>
                <a:latin typeface="Verdana"/>
              </a:rPr>
              <a:t> </a:t>
            </a:r>
            <a:r>
              <a:rPr lang="fr-FR" sz="1000" b="0" strike="noStrike" spc="-1">
                <a:solidFill>
                  <a:srgbClr val="000000"/>
                </a:solidFill>
                <a:latin typeface="Verdana"/>
              </a:rPr>
              <a:t>propose</a:t>
            </a:r>
            <a:r>
              <a:rPr lang="fr-FR" sz="1000" b="0" strike="noStrike" spc="4">
                <a:solidFill>
                  <a:srgbClr val="000000"/>
                </a:solidFill>
                <a:latin typeface="Verdana"/>
              </a:rPr>
              <a:t> </a:t>
            </a:r>
            <a:r>
              <a:rPr lang="fr-FR" sz="1000" b="0" strike="noStrike" spc="-1">
                <a:solidFill>
                  <a:srgbClr val="000000"/>
                </a:solidFill>
                <a:latin typeface="Verdana"/>
              </a:rPr>
              <a:t>des</a:t>
            </a:r>
            <a:r>
              <a:rPr lang="fr-FR" sz="1000" b="0" strike="noStrike" spc="12">
                <a:solidFill>
                  <a:srgbClr val="000000"/>
                </a:solidFill>
                <a:latin typeface="Verdana"/>
              </a:rPr>
              <a:t> </a:t>
            </a:r>
            <a:r>
              <a:rPr lang="fr-FR" sz="1000" b="0" strike="noStrike" spc="-1">
                <a:solidFill>
                  <a:srgbClr val="000000"/>
                </a:solidFill>
                <a:latin typeface="Verdana"/>
              </a:rPr>
              <a:t>avantages</a:t>
            </a:r>
            <a:r>
              <a:rPr lang="fr-FR" sz="1000" b="0" strike="noStrike" spc="18">
                <a:solidFill>
                  <a:srgbClr val="000000"/>
                </a:solidFill>
                <a:latin typeface="Verdana"/>
              </a:rPr>
              <a:t> </a:t>
            </a:r>
            <a:r>
              <a:rPr lang="fr-FR" sz="1000" b="0" strike="noStrike" spc="-1">
                <a:solidFill>
                  <a:srgbClr val="000000"/>
                </a:solidFill>
                <a:latin typeface="Verdana"/>
              </a:rPr>
              <a:t>comme des</a:t>
            </a:r>
            <a:r>
              <a:rPr lang="fr-FR" sz="1000" b="0" strike="noStrike" spc="18">
                <a:solidFill>
                  <a:srgbClr val="000000"/>
                </a:solidFill>
                <a:latin typeface="Verdana"/>
              </a:rPr>
              <a:t> </a:t>
            </a:r>
            <a:r>
              <a:rPr lang="fr-FR" sz="1000" b="0" strike="noStrike" spc="-12">
                <a:solidFill>
                  <a:srgbClr val="000000"/>
                </a:solidFill>
                <a:latin typeface="Verdana"/>
              </a:rPr>
              <a:t>photocopies, </a:t>
            </a:r>
            <a:r>
              <a:rPr lang="fr-FR" sz="1000" b="0" strike="noStrike" spc="-1">
                <a:solidFill>
                  <a:srgbClr val="000000"/>
                </a:solidFill>
                <a:latin typeface="Verdana"/>
              </a:rPr>
              <a:t>le</a:t>
            </a:r>
            <a:r>
              <a:rPr lang="fr-FR" sz="1000" b="0" strike="noStrike" spc="174">
                <a:solidFill>
                  <a:srgbClr val="000000"/>
                </a:solidFill>
                <a:latin typeface="Verdana"/>
              </a:rPr>
              <a:t> </a:t>
            </a:r>
            <a:r>
              <a:rPr lang="fr-FR" sz="1000" b="0" strike="noStrike" spc="-1">
                <a:solidFill>
                  <a:srgbClr val="000000"/>
                </a:solidFill>
                <a:latin typeface="Verdana"/>
              </a:rPr>
              <a:t>café</a:t>
            </a:r>
            <a:r>
              <a:rPr lang="fr-FR" sz="1000" b="0" strike="noStrike" spc="188">
                <a:solidFill>
                  <a:srgbClr val="000000"/>
                </a:solidFill>
                <a:latin typeface="Verdana"/>
              </a:rPr>
              <a:t> </a:t>
            </a:r>
            <a:r>
              <a:rPr lang="fr-FR" sz="1000" b="0" strike="noStrike" spc="-1">
                <a:solidFill>
                  <a:srgbClr val="000000"/>
                </a:solidFill>
                <a:latin typeface="Verdana"/>
              </a:rPr>
              <a:t>et</a:t>
            </a:r>
            <a:r>
              <a:rPr lang="fr-FR" sz="1000" b="0" strike="noStrike" spc="188">
                <a:solidFill>
                  <a:srgbClr val="000000"/>
                </a:solidFill>
                <a:latin typeface="Verdana"/>
              </a:rPr>
              <a:t> </a:t>
            </a:r>
            <a:r>
              <a:rPr lang="fr-FR" sz="1000" b="0" strike="noStrike" spc="-1">
                <a:solidFill>
                  <a:srgbClr val="000000"/>
                </a:solidFill>
                <a:latin typeface="Verdana"/>
              </a:rPr>
              <a:t>le</a:t>
            </a:r>
            <a:r>
              <a:rPr lang="fr-FR" sz="1000" b="0" strike="noStrike" spc="188">
                <a:solidFill>
                  <a:srgbClr val="000000"/>
                </a:solidFill>
                <a:latin typeface="Verdana"/>
              </a:rPr>
              <a:t> </a:t>
            </a:r>
            <a:r>
              <a:rPr lang="fr-FR" sz="1000" b="0" strike="noStrike" spc="-1">
                <a:solidFill>
                  <a:srgbClr val="000000"/>
                </a:solidFill>
                <a:latin typeface="Verdana"/>
              </a:rPr>
              <a:t>thé</a:t>
            </a:r>
            <a:r>
              <a:rPr lang="fr-FR" sz="1000" b="0" strike="noStrike" spc="174">
                <a:solidFill>
                  <a:srgbClr val="000000"/>
                </a:solidFill>
                <a:latin typeface="Verdana"/>
              </a:rPr>
              <a:t> </a:t>
            </a:r>
            <a:r>
              <a:rPr lang="fr-FR" sz="1000" b="0" strike="noStrike" spc="-1">
                <a:solidFill>
                  <a:srgbClr val="000000"/>
                </a:solidFill>
                <a:latin typeface="Verdana"/>
              </a:rPr>
              <a:t>à</a:t>
            </a:r>
            <a:r>
              <a:rPr lang="fr-FR" sz="1000" b="0" strike="noStrike" spc="194">
                <a:solidFill>
                  <a:srgbClr val="000000"/>
                </a:solidFill>
                <a:latin typeface="Verdana"/>
              </a:rPr>
              <a:t> </a:t>
            </a:r>
            <a:r>
              <a:rPr lang="fr-FR" sz="1000" b="0" strike="noStrike" spc="-1">
                <a:solidFill>
                  <a:srgbClr val="000000"/>
                </a:solidFill>
                <a:latin typeface="Verdana"/>
              </a:rPr>
              <a:t>volonté,</a:t>
            </a:r>
            <a:r>
              <a:rPr lang="fr-FR" sz="1000" b="0" strike="noStrike" spc="194">
                <a:solidFill>
                  <a:srgbClr val="000000"/>
                </a:solidFill>
                <a:latin typeface="Verdana"/>
              </a:rPr>
              <a:t> </a:t>
            </a:r>
            <a:r>
              <a:rPr lang="fr-FR" sz="1000" b="0" strike="noStrike" spc="-1">
                <a:solidFill>
                  <a:srgbClr val="000000"/>
                </a:solidFill>
                <a:latin typeface="Verdana"/>
              </a:rPr>
              <a:t>une</a:t>
            </a:r>
            <a:r>
              <a:rPr lang="fr-FR" sz="1000" b="0" strike="noStrike" spc="188">
                <a:solidFill>
                  <a:srgbClr val="000000"/>
                </a:solidFill>
                <a:latin typeface="Verdana"/>
              </a:rPr>
              <a:t> </a:t>
            </a:r>
            <a:r>
              <a:rPr lang="fr-FR" sz="1000" b="0" strike="noStrike" spc="-1">
                <a:solidFill>
                  <a:srgbClr val="000000"/>
                </a:solidFill>
                <a:latin typeface="Verdana"/>
              </a:rPr>
              <a:t>bibliothèque</a:t>
            </a:r>
            <a:r>
              <a:rPr lang="fr-FR" sz="1000" b="0" strike="noStrike" spc="194">
                <a:solidFill>
                  <a:srgbClr val="000000"/>
                </a:solidFill>
                <a:latin typeface="Verdana"/>
              </a:rPr>
              <a:t> </a:t>
            </a:r>
            <a:r>
              <a:rPr lang="fr-FR" sz="1000" b="0" strike="noStrike" spc="-1">
                <a:solidFill>
                  <a:srgbClr val="000000"/>
                </a:solidFill>
                <a:latin typeface="Verdana"/>
              </a:rPr>
              <a:t>avec</a:t>
            </a:r>
            <a:r>
              <a:rPr lang="fr-FR" sz="1000" b="0" strike="noStrike" spc="182">
                <a:solidFill>
                  <a:srgbClr val="000000"/>
                </a:solidFill>
                <a:latin typeface="Verdana"/>
              </a:rPr>
              <a:t> </a:t>
            </a:r>
            <a:r>
              <a:rPr lang="fr-FR" sz="1000" b="0" strike="noStrike" spc="-1">
                <a:solidFill>
                  <a:srgbClr val="000000"/>
                </a:solidFill>
                <a:latin typeface="Verdana"/>
              </a:rPr>
              <a:t>les</a:t>
            </a:r>
            <a:r>
              <a:rPr lang="fr-FR" sz="1000" b="0" strike="noStrike" spc="180">
                <a:solidFill>
                  <a:srgbClr val="000000"/>
                </a:solidFill>
                <a:latin typeface="Verdana"/>
              </a:rPr>
              <a:t> </a:t>
            </a:r>
            <a:r>
              <a:rPr lang="fr-FR" sz="1000" b="0" strike="noStrike" spc="-1">
                <a:solidFill>
                  <a:srgbClr val="000000"/>
                </a:solidFill>
                <a:latin typeface="Verdana"/>
              </a:rPr>
              <a:t>principaux</a:t>
            </a:r>
            <a:r>
              <a:rPr lang="fr-FR" sz="1000" b="0" strike="noStrike" spc="182">
                <a:solidFill>
                  <a:srgbClr val="000000"/>
                </a:solidFill>
                <a:latin typeface="Verdana"/>
              </a:rPr>
              <a:t> </a:t>
            </a:r>
            <a:r>
              <a:rPr lang="fr-FR" sz="1000" b="0" strike="noStrike" spc="-1">
                <a:solidFill>
                  <a:srgbClr val="000000"/>
                </a:solidFill>
                <a:latin typeface="Verdana"/>
              </a:rPr>
              <a:t>ouvrages</a:t>
            </a:r>
            <a:r>
              <a:rPr lang="fr-FR" sz="1000" b="0" strike="noStrike" spc="199">
                <a:solidFill>
                  <a:srgbClr val="000000"/>
                </a:solidFill>
                <a:latin typeface="Verdana"/>
              </a:rPr>
              <a:t> </a:t>
            </a:r>
            <a:r>
              <a:rPr lang="fr-FR" sz="1000" b="0" strike="noStrike" spc="-1">
                <a:solidFill>
                  <a:srgbClr val="000000"/>
                </a:solidFill>
                <a:latin typeface="Verdana"/>
              </a:rPr>
              <a:t>historiques</a:t>
            </a:r>
            <a:r>
              <a:rPr lang="fr-FR" sz="1000" b="0" strike="noStrike" spc="194">
                <a:solidFill>
                  <a:srgbClr val="000000"/>
                </a:solidFill>
                <a:latin typeface="Verdana"/>
              </a:rPr>
              <a:t> </a:t>
            </a:r>
            <a:r>
              <a:rPr lang="fr-FR" sz="1000" b="0" strike="noStrike" spc="-1">
                <a:solidFill>
                  <a:srgbClr val="000000"/>
                </a:solidFill>
                <a:latin typeface="Verdana"/>
              </a:rPr>
              <a:t>utiles</a:t>
            </a:r>
            <a:r>
              <a:rPr lang="fr-FR" sz="1000" b="0" strike="noStrike" spc="194">
                <a:solidFill>
                  <a:srgbClr val="000000"/>
                </a:solidFill>
                <a:latin typeface="Verdana"/>
              </a:rPr>
              <a:t> </a:t>
            </a:r>
            <a:r>
              <a:rPr lang="fr-FR" sz="1000" b="0" strike="noStrike" spc="-1">
                <a:solidFill>
                  <a:srgbClr val="000000"/>
                </a:solidFill>
                <a:latin typeface="Verdana"/>
              </a:rPr>
              <a:t>en</a:t>
            </a:r>
            <a:r>
              <a:rPr lang="fr-FR" sz="1000" b="0" strike="noStrike" spc="188">
                <a:solidFill>
                  <a:srgbClr val="000000"/>
                </a:solidFill>
                <a:latin typeface="Verdana"/>
              </a:rPr>
              <a:t> </a:t>
            </a:r>
            <a:r>
              <a:rPr lang="fr-FR" sz="1000" b="0" strike="noStrike" spc="-1">
                <a:solidFill>
                  <a:srgbClr val="000000"/>
                </a:solidFill>
                <a:latin typeface="Verdana"/>
              </a:rPr>
              <a:t>licence,</a:t>
            </a:r>
            <a:r>
              <a:rPr lang="fr-FR" sz="1000" b="0" strike="noStrike" spc="182">
                <a:solidFill>
                  <a:srgbClr val="000000"/>
                </a:solidFill>
                <a:latin typeface="Verdana"/>
              </a:rPr>
              <a:t> </a:t>
            </a:r>
            <a:r>
              <a:rPr lang="fr-FR" sz="1000" b="0" strike="noStrike" spc="-26">
                <a:solidFill>
                  <a:srgbClr val="000000"/>
                </a:solidFill>
                <a:latin typeface="Verdana"/>
              </a:rPr>
              <a:t>des </a:t>
            </a:r>
            <a:r>
              <a:rPr lang="fr-FR" sz="1000" b="0" strike="noStrike" spc="-1">
                <a:solidFill>
                  <a:srgbClr val="000000"/>
                </a:solidFill>
                <a:latin typeface="Verdana"/>
              </a:rPr>
              <a:t>magazines</a:t>
            </a:r>
            <a:r>
              <a:rPr lang="fr-FR" sz="1000" b="0" strike="noStrike" spc="279">
                <a:solidFill>
                  <a:srgbClr val="000000"/>
                </a:solidFill>
                <a:latin typeface="Verdana"/>
              </a:rPr>
              <a:t> </a:t>
            </a:r>
            <a:r>
              <a:rPr lang="fr-FR" sz="1000" b="0" strike="noStrike" spc="-1">
                <a:solidFill>
                  <a:srgbClr val="000000"/>
                </a:solidFill>
                <a:latin typeface="Verdana"/>
              </a:rPr>
              <a:t>historiques</a:t>
            </a:r>
            <a:r>
              <a:rPr lang="fr-FR" sz="1000" b="0" strike="noStrike" spc="293">
                <a:solidFill>
                  <a:srgbClr val="000000"/>
                </a:solidFill>
                <a:latin typeface="Verdana"/>
              </a:rPr>
              <a:t> </a:t>
            </a:r>
            <a:r>
              <a:rPr lang="fr-FR" sz="1000" b="0" strike="noStrike" spc="-1">
                <a:solidFill>
                  <a:srgbClr val="000000"/>
                </a:solidFill>
                <a:latin typeface="Verdana"/>
              </a:rPr>
              <a:t>ainsi</a:t>
            </a:r>
            <a:r>
              <a:rPr lang="fr-FR" sz="1000" b="0" strike="noStrike" spc="287">
                <a:solidFill>
                  <a:srgbClr val="000000"/>
                </a:solidFill>
                <a:latin typeface="Verdana"/>
              </a:rPr>
              <a:t> </a:t>
            </a:r>
            <a:r>
              <a:rPr lang="fr-FR" sz="1000" b="0" strike="noStrike" spc="-1">
                <a:solidFill>
                  <a:srgbClr val="000000"/>
                </a:solidFill>
                <a:latin typeface="Verdana"/>
              </a:rPr>
              <a:t>que</a:t>
            </a:r>
            <a:r>
              <a:rPr lang="fr-FR" sz="1000" b="0" strike="noStrike" spc="273">
                <a:solidFill>
                  <a:srgbClr val="000000"/>
                </a:solidFill>
                <a:latin typeface="Verdana"/>
              </a:rPr>
              <a:t> </a:t>
            </a:r>
            <a:r>
              <a:rPr lang="fr-FR" sz="1000" b="0" strike="noStrike" spc="-1">
                <a:solidFill>
                  <a:srgbClr val="000000"/>
                </a:solidFill>
                <a:latin typeface="Verdana"/>
              </a:rPr>
              <a:t>la</a:t>
            </a:r>
            <a:r>
              <a:rPr lang="fr-FR" sz="1000" b="0" strike="noStrike" spc="279">
                <a:solidFill>
                  <a:srgbClr val="000000"/>
                </a:solidFill>
                <a:latin typeface="Verdana"/>
              </a:rPr>
              <a:t> </a:t>
            </a:r>
            <a:r>
              <a:rPr lang="fr-FR" sz="1000" b="0" strike="noStrike" spc="-1">
                <a:solidFill>
                  <a:srgbClr val="000000"/>
                </a:solidFill>
                <a:latin typeface="Verdana"/>
              </a:rPr>
              <a:t>mise</a:t>
            </a:r>
            <a:r>
              <a:rPr lang="fr-FR" sz="1000" b="0" strike="noStrike" spc="273">
                <a:solidFill>
                  <a:srgbClr val="000000"/>
                </a:solidFill>
                <a:latin typeface="Verdana"/>
              </a:rPr>
              <a:t> </a:t>
            </a:r>
            <a:r>
              <a:rPr lang="fr-FR" sz="1000" b="0" strike="noStrike" spc="-1">
                <a:solidFill>
                  <a:srgbClr val="000000"/>
                </a:solidFill>
                <a:latin typeface="Verdana"/>
              </a:rPr>
              <a:t>à</a:t>
            </a:r>
            <a:r>
              <a:rPr lang="fr-FR" sz="1000" b="0" strike="noStrike" spc="287">
                <a:solidFill>
                  <a:srgbClr val="000000"/>
                </a:solidFill>
                <a:latin typeface="Verdana"/>
              </a:rPr>
              <a:t> </a:t>
            </a:r>
            <a:r>
              <a:rPr lang="fr-FR" sz="1000" b="0" strike="noStrike" spc="-1">
                <a:solidFill>
                  <a:srgbClr val="000000"/>
                </a:solidFill>
                <a:latin typeface="Verdana"/>
              </a:rPr>
              <a:t>disposition</a:t>
            </a:r>
            <a:r>
              <a:rPr lang="fr-FR" sz="1000" b="0" strike="noStrike" spc="287">
                <a:solidFill>
                  <a:srgbClr val="000000"/>
                </a:solidFill>
                <a:latin typeface="Verdana"/>
              </a:rPr>
              <a:t> </a:t>
            </a:r>
            <a:r>
              <a:rPr lang="fr-FR" sz="1000" b="0" strike="noStrike" spc="-1">
                <a:solidFill>
                  <a:srgbClr val="000000"/>
                </a:solidFill>
                <a:latin typeface="Verdana"/>
              </a:rPr>
              <a:t>d’un</a:t>
            </a:r>
            <a:r>
              <a:rPr lang="fr-FR" sz="1000" b="0" strike="noStrike" spc="293">
                <a:solidFill>
                  <a:srgbClr val="000000"/>
                </a:solidFill>
                <a:latin typeface="Verdana"/>
              </a:rPr>
              <a:t> </a:t>
            </a:r>
            <a:r>
              <a:rPr lang="fr-FR" sz="1000" b="0" strike="noStrike" spc="-1">
                <a:solidFill>
                  <a:srgbClr val="000000"/>
                </a:solidFill>
                <a:latin typeface="Verdana"/>
              </a:rPr>
              <a:t>ordinateur,</a:t>
            </a:r>
            <a:r>
              <a:rPr lang="fr-FR" sz="1000" b="0" strike="noStrike" spc="279">
                <a:solidFill>
                  <a:srgbClr val="000000"/>
                </a:solidFill>
                <a:latin typeface="Verdana"/>
              </a:rPr>
              <a:t> </a:t>
            </a:r>
            <a:r>
              <a:rPr lang="fr-FR" sz="1000" b="0" strike="noStrike" spc="-1">
                <a:solidFill>
                  <a:srgbClr val="000000"/>
                </a:solidFill>
                <a:latin typeface="Verdana"/>
              </a:rPr>
              <a:t>d’un</a:t>
            </a:r>
            <a:r>
              <a:rPr lang="fr-FR" sz="1000" b="0" strike="noStrike" spc="293">
                <a:solidFill>
                  <a:srgbClr val="000000"/>
                </a:solidFill>
                <a:latin typeface="Verdana"/>
              </a:rPr>
              <a:t> </a:t>
            </a:r>
            <a:r>
              <a:rPr lang="fr-FR" sz="1000" b="0" strike="noStrike" spc="-1">
                <a:solidFill>
                  <a:srgbClr val="000000"/>
                </a:solidFill>
                <a:latin typeface="Verdana"/>
              </a:rPr>
              <a:t>scanner</a:t>
            </a:r>
            <a:r>
              <a:rPr lang="fr-FR" sz="1000" b="0" strike="noStrike" spc="293">
                <a:solidFill>
                  <a:srgbClr val="000000"/>
                </a:solidFill>
                <a:latin typeface="Verdana"/>
              </a:rPr>
              <a:t> </a:t>
            </a:r>
            <a:r>
              <a:rPr lang="fr-FR" sz="1000" b="0" strike="noStrike" spc="-1">
                <a:solidFill>
                  <a:srgbClr val="000000"/>
                </a:solidFill>
                <a:latin typeface="Verdana"/>
              </a:rPr>
              <a:t>et</a:t>
            </a:r>
            <a:r>
              <a:rPr lang="fr-FR" sz="1000" b="0" strike="noStrike" spc="279">
                <a:solidFill>
                  <a:srgbClr val="000000"/>
                </a:solidFill>
                <a:latin typeface="Verdana"/>
              </a:rPr>
              <a:t> </a:t>
            </a:r>
            <a:r>
              <a:rPr lang="fr-FR" sz="1000" b="0" strike="noStrike" spc="-1">
                <a:solidFill>
                  <a:srgbClr val="000000"/>
                </a:solidFill>
                <a:latin typeface="Verdana"/>
              </a:rPr>
              <a:t>d’une</a:t>
            </a:r>
            <a:r>
              <a:rPr lang="fr-FR" sz="1000" b="0" strike="noStrike" spc="284">
                <a:solidFill>
                  <a:srgbClr val="000000"/>
                </a:solidFill>
                <a:latin typeface="Verdana"/>
              </a:rPr>
              <a:t> </a:t>
            </a:r>
            <a:r>
              <a:rPr lang="fr-FR" sz="1000" b="0" strike="noStrike" spc="-12">
                <a:solidFill>
                  <a:srgbClr val="000000"/>
                </a:solidFill>
                <a:latin typeface="Verdana"/>
              </a:rPr>
              <a:t>imprimante. </a:t>
            </a:r>
            <a:r>
              <a:rPr lang="fr-FR" sz="1000" b="0" strike="noStrike" spc="-1">
                <a:solidFill>
                  <a:srgbClr val="000000"/>
                </a:solidFill>
                <a:latin typeface="Verdana"/>
              </a:rPr>
              <a:t>L’année</a:t>
            </a:r>
            <a:r>
              <a:rPr lang="fr-FR" sz="1000" b="0" strike="noStrike" spc="24">
                <a:solidFill>
                  <a:srgbClr val="000000"/>
                </a:solidFill>
                <a:latin typeface="Verdana"/>
              </a:rPr>
              <a:t> </a:t>
            </a:r>
            <a:r>
              <a:rPr lang="fr-FR" sz="1000" b="0" strike="noStrike" spc="-1">
                <a:solidFill>
                  <a:srgbClr val="000000"/>
                </a:solidFill>
                <a:latin typeface="Verdana"/>
              </a:rPr>
              <a:t>est</a:t>
            </a:r>
            <a:r>
              <a:rPr lang="fr-FR" sz="1000" b="0" strike="noStrike" spc="18">
                <a:solidFill>
                  <a:srgbClr val="000000"/>
                </a:solidFill>
                <a:latin typeface="Verdana"/>
              </a:rPr>
              <a:t> </a:t>
            </a:r>
            <a:r>
              <a:rPr lang="fr-FR" sz="1000" b="0" strike="noStrike" spc="-1">
                <a:solidFill>
                  <a:srgbClr val="000000"/>
                </a:solidFill>
                <a:latin typeface="Verdana"/>
              </a:rPr>
              <a:t>ponctuée</a:t>
            </a:r>
            <a:r>
              <a:rPr lang="fr-FR" sz="1000" b="0" strike="noStrike" spc="18">
                <a:solidFill>
                  <a:srgbClr val="000000"/>
                </a:solidFill>
                <a:latin typeface="Verdana"/>
              </a:rPr>
              <a:t> </a:t>
            </a:r>
            <a:r>
              <a:rPr lang="fr-FR" sz="1000" b="0" strike="noStrike" spc="-1">
                <a:solidFill>
                  <a:srgbClr val="000000"/>
                </a:solidFill>
                <a:latin typeface="Verdana"/>
              </a:rPr>
              <a:t>de</a:t>
            </a:r>
            <a:r>
              <a:rPr lang="fr-FR" sz="1000" b="0" strike="noStrike" spc="9">
                <a:solidFill>
                  <a:srgbClr val="000000"/>
                </a:solidFill>
                <a:latin typeface="Verdana"/>
              </a:rPr>
              <a:t> </a:t>
            </a:r>
            <a:r>
              <a:rPr lang="fr-FR" sz="1000" b="0" strike="noStrike" spc="-1">
                <a:solidFill>
                  <a:srgbClr val="000000"/>
                </a:solidFill>
                <a:latin typeface="Verdana"/>
              </a:rPr>
              <a:t>conférences,</a:t>
            </a:r>
            <a:r>
              <a:rPr lang="fr-FR" sz="1000" b="0" strike="noStrike" spc="24">
                <a:solidFill>
                  <a:srgbClr val="000000"/>
                </a:solidFill>
                <a:latin typeface="Verdana"/>
              </a:rPr>
              <a:t> </a:t>
            </a:r>
            <a:r>
              <a:rPr lang="fr-FR" sz="1000" b="0" strike="noStrike" spc="-1">
                <a:solidFill>
                  <a:srgbClr val="000000"/>
                </a:solidFill>
                <a:latin typeface="Verdana"/>
              </a:rPr>
              <a:t>de</a:t>
            </a:r>
            <a:r>
              <a:rPr lang="fr-FR" sz="1000" b="0" strike="noStrike" spc="9">
                <a:solidFill>
                  <a:srgbClr val="000000"/>
                </a:solidFill>
                <a:latin typeface="Verdana"/>
              </a:rPr>
              <a:t> </a:t>
            </a:r>
            <a:r>
              <a:rPr lang="fr-FR" sz="1000" b="0" strike="noStrike" spc="-1">
                <a:solidFill>
                  <a:srgbClr val="000000"/>
                </a:solidFill>
                <a:latin typeface="Verdana"/>
              </a:rPr>
              <a:t>soirées</a:t>
            </a:r>
            <a:r>
              <a:rPr lang="fr-FR" sz="1000" b="0" strike="noStrike" spc="18">
                <a:solidFill>
                  <a:srgbClr val="000000"/>
                </a:solidFill>
                <a:latin typeface="Verdana"/>
              </a:rPr>
              <a:t> </a:t>
            </a:r>
            <a:r>
              <a:rPr lang="fr-FR" sz="1000" b="0" strike="noStrike" spc="-1">
                <a:solidFill>
                  <a:srgbClr val="000000"/>
                </a:solidFill>
                <a:latin typeface="Verdana"/>
              </a:rPr>
              <a:t>et</a:t>
            </a:r>
            <a:r>
              <a:rPr lang="fr-FR" sz="1000" b="0" strike="noStrike" spc="24">
                <a:solidFill>
                  <a:srgbClr val="000000"/>
                </a:solidFill>
                <a:latin typeface="Verdana"/>
              </a:rPr>
              <a:t> </a:t>
            </a:r>
            <a:r>
              <a:rPr lang="fr-FR" sz="1000" b="0" strike="noStrike" spc="-1">
                <a:solidFill>
                  <a:srgbClr val="000000"/>
                </a:solidFill>
                <a:latin typeface="Verdana"/>
              </a:rPr>
              <a:t>de</a:t>
            </a:r>
            <a:r>
              <a:rPr lang="fr-FR" sz="1000" b="0" strike="noStrike" spc="9">
                <a:solidFill>
                  <a:srgbClr val="000000"/>
                </a:solidFill>
                <a:latin typeface="Verdana"/>
              </a:rPr>
              <a:t> </a:t>
            </a:r>
            <a:r>
              <a:rPr lang="fr-FR" sz="1000" b="0" strike="noStrike" spc="-1">
                <a:solidFill>
                  <a:srgbClr val="000000"/>
                </a:solidFill>
                <a:latin typeface="Verdana"/>
              </a:rPr>
              <a:t>voyages,</a:t>
            </a:r>
            <a:r>
              <a:rPr lang="fr-FR" sz="1000" b="0" strike="noStrike" spc="12">
                <a:solidFill>
                  <a:srgbClr val="000000"/>
                </a:solidFill>
                <a:latin typeface="Verdana"/>
              </a:rPr>
              <a:t> </a:t>
            </a:r>
            <a:r>
              <a:rPr lang="fr-FR" sz="1000" b="0" strike="noStrike" spc="-1">
                <a:solidFill>
                  <a:srgbClr val="000000"/>
                </a:solidFill>
                <a:latin typeface="Verdana"/>
              </a:rPr>
              <a:t>d’achats</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2">
                <a:solidFill>
                  <a:srgbClr val="000000"/>
                </a:solidFill>
                <a:latin typeface="Verdana"/>
              </a:rPr>
              <a:t>pull-</a:t>
            </a:r>
            <a:r>
              <a:rPr lang="fr-FR" sz="1000" b="0" strike="noStrike" spc="-1">
                <a:solidFill>
                  <a:srgbClr val="000000"/>
                </a:solidFill>
                <a:latin typeface="Verdana"/>
              </a:rPr>
              <a:t>overs</a:t>
            </a:r>
            <a:r>
              <a:rPr lang="fr-FR" sz="1000" b="0" strike="noStrike" spc="12">
                <a:solidFill>
                  <a:srgbClr val="000000"/>
                </a:solidFill>
                <a:latin typeface="Verdana"/>
              </a:rPr>
              <a:t> </a:t>
            </a:r>
            <a:r>
              <a:rPr lang="fr-FR" sz="1000" b="0" strike="noStrike" spc="-1">
                <a:solidFill>
                  <a:srgbClr val="000000"/>
                </a:solidFill>
                <a:latin typeface="Verdana"/>
              </a:rPr>
              <a:t>floqués.</a:t>
            </a:r>
            <a:r>
              <a:rPr lang="fr-FR" sz="1000" b="0" strike="noStrike" spc="24">
                <a:solidFill>
                  <a:srgbClr val="000000"/>
                </a:solidFill>
                <a:latin typeface="Verdana"/>
              </a:rPr>
              <a:t> </a:t>
            </a:r>
            <a:r>
              <a:rPr lang="fr-FR" sz="1000" b="0" strike="noStrike" spc="-1">
                <a:solidFill>
                  <a:srgbClr val="000000"/>
                </a:solidFill>
                <a:latin typeface="Verdana"/>
              </a:rPr>
              <a:t>Local</a:t>
            </a:r>
            <a:r>
              <a:rPr lang="fr-FR" sz="1000" b="0" strike="noStrike" spc="32">
                <a:solidFill>
                  <a:srgbClr val="000000"/>
                </a:solidFill>
                <a:latin typeface="Verdana"/>
              </a:rPr>
              <a:t> </a:t>
            </a:r>
            <a:r>
              <a:rPr lang="fr-FR" sz="1000" b="0" strike="noStrike" spc="-12">
                <a:solidFill>
                  <a:srgbClr val="000000"/>
                </a:solidFill>
                <a:latin typeface="Verdana"/>
              </a:rPr>
              <a:t>accueillant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bonne ambiance</a:t>
            </a:r>
            <a:r>
              <a:rPr lang="fr-FR" sz="1000" b="0" strike="noStrike" spc="-21">
                <a:solidFill>
                  <a:srgbClr val="000000"/>
                </a:solidFill>
                <a:latin typeface="Verdana"/>
              </a:rPr>
              <a:t> </a:t>
            </a:r>
            <a:r>
              <a:rPr lang="fr-FR" sz="1000" b="0" strike="noStrike" spc="-1">
                <a:solidFill>
                  <a:srgbClr val="000000"/>
                </a:solidFill>
                <a:latin typeface="Verdana"/>
              </a:rPr>
              <a:t>garantie,</a:t>
            </a:r>
            <a:r>
              <a:rPr lang="fr-FR" sz="1000" b="0" strike="noStrike" spc="-7">
                <a:solidFill>
                  <a:srgbClr val="000000"/>
                </a:solidFill>
                <a:latin typeface="Verdana"/>
              </a:rPr>
              <a:t> </a:t>
            </a:r>
            <a:r>
              <a:rPr lang="fr-FR" sz="1000" b="0" strike="noStrike" spc="-1">
                <a:solidFill>
                  <a:srgbClr val="000000"/>
                </a:solidFill>
                <a:latin typeface="Verdana"/>
              </a:rPr>
              <a:t>n’hésitez pas</a:t>
            </a:r>
            <a:r>
              <a:rPr lang="fr-FR" sz="1000" b="0" strike="noStrike" spc="-15">
                <a:solidFill>
                  <a:srgbClr val="000000"/>
                </a:solidFill>
                <a:latin typeface="Verdana"/>
              </a:rPr>
              <a:t> </a:t>
            </a:r>
            <a:r>
              <a:rPr lang="fr-FR" sz="1000" b="0" strike="noStrike" spc="-1">
                <a:solidFill>
                  <a:srgbClr val="000000"/>
                </a:solidFill>
                <a:latin typeface="Verdana"/>
              </a:rPr>
              <a:t>à</a:t>
            </a:r>
            <a:r>
              <a:rPr lang="fr-FR" sz="1000" b="0" strike="noStrike" spc="-26">
                <a:solidFill>
                  <a:srgbClr val="000000"/>
                </a:solidFill>
                <a:latin typeface="Verdana"/>
              </a:rPr>
              <a:t> </a:t>
            </a:r>
            <a:r>
              <a:rPr lang="fr-FR" sz="1000" b="0" strike="noStrike" spc="-1">
                <a:solidFill>
                  <a:srgbClr val="000000"/>
                </a:solidFill>
                <a:latin typeface="Verdana"/>
              </a:rPr>
              <a:t>venir</a:t>
            </a:r>
            <a:r>
              <a:rPr lang="fr-FR" sz="1000" b="0" strike="noStrike" spc="-35">
                <a:solidFill>
                  <a:srgbClr val="000000"/>
                </a:solidFill>
                <a:latin typeface="Verdana"/>
              </a:rPr>
              <a:t> </a:t>
            </a:r>
            <a:r>
              <a:rPr lang="fr-FR" sz="1000" b="0" strike="noStrike" spc="-1">
                <a:solidFill>
                  <a:srgbClr val="000000"/>
                </a:solidFill>
                <a:latin typeface="Verdana"/>
              </a:rPr>
              <a:t>y</a:t>
            </a:r>
            <a:r>
              <a:rPr lang="fr-FR" sz="1000" b="0" strike="noStrike" spc="-15">
                <a:solidFill>
                  <a:srgbClr val="000000"/>
                </a:solidFill>
                <a:latin typeface="Verdana"/>
              </a:rPr>
              <a:t> </a:t>
            </a:r>
            <a:r>
              <a:rPr lang="fr-FR" sz="1000" b="0" strike="noStrike" spc="-1">
                <a:solidFill>
                  <a:srgbClr val="000000"/>
                </a:solidFill>
                <a:latin typeface="Verdana"/>
              </a:rPr>
              <a:t>faire</a:t>
            </a:r>
            <a:r>
              <a:rPr lang="fr-FR" sz="1000" b="0" strike="noStrike" spc="-35">
                <a:solidFill>
                  <a:srgbClr val="000000"/>
                </a:solidFill>
                <a:latin typeface="Verdana"/>
              </a:rPr>
              <a:t> </a:t>
            </a:r>
            <a:r>
              <a:rPr lang="fr-FR" sz="1000" b="0" strike="noStrike" spc="-1">
                <a:solidFill>
                  <a:srgbClr val="000000"/>
                </a:solidFill>
                <a:latin typeface="Verdana"/>
              </a:rPr>
              <a:t>un</a:t>
            </a:r>
            <a:r>
              <a:rPr lang="fr-FR" sz="1000" b="0" strike="noStrike" spc="-12">
                <a:solidFill>
                  <a:srgbClr val="000000"/>
                </a:solidFill>
                <a:latin typeface="Verdana"/>
              </a:rPr>
              <a:t> tour.</a:t>
            </a:r>
            <a:endParaRPr lang="fr-FR" sz="1000" b="0" strike="noStrike" spc="-1">
              <a:solidFill>
                <a:srgbClr val="000000"/>
              </a:solidFill>
              <a:latin typeface="Calibri"/>
            </a:endParaRPr>
          </a:p>
        </p:txBody>
      </p:sp>
      <p:sp>
        <p:nvSpPr>
          <p:cNvPr id="830" name="object 3"/>
          <p:cNvSpPr/>
          <p:nvPr/>
        </p:nvSpPr>
        <p:spPr>
          <a:xfrm>
            <a:off x="1194840" y="2026800"/>
            <a:ext cx="360" cy="1875960"/>
          </a:xfrm>
          <a:custGeom>
            <a:avLst/>
            <a:gdLst>
              <a:gd name="textAreaLeft" fmla="*/ 0 w 360"/>
              <a:gd name="textAreaRight" fmla="*/ 720 w 360"/>
              <a:gd name="textAreaTop" fmla="*/ 0 h 1875960"/>
              <a:gd name="textAreaBottom" fmla="*/ 1876320 h 1875960"/>
            </a:gdLst>
            <a:ahLst/>
            <a:cxnLst/>
            <a:rect l="textAreaLeft" t="textAreaTop" r="textAreaRight" b="textAreaBottom"/>
            <a:pathLst>
              <a:path h="1876425">
                <a:moveTo>
                  <a:pt x="0" y="0"/>
                </a:moveTo>
                <a:lnTo>
                  <a:pt x="0" y="1876424"/>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831" name="object 4"/>
          <p:cNvSpPr/>
          <p:nvPr/>
        </p:nvSpPr>
        <p:spPr>
          <a:xfrm>
            <a:off x="1236240" y="4369320"/>
            <a:ext cx="7374600" cy="1706760"/>
          </a:xfrm>
          <a:prstGeom prst="rect">
            <a:avLst/>
          </a:prstGeom>
          <a:noFill/>
          <a:ln w="0">
            <a:noFill/>
          </a:ln>
        </p:spPr>
        <p:style>
          <a:lnRef idx="0">
            <a:scrgbClr r="0" g="0" b="0"/>
          </a:lnRef>
          <a:fillRef idx="0">
            <a:scrgbClr r="0" g="0" b="0"/>
          </a:fillRef>
          <a:effectRef idx="0">
            <a:scrgbClr r="0" g="0" b="0"/>
          </a:effectRef>
          <a:fontRef idx="minor"/>
        </p:style>
        <p:txBody>
          <a:bodyPr lIns="0" tIns="36720" rIns="0" bIns="0" anchor="t">
            <a:spAutoFit/>
          </a:bodyPr>
          <a:lstStyle/>
          <a:p>
            <a:pPr marL="50760">
              <a:lnSpc>
                <a:spcPct val="100000"/>
              </a:lnSpc>
              <a:spcBef>
                <a:spcPts val="289"/>
              </a:spcBef>
              <a:buNone/>
            </a:pPr>
            <a:r>
              <a:rPr lang="fr-FR" sz="1100" b="1" strike="noStrike" spc="-21">
                <a:solidFill>
                  <a:srgbClr val="000000"/>
                </a:solidFill>
                <a:latin typeface="Verdana"/>
              </a:rPr>
              <a:t>GAUL</a:t>
            </a:r>
            <a:endParaRPr lang="fr-FR" sz="1100" b="0" strike="noStrike" spc="-1">
              <a:solidFill>
                <a:srgbClr val="000000"/>
              </a:solidFill>
              <a:latin typeface="Calibri"/>
            </a:endParaRPr>
          </a:p>
          <a:p>
            <a:pPr marL="50760" algn="just">
              <a:lnSpc>
                <a:spcPct val="100000"/>
              </a:lnSpc>
              <a:spcBef>
                <a:spcPts val="190"/>
              </a:spcBef>
              <a:buNone/>
            </a:pPr>
            <a:r>
              <a:rPr lang="fr-FR" sz="1100" b="1" strike="noStrike" spc="-1">
                <a:solidFill>
                  <a:srgbClr val="000000"/>
                </a:solidFill>
                <a:latin typeface="Verdana"/>
              </a:rPr>
              <a:t>G</a:t>
            </a:r>
            <a:r>
              <a:rPr lang="fr-FR" sz="1100" b="0" strike="noStrike" spc="-1">
                <a:solidFill>
                  <a:srgbClr val="000000"/>
                </a:solidFill>
                <a:latin typeface="Verdana"/>
              </a:rPr>
              <a:t>roupement</a:t>
            </a:r>
            <a:r>
              <a:rPr lang="fr-FR" sz="1100" b="0" strike="noStrike" spc="-72">
                <a:solidFill>
                  <a:srgbClr val="000000"/>
                </a:solidFill>
                <a:latin typeface="Verdana"/>
              </a:rPr>
              <a:t> </a:t>
            </a:r>
            <a:r>
              <a:rPr lang="fr-FR" sz="1100" b="1" strike="noStrike" spc="-1">
                <a:solidFill>
                  <a:srgbClr val="000000"/>
                </a:solidFill>
                <a:latin typeface="Verdana"/>
              </a:rPr>
              <a:t>A</a:t>
            </a:r>
            <a:r>
              <a:rPr lang="fr-FR" sz="1100" b="0" strike="noStrike" spc="-1">
                <a:solidFill>
                  <a:srgbClr val="000000"/>
                </a:solidFill>
                <a:latin typeface="Verdana"/>
              </a:rPr>
              <a:t>rchéologique</a:t>
            </a:r>
            <a:r>
              <a:rPr lang="fr-FR" sz="1100" b="0" strike="noStrike" spc="-41">
                <a:solidFill>
                  <a:srgbClr val="000000"/>
                </a:solidFill>
                <a:latin typeface="Verdana"/>
              </a:rPr>
              <a:t> </a:t>
            </a:r>
            <a:r>
              <a:rPr lang="fr-FR" sz="1100" b="1" strike="noStrike" spc="-1">
                <a:solidFill>
                  <a:srgbClr val="000000"/>
                </a:solidFill>
                <a:latin typeface="Verdana"/>
              </a:rPr>
              <a:t>U</a:t>
            </a:r>
            <a:r>
              <a:rPr lang="fr-FR" sz="1100" b="0" strike="noStrike" spc="-1">
                <a:solidFill>
                  <a:srgbClr val="000000"/>
                </a:solidFill>
                <a:latin typeface="Verdana"/>
              </a:rPr>
              <a:t>niversitaire</a:t>
            </a:r>
            <a:r>
              <a:rPr lang="fr-FR" sz="1100" b="0" strike="noStrike" spc="-15">
                <a:solidFill>
                  <a:srgbClr val="000000"/>
                </a:solidFill>
                <a:latin typeface="Verdana"/>
              </a:rPr>
              <a:t> </a:t>
            </a:r>
            <a:r>
              <a:rPr lang="fr-FR" sz="1100" b="1" strike="noStrike" spc="-12">
                <a:solidFill>
                  <a:srgbClr val="000000"/>
                </a:solidFill>
                <a:latin typeface="Verdana"/>
              </a:rPr>
              <a:t>L</a:t>
            </a:r>
            <a:r>
              <a:rPr lang="fr-FR" sz="1100" b="0" strike="noStrike" spc="-12">
                <a:solidFill>
                  <a:srgbClr val="000000"/>
                </a:solidFill>
                <a:latin typeface="Verdana"/>
              </a:rPr>
              <a:t>illois</a:t>
            </a:r>
            <a:endParaRPr lang="fr-FR" sz="1100" b="0" strike="noStrike" spc="-1">
              <a:solidFill>
                <a:srgbClr val="000000"/>
              </a:solidFill>
              <a:latin typeface="Calibri"/>
            </a:endParaRPr>
          </a:p>
          <a:p>
            <a:pPr marL="50760" algn="just">
              <a:lnSpc>
                <a:spcPct val="114000"/>
              </a:lnSpc>
              <a:spcBef>
                <a:spcPts val="20"/>
              </a:spcBef>
              <a:buNone/>
            </a:pPr>
            <a:r>
              <a:rPr lang="fr-FR" sz="1000" b="0" strike="noStrike" spc="-1">
                <a:solidFill>
                  <a:srgbClr val="000000"/>
                </a:solidFill>
                <a:latin typeface="Verdana"/>
              </a:rPr>
              <a:t>Bâtiment</a:t>
            </a:r>
            <a:r>
              <a:rPr lang="fr-FR" sz="1000" b="0" strike="noStrike" spc="-12">
                <a:solidFill>
                  <a:srgbClr val="000000"/>
                </a:solidFill>
                <a:latin typeface="Verdana"/>
              </a:rPr>
              <a:t> </a:t>
            </a:r>
            <a:r>
              <a:rPr lang="fr-FR" sz="1000" b="0" strike="noStrike" spc="-1">
                <a:solidFill>
                  <a:srgbClr val="000000"/>
                </a:solidFill>
                <a:latin typeface="Verdana"/>
              </a:rPr>
              <a:t>E</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1</a:t>
            </a:r>
            <a:r>
              <a:rPr lang="fr-FR" sz="979" b="0" strike="noStrike" spc="-1" baseline="25000">
                <a:solidFill>
                  <a:srgbClr val="000000"/>
                </a:solidFill>
                <a:latin typeface="Verdana"/>
              </a:rPr>
              <a:t>er</a:t>
            </a:r>
            <a:r>
              <a:rPr lang="fr-FR" sz="979" b="0" strike="noStrike" spc="154" baseline="25000">
                <a:solidFill>
                  <a:srgbClr val="000000"/>
                </a:solidFill>
                <a:latin typeface="Verdana"/>
              </a:rPr>
              <a:t> </a:t>
            </a:r>
            <a:r>
              <a:rPr lang="fr-FR" sz="1000" b="0" strike="noStrike" spc="-1">
                <a:solidFill>
                  <a:srgbClr val="000000"/>
                </a:solidFill>
                <a:latin typeface="Verdana"/>
              </a:rPr>
              <a:t>étage,</a:t>
            </a:r>
            <a:r>
              <a:rPr lang="fr-FR" sz="1000" b="0" strike="noStrike" spc="4">
                <a:solidFill>
                  <a:srgbClr val="000000"/>
                </a:solidFill>
                <a:latin typeface="Verdana"/>
              </a:rPr>
              <a:t> </a:t>
            </a:r>
            <a:r>
              <a:rPr lang="fr-FR" sz="1000" b="0" strike="noStrike" spc="-1">
                <a:solidFill>
                  <a:srgbClr val="000000"/>
                </a:solidFill>
                <a:latin typeface="Verdana"/>
              </a:rPr>
              <a:t>HALMA,</a:t>
            </a:r>
            <a:r>
              <a:rPr lang="fr-FR" sz="1000" b="0" strike="noStrike" spc="-7">
                <a:solidFill>
                  <a:srgbClr val="000000"/>
                </a:solidFill>
                <a:latin typeface="Verdana"/>
              </a:rPr>
              <a:t> </a:t>
            </a:r>
            <a:r>
              <a:rPr lang="fr-FR" sz="1000" b="0" strike="noStrike" spc="-1">
                <a:solidFill>
                  <a:srgbClr val="000000"/>
                </a:solidFill>
                <a:latin typeface="Verdana"/>
              </a:rPr>
              <a:t>salle</a:t>
            </a:r>
            <a:r>
              <a:rPr lang="fr-FR" sz="1000" b="0" strike="noStrike" spc="-35">
                <a:solidFill>
                  <a:srgbClr val="000000"/>
                </a:solidFill>
                <a:latin typeface="Verdana"/>
              </a:rPr>
              <a:t> </a:t>
            </a:r>
            <a:r>
              <a:rPr lang="fr-FR" sz="1000" b="0" strike="noStrike" spc="-1">
                <a:solidFill>
                  <a:srgbClr val="000000"/>
                </a:solidFill>
                <a:latin typeface="Verdana"/>
              </a:rPr>
              <a:t>E1.02,</a:t>
            </a:r>
            <a:r>
              <a:rPr lang="fr-FR" sz="1000" b="0" strike="noStrike" spc="-7">
                <a:solidFill>
                  <a:srgbClr val="000000"/>
                </a:solidFill>
                <a:latin typeface="Verdana"/>
              </a:rPr>
              <a:t> </a:t>
            </a:r>
            <a:r>
              <a:rPr lang="fr-FR" sz="1000" b="0" u="sng" strike="noStrike" spc="-12">
                <a:solidFill>
                  <a:srgbClr val="0000FF"/>
                </a:solidFill>
                <a:uFill>
                  <a:solidFill>
                    <a:srgbClr val="0462C1"/>
                  </a:solidFill>
                </a:uFill>
                <a:latin typeface="Verdana"/>
                <a:hlinkClick r:id="rId4"/>
              </a:rPr>
              <a:t>https://gaullille.wixsite.com/univlille</a:t>
            </a:r>
            <a:r>
              <a:rPr lang="fr-FR" sz="1000" b="0" strike="noStrike" spc="-12">
                <a:solidFill>
                  <a:srgbClr val="0462C1"/>
                </a:solidFill>
                <a:latin typeface="Verdana"/>
              </a:rPr>
              <a:t> </a:t>
            </a:r>
            <a:r>
              <a:rPr lang="fr-FR" sz="1000" b="0" u="sng" strike="noStrike" spc="-12">
                <a:solidFill>
                  <a:srgbClr val="0000FF"/>
                </a:solidFill>
                <a:uFill>
                  <a:solidFill>
                    <a:srgbClr val="0462C1"/>
                  </a:solidFill>
                </a:uFill>
                <a:latin typeface="Verdana"/>
                <a:hlinkClick r:id="rId5"/>
              </a:rPr>
              <a:t>https://www.facebook.com/gaul.lille/</a:t>
            </a:r>
            <a:r>
              <a:rPr lang="fr-FR" sz="1000" b="0" strike="noStrike" spc="-12">
                <a:solidFill>
                  <a:srgbClr val="404040"/>
                </a:solidFill>
                <a:latin typeface="Verdana"/>
              </a:rPr>
              <a:t>,</a:t>
            </a:r>
            <a:r>
              <a:rPr lang="fr-FR" sz="1000" b="0" strike="noStrike" spc="157">
                <a:solidFill>
                  <a:srgbClr val="404040"/>
                </a:solidFill>
                <a:latin typeface="Verdana"/>
              </a:rPr>
              <a:t> </a:t>
            </a:r>
            <a:r>
              <a:rPr lang="fr-FR" sz="1000" b="0" u="sng" strike="noStrike" spc="-12">
                <a:solidFill>
                  <a:srgbClr val="0000FF"/>
                </a:solidFill>
                <a:uFill>
                  <a:solidFill>
                    <a:srgbClr val="0462C1"/>
                  </a:solidFill>
                </a:uFill>
                <a:latin typeface="Verdana"/>
                <a:hlinkClick r:id="rId6"/>
              </a:rPr>
              <a:t>https://twitter.com/LilleGaul</a:t>
            </a:r>
            <a:r>
              <a:rPr lang="fr-FR" sz="1000" b="0" strike="noStrike" spc="-12">
                <a:solidFill>
                  <a:srgbClr val="404040"/>
                </a:solidFill>
                <a:latin typeface="Verdana"/>
              </a:rPr>
              <a:t>,</a:t>
            </a:r>
            <a:r>
              <a:rPr lang="fr-FR" sz="1000" b="0" strike="noStrike" spc="202">
                <a:solidFill>
                  <a:srgbClr val="404040"/>
                </a:solidFill>
                <a:latin typeface="Verdana"/>
              </a:rPr>
              <a:t> </a:t>
            </a:r>
            <a:r>
              <a:rPr lang="fr-FR" sz="1000" b="0" u="sng" strike="noStrike" spc="-12">
                <a:solidFill>
                  <a:srgbClr val="0000FF"/>
                </a:solidFill>
                <a:uFill>
                  <a:solidFill>
                    <a:srgbClr val="6157EC"/>
                  </a:solidFill>
                </a:uFill>
                <a:latin typeface="Verdana"/>
                <a:hlinkClick r:id="rId7"/>
              </a:rPr>
              <a:t>gaullille@gmail.com</a:t>
            </a:r>
            <a:endParaRPr lang="fr-FR" sz="1000" b="0" strike="noStrike" spc="-1">
              <a:solidFill>
                <a:srgbClr val="000000"/>
              </a:solidFill>
              <a:latin typeface="Calibri"/>
            </a:endParaRPr>
          </a:p>
          <a:p>
            <a:pPr marL="50760" algn="just">
              <a:lnSpc>
                <a:spcPct val="100000"/>
              </a:lnSpc>
              <a:spcBef>
                <a:spcPts val="1074"/>
              </a:spcBef>
              <a:buNone/>
            </a:pPr>
            <a:r>
              <a:rPr lang="fr-FR" sz="1000" b="0" strike="noStrike" spc="-1">
                <a:solidFill>
                  <a:srgbClr val="000000"/>
                </a:solidFill>
                <a:latin typeface="Verdana"/>
              </a:rPr>
              <a:t>Le</a:t>
            </a:r>
            <a:r>
              <a:rPr lang="fr-FR" sz="1000" b="0" strike="noStrike" spc="-21">
                <a:solidFill>
                  <a:srgbClr val="000000"/>
                </a:solidFill>
                <a:latin typeface="Verdana"/>
              </a:rPr>
              <a:t> </a:t>
            </a:r>
            <a:r>
              <a:rPr lang="fr-FR" sz="1000" b="0" strike="noStrike" spc="-1">
                <a:solidFill>
                  <a:srgbClr val="000000"/>
                </a:solidFill>
                <a:latin typeface="Verdana"/>
              </a:rPr>
              <a:t>G.A.U.L est</a:t>
            </a:r>
            <a:r>
              <a:rPr lang="fr-FR" sz="1000" b="0" strike="noStrike" spc="313">
                <a:solidFill>
                  <a:srgbClr val="000000"/>
                </a:solidFill>
                <a:latin typeface="Verdana"/>
              </a:rPr>
              <a:t> </a:t>
            </a:r>
            <a:r>
              <a:rPr lang="fr-FR" sz="1000" b="0" strike="noStrike" spc="-1">
                <a:solidFill>
                  <a:srgbClr val="000000"/>
                </a:solidFill>
                <a:latin typeface="Verdana"/>
              </a:rPr>
              <a:t>une</a:t>
            </a:r>
            <a:r>
              <a:rPr lang="fr-FR" sz="1000" b="0" strike="noStrike" spc="-15">
                <a:solidFill>
                  <a:srgbClr val="000000"/>
                </a:solidFill>
                <a:latin typeface="Verdana"/>
              </a:rPr>
              <a:t> </a:t>
            </a:r>
            <a:r>
              <a:rPr lang="fr-FR" sz="1000" b="0" strike="noStrike" spc="-1">
                <a:solidFill>
                  <a:srgbClr val="000000"/>
                </a:solidFill>
                <a:latin typeface="Verdana"/>
              </a:rPr>
              <a:t>association</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loi</a:t>
            </a:r>
            <a:r>
              <a:rPr lang="fr-FR" sz="1000" b="0" strike="noStrike" spc="-32">
                <a:solidFill>
                  <a:srgbClr val="000000"/>
                </a:solidFill>
                <a:latin typeface="Verdana"/>
              </a:rPr>
              <a:t> </a:t>
            </a:r>
            <a:r>
              <a:rPr lang="fr-FR" sz="1000" b="0" strike="noStrike" spc="-1">
                <a:solidFill>
                  <a:srgbClr val="000000"/>
                </a:solidFill>
                <a:latin typeface="Verdana"/>
              </a:rPr>
              <a:t>1901</a:t>
            </a:r>
            <a:r>
              <a:rPr lang="fr-FR" sz="1000" b="0" strike="noStrike" spc="-15">
                <a:solidFill>
                  <a:srgbClr val="000000"/>
                </a:solidFill>
                <a:latin typeface="Verdana"/>
              </a:rPr>
              <a:t> </a:t>
            </a:r>
            <a:r>
              <a:rPr lang="fr-FR" sz="1000" b="0" strike="noStrike" spc="-1">
                <a:solidFill>
                  <a:srgbClr val="000000"/>
                </a:solidFill>
                <a:latin typeface="Verdana"/>
              </a:rPr>
              <a:t>ayant</a:t>
            </a:r>
            <a:r>
              <a:rPr lang="fr-FR" sz="1000" b="0" strike="noStrike" spc="-26">
                <a:solidFill>
                  <a:srgbClr val="000000"/>
                </a:solidFill>
                <a:latin typeface="Verdana"/>
              </a:rPr>
              <a:t> </a:t>
            </a:r>
            <a:r>
              <a:rPr lang="fr-FR" sz="1000" b="0" strike="noStrike" spc="-1">
                <a:solidFill>
                  <a:srgbClr val="000000"/>
                </a:solidFill>
                <a:latin typeface="Verdana"/>
              </a:rPr>
              <a:t>pour</a:t>
            </a:r>
            <a:r>
              <a:rPr lang="fr-FR" sz="1000" b="0" strike="noStrike" spc="-15">
                <a:solidFill>
                  <a:srgbClr val="000000"/>
                </a:solidFill>
                <a:latin typeface="Verdana"/>
              </a:rPr>
              <a:t> </a:t>
            </a:r>
            <a:r>
              <a:rPr lang="fr-FR" sz="1000" b="0" strike="noStrike" spc="-1">
                <a:solidFill>
                  <a:srgbClr val="000000"/>
                </a:solidFill>
                <a:latin typeface="Verdana"/>
              </a:rPr>
              <a:t>but</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rassembler</a:t>
            </a:r>
            <a:r>
              <a:rPr lang="fr-FR" sz="1000" b="0" strike="noStrike" spc="9">
                <a:solidFill>
                  <a:srgbClr val="000000"/>
                </a:solidFill>
                <a:latin typeface="Verdana"/>
              </a:rPr>
              <a:t> </a:t>
            </a:r>
            <a:r>
              <a:rPr lang="fr-FR" sz="1000" b="0" strike="noStrike" spc="-1">
                <a:solidFill>
                  <a:srgbClr val="000000"/>
                </a:solidFill>
                <a:latin typeface="Verdana"/>
              </a:rPr>
              <a:t>les</a:t>
            </a:r>
            <a:r>
              <a:rPr lang="fr-FR" sz="1000" b="0" strike="noStrike" spc="-21">
                <a:solidFill>
                  <a:srgbClr val="000000"/>
                </a:solidFill>
                <a:latin typeface="Verdana"/>
              </a:rPr>
              <a:t> </a:t>
            </a:r>
            <a:r>
              <a:rPr lang="fr-FR" sz="1000" b="0" strike="noStrike" spc="-1">
                <a:solidFill>
                  <a:srgbClr val="000000"/>
                </a:solidFill>
                <a:latin typeface="Verdana"/>
              </a:rPr>
              <a:t>étudiants</a:t>
            </a:r>
            <a:r>
              <a:rPr lang="fr-FR" sz="1000" b="0" strike="noStrike" spc="-21">
                <a:solidFill>
                  <a:srgbClr val="000000"/>
                </a:solidFill>
                <a:latin typeface="Verdana"/>
              </a:rPr>
              <a:t> </a:t>
            </a:r>
            <a:r>
              <a:rPr lang="fr-FR" sz="1000" b="0" strike="noStrike" spc="-1">
                <a:solidFill>
                  <a:srgbClr val="000000"/>
                </a:solidFill>
                <a:latin typeface="Verdana"/>
              </a:rPr>
              <a:t>en</a:t>
            </a:r>
            <a:r>
              <a:rPr lang="fr-FR" sz="1000" b="0" strike="noStrike" spc="-12">
                <a:solidFill>
                  <a:srgbClr val="000000"/>
                </a:solidFill>
                <a:latin typeface="Verdana"/>
              </a:rPr>
              <a:t> </a:t>
            </a:r>
            <a:r>
              <a:rPr lang="fr-FR" sz="1000" b="0" strike="noStrike" spc="-1">
                <a:solidFill>
                  <a:srgbClr val="000000"/>
                </a:solidFill>
                <a:latin typeface="Verdana"/>
              </a:rPr>
              <a:t>Archéologie,</a:t>
            </a:r>
            <a:r>
              <a:rPr lang="fr-FR" sz="1000" b="0" strike="noStrike" spc="12">
                <a:solidFill>
                  <a:srgbClr val="000000"/>
                </a:solidFill>
                <a:latin typeface="Verdana"/>
              </a:rPr>
              <a:t> </a:t>
            </a:r>
            <a:r>
              <a:rPr lang="fr-FR" sz="1000" b="0" strike="noStrike" spc="-26">
                <a:solidFill>
                  <a:srgbClr val="000000"/>
                </a:solidFill>
                <a:latin typeface="Verdana"/>
              </a:rPr>
              <a:t>les </a:t>
            </a:r>
            <a:r>
              <a:rPr lang="fr-FR" sz="1000" b="0" strike="noStrike" spc="-1">
                <a:solidFill>
                  <a:srgbClr val="000000"/>
                </a:solidFill>
                <a:latin typeface="Verdana"/>
              </a:rPr>
              <a:t>enseignants</a:t>
            </a:r>
            <a:r>
              <a:rPr lang="fr-FR" sz="1000" b="0" strike="noStrike" spc="-15">
                <a:solidFill>
                  <a:srgbClr val="000000"/>
                </a:solidFill>
                <a:latin typeface="Verdana"/>
              </a:rPr>
              <a:t> </a:t>
            </a:r>
            <a:r>
              <a:rPr lang="fr-FR" sz="1000" b="0" strike="noStrike" spc="-1">
                <a:solidFill>
                  <a:srgbClr val="000000"/>
                </a:solidFill>
                <a:latin typeface="Verdana"/>
              </a:rPr>
              <a:t>mais</a:t>
            </a:r>
            <a:r>
              <a:rPr lang="fr-FR" sz="1000" b="0" strike="noStrike" spc="-41">
                <a:solidFill>
                  <a:srgbClr val="000000"/>
                </a:solidFill>
                <a:latin typeface="Verdana"/>
              </a:rPr>
              <a:t> </a:t>
            </a:r>
            <a:r>
              <a:rPr lang="fr-FR" sz="1000" b="0" strike="noStrike" spc="-1">
                <a:solidFill>
                  <a:srgbClr val="000000"/>
                </a:solidFill>
                <a:latin typeface="Verdana"/>
              </a:rPr>
              <a:t>aussi</a:t>
            </a:r>
            <a:r>
              <a:rPr lang="fr-FR" sz="1000" b="0" strike="noStrike" spc="-15">
                <a:solidFill>
                  <a:srgbClr val="000000"/>
                </a:solidFill>
                <a:latin typeface="Verdana"/>
              </a:rPr>
              <a:t> </a:t>
            </a:r>
            <a:r>
              <a:rPr lang="fr-FR" sz="1000" b="0" strike="noStrike" spc="-1">
                <a:solidFill>
                  <a:srgbClr val="000000"/>
                </a:solidFill>
                <a:latin typeface="Verdana"/>
              </a:rPr>
              <a:t>toutes les</a:t>
            </a:r>
            <a:r>
              <a:rPr lang="fr-FR" sz="1000" b="0" strike="noStrike" spc="-26">
                <a:solidFill>
                  <a:srgbClr val="000000"/>
                </a:solidFill>
                <a:latin typeface="Verdana"/>
              </a:rPr>
              <a:t> </a:t>
            </a:r>
            <a:r>
              <a:rPr lang="fr-FR" sz="1000" b="0" strike="noStrike" spc="-1">
                <a:solidFill>
                  <a:srgbClr val="000000"/>
                </a:solidFill>
                <a:latin typeface="Verdana"/>
              </a:rPr>
              <a:t>personnes</a:t>
            </a:r>
            <a:r>
              <a:rPr lang="fr-FR" sz="1000" b="0" strike="noStrike" spc="9">
                <a:solidFill>
                  <a:srgbClr val="000000"/>
                </a:solidFill>
                <a:latin typeface="Verdana"/>
              </a:rPr>
              <a:t> </a:t>
            </a:r>
            <a:r>
              <a:rPr lang="fr-FR" sz="1000" b="0" strike="noStrike" spc="-1">
                <a:solidFill>
                  <a:srgbClr val="000000"/>
                </a:solidFill>
                <a:latin typeface="Verdana"/>
              </a:rPr>
              <a:t>passionnées</a:t>
            </a:r>
            <a:r>
              <a:rPr lang="fr-FR" sz="1000" b="0" strike="noStrike" spc="9">
                <a:solidFill>
                  <a:srgbClr val="000000"/>
                </a:solidFill>
                <a:latin typeface="Verdana"/>
              </a:rPr>
              <a:t> </a:t>
            </a:r>
            <a:r>
              <a:rPr lang="fr-FR" sz="1000" b="0" strike="noStrike" spc="-1">
                <a:solidFill>
                  <a:srgbClr val="000000"/>
                </a:solidFill>
                <a:latin typeface="Verdana"/>
              </a:rPr>
              <a:t>par</a:t>
            </a:r>
            <a:r>
              <a:rPr lang="fr-FR" sz="1000" b="0" strike="noStrike" spc="-32">
                <a:solidFill>
                  <a:srgbClr val="000000"/>
                </a:solidFill>
                <a:latin typeface="Verdana"/>
              </a:rPr>
              <a:t> </a:t>
            </a:r>
            <a:r>
              <a:rPr lang="fr-FR" sz="1000" b="0" strike="noStrike" spc="-1">
                <a:solidFill>
                  <a:srgbClr val="000000"/>
                </a:solidFill>
                <a:latin typeface="Verdana"/>
              </a:rPr>
              <a:t>les</a:t>
            </a:r>
            <a:r>
              <a:rPr lang="fr-FR" sz="1000" b="0" strike="noStrike" spc="-46">
                <a:solidFill>
                  <a:srgbClr val="000000"/>
                </a:solidFill>
                <a:latin typeface="Verdana"/>
              </a:rPr>
              <a:t> </a:t>
            </a:r>
            <a:r>
              <a:rPr lang="fr-FR" sz="1000" b="0" strike="noStrike" spc="-1">
                <a:solidFill>
                  <a:srgbClr val="000000"/>
                </a:solidFill>
                <a:latin typeface="Verdana"/>
              </a:rPr>
              <a:t>sciences</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35">
                <a:solidFill>
                  <a:srgbClr val="000000"/>
                </a:solidFill>
                <a:latin typeface="Verdana"/>
              </a:rPr>
              <a:t> </a:t>
            </a:r>
            <a:r>
              <a:rPr lang="fr-FR" sz="1000" b="0" strike="noStrike" spc="-1">
                <a:solidFill>
                  <a:srgbClr val="000000"/>
                </a:solidFill>
                <a:latin typeface="Verdana"/>
              </a:rPr>
              <a:t>passé</a:t>
            </a:r>
            <a:r>
              <a:rPr lang="fr-FR" sz="1000" b="0" strike="noStrike" spc="-12">
                <a:solidFill>
                  <a:srgbClr val="000000"/>
                </a:solidFill>
                <a:latin typeface="Verdana"/>
              </a:rPr>
              <a:t> </a:t>
            </a:r>
            <a:r>
              <a:rPr lang="fr-FR" sz="1000" b="0" strike="noStrike" spc="-1">
                <a:solidFill>
                  <a:srgbClr val="000000"/>
                </a:solidFill>
                <a:latin typeface="Verdana"/>
              </a:rPr>
              <a:t>en</a:t>
            </a:r>
            <a:r>
              <a:rPr lang="fr-FR" sz="1000" b="0" strike="noStrike" spc="-26">
                <a:solidFill>
                  <a:srgbClr val="000000"/>
                </a:solidFill>
                <a:latin typeface="Verdana"/>
              </a:rPr>
              <a:t> </a:t>
            </a:r>
            <a:r>
              <a:rPr lang="fr-FR" sz="1000" b="0" strike="noStrike" spc="-12">
                <a:solidFill>
                  <a:srgbClr val="000000"/>
                </a:solidFill>
                <a:latin typeface="Verdana"/>
              </a:rPr>
              <a:t>général.</a:t>
            </a:r>
            <a:endParaRPr lang="fr-FR" sz="1000" b="0" strike="noStrike" spc="-1">
              <a:solidFill>
                <a:srgbClr val="000000"/>
              </a:solidFill>
              <a:latin typeface="Calibri"/>
            </a:endParaRPr>
          </a:p>
          <a:p>
            <a:pPr marL="50760" algn="just">
              <a:lnSpc>
                <a:spcPct val="100000"/>
              </a:lnSpc>
              <a:spcBef>
                <a:spcPts val="479"/>
              </a:spcBef>
              <a:buNone/>
            </a:pPr>
            <a:r>
              <a:rPr lang="fr-FR" sz="1000" b="0" strike="noStrike" spc="-1">
                <a:solidFill>
                  <a:srgbClr val="000000"/>
                </a:solidFill>
                <a:latin typeface="Verdana"/>
              </a:rPr>
              <a:t>L'association</a:t>
            </a:r>
            <a:r>
              <a:rPr lang="fr-FR" sz="1000" b="0" strike="noStrike" spc="12">
                <a:solidFill>
                  <a:srgbClr val="000000"/>
                </a:solidFill>
                <a:latin typeface="Verdana"/>
              </a:rPr>
              <a:t> </a:t>
            </a:r>
            <a:r>
              <a:rPr lang="fr-FR" sz="1000" b="0" strike="noStrike" spc="-1">
                <a:solidFill>
                  <a:srgbClr val="000000"/>
                </a:solidFill>
                <a:latin typeface="Verdana"/>
              </a:rPr>
              <a:t>a</a:t>
            </a:r>
            <a:r>
              <a:rPr lang="fr-FR" sz="1000" b="0" strike="noStrike" spc="-35">
                <a:solidFill>
                  <a:srgbClr val="000000"/>
                </a:solidFill>
                <a:latin typeface="Verdana"/>
              </a:rPr>
              <a:t> </a:t>
            </a:r>
            <a:r>
              <a:rPr lang="fr-FR" sz="1000" b="0" strike="noStrike" spc="-1">
                <a:solidFill>
                  <a:srgbClr val="000000"/>
                </a:solidFill>
                <a:latin typeface="Verdana"/>
              </a:rPr>
              <a:t>pour</a:t>
            </a:r>
            <a:r>
              <a:rPr lang="fr-FR" sz="1000" b="0" strike="noStrike" spc="-15">
                <a:solidFill>
                  <a:srgbClr val="000000"/>
                </a:solidFill>
                <a:latin typeface="Verdana"/>
              </a:rPr>
              <a:t> </a:t>
            </a:r>
            <a:r>
              <a:rPr lang="fr-FR" sz="1000" b="0" strike="noStrike" spc="-1">
                <a:solidFill>
                  <a:srgbClr val="000000"/>
                </a:solidFill>
                <a:latin typeface="Verdana"/>
              </a:rPr>
              <a:t>but</a:t>
            </a:r>
            <a:r>
              <a:rPr lang="fr-FR" sz="1000" b="0" strike="noStrike" spc="-26">
                <a:solidFill>
                  <a:srgbClr val="000000"/>
                </a:solidFill>
                <a:latin typeface="Verdana"/>
              </a:rPr>
              <a:t> </a:t>
            </a:r>
            <a:r>
              <a:rPr lang="fr-FR" sz="1000" b="0" strike="noStrike" spc="-1">
                <a:solidFill>
                  <a:srgbClr val="000000"/>
                </a:solidFill>
                <a:latin typeface="Verdana"/>
              </a:rPr>
              <a:t>d'aider</a:t>
            </a:r>
            <a:r>
              <a:rPr lang="fr-FR" sz="1000" b="0" strike="noStrike" spc="-32">
                <a:solidFill>
                  <a:srgbClr val="000000"/>
                </a:solidFill>
                <a:latin typeface="Verdana"/>
              </a:rPr>
              <a:t> </a:t>
            </a:r>
            <a:r>
              <a:rPr lang="fr-FR" sz="1000" b="0" strike="noStrike" spc="-1">
                <a:solidFill>
                  <a:srgbClr val="000000"/>
                </a:solidFill>
                <a:latin typeface="Verdana"/>
              </a:rPr>
              <a:t>les</a:t>
            </a:r>
            <a:r>
              <a:rPr lang="fr-FR" sz="1000" b="0" strike="noStrike" spc="-21">
                <a:solidFill>
                  <a:srgbClr val="000000"/>
                </a:solidFill>
                <a:latin typeface="Verdana"/>
              </a:rPr>
              <a:t> </a:t>
            </a:r>
            <a:r>
              <a:rPr lang="fr-FR" sz="1000" b="0" strike="noStrike" spc="-1">
                <a:solidFill>
                  <a:srgbClr val="000000"/>
                </a:solidFill>
                <a:latin typeface="Verdana"/>
              </a:rPr>
              <a:t>étudiants</a:t>
            </a:r>
            <a:r>
              <a:rPr lang="fr-FR" sz="1000" b="0" strike="noStrike" spc="-21">
                <a:solidFill>
                  <a:srgbClr val="000000"/>
                </a:solidFill>
                <a:latin typeface="Verdana"/>
              </a:rPr>
              <a:t> </a:t>
            </a:r>
            <a:r>
              <a:rPr lang="fr-FR" sz="1000" b="0" strike="noStrike" spc="-1">
                <a:solidFill>
                  <a:srgbClr val="000000"/>
                </a:solidFill>
                <a:latin typeface="Verdana"/>
              </a:rPr>
              <a:t>par</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12">
                <a:solidFill>
                  <a:srgbClr val="000000"/>
                </a:solidFill>
                <a:latin typeface="Verdana"/>
              </a:rPr>
              <a:t> </a:t>
            </a:r>
            <a:r>
              <a:rPr lang="fr-FR" sz="1000" b="0" strike="noStrike" spc="-1">
                <a:solidFill>
                  <a:srgbClr val="000000"/>
                </a:solidFill>
                <a:latin typeface="Verdana"/>
              </a:rPr>
              <a:t>activités</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tutorat</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médiation</a:t>
            </a:r>
            <a:r>
              <a:rPr lang="fr-FR" sz="1000" b="0" strike="noStrike" spc="-21">
                <a:solidFill>
                  <a:srgbClr val="000000"/>
                </a:solidFill>
                <a:latin typeface="Verdana"/>
              </a:rPr>
              <a:t> </a:t>
            </a:r>
            <a:r>
              <a:rPr lang="fr-FR" sz="1000" b="0" strike="noStrike" spc="-1">
                <a:solidFill>
                  <a:srgbClr val="000000"/>
                </a:solidFill>
                <a:latin typeface="Verdana"/>
              </a:rPr>
              <a:t>entre les</a:t>
            </a:r>
            <a:r>
              <a:rPr lang="fr-FR" sz="1000" b="0" strike="noStrike" spc="-26">
                <a:solidFill>
                  <a:srgbClr val="000000"/>
                </a:solidFill>
                <a:latin typeface="Verdana"/>
              </a:rPr>
              <a:t> </a:t>
            </a:r>
            <a:r>
              <a:rPr lang="fr-FR" sz="1000" b="0" strike="noStrike" spc="-1">
                <a:solidFill>
                  <a:srgbClr val="000000"/>
                </a:solidFill>
                <a:latin typeface="Verdana"/>
              </a:rPr>
              <a:t>enseignants </a:t>
            </a:r>
            <a:r>
              <a:rPr lang="fr-FR" sz="1000" b="0" strike="noStrike" spc="-26">
                <a:solidFill>
                  <a:srgbClr val="000000"/>
                </a:solidFill>
                <a:latin typeface="Verdana"/>
              </a:rPr>
              <a:t>et </a:t>
            </a:r>
            <a:r>
              <a:rPr lang="fr-FR" sz="1000" b="0" strike="noStrike" spc="-1">
                <a:solidFill>
                  <a:srgbClr val="000000"/>
                </a:solidFill>
                <a:latin typeface="Verdana"/>
              </a:rPr>
              <a:t>les</a:t>
            </a:r>
            <a:r>
              <a:rPr lang="fr-FR" sz="1000" b="0" strike="noStrike" spc="-32">
                <a:solidFill>
                  <a:srgbClr val="000000"/>
                </a:solidFill>
                <a:latin typeface="Verdana"/>
              </a:rPr>
              <a:t> </a:t>
            </a:r>
            <a:r>
              <a:rPr lang="fr-FR" sz="1000" b="0" strike="noStrike" spc="-1">
                <a:solidFill>
                  <a:srgbClr val="000000"/>
                </a:solidFill>
                <a:latin typeface="Verdana"/>
              </a:rPr>
              <a:t>étudiants.</a:t>
            </a:r>
            <a:r>
              <a:rPr lang="fr-FR" sz="1000" b="0" strike="noStrike" spc="-26">
                <a:solidFill>
                  <a:srgbClr val="000000"/>
                </a:solidFill>
                <a:latin typeface="Verdana"/>
              </a:rPr>
              <a:t> </a:t>
            </a:r>
            <a:r>
              <a:rPr lang="fr-FR" sz="1000" b="0" strike="noStrike" spc="-1">
                <a:solidFill>
                  <a:srgbClr val="000000"/>
                </a:solidFill>
                <a:latin typeface="Verdana"/>
              </a:rPr>
              <a:t>Elle</a:t>
            </a:r>
            <a:r>
              <a:rPr lang="fr-FR" sz="1000" b="0" strike="noStrike" spc="-46">
                <a:solidFill>
                  <a:srgbClr val="000000"/>
                </a:solidFill>
                <a:latin typeface="Verdana"/>
              </a:rPr>
              <a:t> </a:t>
            </a:r>
            <a:r>
              <a:rPr lang="fr-FR" sz="1000" b="0" strike="noStrike" spc="-1">
                <a:solidFill>
                  <a:srgbClr val="000000"/>
                </a:solidFill>
                <a:latin typeface="Verdana"/>
              </a:rPr>
              <a:t>organise</a:t>
            </a:r>
            <a:r>
              <a:rPr lang="fr-FR" sz="1000" b="0" strike="noStrike" spc="-15">
                <a:solidFill>
                  <a:srgbClr val="000000"/>
                </a:solidFill>
                <a:latin typeface="Verdana"/>
              </a:rPr>
              <a:t> </a:t>
            </a:r>
            <a:r>
              <a:rPr lang="fr-FR" sz="1000" b="0" strike="noStrike" spc="-1">
                <a:solidFill>
                  <a:srgbClr val="000000"/>
                </a:solidFill>
                <a:latin typeface="Verdana"/>
              </a:rPr>
              <a:t>également</a:t>
            </a:r>
            <a:r>
              <a:rPr lang="fr-FR" sz="1000" b="0" strike="noStrike" spc="-15">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voyages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visites</a:t>
            </a:r>
            <a:r>
              <a:rPr lang="fr-FR" sz="1000" b="0" strike="noStrike" spc="-32">
                <a:solidFill>
                  <a:srgbClr val="000000"/>
                </a:solidFill>
                <a:latin typeface="Verdana"/>
              </a:rPr>
              <a:t> </a:t>
            </a:r>
            <a:r>
              <a:rPr lang="fr-FR" sz="1000" b="0" strike="noStrike" spc="-1">
                <a:solidFill>
                  <a:srgbClr val="000000"/>
                </a:solidFill>
                <a:latin typeface="Verdana"/>
              </a:rPr>
              <a:t>en</a:t>
            </a:r>
            <a:r>
              <a:rPr lang="fr-FR" sz="1000" b="0" strike="noStrike" spc="-21">
                <a:solidFill>
                  <a:srgbClr val="000000"/>
                </a:solidFill>
                <a:latin typeface="Verdana"/>
              </a:rPr>
              <a:t> </a:t>
            </a:r>
            <a:r>
              <a:rPr lang="fr-FR" sz="1000" b="0" strike="noStrike" spc="-1">
                <a:solidFill>
                  <a:srgbClr val="000000"/>
                </a:solidFill>
                <a:latin typeface="Verdana"/>
              </a:rPr>
              <a:t>relation</a:t>
            </a:r>
            <a:r>
              <a:rPr lang="fr-FR" sz="1000" b="0" strike="noStrike" spc="-26">
                <a:solidFill>
                  <a:srgbClr val="000000"/>
                </a:solidFill>
                <a:latin typeface="Verdana"/>
              </a:rPr>
              <a:t> </a:t>
            </a:r>
            <a:r>
              <a:rPr lang="fr-FR" sz="1000" b="0" strike="noStrike" spc="-1">
                <a:solidFill>
                  <a:srgbClr val="000000"/>
                </a:solidFill>
                <a:latin typeface="Verdana"/>
              </a:rPr>
              <a:t>avec</a:t>
            </a:r>
            <a:r>
              <a:rPr lang="fr-FR" sz="1000" b="0" strike="noStrike" spc="-21">
                <a:solidFill>
                  <a:srgbClr val="000000"/>
                </a:solidFill>
                <a:latin typeface="Verdana"/>
              </a:rPr>
              <a:t> </a:t>
            </a:r>
            <a:r>
              <a:rPr lang="fr-FR" sz="1000" b="0" strike="noStrike" spc="-1">
                <a:solidFill>
                  <a:srgbClr val="000000"/>
                </a:solidFill>
                <a:latin typeface="Verdana"/>
              </a:rPr>
              <a:t>l'archéologie</a:t>
            </a:r>
            <a:r>
              <a:rPr lang="fr-FR" sz="1000" b="0" strike="noStrike" spc="-26">
                <a:solidFill>
                  <a:srgbClr val="000000"/>
                </a:solidFill>
                <a:latin typeface="Verdana"/>
              </a:rPr>
              <a:t> </a:t>
            </a:r>
            <a:r>
              <a:rPr lang="fr-FR" sz="1000" b="0" strike="noStrike" spc="-1">
                <a:solidFill>
                  <a:srgbClr val="000000"/>
                </a:solidFill>
                <a:latin typeface="Verdana"/>
              </a:rPr>
              <a:t>pour</a:t>
            </a:r>
            <a:r>
              <a:rPr lang="fr-FR" sz="1000" b="0" strike="noStrike" spc="-26">
                <a:solidFill>
                  <a:srgbClr val="000000"/>
                </a:solidFill>
                <a:latin typeface="Verdana"/>
              </a:rPr>
              <a:t> </a:t>
            </a:r>
            <a:r>
              <a:rPr lang="fr-FR" sz="1000" b="0" strike="noStrike" spc="-1">
                <a:solidFill>
                  <a:srgbClr val="000000"/>
                </a:solidFill>
                <a:latin typeface="Verdana"/>
              </a:rPr>
              <a:t>prolonger</a:t>
            </a:r>
            <a:r>
              <a:rPr lang="fr-FR" sz="1000" b="0" strike="noStrike" spc="-12">
                <a:solidFill>
                  <a:srgbClr val="000000"/>
                </a:solidFill>
                <a:latin typeface="Verdana"/>
              </a:rPr>
              <a:t> </a:t>
            </a:r>
            <a:r>
              <a:rPr lang="fr-FR" sz="1000" b="0" strike="noStrike" spc="-26">
                <a:solidFill>
                  <a:srgbClr val="000000"/>
                </a:solidFill>
                <a:latin typeface="Verdana"/>
              </a:rPr>
              <a:t>les </a:t>
            </a:r>
            <a:r>
              <a:rPr lang="fr-FR" sz="1000" b="0" strike="noStrike" spc="-12">
                <a:solidFill>
                  <a:srgbClr val="000000"/>
                </a:solidFill>
                <a:latin typeface="Verdana"/>
              </a:rPr>
              <a:t>enseignements.</a:t>
            </a:r>
            <a:endParaRPr lang="fr-FR" sz="1000" b="0" strike="noStrike" spc="-1">
              <a:solidFill>
                <a:srgbClr val="000000"/>
              </a:solidFill>
              <a:latin typeface="Calibri"/>
            </a:endParaRPr>
          </a:p>
        </p:txBody>
      </p:sp>
      <p:pic>
        <p:nvPicPr>
          <p:cNvPr id="832" name="object 5"/>
          <p:cNvPicPr/>
          <p:nvPr/>
        </p:nvPicPr>
        <p:blipFill>
          <a:blip r:embed="rId8"/>
          <a:stretch/>
        </p:blipFill>
        <p:spPr>
          <a:xfrm>
            <a:off x="109800" y="4354200"/>
            <a:ext cx="1023840" cy="1025280"/>
          </a:xfrm>
          <a:prstGeom prst="rect">
            <a:avLst/>
          </a:prstGeom>
          <a:ln w="0">
            <a:noFill/>
          </a:ln>
        </p:spPr>
      </p:pic>
      <p:pic>
        <p:nvPicPr>
          <p:cNvPr id="833" name="object 6"/>
          <p:cNvPicPr/>
          <p:nvPr/>
        </p:nvPicPr>
        <p:blipFill>
          <a:blip r:embed="rId9"/>
          <a:stretch/>
        </p:blipFill>
        <p:spPr>
          <a:xfrm>
            <a:off x="146160" y="2046600"/>
            <a:ext cx="950760" cy="952200"/>
          </a:xfrm>
          <a:prstGeom prst="rect">
            <a:avLst/>
          </a:prstGeom>
          <a:ln w="0">
            <a:noFill/>
          </a:ln>
        </p:spPr>
      </p:pic>
      <p:sp>
        <p:nvSpPr>
          <p:cNvPr id="834" name="object 7"/>
          <p:cNvSpPr/>
          <p:nvPr/>
        </p:nvSpPr>
        <p:spPr>
          <a:xfrm>
            <a:off x="1194840" y="4354200"/>
            <a:ext cx="360" cy="1836720"/>
          </a:xfrm>
          <a:custGeom>
            <a:avLst/>
            <a:gdLst>
              <a:gd name="textAreaLeft" fmla="*/ 0 w 360"/>
              <a:gd name="textAreaRight" fmla="*/ 720 w 360"/>
              <a:gd name="textAreaTop" fmla="*/ 0 h 1836720"/>
              <a:gd name="textAreaBottom" fmla="*/ 1837080 h 1836720"/>
            </a:gdLst>
            <a:ahLst/>
            <a:cxnLst/>
            <a:rect l="textAreaLeft" t="textAreaTop" r="textAreaRight" b="textAreaBottom"/>
            <a:pathLst>
              <a:path h="1837054">
                <a:moveTo>
                  <a:pt x="0" y="0"/>
                </a:moveTo>
                <a:lnTo>
                  <a:pt x="0" y="1836737"/>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835" name="PlaceHolder 1"/>
          <p:cNvSpPr>
            <a:spLocks noGrp="1"/>
          </p:cNvSpPr>
          <p:nvPr>
            <p:ph type="title"/>
          </p:nvPr>
        </p:nvSpPr>
        <p:spPr>
          <a:xfrm>
            <a:off x="1329480" y="652320"/>
            <a:ext cx="6483600" cy="1157760"/>
          </a:xfrm>
          <a:prstGeom prst="rect">
            <a:avLst/>
          </a:prstGeom>
          <a:noFill/>
          <a:ln w="0">
            <a:noFill/>
          </a:ln>
        </p:spPr>
        <p:txBody>
          <a:bodyPr lIns="0" tIns="12600" rIns="0" bIns="0" anchor="t">
            <a:noAutofit/>
          </a:bodyPr>
          <a:lstStyle/>
          <a:p>
            <a:pPr algn="ctr">
              <a:lnSpc>
                <a:spcPct val="100000"/>
              </a:lnSpc>
              <a:spcBef>
                <a:spcPts val="99"/>
              </a:spcBef>
              <a:buNone/>
            </a:pPr>
            <a:r>
              <a:rPr lang="fr-FR" sz="1800" b="0" strike="noStrike" spc="-1">
                <a:solidFill>
                  <a:srgbClr val="6157EC"/>
                </a:solidFill>
                <a:latin typeface="Verdana"/>
              </a:rPr>
              <a:t>Les</a:t>
            </a:r>
            <a:r>
              <a:rPr lang="fr-FR" sz="1800" b="0" strike="noStrike" spc="-41">
                <a:solidFill>
                  <a:srgbClr val="6157EC"/>
                </a:solidFill>
                <a:latin typeface="Verdana"/>
              </a:rPr>
              <a:t> </a:t>
            </a:r>
            <a:r>
              <a:rPr lang="fr-FR" sz="1800" b="0" strike="noStrike" spc="-1">
                <a:solidFill>
                  <a:srgbClr val="6157EC"/>
                </a:solidFill>
                <a:latin typeface="Verdana"/>
              </a:rPr>
              <a:t>associations</a:t>
            </a:r>
            <a:r>
              <a:rPr lang="fr-FR" sz="1800" b="0" strike="noStrike" spc="-32">
                <a:solidFill>
                  <a:srgbClr val="6157EC"/>
                </a:solidFill>
                <a:latin typeface="Verdana"/>
              </a:rPr>
              <a:t> </a:t>
            </a:r>
            <a:r>
              <a:rPr lang="fr-FR" sz="1800" b="0" strike="noStrike" spc="-1">
                <a:solidFill>
                  <a:srgbClr val="6157EC"/>
                </a:solidFill>
                <a:latin typeface="Verdana"/>
              </a:rPr>
              <a:t>étudiantes</a:t>
            </a:r>
            <a:r>
              <a:rPr lang="fr-FR" sz="1800" b="0" strike="noStrike" spc="-7">
                <a:solidFill>
                  <a:srgbClr val="6157EC"/>
                </a:solidFill>
                <a:latin typeface="Verdana"/>
              </a:rPr>
              <a:t> </a:t>
            </a:r>
            <a:r>
              <a:rPr lang="fr-FR" sz="1800" b="0" strike="noStrike" spc="-1">
                <a:solidFill>
                  <a:srgbClr val="6157EC"/>
                </a:solidFill>
                <a:latin typeface="Verdana"/>
              </a:rPr>
              <a:t>de la</a:t>
            </a:r>
            <a:r>
              <a:rPr lang="fr-FR" sz="1800" b="0" strike="noStrike" spc="-26">
                <a:solidFill>
                  <a:srgbClr val="6157EC"/>
                </a:solidFill>
                <a:latin typeface="Verdana"/>
              </a:rPr>
              <a:t> </a:t>
            </a:r>
            <a:r>
              <a:rPr lang="fr-FR" sz="1800" b="0" strike="noStrike" spc="-1">
                <a:solidFill>
                  <a:srgbClr val="6157EC"/>
                </a:solidFill>
                <a:latin typeface="Verdana"/>
              </a:rPr>
              <a:t>Faculté</a:t>
            </a:r>
            <a:r>
              <a:rPr lang="fr-FR" sz="1800" b="0" strike="noStrike" spc="-15">
                <a:solidFill>
                  <a:srgbClr val="6157EC"/>
                </a:solidFill>
                <a:latin typeface="Verdana"/>
              </a:rPr>
              <a:t> </a:t>
            </a:r>
            <a:r>
              <a:rPr lang="fr-FR" sz="1800" b="0" strike="noStrike" spc="-1">
                <a:solidFill>
                  <a:srgbClr val="6157EC"/>
                </a:solidFill>
                <a:latin typeface="Verdana"/>
              </a:rPr>
              <a:t>des</a:t>
            </a:r>
            <a:r>
              <a:rPr lang="fr-FR" sz="1800" b="0" strike="noStrike" spc="-12">
                <a:solidFill>
                  <a:srgbClr val="6157EC"/>
                </a:solidFill>
                <a:latin typeface="Verdana"/>
              </a:rPr>
              <a:t> Humanités</a:t>
            </a:r>
            <a:endParaRPr lang="fr-FR" sz="1800" b="0" strike="noStrike" spc="-1">
              <a:solidFill>
                <a:srgbClr val="000000"/>
              </a:solidFill>
              <a:latin typeface="Calibri"/>
            </a:endParaRPr>
          </a:p>
          <a:p>
            <a:pPr marL="13320" algn="ctr">
              <a:lnSpc>
                <a:spcPct val="100000"/>
              </a:lnSpc>
              <a:buNone/>
            </a:pPr>
            <a:r>
              <a:rPr lang="fr-FR" sz="1800" b="0" strike="noStrike" spc="-1">
                <a:solidFill>
                  <a:srgbClr val="6157EC"/>
                </a:solidFill>
                <a:latin typeface="Verdana"/>
              </a:rPr>
              <a:t>en</a:t>
            </a:r>
            <a:r>
              <a:rPr lang="fr-FR" sz="1800" b="0" strike="noStrike" spc="-12">
                <a:solidFill>
                  <a:srgbClr val="6157EC"/>
                </a:solidFill>
                <a:latin typeface="Verdana"/>
              </a:rPr>
              <a:t> </a:t>
            </a:r>
            <a:r>
              <a:rPr lang="fr-FR" sz="1800" b="0" strike="noStrike" spc="-1">
                <a:solidFill>
                  <a:srgbClr val="6157EC"/>
                </a:solidFill>
                <a:latin typeface="Verdana"/>
              </a:rPr>
              <a:t>rapport</a:t>
            </a:r>
            <a:r>
              <a:rPr lang="fr-FR" sz="1800" b="0" strike="noStrike" spc="4">
                <a:solidFill>
                  <a:srgbClr val="6157EC"/>
                </a:solidFill>
                <a:latin typeface="Verdana"/>
              </a:rPr>
              <a:t> </a:t>
            </a:r>
            <a:r>
              <a:rPr lang="fr-FR" sz="1800" b="0" strike="noStrike" spc="-1">
                <a:solidFill>
                  <a:srgbClr val="6157EC"/>
                </a:solidFill>
                <a:latin typeface="Verdana"/>
              </a:rPr>
              <a:t>avec</a:t>
            </a:r>
            <a:r>
              <a:rPr lang="fr-FR" sz="1800" b="0" strike="noStrike" spc="-12">
                <a:solidFill>
                  <a:srgbClr val="6157EC"/>
                </a:solidFill>
                <a:latin typeface="Verdana"/>
              </a:rPr>
              <a:t> </a:t>
            </a:r>
            <a:r>
              <a:rPr lang="fr-FR" sz="1800" b="0" strike="noStrike" spc="-1">
                <a:solidFill>
                  <a:srgbClr val="6157EC"/>
                </a:solidFill>
                <a:latin typeface="Verdana"/>
              </a:rPr>
              <a:t>les</a:t>
            </a:r>
            <a:r>
              <a:rPr lang="fr-FR" sz="1800" b="0" strike="noStrike" spc="-7">
                <a:solidFill>
                  <a:srgbClr val="6157EC"/>
                </a:solidFill>
                <a:latin typeface="Verdana"/>
              </a:rPr>
              <a:t> </a:t>
            </a:r>
            <a:r>
              <a:rPr lang="fr-FR" sz="1800" b="0" strike="noStrike" spc="-1">
                <a:solidFill>
                  <a:srgbClr val="6157EC"/>
                </a:solidFill>
                <a:latin typeface="Verdana"/>
              </a:rPr>
              <a:t>mondes anciens</a:t>
            </a:r>
            <a:r>
              <a:rPr lang="fr-FR" sz="1800" b="0" strike="noStrike" spc="-12">
                <a:solidFill>
                  <a:srgbClr val="6157EC"/>
                </a:solidFill>
                <a:latin typeface="Verdana"/>
              </a:rPr>
              <a:t> </a:t>
            </a:r>
            <a:r>
              <a:rPr lang="fr-FR" sz="1800" b="0" strike="noStrike" spc="-1">
                <a:solidFill>
                  <a:srgbClr val="6157EC"/>
                </a:solidFill>
                <a:latin typeface="Verdana"/>
              </a:rPr>
              <a:t>/</a:t>
            </a:r>
            <a:r>
              <a:rPr lang="fr-FR" sz="1800" b="0" strike="noStrike" spc="-7">
                <a:solidFill>
                  <a:srgbClr val="6157EC"/>
                </a:solidFill>
                <a:latin typeface="Verdana"/>
              </a:rPr>
              <a:t> </a:t>
            </a:r>
            <a:r>
              <a:rPr lang="fr-FR" sz="1800" b="0" strike="noStrike" spc="-52">
                <a:solidFill>
                  <a:srgbClr val="6157EC"/>
                </a:solidFill>
                <a:latin typeface="Verdana"/>
              </a:rPr>
              <a:t>1</a:t>
            </a:r>
            <a:endParaRPr lang="fr-FR" sz="1800" b="0" strike="noStrike" spc="-1">
              <a:solidFill>
                <a:srgbClr val="000000"/>
              </a:solidFill>
              <a:latin typeface="Calibri"/>
            </a:endParaRPr>
          </a:p>
        </p:txBody>
      </p:sp>
      <p:sp>
        <p:nvSpPr>
          <p:cNvPr id="836" name="PlaceHolder 2"/>
          <p:cNvSpPr>
            <a:spLocks noGrp="1"/>
          </p:cNvSpPr>
          <p:nvPr>
            <p:ph type="sldNum" idx="74"/>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138</a:t>
            </a:r>
            <a:endParaRPr lang="fr-FR" sz="1200" b="0" strike="noStrike" spc="-1">
              <a:solidFill>
                <a:srgbClr val="000000"/>
              </a:solidFill>
              <a:latin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7" name="object 2"/>
          <p:cNvSpPr/>
          <p:nvPr/>
        </p:nvSpPr>
        <p:spPr>
          <a:xfrm>
            <a:off x="1274400" y="1778400"/>
            <a:ext cx="7296480" cy="2272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2">
                <a:solidFill>
                  <a:srgbClr val="000000"/>
                </a:solidFill>
                <a:latin typeface="Verdana"/>
              </a:rPr>
              <a:t>Phébus</a:t>
            </a:r>
            <a:endParaRPr lang="fr-FR" sz="1100" b="0" strike="noStrike" spc="-1">
              <a:solidFill>
                <a:srgbClr val="000000"/>
              </a:solidFill>
              <a:latin typeface="Calibri"/>
            </a:endParaRPr>
          </a:p>
          <a:p>
            <a:pPr marL="12600">
              <a:lnSpc>
                <a:spcPct val="100000"/>
              </a:lnSpc>
              <a:buNone/>
            </a:pPr>
            <a:r>
              <a:rPr lang="fr-FR" sz="1100" b="1" strike="noStrike" spc="-1">
                <a:solidFill>
                  <a:srgbClr val="000000"/>
                </a:solidFill>
                <a:latin typeface="Verdana"/>
              </a:rPr>
              <a:t>Association</a:t>
            </a:r>
            <a:r>
              <a:rPr lang="fr-FR" sz="1100" b="1" strike="noStrike" spc="-55">
                <a:solidFill>
                  <a:srgbClr val="000000"/>
                </a:solidFill>
                <a:latin typeface="Verdana"/>
              </a:rPr>
              <a:t> </a:t>
            </a:r>
            <a:r>
              <a:rPr lang="fr-FR" sz="1100" b="1" strike="noStrike" spc="-1">
                <a:solidFill>
                  <a:srgbClr val="000000"/>
                </a:solidFill>
                <a:latin typeface="Verdana"/>
              </a:rPr>
              <a:t>étudiante</a:t>
            </a:r>
            <a:r>
              <a:rPr lang="fr-FR" sz="1100" b="1" strike="noStrike" spc="-41">
                <a:solidFill>
                  <a:srgbClr val="000000"/>
                </a:solidFill>
                <a:latin typeface="Verdana"/>
              </a:rPr>
              <a:t> </a:t>
            </a:r>
            <a:r>
              <a:rPr lang="fr-FR" sz="1100" b="1" strike="noStrike" spc="-1">
                <a:solidFill>
                  <a:srgbClr val="000000"/>
                </a:solidFill>
                <a:latin typeface="Verdana"/>
              </a:rPr>
              <a:t>d’Histoire</a:t>
            </a:r>
            <a:r>
              <a:rPr lang="fr-FR" sz="1100" b="1" strike="noStrike" spc="-55">
                <a:solidFill>
                  <a:srgbClr val="000000"/>
                </a:solidFill>
                <a:latin typeface="Verdana"/>
              </a:rPr>
              <a:t> </a:t>
            </a:r>
            <a:r>
              <a:rPr lang="fr-FR" sz="1100" b="1" strike="noStrike" spc="-1">
                <a:solidFill>
                  <a:srgbClr val="000000"/>
                </a:solidFill>
                <a:latin typeface="Verdana"/>
              </a:rPr>
              <a:t>de</a:t>
            </a:r>
            <a:r>
              <a:rPr lang="fr-FR" sz="1100" b="1" strike="noStrike" spc="-35">
                <a:solidFill>
                  <a:srgbClr val="000000"/>
                </a:solidFill>
                <a:latin typeface="Verdana"/>
              </a:rPr>
              <a:t> </a:t>
            </a:r>
            <a:r>
              <a:rPr lang="fr-FR" sz="1100" b="1" strike="noStrike" spc="-21">
                <a:solidFill>
                  <a:srgbClr val="000000"/>
                </a:solidFill>
                <a:latin typeface="Verdana"/>
              </a:rPr>
              <a:t>l’art</a:t>
            </a:r>
            <a:endParaRPr lang="fr-FR" sz="11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Bâtiment A /</a:t>
            </a:r>
            <a:r>
              <a:rPr lang="fr-FR" sz="1000" b="0" strike="noStrike" spc="-12">
                <a:solidFill>
                  <a:srgbClr val="000000"/>
                </a:solidFill>
                <a:latin typeface="Verdana"/>
              </a:rPr>
              <a:t> </a:t>
            </a:r>
            <a:r>
              <a:rPr lang="fr-FR" sz="1000" b="0" strike="noStrike" spc="-1">
                <a:solidFill>
                  <a:srgbClr val="000000"/>
                </a:solidFill>
                <a:latin typeface="Verdana"/>
              </a:rPr>
              <a:t>salle</a:t>
            </a:r>
            <a:r>
              <a:rPr lang="fr-FR" sz="1000" b="0" strike="noStrike" spc="-32">
                <a:solidFill>
                  <a:srgbClr val="000000"/>
                </a:solidFill>
                <a:latin typeface="Verdana"/>
              </a:rPr>
              <a:t> </a:t>
            </a:r>
            <a:r>
              <a:rPr lang="fr-FR" sz="1000" b="0" strike="noStrike" spc="-12">
                <a:solidFill>
                  <a:srgbClr val="000000"/>
                </a:solidFill>
                <a:latin typeface="Verdana"/>
              </a:rPr>
              <a:t>A2.358</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Tél.</a:t>
            </a:r>
            <a:r>
              <a:rPr lang="fr-FR" sz="1000" b="0" strike="noStrike" spc="4">
                <a:solidFill>
                  <a:srgbClr val="000000"/>
                </a:solidFill>
                <a:latin typeface="Verdana"/>
              </a:rPr>
              <a:t> </a:t>
            </a:r>
            <a:r>
              <a:rPr lang="fr-FR" sz="1000" b="0" strike="noStrike" spc="-1">
                <a:solidFill>
                  <a:srgbClr val="000000"/>
                </a:solidFill>
                <a:latin typeface="Verdana"/>
              </a:rPr>
              <a:t>03.20.41.61.38,</a:t>
            </a:r>
            <a:r>
              <a:rPr lang="fr-FR" sz="1000" b="0" strike="noStrike" spc="52">
                <a:solidFill>
                  <a:srgbClr val="000000"/>
                </a:solidFill>
                <a:latin typeface="Verdana"/>
              </a:rPr>
              <a:t> </a:t>
            </a:r>
            <a:r>
              <a:rPr lang="fr-FR" sz="1000" b="0" u="sng" strike="noStrike" spc="-12">
                <a:solidFill>
                  <a:srgbClr val="0000FF"/>
                </a:solidFill>
                <a:uFill>
                  <a:solidFill>
                    <a:srgbClr val="0462C1"/>
                  </a:solidFill>
                </a:uFill>
                <a:latin typeface="Verdana"/>
                <a:hlinkClick r:id="rId2"/>
              </a:rPr>
              <a:t>https://www.facebook.com/PhebusLille3/</a:t>
            </a:r>
            <a:r>
              <a:rPr lang="fr-FR" sz="1000" b="0" strike="noStrike" spc="-12">
                <a:solidFill>
                  <a:srgbClr val="404040"/>
                </a:solidFill>
                <a:latin typeface="Verdana"/>
              </a:rPr>
              <a:t>,</a:t>
            </a:r>
            <a:r>
              <a:rPr lang="fr-FR" sz="1000" b="0" strike="noStrike" spc="49">
                <a:solidFill>
                  <a:srgbClr val="404040"/>
                </a:solidFill>
                <a:latin typeface="Verdana"/>
              </a:rPr>
              <a:t> </a:t>
            </a:r>
            <a:r>
              <a:rPr lang="fr-FR" sz="1000" b="0" u="sng" strike="noStrike" spc="-12">
                <a:solidFill>
                  <a:srgbClr val="0000FF"/>
                </a:solidFill>
                <a:uFill>
                  <a:solidFill>
                    <a:srgbClr val="0462C1"/>
                  </a:solidFill>
                </a:uFill>
                <a:latin typeface="Verdana"/>
                <a:hlinkClick r:id="rId3"/>
              </a:rPr>
              <a:t>phebus.lille3@gmail.com</a:t>
            </a:r>
            <a:endParaRPr lang="fr-FR" sz="1000" b="0" strike="noStrike" spc="-1">
              <a:solidFill>
                <a:srgbClr val="000000"/>
              </a:solidFill>
              <a:latin typeface="Calibri"/>
            </a:endParaRPr>
          </a:p>
          <a:p>
            <a:pPr marL="12600">
              <a:lnSpc>
                <a:spcPct val="100000"/>
              </a:lnSpc>
              <a:spcBef>
                <a:spcPts val="720"/>
              </a:spcBef>
              <a:buNone/>
            </a:pPr>
            <a:r>
              <a:rPr lang="fr-FR" sz="1000" b="0" strike="noStrike" spc="-1">
                <a:solidFill>
                  <a:srgbClr val="000000"/>
                </a:solidFill>
                <a:latin typeface="Verdana"/>
              </a:rPr>
              <a:t>Phébus</a:t>
            </a:r>
            <a:r>
              <a:rPr lang="fr-FR" sz="1000" b="0" strike="noStrike" spc="-7">
                <a:solidFill>
                  <a:srgbClr val="000000"/>
                </a:solidFill>
                <a:latin typeface="Verdana"/>
              </a:rPr>
              <a:t> </a:t>
            </a:r>
            <a:r>
              <a:rPr lang="fr-FR" sz="1000" b="0" strike="noStrike" spc="-1">
                <a:solidFill>
                  <a:srgbClr val="000000"/>
                </a:solidFill>
                <a:latin typeface="Verdana"/>
              </a:rPr>
              <a:t>est</a:t>
            </a:r>
            <a:r>
              <a:rPr lang="fr-FR" sz="1000" b="0" strike="noStrike" spc="-7">
                <a:solidFill>
                  <a:srgbClr val="000000"/>
                </a:solidFill>
                <a:latin typeface="Verdana"/>
              </a:rPr>
              <a:t> </a:t>
            </a:r>
            <a:r>
              <a:rPr lang="fr-FR" sz="1000" b="0" strike="noStrike" spc="-1">
                <a:solidFill>
                  <a:srgbClr val="000000"/>
                </a:solidFill>
                <a:latin typeface="Verdana"/>
              </a:rPr>
              <a:t>la</a:t>
            </a:r>
            <a:r>
              <a:rPr lang="fr-FR" sz="1000" b="0" strike="noStrike" spc="-32">
                <a:solidFill>
                  <a:srgbClr val="000000"/>
                </a:solidFill>
                <a:latin typeface="Verdana"/>
              </a:rPr>
              <a:t> </a:t>
            </a:r>
            <a:r>
              <a:rPr lang="fr-FR" sz="1000" b="0" strike="noStrike" spc="-1">
                <a:solidFill>
                  <a:srgbClr val="000000"/>
                </a:solidFill>
                <a:latin typeface="Verdana"/>
              </a:rPr>
              <a:t>seule</a:t>
            </a:r>
            <a:r>
              <a:rPr lang="fr-FR" sz="1000" b="0" strike="noStrike" spc="-12">
                <a:solidFill>
                  <a:srgbClr val="000000"/>
                </a:solidFill>
                <a:latin typeface="Verdana"/>
              </a:rPr>
              <a:t> </a:t>
            </a:r>
            <a:r>
              <a:rPr lang="fr-FR" sz="1000" b="0" strike="noStrike" spc="-1">
                <a:solidFill>
                  <a:srgbClr val="000000"/>
                </a:solidFill>
                <a:latin typeface="Verdana"/>
              </a:rPr>
              <a:t>association</a:t>
            </a:r>
            <a:r>
              <a:rPr lang="fr-FR" sz="1000" b="0" strike="noStrike" spc="4">
                <a:solidFill>
                  <a:srgbClr val="000000"/>
                </a:solidFill>
                <a:latin typeface="Verdana"/>
              </a:rPr>
              <a:t> </a:t>
            </a:r>
            <a:r>
              <a:rPr lang="fr-FR" sz="1000" b="0" strike="noStrike" spc="-1">
                <a:solidFill>
                  <a:srgbClr val="000000"/>
                </a:solidFill>
                <a:latin typeface="Verdana"/>
              </a:rPr>
              <a:t>d’histoire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l’art</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l’Université</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2">
                <a:solidFill>
                  <a:srgbClr val="000000"/>
                </a:solidFill>
                <a:latin typeface="Verdana"/>
              </a:rPr>
              <a:t>Lille. </a:t>
            </a:r>
            <a:r>
              <a:rPr lang="fr-FR" sz="1000" b="0" strike="noStrike" spc="-1">
                <a:solidFill>
                  <a:srgbClr val="000000"/>
                </a:solidFill>
                <a:latin typeface="Verdana"/>
              </a:rPr>
              <a:t>Notre but</a:t>
            </a:r>
            <a:r>
              <a:rPr lang="fr-FR" sz="1000" b="0" strike="noStrike" spc="-15">
                <a:solidFill>
                  <a:srgbClr val="000000"/>
                </a:solidFill>
                <a:latin typeface="Verdana"/>
              </a:rPr>
              <a:t> </a:t>
            </a:r>
            <a:r>
              <a:rPr lang="fr-FR" sz="1000" b="0" strike="noStrike" spc="-1">
                <a:solidFill>
                  <a:srgbClr val="000000"/>
                </a:solidFill>
                <a:latin typeface="Verdana"/>
              </a:rPr>
              <a:t>principal</a:t>
            </a:r>
            <a:r>
              <a:rPr lang="fr-FR" sz="1000" b="0" strike="noStrike" spc="-26">
                <a:solidFill>
                  <a:srgbClr val="000000"/>
                </a:solidFill>
                <a:latin typeface="Verdana"/>
              </a:rPr>
              <a:t> </a:t>
            </a:r>
            <a:r>
              <a:rPr lang="fr-FR" sz="1000" b="0" strike="noStrike" spc="-1">
                <a:solidFill>
                  <a:srgbClr val="000000"/>
                </a:solidFill>
                <a:latin typeface="Verdana"/>
              </a:rPr>
              <a:t>est</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vous</a:t>
            </a:r>
            <a:r>
              <a:rPr lang="fr-FR" sz="1000" b="0" strike="noStrike" spc="-12">
                <a:solidFill>
                  <a:srgbClr val="000000"/>
                </a:solidFill>
                <a:latin typeface="Verdana"/>
              </a:rPr>
              <a:t> guider.</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Nous</a:t>
            </a:r>
            <a:r>
              <a:rPr lang="fr-FR" sz="1000" b="0" strike="noStrike" spc="182">
                <a:solidFill>
                  <a:srgbClr val="000000"/>
                </a:solidFill>
                <a:latin typeface="Verdana"/>
              </a:rPr>
              <a:t> </a:t>
            </a:r>
            <a:r>
              <a:rPr lang="fr-FR" sz="1000" b="0" strike="noStrike" spc="-1">
                <a:solidFill>
                  <a:srgbClr val="000000"/>
                </a:solidFill>
                <a:latin typeface="Verdana"/>
              </a:rPr>
              <a:t>sommes</a:t>
            </a:r>
            <a:r>
              <a:rPr lang="fr-FR" sz="1000" b="0" strike="noStrike" spc="174">
                <a:solidFill>
                  <a:srgbClr val="000000"/>
                </a:solidFill>
                <a:latin typeface="Verdana"/>
              </a:rPr>
              <a:t> </a:t>
            </a:r>
            <a:r>
              <a:rPr lang="fr-FR" sz="1000" b="0" strike="noStrike" spc="-1">
                <a:solidFill>
                  <a:srgbClr val="000000"/>
                </a:solidFill>
                <a:latin typeface="Verdana"/>
              </a:rPr>
              <a:t>un</a:t>
            </a:r>
            <a:r>
              <a:rPr lang="fr-FR" sz="1000" b="0" strike="noStrike" spc="180">
                <a:solidFill>
                  <a:srgbClr val="000000"/>
                </a:solidFill>
                <a:latin typeface="Verdana"/>
              </a:rPr>
              <a:t> </a:t>
            </a:r>
            <a:r>
              <a:rPr lang="fr-FR" sz="1000" b="0" strike="noStrike" spc="-1">
                <a:solidFill>
                  <a:srgbClr val="000000"/>
                </a:solidFill>
                <a:latin typeface="Verdana"/>
              </a:rPr>
              <a:t>lien</a:t>
            </a:r>
            <a:r>
              <a:rPr lang="fr-FR" sz="1000" b="0" strike="noStrike" spc="182">
                <a:solidFill>
                  <a:srgbClr val="000000"/>
                </a:solidFill>
                <a:latin typeface="Verdana"/>
              </a:rPr>
              <a:t> </a:t>
            </a:r>
            <a:r>
              <a:rPr lang="fr-FR" sz="1000" b="0" strike="noStrike" spc="-1">
                <a:solidFill>
                  <a:srgbClr val="000000"/>
                </a:solidFill>
                <a:latin typeface="Verdana"/>
              </a:rPr>
              <a:t>entre</a:t>
            </a:r>
            <a:r>
              <a:rPr lang="fr-FR" sz="1000" b="0" strike="noStrike" spc="168">
                <a:solidFill>
                  <a:srgbClr val="000000"/>
                </a:solidFill>
                <a:latin typeface="Verdana"/>
              </a:rPr>
              <a:t> </a:t>
            </a:r>
            <a:r>
              <a:rPr lang="fr-FR" sz="1000" b="0" strike="noStrike" spc="-1">
                <a:solidFill>
                  <a:srgbClr val="000000"/>
                </a:solidFill>
                <a:latin typeface="Verdana"/>
              </a:rPr>
              <a:t>les</a:t>
            </a:r>
            <a:r>
              <a:rPr lang="fr-FR" sz="1000" b="0" strike="noStrike" spc="174">
                <a:solidFill>
                  <a:srgbClr val="000000"/>
                </a:solidFill>
                <a:latin typeface="Verdana"/>
              </a:rPr>
              <a:t> </a:t>
            </a:r>
            <a:r>
              <a:rPr lang="fr-FR" sz="1000" b="0" strike="noStrike" spc="-1">
                <a:solidFill>
                  <a:srgbClr val="000000"/>
                </a:solidFill>
                <a:latin typeface="Verdana"/>
              </a:rPr>
              <a:t>professeurs</a:t>
            </a:r>
            <a:r>
              <a:rPr lang="fr-FR" sz="1000" b="0" strike="noStrike" spc="188">
                <a:solidFill>
                  <a:srgbClr val="000000"/>
                </a:solidFill>
                <a:latin typeface="Verdana"/>
              </a:rPr>
              <a:t> </a:t>
            </a:r>
            <a:r>
              <a:rPr lang="fr-FR" sz="1000" b="0" strike="noStrike" spc="-1">
                <a:solidFill>
                  <a:srgbClr val="000000"/>
                </a:solidFill>
                <a:latin typeface="Verdana"/>
              </a:rPr>
              <a:t>et</a:t>
            </a:r>
            <a:r>
              <a:rPr lang="fr-FR" sz="1000" b="0" strike="noStrike" spc="180">
                <a:solidFill>
                  <a:srgbClr val="000000"/>
                </a:solidFill>
                <a:latin typeface="Verdana"/>
              </a:rPr>
              <a:t> </a:t>
            </a:r>
            <a:r>
              <a:rPr lang="fr-FR" sz="1000" b="0" strike="noStrike" spc="-1">
                <a:solidFill>
                  <a:srgbClr val="000000"/>
                </a:solidFill>
                <a:latin typeface="Verdana"/>
              </a:rPr>
              <a:t>les</a:t>
            </a:r>
            <a:r>
              <a:rPr lang="fr-FR" sz="1000" b="0" strike="noStrike" spc="188">
                <a:solidFill>
                  <a:srgbClr val="000000"/>
                </a:solidFill>
                <a:latin typeface="Verdana"/>
              </a:rPr>
              <a:t> </a:t>
            </a:r>
            <a:r>
              <a:rPr lang="fr-FR" sz="1000" b="0" strike="noStrike" spc="-1">
                <a:solidFill>
                  <a:srgbClr val="000000"/>
                </a:solidFill>
                <a:latin typeface="Verdana"/>
              </a:rPr>
              <a:t>étudiants,</a:t>
            </a:r>
            <a:r>
              <a:rPr lang="fr-FR" sz="1000" b="0" strike="noStrike" spc="180">
                <a:solidFill>
                  <a:srgbClr val="000000"/>
                </a:solidFill>
                <a:latin typeface="Verdana"/>
              </a:rPr>
              <a:t> </a:t>
            </a:r>
            <a:r>
              <a:rPr lang="fr-FR" sz="1000" b="0" strike="noStrike" spc="-1">
                <a:solidFill>
                  <a:srgbClr val="000000"/>
                </a:solidFill>
                <a:latin typeface="Verdana"/>
              </a:rPr>
              <a:t>pour</a:t>
            </a:r>
            <a:r>
              <a:rPr lang="fr-FR" sz="1000" b="0" strike="noStrike" spc="182">
                <a:solidFill>
                  <a:srgbClr val="000000"/>
                </a:solidFill>
                <a:latin typeface="Verdana"/>
              </a:rPr>
              <a:t> </a:t>
            </a:r>
            <a:r>
              <a:rPr lang="fr-FR" sz="1000" b="0" strike="noStrike" spc="-1">
                <a:solidFill>
                  <a:srgbClr val="000000"/>
                </a:solidFill>
                <a:latin typeface="Verdana"/>
              </a:rPr>
              <a:t>cela</a:t>
            </a:r>
            <a:r>
              <a:rPr lang="fr-FR" sz="1000" b="0" strike="noStrike" spc="180">
                <a:solidFill>
                  <a:srgbClr val="000000"/>
                </a:solidFill>
                <a:latin typeface="Verdana"/>
              </a:rPr>
              <a:t> </a:t>
            </a:r>
            <a:r>
              <a:rPr lang="fr-FR" sz="1000" b="0" strike="noStrike" spc="-1">
                <a:solidFill>
                  <a:srgbClr val="000000"/>
                </a:solidFill>
                <a:latin typeface="Verdana"/>
              </a:rPr>
              <a:t>nous</a:t>
            </a:r>
            <a:r>
              <a:rPr lang="fr-FR" sz="1000" b="0" strike="noStrike" spc="168">
                <a:solidFill>
                  <a:srgbClr val="000000"/>
                </a:solidFill>
                <a:latin typeface="Verdana"/>
              </a:rPr>
              <a:t> </a:t>
            </a:r>
            <a:r>
              <a:rPr lang="fr-FR" sz="1000" b="0" strike="noStrike" spc="-1">
                <a:solidFill>
                  <a:srgbClr val="000000"/>
                </a:solidFill>
                <a:latin typeface="Verdana"/>
              </a:rPr>
              <a:t>proposons</a:t>
            </a:r>
            <a:r>
              <a:rPr lang="fr-FR" sz="1000" b="0" strike="noStrike" spc="174">
                <a:solidFill>
                  <a:srgbClr val="000000"/>
                </a:solidFill>
                <a:latin typeface="Verdana"/>
              </a:rPr>
              <a:t> </a:t>
            </a:r>
            <a:r>
              <a:rPr lang="fr-FR" sz="1000" b="0" strike="noStrike" spc="-1">
                <a:solidFill>
                  <a:srgbClr val="000000"/>
                </a:solidFill>
                <a:latin typeface="Verdana"/>
              </a:rPr>
              <a:t>notre</a:t>
            </a:r>
            <a:r>
              <a:rPr lang="fr-FR" sz="1000" b="0" strike="noStrike" spc="174">
                <a:solidFill>
                  <a:srgbClr val="000000"/>
                </a:solidFill>
                <a:latin typeface="Verdana"/>
              </a:rPr>
              <a:t> </a:t>
            </a:r>
            <a:r>
              <a:rPr lang="fr-FR" sz="1000" b="0" strike="noStrike" spc="-1">
                <a:solidFill>
                  <a:srgbClr val="000000"/>
                </a:solidFill>
                <a:latin typeface="Verdana"/>
              </a:rPr>
              <a:t>aide</a:t>
            </a:r>
            <a:r>
              <a:rPr lang="fr-FR" sz="1000" b="0" strike="noStrike" spc="180">
                <a:solidFill>
                  <a:srgbClr val="000000"/>
                </a:solidFill>
                <a:latin typeface="Verdana"/>
              </a:rPr>
              <a:t> </a:t>
            </a:r>
            <a:r>
              <a:rPr lang="fr-FR" sz="1000" b="0" strike="noStrike" spc="-1">
                <a:solidFill>
                  <a:srgbClr val="000000"/>
                </a:solidFill>
                <a:latin typeface="Verdana"/>
              </a:rPr>
              <a:t>pour</a:t>
            </a:r>
            <a:r>
              <a:rPr lang="fr-FR" sz="1000" b="0" strike="noStrike" spc="168">
                <a:solidFill>
                  <a:srgbClr val="000000"/>
                </a:solidFill>
                <a:latin typeface="Verdana"/>
              </a:rPr>
              <a:t> </a:t>
            </a:r>
            <a:r>
              <a:rPr lang="fr-FR" sz="1000" b="0" strike="noStrike" spc="-26">
                <a:solidFill>
                  <a:srgbClr val="000000"/>
                </a:solidFill>
                <a:latin typeface="Verdana"/>
              </a:rPr>
              <a:t>vos</a:t>
            </a:r>
            <a:endParaRPr lang="fr-FR" sz="1000" b="0" strike="noStrike" spc="-1">
              <a:solidFill>
                <a:srgbClr val="000000"/>
              </a:solidFill>
              <a:latin typeface="Calibri"/>
            </a:endParaRPr>
          </a:p>
          <a:p>
            <a:pPr marL="12600">
              <a:lnSpc>
                <a:spcPct val="100000"/>
              </a:lnSpc>
              <a:spcBef>
                <a:spcPts val="6"/>
              </a:spcBef>
              <a:buNone/>
            </a:pPr>
            <a:r>
              <a:rPr lang="fr-FR" sz="1000" b="0" strike="noStrike" spc="-1">
                <a:solidFill>
                  <a:srgbClr val="000000"/>
                </a:solidFill>
                <a:latin typeface="Verdana"/>
              </a:rPr>
              <a:t>exposés, des</a:t>
            </a:r>
            <a:r>
              <a:rPr lang="fr-FR" sz="1000" b="0" strike="noStrike" spc="-26">
                <a:solidFill>
                  <a:srgbClr val="000000"/>
                </a:solidFill>
                <a:latin typeface="Verdana"/>
              </a:rPr>
              <a:t> </a:t>
            </a:r>
            <a:r>
              <a:rPr lang="fr-FR" sz="1000" b="0" strike="noStrike" spc="-1">
                <a:solidFill>
                  <a:srgbClr val="000000"/>
                </a:solidFill>
                <a:latin typeface="Verdana"/>
              </a:rPr>
              <a:t>compléments</a:t>
            </a:r>
            <a:r>
              <a:rPr lang="fr-FR" sz="1000" b="0" strike="noStrike" spc="9">
                <a:solidFill>
                  <a:srgbClr val="000000"/>
                </a:solidFill>
                <a:latin typeface="Verdana"/>
              </a:rPr>
              <a:t> </a:t>
            </a:r>
            <a:r>
              <a:rPr lang="fr-FR" sz="1000" b="0" strike="noStrike" spc="-1">
                <a:solidFill>
                  <a:srgbClr val="000000"/>
                </a:solidFill>
                <a:latin typeface="Verdana"/>
              </a:rPr>
              <a:t>bibliographiques</a:t>
            </a:r>
            <a:r>
              <a:rPr lang="fr-FR" sz="1000" b="0" strike="noStrike" spc="-52">
                <a:solidFill>
                  <a:srgbClr val="000000"/>
                </a:solidFill>
                <a:latin typeface="Verdana"/>
              </a:rPr>
              <a:t> </a:t>
            </a:r>
            <a:r>
              <a:rPr lang="fr-FR" sz="1000" b="0" strike="noStrike" spc="-1">
                <a:solidFill>
                  <a:srgbClr val="000000"/>
                </a:solidFill>
                <a:latin typeface="Verdana"/>
              </a:rPr>
              <a:t>ou</a:t>
            </a:r>
            <a:r>
              <a:rPr lang="fr-FR" sz="1000" b="0" strike="noStrike" spc="-21">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2">
                <a:solidFill>
                  <a:srgbClr val="000000"/>
                </a:solidFill>
                <a:latin typeface="Verdana"/>
              </a:rPr>
              <a:t>annales.</a:t>
            </a:r>
            <a:endParaRPr lang="fr-FR" sz="100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Notre</a:t>
            </a:r>
            <a:r>
              <a:rPr lang="fr-FR" sz="1000" b="0" strike="noStrike" spc="143">
                <a:solidFill>
                  <a:srgbClr val="000000"/>
                </a:solidFill>
                <a:latin typeface="Verdana"/>
              </a:rPr>
              <a:t> </a:t>
            </a:r>
            <a:r>
              <a:rPr lang="fr-FR" sz="1000" b="0" strike="noStrike" spc="-1">
                <a:solidFill>
                  <a:srgbClr val="000000"/>
                </a:solidFill>
                <a:latin typeface="Verdana"/>
              </a:rPr>
              <a:t>association</a:t>
            </a:r>
            <a:r>
              <a:rPr lang="fr-FR" sz="1000" b="0" strike="noStrike" spc="174">
                <a:solidFill>
                  <a:srgbClr val="000000"/>
                </a:solidFill>
                <a:latin typeface="Verdana"/>
              </a:rPr>
              <a:t> </a:t>
            </a:r>
            <a:r>
              <a:rPr lang="fr-FR" sz="1000" b="0" strike="noStrike" spc="-1">
                <a:solidFill>
                  <a:srgbClr val="000000"/>
                </a:solidFill>
                <a:latin typeface="Verdana"/>
              </a:rPr>
              <a:t>organise</a:t>
            </a:r>
            <a:r>
              <a:rPr lang="fr-FR" sz="1000" b="0" strike="noStrike" spc="157">
                <a:solidFill>
                  <a:srgbClr val="000000"/>
                </a:solidFill>
                <a:latin typeface="Verdana"/>
              </a:rPr>
              <a:t> </a:t>
            </a:r>
            <a:r>
              <a:rPr lang="fr-FR" sz="1000" b="0" strike="noStrike" spc="-1">
                <a:solidFill>
                  <a:srgbClr val="000000"/>
                </a:solidFill>
                <a:latin typeface="Verdana"/>
              </a:rPr>
              <a:t>également</a:t>
            </a:r>
            <a:r>
              <a:rPr lang="fr-FR" sz="1000" b="0" strike="noStrike" spc="154">
                <a:solidFill>
                  <a:srgbClr val="000000"/>
                </a:solidFill>
                <a:latin typeface="Verdana"/>
              </a:rPr>
              <a:t> </a:t>
            </a:r>
            <a:r>
              <a:rPr lang="fr-FR" sz="1000" b="0" strike="noStrike" spc="-1">
                <a:solidFill>
                  <a:srgbClr val="000000"/>
                </a:solidFill>
                <a:latin typeface="Verdana"/>
              </a:rPr>
              <a:t>de</a:t>
            </a:r>
            <a:r>
              <a:rPr lang="fr-FR" sz="1000" b="0" strike="noStrike" spc="148">
                <a:solidFill>
                  <a:srgbClr val="000000"/>
                </a:solidFill>
                <a:latin typeface="Verdana"/>
              </a:rPr>
              <a:t> </a:t>
            </a:r>
            <a:r>
              <a:rPr lang="fr-FR" sz="1000" b="0" strike="noStrike" spc="-1">
                <a:solidFill>
                  <a:srgbClr val="000000"/>
                </a:solidFill>
                <a:latin typeface="Verdana"/>
              </a:rPr>
              <a:t>nombreux</a:t>
            </a:r>
            <a:r>
              <a:rPr lang="fr-FR" sz="1000" b="0" strike="noStrike" spc="154">
                <a:solidFill>
                  <a:srgbClr val="000000"/>
                </a:solidFill>
                <a:latin typeface="Verdana"/>
              </a:rPr>
              <a:t> </a:t>
            </a:r>
            <a:r>
              <a:rPr lang="fr-FR" sz="1000" b="0" strike="noStrike" spc="-1">
                <a:solidFill>
                  <a:srgbClr val="000000"/>
                </a:solidFill>
                <a:latin typeface="Verdana"/>
              </a:rPr>
              <a:t>voyages</a:t>
            </a:r>
            <a:r>
              <a:rPr lang="fr-FR" sz="1000" b="0" strike="noStrike" spc="157">
                <a:solidFill>
                  <a:srgbClr val="000000"/>
                </a:solidFill>
                <a:latin typeface="Verdana"/>
              </a:rPr>
              <a:t> </a:t>
            </a:r>
            <a:r>
              <a:rPr lang="fr-FR" sz="1000" b="0" strike="noStrike" spc="-1">
                <a:solidFill>
                  <a:srgbClr val="000000"/>
                </a:solidFill>
                <a:latin typeface="Verdana"/>
              </a:rPr>
              <a:t>en</a:t>
            </a:r>
            <a:r>
              <a:rPr lang="fr-FR" sz="1000" b="0" strike="noStrike" spc="157">
                <a:solidFill>
                  <a:srgbClr val="000000"/>
                </a:solidFill>
                <a:latin typeface="Verdana"/>
              </a:rPr>
              <a:t> </a:t>
            </a:r>
            <a:r>
              <a:rPr lang="fr-FR" sz="1000" b="0" strike="noStrike" spc="-1">
                <a:solidFill>
                  <a:srgbClr val="000000"/>
                </a:solidFill>
                <a:latin typeface="Verdana"/>
              </a:rPr>
              <a:t>France</a:t>
            </a:r>
            <a:r>
              <a:rPr lang="fr-FR" sz="1000" b="0" strike="noStrike" spc="157">
                <a:solidFill>
                  <a:srgbClr val="000000"/>
                </a:solidFill>
                <a:latin typeface="Verdana"/>
              </a:rPr>
              <a:t> </a:t>
            </a:r>
            <a:r>
              <a:rPr lang="fr-FR" sz="1000" b="0" strike="noStrike" spc="-1">
                <a:solidFill>
                  <a:srgbClr val="000000"/>
                </a:solidFill>
                <a:latin typeface="Verdana"/>
              </a:rPr>
              <a:t>et</a:t>
            </a:r>
            <a:r>
              <a:rPr lang="fr-FR" sz="1000" b="0" strike="noStrike" spc="154">
                <a:solidFill>
                  <a:srgbClr val="000000"/>
                </a:solidFill>
                <a:latin typeface="Verdana"/>
              </a:rPr>
              <a:t> </a:t>
            </a:r>
            <a:r>
              <a:rPr lang="fr-FR" sz="1000" b="0" strike="noStrike" spc="-1">
                <a:solidFill>
                  <a:srgbClr val="000000"/>
                </a:solidFill>
                <a:latin typeface="Verdana"/>
              </a:rPr>
              <a:t>à</a:t>
            </a:r>
            <a:r>
              <a:rPr lang="fr-FR" sz="1000" b="0" strike="noStrike" spc="148">
                <a:solidFill>
                  <a:srgbClr val="000000"/>
                </a:solidFill>
                <a:latin typeface="Verdana"/>
              </a:rPr>
              <a:t> </a:t>
            </a:r>
            <a:r>
              <a:rPr lang="fr-FR" sz="1000" b="0" strike="noStrike" spc="-1">
                <a:solidFill>
                  <a:srgbClr val="000000"/>
                </a:solidFill>
                <a:latin typeface="Verdana"/>
              </a:rPr>
              <a:t>l’étranger,</a:t>
            </a:r>
            <a:r>
              <a:rPr lang="fr-FR" sz="1000" b="0" strike="noStrike" spc="154">
                <a:solidFill>
                  <a:srgbClr val="000000"/>
                </a:solidFill>
                <a:latin typeface="Verdana"/>
              </a:rPr>
              <a:t> </a:t>
            </a:r>
            <a:r>
              <a:rPr lang="fr-FR" sz="1000" b="0" strike="noStrike" spc="-1">
                <a:solidFill>
                  <a:srgbClr val="000000"/>
                </a:solidFill>
                <a:latin typeface="Verdana"/>
              </a:rPr>
              <a:t>avec</a:t>
            </a:r>
            <a:r>
              <a:rPr lang="fr-FR" sz="1000" b="0" strike="noStrike" spc="143">
                <a:solidFill>
                  <a:srgbClr val="000000"/>
                </a:solidFill>
                <a:latin typeface="Verdana"/>
              </a:rPr>
              <a:t> </a:t>
            </a:r>
            <a:r>
              <a:rPr lang="fr-FR" sz="1000" b="0" strike="noStrike" spc="-1">
                <a:solidFill>
                  <a:srgbClr val="000000"/>
                </a:solidFill>
                <a:latin typeface="Verdana"/>
              </a:rPr>
              <a:t>la</a:t>
            </a:r>
            <a:r>
              <a:rPr lang="fr-FR" sz="1000" b="0" strike="noStrike" spc="148">
                <a:solidFill>
                  <a:srgbClr val="000000"/>
                </a:solidFill>
                <a:latin typeface="Verdana"/>
              </a:rPr>
              <a:t> </a:t>
            </a:r>
            <a:r>
              <a:rPr lang="fr-FR" sz="1000" b="0" strike="noStrike" spc="-1">
                <a:solidFill>
                  <a:srgbClr val="000000"/>
                </a:solidFill>
                <a:latin typeface="Verdana"/>
              </a:rPr>
              <a:t>présence</a:t>
            </a:r>
            <a:r>
              <a:rPr lang="fr-FR" sz="1000" b="0" strike="noStrike" spc="154">
                <a:solidFill>
                  <a:srgbClr val="000000"/>
                </a:solidFill>
                <a:latin typeface="Verdana"/>
              </a:rPr>
              <a:t> </a:t>
            </a:r>
            <a:r>
              <a:rPr lang="fr-FR" sz="1000" b="0" strike="noStrike" spc="-26">
                <a:solidFill>
                  <a:srgbClr val="000000"/>
                </a:solidFill>
                <a:latin typeface="Verdana"/>
              </a:rPr>
              <a:t>des </a:t>
            </a:r>
            <a:r>
              <a:rPr lang="fr-FR" sz="1000" b="0" strike="noStrike" spc="-1">
                <a:solidFill>
                  <a:srgbClr val="000000"/>
                </a:solidFill>
                <a:latin typeface="Verdana"/>
              </a:rPr>
              <a:t>professeurs</a:t>
            </a:r>
            <a:r>
              <a:rPr lang="fr-FR" sz="1000" b="0" strike="noStrike" spc="49">
                <a:solidFill>
                  <a:srgbClr val="000000"/>
                </a:solidFill>
                <a:latin typeface="Verdana"/>
              </a:rPr>
              <a:t> </a:t>
            </a:r>
            <a:r>
              <a:rPr lang="fr-FR" sz="1000" b="0" strike="noStrike" spc="-1">
                <a:solidFill>
                  <a:srgbClr val="000000"/>
                </a:solidFill>
                <a:latin typeface="Verdana"/>
              </a:rPr>
              <a:t>qui</a:t>
            </a:r>
            <a:r>
              <a:rPr lang="fr-FR" sz="1000" b="0" strike="noStrike" spc="63">
                <a:solidFill>
                  <a:srgbClr val="000000"/>
                </a:solidFill>
                <a:latin typeface="Verdana"/>
              </a:rPr>
              <a:t> </a:t>
            </a:r>
            <a:r>
              <a:rPr lang="fr-FR" sz="1000" b="0" strike="noStrike" spc="-1">
                <a:solidFill>
                  <a:srgbClr val="000000"/>
                </a:solidFill>
                <a:latin typeface="Verdana"/>
              </a:rPr>
              <a:t>vous</a:t>
            </a:r>
            <a:r>
              <a:rPr lang="fr-FR" sz="1000" b="0" strike="noStrike" spc="49">
                <a:solidFill>
                  <a:srgbClr val="000000"/>
                </a:solidFill>
                <a:latin typeface="Verdana"/>
              </a:rPr>
              <a:t> </a:t>
            </a:r>
            <a:r>
              <a:rPr lang="fr-FR" sz="1000" b="0" strike="noStrike" spc="-1">
                <a:solidFill>
                  <a:srgbClr val="000000"/>
                </a:solidFill>
                <a:latin typeface="Verdana"/>
              </a:rPr>
              <a:t>accompagnent</a:t>
            </a:r>
            <a:r>
              <a:rPr lang="fr-FR" sz="1000" b="0" strike="noStrike" spc="38">
                <a:solidFill>
                  <a:srgbClr val="000000"/>
                </a:solidFill>
                <a:latin typeface="Verdana"/>
              </a:rPr>
              <a:t> </a:t>
            </a:r>
            <a:r>
              <a:rPr lang="fr-FR" sz="1000" b="0" strike="noStrike" spc="-1">
                <a:solidFill>
                  <a:srgbClr val="000000"/>
                </a:solidFill>
                <a:latin typeface="Verdana"/>
              </a:rPr>
              <a:t>tout</a:t>
            </a:r>
            <a:r>
              <a:rPr lang="fr-FR" sz="1000" b="0" strike="noStrike" spc="49">
                <a:solidFill>
                  <a:srgbClr val="000000"/>
                </a:solidFill>
                <a:latin typeface="Verdana"/>
              </a:rPr>
              <a:t> </a:t>
            </a:r>
            <a:r>
              <a:rPr lang="fr-FR" sz="1000" b="0" strike="noStrike" spc="-1">
                <a:solidFill>
                  <a:srgbClr val="000000"/>
                </a:solidFill>
                <a:latin typeface="Verdana"/>
              </a:rPr>
              <a:t>au</a:t>
            </a:r>
            <a:r>
              <a:rPr lang="fr-FR" sz="1000" b="0" strike="noStrike" spc="52">
                <a:solidFill>
                  <a:srgbClr val="000000"/>
                </a:solidFill>
                <a:latin typeface="Verdana"/>
              </a:rPr>
              <a:t> </a:t>
            </a:r>
            <a:r>
              <a:rPr lang="fr-FR" sz="1000" b="0" strike="noStrike" spc="-1">
                <a:solidFill>
                  <a:srgbClr val="000000"/>
                </a:solidFill>
                <a:latin typeface="Verdana"/>
              </a:rPr>
              <a:t>long</a:t>
            </a:r>
            <a:r>
              <a:rPr lang="fr-FR" sz="1000" b="0" strike="noStrike" spc="58">
                <a:solidFill>
                  <a:srgbClr val="000000"/>
                </a:solidFill>
                <a:latin typeface="Verdana"/>
              </a:rPr>
              <a:t> </a:t>
            </a:r>
            <a:r>
              <a:rPr lang="fr-FR" sz="1000" b="0" strike="noStrike" spc="-1">
                <a:solidFill>
                  <a:srgbClr val="000000"/>
                </a:solidFill>
                <a:latin typeface="Verdana"/>
              </a:rPr>
              <a:t>de</a:t>
            </a:r>
            <a:r>
              <a:rPr lang="fr-FR" sz="1000" b="0" strike="noStrike" spc="43">
                <a:solidFill>
                  <a:srgbClr val="000000"/>
                </a:solidFill>
                <a:latin typeface="Verdana"/>
              </a:rPr>
              <a:t> </a:t>
            </a:r>
            <a:r>
              <a:rPr lang="fr-FR" sz="1000" b="0" strike="noStrike" spc="-1">
                <a:solidFill>
                  <a:srgbClr val="000000"/>
                </a:solidFill>
                <a:latin typeface="Verdana"/>
              </a:rPr>
              <a:t>l’année.</a:t>
            </a:r>
            <a:r>
              <a:rPr lang="fr-FR" sz="1000" b="0" strike="noStrike" spc="43">
                <a:solidFill>
                  <a:srgbClr val="000000"/>
                </a:solidFill>
                <a:latin typeface="Verdana"/>
              </a:rPr>
              <a:t> </a:t>
            </a:r>
            <a:r>
              <a:rPr lang="fr-FR" sz="1000" b="0" strike="noStrike" spc="-1">
                <a:solidFill>
                  <a:srgbClr val="000000"/>
                </a:solidFill>
                <a:latin typeface="Verdana"/>
              </a:rPr>
              <a:t>Nous</a:t>
            </a:r>
            <a:r>
              <a:rPr lang="fr-FR" sz="1000" b="0" strike="noStrike" spc="49">
                <a:solidFill>
                  <a:srgbClr val="000000"/>
                </a:solidFill>
                <a:latin typeface="Verdana"/>
              </a:rPr>
              <a:t> </a:t>
            </a:r>
            <a:r>
              <a:rPr lang="fr-FR" sz="1000" b="0" strike="noStrike" spc="-1">
                <a:solidFill>
                  <a:srgbClr val="000000"/>
                </a:solidFill>
                <a:latin typeface="Verdana"/>
              </a:rPr>
              <a:t>mettons</a:t>
            </a:r>
            <a:r>
              <a:rPr lang="fr-FR" sz="1000" b="0" strike="noStrike" spc="52">
                <a:solidFill>
                  <a:srgbClr val="000000"/>
                </a:solidFill>
                <a:latin typeface="Verdana"/>
              </a:rPr>
              <a:t> </a:t>
            </a:r>
            <a:r>
              <a:rPr lang="fr-FR" sz="1000" b="0" strike="noStrike" spc="-1">
                <a:solidFill>
                  <a:srgbClr val="000000"/>
                </a:solidFill>
                <a:latin typeface="Verdana"/>
              </a:rPr>
              <a:t>aussi</a:t>
            </a:r>
            <a:r>
              <a:rPr lang="fr-FR" sz="1000" b="0" strike="noStrike" spc="63">
                <a:solidFill>
                  <a:srgbClr val="000000"/>
                </a:solidFill>
                <a:latin typeface="Verdana"/>
              </a:rPr>
              <a:t> </a:t>
            </a:r>
            <a:r>
              <a:rPr lang="fr-FR" sz="1000" b="0" strike="noStrike" spc="-1">
                <a:solidFill>
                  <a:srgbClr val="000000"/>
                </a:solidFill>
                <a:latin typeface="Verdana"/>
              </a:rPr>
              <a:t>notre</a:t>
            </a:r>
            <a:r>
              <a:rPr lang="fr-FR" sz="1000" b="0" strike="noStrike" spc="43">
                <a:solidFill>
                  <a:srgbClr val="000000"/>
                </a:solidFill>
                <a:latin typeface="Verdana"/>
              </a:rPr>
              <a:t> </a:t>
            </a:r>
            <a:r>
              <a:rPr lang="fr-FR" sz="1000" b="0" strike="noStrike" spc="-1">
                <a:solidFill>
                  <a:srgbClr val="000000"/>
                </a:solidFill>
                <a:latin typeface="Verdana"/>
              </a:rPr>
              <a:t>local</a:t>
            </a:r>
            <a:r>
              <a:rPr lang="fr-FR" sz="1000" b="0" strike="noStrike" spc="63">
                <a:solidFill>
                  <a:srgbClr val="000000"/>
                </a:solidFill>
                <a:latin typeface="Verdana"/>
              </a:rPr>
              <a:t> </a:t>
            </a:r>
            <a:r>
              <a:rPr lang="fr-FR" sz="1000" b="0" strike="noStrike" spc="-1">
                <a:solidFill>
                  <a:srgbClr val="000000"/>
                </a:solidFill>
                <a:latin typeface="Verdana"/>
              </a:rPr>
              <a:t>à</a:t>
            </a:r>
            <a:r>
              <a:rPr lang="fr-FR" sz="1000" b="0" strike="noStrike" spc="52">
                <a:solidFill>
                  <a:srgbClr val="000000"/>
                </a:solidFill>
                <a:latin typeface="Verdana"/>
              </a:rPr>
              <a:t> </a:t>
            </a:r>
            <a:r>
              <a:rPr lang="fr-FR" sz="1000" b="0" strike="noStrike" spc="-1">
                <a:solidFill>
                  <a:srgbClr val="000000"/>
                </a:solidFill>
                <a:latin typeface="Verdana"/>
              </a:rPr>
              <a:t>votre</a:t>
            </a:r>
            <a:r>
              <a:rPr lang="fr-FR" sz="1000" b="0" strike="noStrike" spc="43">
                <a:solidFill>
                  <a:srgbClr val="000000"/>
                </a:solidFill>
                <a:latin typeface="Verdana"/>
              </a:rPr>
              <a:t> </a:t>
            </a:r>
            <a:r>
              <a:rPr lang="fr-FR" sz="1000" b="0" strike="noStrike" spc="-12">
                <a:solidFill>
                  <a:srgbClr val="000000"/>
                </a:solidFill>
                <a:latin typeface="Verdana"/>
              </a:rPr>
              <a:t>disposition </a:t>
            </a:r>
            <a:r>
              <a:rPr lang="fr-FR" sz="1000" b="0" strike="noStrike" spc="-1">
                <a:solidFill>
                  <a:srgbClr val="000000"/>
                </a:solidFill>
                <a:latin typeface="Verdana"/>
              </a:rPr>
              <a:t>où</a:t>
            </a:r>
            <a:r>
              <a:rPr lang="fr-FR" sz="1000" b="0" strike="noStrike" spc="24">
                <a:solidFill>
                  <a:srgbClr val="000000"/>
                </a:solidFill>
                <a:latin typeface="Verdana"/>
              </a:rPr>
              <a:t> </a:t>
            </a:r>
            <a:r>
              <a:rPr lang="fr-FR" sz="1000" b="0" strike="noStrike" spc="-1">
                <a:solidFill>
                  <a:srgbClr val="000000"/>
                </a:solidFill>
                <a:latin typeface="Verdana"/>
              </a:rPr>
              <a:t>vous</a:t>
            </a:r>
            <a:r>
              <a:rPr lang="fr-FR" sz="1000" b="0" strike="noStrike" spc="29">
                <a:solidFill>
                  <a:srgbClr val="000000"/>
                </a:solidFill>
                <a:latin typeface="Verdana"/>
              </a:rPr>
              <a:t> </a:t>
            </a:r>
            <a:r>
              <a:rPr lang="fr-FR" sz="1000" b="0" strike="noStrike" spc="-1">
                <a:solidFill>
                  <a:srgbClr val="000000"/>
                </a:solidFill>
                <a:latin typeface="Verdana"/>
              </a:rPr>
              <a:t>trouverez</a:t>
            </a:r>
            <a:r>
              <a:rPr lang="fr-FR" sz="1000" b="0" strike="noStrike" spc="29">
                <a:solidFill>
                  <a:srgbClr val="000000"/>
                </a:solidFill>
                <a:latin typeface="Verdana"/>
              </a:rPr>
              <a:t> </a:t>
            </a:r>
            <a:r>
              <a:rPr lang="fr-FR" sz="1000" b="0" strike="noStrike" spc="-1">
                <a:solidFill>
                  <a:srgbClr val="000000"/>
                </a:solidFill>
                <a:latin typeface="Verdana"/>
              </a:rPr>
              <a:t>des</a:t>
            </a:r>
            <a:r>
              <a:rPr lang="fr-FR" sz="1000" b="0" strike="noStrike" spc="38">
                <a:solidFill>
                  <a:srgbClr val="000000"/>
                </a:solidFill>
                <a:latin typeface="Verdana"/>
              </a:rPr>
              <a:t> </a:t>
            </a:r>
            <a:r>
              <a:rPr lang="fr-FR" sz="1000" b="0" strike="noStrike" spc="-1">
                <a:solidFill>
                  <a:srgbClr val="000000"/>
                </a:solidFill>
                <a:latin typeface="Verdana"/>
              </a:rPr>
              <a:t>magazines</a:t>
            </a:r>
            <a:r>
              <a:rPr lang="fr-FR" sz="1000" b="0" strike="noStrike" spc="29">
                <a:solidFill>
                  <a:srgbClr val="000000"/>
                </a:solidFill>
                <a:latin typeface="Verdana"/>
              </a:rPr>
              <a:t> </a:t>
            </a:r>
            <a:r>
              <a:rPr lang="fr-FR" sz="1000" b="0" strike="noStrike" spc="-1">
                <a:solidFill>
                  <a:srgbClr val="000000"/>
                </a:solidFill>
                <a:latin typeface="Verdana"/>
              </a:rPr>
              <a:t>spécialisés,</a:t>
            </a:r>
            <a:r>
              <a:rPr lang="fr-FR" sz="1000" b="0" strike="noStrike" spc="32">
                <a:solidFill>
                  <a:srgbClr val="000000"/>
                </a:solidFill>
                <a:latin typeface="Verdana"/>
              </a:rPr>
              <a:t> </a:t>
            </a:r>
            <a:r>
              <a:rPr lang="fr-FR" sz="1000" b="0" strike="noStrike" spc="-1">
                <a:solidFill>
                  <a:srgbClr val="000000"/>
                </a:solidFill>
                <a:latin typeface="Verdana"/>
              </a:rPr>
              <a:t>unordinateur</a:t>
            </a:r>
            <a:r>
              <a:rPr lang="fr-FR" sz="1000" b="0" strike="noStrike" spc="18">
                <a:solidFill>
                  <a:srgbClr val="000000"/>
                </a:solidFill>
                <a:latin typeface="Verdana"/>
              </a:rPr>
              <a:t> </a:t>
            </a:r>
            <a:r>
              <a:rPr lang="fr-FR" sz="1000" b="0" strike="noStrike" spc="-1">
                <a:solidFill>
                  <a:srgbClr val="000000"/>
                </a:solidFill>
                <a:latin typeface="Verdana"/>
              </a:rPr>
              <a:t>muni</a:t>
            </a:r>
            <a:r>
              <a:rPr lang="fr-FR" sz="1000" b="0" strike="noStrike" spc="32">
                <a:solidFill>
                  <a:srgbClr val="000000"/>
                </a:solidFill>
                <a:latin typeface="Verdana"/>
              </a:rPr>
              <a:t> </a:t>
            </a:r>
            <a:r>
              <a:rPr lang="fr-FR" sz="1000" b="0" strike="noStrike" spc="-1">
                <a:solidFill>
                  <a:srgbClr val="000000"/>
                </a:solidFill>
                <a:latin typeface="Verdana"/>
              </a:rPr>
              <a:t>d’une</a:t>
            </a:r>
            <a:r>
              <a:rPr lang="fr-FR" sz="1000" b="0" strike="noStrike" spc="24">
                <a:solidFill>
                  <a:srgbClr val="000000"/>
                </a:solidFill>
                <a:latin typeface="Verdana"/>
              </a:rPr>
              <a:t> </a:t>
            </a:r>
            <a:r>
              <a:rPr lang="fr-FR" sz="1000" b="0" strike="noStrike" spc="-1">
                <a:solidFill>
                  <a:srgbClr val="000000"/>
                </a:solidFill>
                <a:latin typeface="Verdana"/>
              </a:rPr>
              <a:t>connexion</a:t>
            </a:r>
            <a:r>
              <a:rPr lang="fr-FR" sz="1000" b="0" strike="noStrike" spc="32">
                <a:solidFill>
                  <a:srgbClr val="000000"/>
                </a:solidFill>
                <a:latin typeface="Verdana"/>
              </a:rPr>
              <a:t> </a:t>
            </a:r>
            <a:r>
              <a:rPr lang="fr-FR" sz="1000" b="0" strike="noStrike" spc="-1">
                <a:solidFill>
                  <a:srgbClr val="000000"/>
                </a:solidFill>
                <a:latin typeface="Verdana"/>
              </a:rPr>
              <a:t>internet</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d’une</a:t>
            </a:r>
            <a:r>
              <a:rPr lang="fr-FR" sz="1000" b="0" strike="noStrike" spc="24">
                <a:solidFill>
                  <a:srgbClr val="000000"/>
                </a:solidFill>
                <a:latin typeface="Verdana"/>
              </a:rPr>
              <a:t> </a:t>
            </a:r>
            <a:r>
              <a:rPr lang="fr-FR" sz="1000" b="0" strike="noStrike" spc="-12">
                <a:solidFill>
                  <a:srgbClr val="000000"/>
                </a:solidFill>
                <a:latin typeface="Verdana"/>
              </a:rPr>
              <a:t>imprimante. </a:t>
            </a:r>
            <a:r>
              <a:rPr lang="fr-FR" sz="1000" b="0" strike="noStrike" spc="-1">
                <a:solidFill>
                  <a:srgbClr val="000000"/>
                </a:solidFill>
                <a:latin typeface="Verdana"/>
              </a:rPr>
              <a:t>Nous</a:t>
            </a:r>
            <a:r>
              <a:rPr lang="fr-FR" sz="1000" b="0" strike="noStrike" spc="347">
                <a:solidFill>
                  <a:srgbClr val="000000"/>
                </a:solidFill>
                <a:latin typeface="Verdana"/>
              </a:rPr>
              <a:t> </a:t>
            </a:r>
            <a:r>
              <a:rPr lang="fr-FR" sz="1000" b="0" strike="noStrike" spc="-1">
                <a:solidFill>
                  <a:srgbClr val="000000"/>
                </a:solidFill>
                <a:latin typeface="Verdana"/>
              </a:rPr>
              <a:t>vous</a:t>
            </a:r>
            <a:r>
              <a:rPr lang="fr-FR" sz="1000" b="0" strike="noStrike" spc="352">
                <a:solidFill>
                  <a:srgbClr val="000000"/>
                </a:solidFill>
                <a:latin typeface="Verdana"/>
              </a:rPr>
              <a:t> </a:t>
            </a:r>
            <a:r>
              <a:rPr lang="fr-FR" sz="1000" b="0" strike="noStrike" spc="-1">
                <a:solidFill>
                  <a:srgbClr val="000000"/>
                </a:solidFill>
                <a:latin typeface="Verdana"/>
              </a:rPr>
              <a:t>proposons</a:t>
            </a:r>
            <a:r>
              <a:rPr lang="fr-FR" sz="1000" b="0" strike="noStrike" spc="364">
                <a:solidFill>
                  <a:srgbClr val="000000"/>
                </a:solidFill>
                <a:latin typeface="Verdana"/>
              </a:rPr>
              <a:t> </a:t>
            </a:r>
            <a:r>
              <a:rPr lang="fr-FR" sz="1000" b="0" strike="noStrike" spc="-1">
                <a:solidFill>
                  <a:srgbClr val="000000"/>
                </a:solidFill>
                <a:latin typeface="Verdana"/>
              </a:rPr>
              <a:t>aussi</a:t>
            </a:r>
            <a:r>
              <a:rPr lang="fr-FR" sz="1000" b="0" strike="noStrike" spc="369">
                <a:solidFill>
                  <a:srgbClr val="000000"/>
                </a:solidFill>
                <a:latin typeface="Verdana"/>
              </a:rPr>
              <a:t> </a:t>
            </a:r>
            <a:r>
              <a:rPr lang="fr-FR" sz="1000" b="0" strike="noStrike" spc="-1">
                <a:solidFill>
                  <a:srgbClr val="000000"/>
                </a:solidFill>
                <a:latin typeface="Verdana"/>
              </a:rPr>
              <a:t>du</a:t>
            </a:r>
            <a:r>
              <a:rPr lang="fr-FR" sz="1000" b="0" strike="noStrike" spc="352">
                <a:solidFill>
                  <a:srgbClr val="000000"/>
                </a:solidFill>
                <a:latin typeface="Verdana"/>
              </a:rPr>
              <a:t> </a:t>
            </a:r>
            <a:r>
              <a:rPr lang="fr-FR" sz="1000" b="0" strike="noStrike" spc="-1">
                <a:solidFill>
                  <a:srgbClr val="000000"/>
                </a:solidFill>
                <a:latin typeface="Verdana"/>
              </a:rPr>
              <a:t>thé</a:t>
            </a:r>
            <a:r>
              <a:rPr lang="fr-FR" sz="1000" b="0" strike="noStrike" spc="358">
                <a:solidFill>
                  <a:srgbClr val="000000"/>
                </a:solidFill>
                <a:latin typeface="Verdana"/>
              </a:rPr>
              <a:t> </a:t>
            </a:r>
            <a:r>
              <a:rPr lang="fr-FR" sz="1000" b="0" strike="noStrike" spc="-1">
                <a:solidFill>
                  <a:srgbClr val="000000"/>
                </a:solidFill>
                <a:latin typeface="Verdana"/>
              </a:rPr>
              <a:t>et</a:t>
            </a:r>
            <a:r>
              <a:rPr lang="fr-FR" sz="1000" b="0" strike="noStrike" spc="352">
                <a:solidFill>
                  <a:srgbClr val="000000"/>
                </a:solidFill>
                <a:latin typeface="Verdana"/>
              </a:rPr>
              <a:t> </a:t>
            </a:r>
            <a:r>
              <a:rPr lang="fr-FR" sz="1000" b="0" strike="noStrike" spc="-1">
                <a:solidFill>
                  <a:srgbClr val="000000"/>
                </a:solidFill>
                <a:latin typeface="Verdana"/>
              </a:rPr>
              <a:t>du</a:t>
            </a:r>
            <a:r>
              <a:rPr lang="fr-FR" sz="1000" b="0" strike="noStrike" spc="369">
                <a:solidFill>
                  <a:srgbClr val="000000"/>
                </a:solidFill>
                <a:latin typeface="Verdana"/>
              </a:rPr>
              <a:t> </a:t>
            </a:r>
            <a:r>
              <a:rPr lang="fr-FR" sz="1000" b="0" strike="noStrike" spc="-1">
                <a:solidFill>
                  <a:srgbClr val="000000"/>
                </a:solidFill>
                <a:latin typeface="Verdana"/>
              </a:rPr>
              <a:t>café</a:t>
            </a:r>
            <a:r>
              <a:rPr lang="fr-FR" sz="1000" b="0" strike="noStrike" spc="344">
                <a:solidFill>
                  <a:srgbClr val="000000"/>
                </a:solidFill>
                <a:latin typeface="Verdana"/>
              </a:rPr>
              <a:t> </a:t>
            </a:r>
            <a:r>
              <a:rPr lang="fr-FR" sz="1000" b="0" strike="noStrike" spc="-1">
                <a:solidFill>
                  <a:srgbClr val="000000"/>
                </a:solidFill>
                <a:latin typeface="Verdana"/>
              </a:rPr>
              <a:t>gratuit,</a:t>
            </a:r>
            <a:r>
              <a:rPr lang="fr-FR" sz="1000" b="0" strike="noStrike" spc="352">
                <a:solidFill>
                  <a:srgbClr val="000000"/>
                </a:solidFill>
                <a:latin typeface="Verdana"/>
              </a:rPr>
              <a:t> </a:t>
            </a:r>
            <a:r>
              <a:rPr lang="fr-FR" sz="1000" b="0" strike="noStrike" spc="-1">
                <a:solidFill>
                  <a:srgbClr val="000000"/>
                </a:solidFill>
                <a:latin typeface="Verdana"/>
              </a:rPr>
              <a:t>ainsi</a:t>
            </a:r>
            <a:r>
              <a:rPr lang="fr-FR" sz="1000" b="0" strike="noStrike" spc="358">
                <a:solidFill>
                  <a:srgbClr val="000000"/>
                </a:solidFill>
                <a:latin typeface="Verdana"/>
              </a:rPr>
              <a:t> </a:t>
            </a:r>
            <a:r>
              <a:rPr lang="fr-FR" sz="1000" b="0" strike="noStrike" spc="-1">
                <a:solidFill>
                  <a:srgbClr val="000000"/>
                </a:solidFill>
                <a:latin typeface="Verdana"/>
              </a:rPr>
              <a:t>que</a:t>
            </a:r>
            <a:r>
              <a:rPr lang="fr-FR" sz="1000" b="0" strike="noStrike" spc="347">
                <a:solidFill>
                  <a:srgbClr val="000000"/>
                </a:solidFill>
                <a:latin typeface="Verdana"/>
              </a:rPr>
              <a:t> </a:t>
            </a:r>
            <a:r>
              <a:rPr lang="fr-FR" sz="1000" b="0" strike="noStrike" spc="-1">
                <a:solidFill>
                  <a:srgbClr val="000000"/>
                </a:solidFill>
                <a:latin typeface="Verdana"/>
              </a:rPr>
              <a:t>des</a:t>
            </a:r>
            <a:r>
              <a:rPr lang="fr-FR" sz="1000" b="0" strike="noStrike" spc="347">
                <a:solidFill>
                  <a:srgbClr val="000000"/>
                </a:solidFill>
                <a:latin typeface="Verdana"/>
              </a:rPr>
              <a:t> </a:t>
            </a:r>
            <a:r>
              <a:rPr lang="fr-FR" sz="1000" b="0" strike="noStrike" spc="-1">
                <a:solidFill>
                  <a:srgbClr val="000000"/>
                </a:solidFill>
                <a:latin typeface="Verdana"/>
              </a:rPr>
              <a:t>boissons</a:t>
            </a:r>
            <a:r>
              <a:rPr lang="fr-FR" sz="1000" b="0" strike="noStrike" spc="352">
                <a:solidFill>
                  <a:srgbClr val="000000"/>
                </a:solidFill>
                <a:latin typeface="Verdana"/>
              </a:rPr>
              <a:t> </a:t>
            </a:r>
            <a:r>
              <a:rPr lang="fr-FR" sz="1000" b="0" strike="noStrike" spc="-1">
                <a:solidFill>
                  <a:srgbClr val="000000"/>
                </a:solidFill>
                <a:latin typeface="Verdana"/>
              </a:rPr>
              <a:t>à</a:t>
            </a:r>
            <a:r>
              <a:rPr lang="fr-FR" sz="1000" b="0" strike="noStrike" spc="347">
                <a:solidFill>
                  <a:srgbClr val="000000"/>
                </a:solidFill>
                <a:latin typeface="Verdana"/>
              </a:rPr>
              <a:t> </a:t>
            </a:r>
            <a:r>
              <a:rPr lang="fr-FR" sz="1000" b="0" strike="noStrike" spc="-1">
                <a:solidFill>
                  <a:srgbClr val="000000"/>
                </a:solidFill>
                <a:latin typeface="Verdana"/>
              </a:rPr>
              <a:t>des</a:t>
            </a:r>
            <a:r>
              <a:rPr lang="fr-FR" sz="1000" b="0" strike="noStrike" spc="364">
                <a:solidFill>
                  <a:srgbClr val="000000"/>
                </a:solidFill>
                <a:latin typeface="Verdana"/>
              </a:rPr>
              <a:t> </a:t>
            </a:r>
            <a:r>
              <a:rPr lang="fr-FR" sz="1000" b="0" strike="noStrike" spc="-1">
                <a:solidFill>
                  <a:srgbClr val="000000"/>
                </a:solidFill>
                <a:latin typeface="Verdana"/>
              </a:rPr>
              <a:t>prix</a:t>
            </a:r>
            <a:r>
              <a:rPr lang="fr-FR" sz="1000" b="0" strike="noStrike" spc="347">
                <a:solidFill>
                  <a:srgbClr val="000000"/>
                </a:solidFill>
                <a:latin typeface="Verdana"/>
              </a:rPr>
              <a:t> </a:t>
            </a:r>
            <a:r>
              <a:rPr lang="fr-FR" sz="1000" b="0" strike="noStrike" spc="-1">
                <a:solidFill>
                  <a:srgbClr val="000000"/>
                </a:solidFill>
                <a:latin typeface="Verdana"/>
              </a:rPr>
              <a:t>défiant</a:t>
            </a:r>
            <a:r>
              <a:rPr lang="fr-FR" sz="1000" b="0" strike="noStrike" spc="364">
                <a:solidFill>
                  <a:srgbClr val="000000"/>
                </a:solidFill>
                <a:latin typeface="Verdana"/>
              </a:rPr>
              <a:t> </a:t>
            </a:r>
            <a:r>
              <a:rPr lang="fr-FR" sz="1000" b="0" strike="noStrike" spc="-12">
                <a:solidFill>
                  <a:srgbClr val="000000"/>
                </a:solidFill>
                <a:latin typeface="Verdana"/>
              </a:rPr>
              <a:t>toute </a:t>
            </a:r>
            <a:r>
              <a:rPr lang="fr-FR" sz="1000" b="0" strike="noStrike" spc="-1">
                <a:solidFill>
                  <a:srgbClr val="000000"/>
                </a:solidFill>
                <a:latin typeface="Verdana"/>
              </a:rPr>
              <a:t>concurrence.</a:t>
            </a:r>
            <a:r>
              <a:rPr lang="fr-FR" sz="1000" b="0" strike="noStrike" spc="12">
                <a:solidFill>
                  <a:srgbClr val="000000"/>
                </a:solidFill>
                <a:latin typeface="Verdana"/>
              </a:rPr>
              <a:t> </a:t>
            </a:r>
            <a:r>
              <a:rPr lang="fr-FR" sz="1000" b="0" strike="noStrike" spc="-1">
                <a:solidFill>
                  <a:srgbClr val="000000"/>
                </a:solidFill>
                <a:latin typeface="Verdana"/>
              </a:rPr>
              <a:t>Adhésion :</a:t>
            </a:r>
            <a:r>
              <a:rPr lang="fr-FR" sz="1000" b="0" strike="noStrike" spc="-32">
                <a:solidFill>
                  <a:srgbClr val="000000"/>
                </a:solidFill>
                <a:latin typeface="Verdana"/>
              </a:rPr>
              <a:t> </a:t>
            </a:r>
            <a:r>
              <a:rPr lang="fr-FR" sz="1000" b="0" strike="noStrike" spc="-1">
                <a:solidFill>
                  <a:srgbClr val="000000"/>
                </a:solidFill>
                <a:latin typeface="Verdana"/>
              </a:rPr>
              <a:t>3</a:t>
            </a:r>
            <a:r>
              <a:rPr lang="fr-FR" sz="1000" b="0" strike="noStrike" spc="-35">
                <a:solidFill>
                  <a:srgbClr val="000000"/>
                </a:solidFill>
                <a:latin typeface="Verdana"/>
              </a:rPr>
              <a:t> </a:t>
            </a:r>
            <a:r>
              <a:rPr lang="fr-FR" sz="1000" b="0" strike="noStrike" spc="-12">
                <a:solidFill>
                  <a:srgbClr val="000000"/>
                </a:solidFill>
                <a:latin typeface="Verdana"/>
              </a:rPr>
              <a:t>euros.</a:t>
            </a:r>
            <a:endParaRPr lang="fr-FR" sz="1000" b="0" strike="noStrike" spc="-1">
              <a:solidFill>
                <a:srgbClr val="000000"/>
              </a:solidFill>
              <a:latin typeface="Calibri"/>
            </a:endParaRPr>
          </a:p>
        </p:txBody>
      </p:sp>
      <p:sp>
        <p:nvSpPr>
          <p:cNvPr id="838" name="object 3"/>
          <p:cNvSpPr/>
          <p:nvPr/>
        </p:nvSpPr>
        <p:spPr>
          <a:xfrm>
            <a:off x="1194840" y="1746360"/>
            <a:ext cx="360" cy="2203200"/>
          </a:xfrm>
          <a:custGeom>
            <a:avLst/>
            <a:gdLst>
              <a:gd name="textAreaLeft" fmla="*/ 0 w 360"/>
              <a:gd name="textAreaRight" fmla="*/ 720 w 360"/>
              <a:gd name="textAreaTop" fmla="*/ 0 h 2203200"/>
              <a:gd name="textAreaBottom" fmla="*/ 2203560 h 2203200"/>
            </a:gdLst>
            <a:ahLst/>
            <a:cxnLst/>
            <a:rect l="textAreaLeft" t="textAreaTop" r="textAreaRight" b="textAreaBottom"/>
            <a:pathLst>
              <a:path h="2203450">
                <a:moveTo>
                  <a:pt x="0" y="0"/>
                </a:moveTo>
                <a:lnTo>
                  <a:pt x="0" y="220345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839" name="object 4"/>
          <p:cNvSpPr/>
          <p:nvPr/>
        </p:nvSpPr>
        <p:spPr>
          <a:xfrm>
            <a:off x="1274400" y="4489920"/>
            <a:ext cx="6688800" cy="855720"/>
          </a:xfrm>
          <a:prstGeom prst="rect">
            <a:avLst/>
          </a:prstGeom>
          <a:noFill/>
          <a:ln w="0">
            <a:noFill/>
          </a:ln>
        </p:spPr>
        <p:style>
          <a:lnRef idx="0">
            <a:scrgbClr r="0" g="0" b="0"/>
          </a:lnRef>
          <a:fillRef idx="0">
            <a:scrgbClr r="0" g="0" b="0"/>
          </a:fillRef>
          <a:effectRef idx="0">
            <a:scrgbClr r="0" g="0" b="0"/>
          </a:effectRef>
          <a:fontRef idx="minor"/>
        </p:style>
        <p:txBody>
          <a:bodyPr lIns="0" tIns="36720" rIns="0" bIns="0" anchor="t">
            <a:spAutoFit/>
          </a:bodyPr>
          <a:lstStyle/>
          <a:p>
            <a:pPr marL="12600">
              <a:lnSpc>
                <a:spcPct val="100000"/>
              </a:lnSpc>
              <a:spcBef>
                <a:spcPts val="289"/>
              </a:spcBef>
              <a:buNone/>
            </a:pPr>
            <a:r>
              <a:rPr lang="fr-FR" sz="1100" b="1" strike="noStrike" spc="-12">
                <a:solidFill>
                  <a:srgbClr val="000000"/>
                </a:solidFill>
                <a:latin typeface="Verdana"/>
              </a:rPr>
              <a:t>DIONYSOS</a:t>
            </a:r>
            <a:endParaRPr lang="fr-FR" sz="1100" b="0" strike="noStrike" spc="-1">
              <a:solidFill>
                <a:srgbClr val="000000"/>
              </a:solidFill>
              <a:latin typeface="Calibri"/>
            </a:endParaRPr>
          </a:p>
          <a:p>
            <a:pPr marL="12600">
              <a:lnSpc>
                <a:spcPct val="100000"/>
              </a:lnSpc>
              <a:spcBef>
                <a:spcPts val="190"/>
              </a:spcBef>
              <a:buNone/>
            </a:pPr>
            <a:r>
              <a:rPr lang="fr-FR" sz="1100" b="1" strike="noStrike" spc="-1">
                <a:solidFill>
                  <a:srgbClr val="000000"/>
                </a:solidFill>
                <a:latin typeface="Verdana"/>
              </a:rPr>
              <a:t>Association</a:t>
            </a:r>
            <a:r>
              <a:rPr lang="fr-FR" sz="1100" b="1" strike="noStrike" spc="-60">
                <a:solidFill>
                  <a:srgbClr val="000000"/>
                </a:solidFill>
                <a:latin typeface="Verdana"/>
              </a:rPr>
              <a:t> </a:t>
            </a:r>
            <a:r>
              <a:rPr lang="fr-FR" sz="1100" b="1" strike="noStrike" spc="-1">
                <a:solidFill>
                  <a:srgbClr val="000000"/>
                </a:solidFill>
                <a:latin typeface="Verdana"/>
              </a:rPr>
              <a:t>étudiante</a:t>
            </a:r>
            <a:r>
              <a:rPr lang="fr-FR" sz="1100" b="1" strike="noStrike" spc="-52">
                <a:solidFill>
                  <a:srgbClr val="000000"/>
                </a:solidFill>
                <a:latin typeface="Verdana"/>
              </a:rPr>
              <a:t> </a:t>
            </a:r>
            <a:r>
              <a:rPr lang="fr-FR" sz="1100" b="1" strike="noStrike" spc="-26">
                <a:solidFill>
                  <a:srgbClr val="000000"/>
                </a:solidFill>
                <a:latin typeface="Verdana"/>
              </a:rPr>
              <a:t>LCA</a:t>
            </a:r>
            <a:endParaRPr lang="fr-FR" sz="1100" b="0" strike="noStrike" spc="-1">
              <a:solidFill>
                <a:srgbClr val="000000"/>
              </a:solidFill>
              <a:latin typeface="Calibri"/>
            </a:endParaRPr>
          </a:p>
          <a:p>
            <a:pPr marL="12600">
              <a:lnSpc>
                <a:spcPct val="100000"/>
              </a:lnSpc>
              <a:spcBef>
                <a:spcPts val="201"/>
              </a:spcBef>
              <a:buNone/>
            </a:pPr>
            <a:r>
              <a:rPr lang="fr-FR" sz="1000" b="0" strike="noStrike" spc="-1">
                <a:solidFill>
                  <a:srgbClr val="000000"/>
                </a:solidFill>
                <a:latin typeface="Verdana"/>
              </a:rPr>
              <a:t>Bâtiment</a:t>
            </a:r>
            <a:r>
              <a:rPr lang="fr-FR" sz="1000" b="0" strike="noStrike" spc="32">
                <a:solidFill>
                  <a:srgbClr val="000000"/>
                </a:solidFill>
                <a:latin typeface="Verdana"/>
              </a:rPr>
              <a:t> </a:t>
            </a:r>
            <a:r>
              <a:rPr lang="fr-FR" sz="1000" b="0" strike="noStrike" spc="-1">
                <a:solidFill>
                  <a:srgbClr val="000000"/>
                </a:solidFill>
                <a:latin typeface="Verdana"/>
              </a:rPr>
              <a:t>B</a:t>
            </a:r>
            <a:r>
              <a:rPr lang="fr-FR" sz="1000" b="0" strike="noStrike" spc="32">
                <a:solidFill>
                  <a:srgbClr val="000000"/>
                </a:solidFill>
                <a:latin typeface="Verdana"/>
              </a:rPr>
              <a:t> </a:t>
            </a:r>
            <a:r>
              <a:rPr lang="fr-FR" sz="1000" b="0" strike="noStrike" spc="-1">
                <a:solidFill>
                  <a:srgbClr val="000000"/>
                </a:solidFill>
                <a:latin typeface="Verdana"/>
              </a:rPr>
              <a:t>/</a:t>
            </a:r>
            <a:r>
              <a:rPr lang="fr-FR" sz="1000" b="0" strike="noStrike" spc="29">
                <a:solidFill>
                  <a:srgbClr val="000000"/>
                </a:solidFill>
                <a:latin typeface="Verdana"/>
              </a:rPr>
              <a:t> </a:t>
            </a:r>
            <a:r>
              <a:rPr lang="fr-FR" sz="1000" b="0" strike="noStrike" spc="-1">
                <a:solidFill>
                  <a:srgbClr val="000000"/>
                </a:solidFill>
                <a:latin typeface="Verdana"/>
              </a:rPr>
              <a:t>salle B1.412,</a:t>
            </a:r>
            <a:r>
              <a:rPr lang="fr-FR" sz="1000" b="0" strike="noStrike" spc="58">
                <a:solidFill>
                  <a:srgbClr val="000000"/>
                </a:solidFill>
                <a:latin typeface="Verdana"/>
              </a:rPr>
              <a:t> </a:t>
            </a:r>
            <a:r>
              <a:rPr lang="fr-FR" sz="1000" b="0" u="sng" strike="noStrike" spc="-12">
                <a:solidFill>
                  <a:srgbClr val="0000FF"/>
                </a:solidFill>
                <a:uFill>
                  <a:solidFill>
                    <a:srgbClr val="0462C1"/>
                  </a:solidFill>
                </a:uFill>
                <a:latin typeface="Verdana"/>
                <a:hlinkClick r:id="rId4"/>
              </a:rPr>
              <a:t>https://www.facebook.com/Dionysos-Université-de-</a:t>
            </a:r>
            <a:r>
              <a:rPr lang="fr-FR" sz="1000" b="0" u="sng" strike="noStrike" spc="-1">
                <a:solidFill>
                  <a:srgbClr val="0000FF"/>
                </a:solidFill>
                <a:uFill>
                  <a:solidFill>
                    <a:srgbClr val="0462C1"/>
                  </a:solidFill>
                </a:uFill>
                <a:latin typeface="Verdana"/>
                <a:hlinkClick r:id="rId4"/>
              </a:rPr>
              <a:t>Lille-</a:t>
            </a:r>
            <a:r>
              <a:rPr lang="fr-FR" sz="1000" b="0" u="sng" strike="noStrike" spc="-12">
                <a:solidFill>
                  <a:srgbClr val="0000FF"/>
                </a:solidFill>
                <a:uFill>
                  <a:solidFill>
                    <a:srgbClr val="0462C1"/>
                  </a:solidFill>
                </a:uFill>
                <a:latin typeface="Verdana"/>
                <a:hlinkClick r:id="rId4"/>
              </a:rPr>
              <a:t>803101866757030/</a:t>
            </a:r>
            <a:endParaRPr lang="fr-FR" sz="1000" b="0" strike="noStrike" spc="-1">
              <a:solidFill>
                <a:srgbClr val="000000"/>
              </a:solidFill>
              <a:latin typeface="Calibri"/>
            </a:endParaRPr>
          </a:p>
          <a:p>
            <a:pPr marL="12600">
              <a:lnSpc>
                <a:spcPct val="100000"/>
              </a:lnSpc>
              <a:spcBef>
                <a:spcPts val="1015"/>
              </a:spcBef>
              <a:buNone/>
            </a:pPr>
            <a:r>
              <a:rPr lang="fr-FR" sz="1000" b="0" strike="noStrike" spc="-1">
                <a:solidFill>
                  <a:srgbClr val="000000"/>
                </a:solidFill>
                <a:latin typeface="Verdana"/>
              </a:rPr>
              <a:t>Association</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
                <a:solidFill>
                  <a:srgbClr val="000000"/>
                </a:solidFill>
                <a:latin typeface="Verdana"/>
              </a:rPr>
              <a:t>étudiants</a:t>
            </a:r>
            <a:r>
              <a:rPr lang="fr-FR" sz="1000" b="0" strike="noStrike" spc="-21">
                <a:solidFill>
                  <a:srgbClr val="000000"/>
                </a:solidFill>
                <a:latin typeface="Verdana"/>
              </a:rPr>
              <a:t> </a:t>
            </a:r>
            <a:r>
              <a:rPr lang="fr-FR" sz="1000" b="0" strike="noStrike" spc="-1">
                <a:solidFill>
                  <a:srgbClr val="000000"/>
                </a:solidFill>
                <a:latin typeface="Verdana"/>
              </a:rPr>
              <a:t>en</a:t>
            </a:r>
            <a:r>
              <a:rPr lang="fr-FR" sz="1000" b="0" strike="noStrike" spc="-26">
                <a:solidFill>
                  <a:srgbClr val="000000"/>
                </a:solidFill>
                <a:latin typeface="Verdana"/>
              </a:rPr>
              <a:t> </a:t>
            </a:r>
            <a:r>
              <a:rPr lang="fr-FR" sz="1000" b="0" strike="noStrike" spc="-1">
                <a:solidFill>
                  <a:srgbClr val="000000"/>
                </a:solidFill>
                <a:latin typeface="Verdana"/>
              </a:rPr>
              <a:t>Langues</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cultures</a:t>
            </a:r>
            <a:r>
              <a:rPr lang="fr-FR" sz="1000" b="0" strike="noStrike" spc="-26">
                <a:solidFill>
                  <a:srgbClr val="000000"/>
                </a:solidFill>
                <a:latin typeface="Verdana"/>
              </a:rPr>
              <a:t> </a:t>
            </a:r>
            <a:r>
              <a:rPr lang="fr-FR" sz="1000" b="0" strike="noStrike" spc="-12">
                <a:solidFill>
                  <a:srgbClr val="000000"/>
                </a:solidFill>
                <a:latin typeface="Verdana"/>
              </a:rPr>
              <a:t>antiques</a:t>
            </a:r>
            <a:endParaRPr lang="fr-FR" sz="1000" b="0" strike="noStrike" spc="-1">
              <a:solidFill>
                <a:srgbClr val="000000"/>
              </a:solidFill>
              <a:latin typeface="Calibri"/>
            </a:endParaRPr>
          </a:p>
        </p:txBody>
      </p:sp>
      <p:sp>
        <p:nvSpPr>
          <p:cNvPr id="840" name="object 5"/>
          <p:cNvSpPr/>
          <p:nvPr/>
        </p:nvSpPr>
        <p:spPr>
          <a:xfrm>
            <a:off x="1194840" y="4474440"/>
            <a:ext cx="360" cy="1212480"/>
          </a:xfrm>
          <a:custGeom>
            <a:avLst/>
            <a:gdLst>
              <a:gd name="textAreaLeft" fmla="*/ 0 w 360"/>
              <a:gd name="textAreaRight" fmla="*/ 720 w 360"/>
              <a:gd name="textAreaTop" fmla="*/ 0 h 1212480"/>
              <a:gd name="textAreaBottom" fmla="*/ 1212840 h 1212480"/>
            </a:gdLst>
            <a:ahLst/>
            <a:cxnLst/>
            <a:rect l="textAreaLeft" t="textAreaTop" r="textAreaRight" b="textAreaBottom"/>
            <a:pathLst>
              <a:path h="1212850">
                <a:moveTo>
                  <a:pt x="0" y="0"/>
                </a:moveTo>
                <a:lnTo>
                  <a:pt x="0" y="121285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841" name="object 6"/>
          <p:cNvPicPr/>
          <p:nvPr/>
        </p:nvPicPr>
        <p:blipFill>
          <a:blip r:embed="rId5"/>
          <a:stretch/>
        </p:blipFill>
        <p:spPr>
          <a:xfrm>
            <a:off x="109800" y="1845720"/>
            <a:ext cx="986760" cy="981000"/>
          </a:xfrm>
          <a:prstGeom prst="rect">
            <a:avLst/>
          </a:prstGeom>
          <a:ln w="0">
            <a:noFill/>
          </a:ln>
        </p:spPr>
      </p:pic>
      <p:pic>
        <p:nvPicPr>
          <p:cNvPr id="842" name="object 7"/>
          <p:cNvPicPr/>
          <p:nvPr/>
        </p:nvPicPr>
        <p:blipFill>
          <a:blip r:embed="rId6"/>
          <a:stretch/>
        </p:blipFill>
        <p:spPr>
          <a:xfrm>
            <a:off x="219960" y="4474440"/>
            <a:ext cx="844560" cy="1060200"/>
          </a:xfrm>
          <a:prstGeom prst="rect">
            <a:avLst/>
          </a:prstGeom>
          <a:ln w="0">
            <a:noFill/>
          </a:ln>
        </p:spPr>
      </p:pic>
      <p:sp>
        <p:nvSpPr>
          <p:cNvPr id="843" name="PlaceHolder 1"/>
          <p:cNvSpPr>
            <a:spLocks noGrp="1"/>
          </p:cNvSpPr>
          <p:nvPr>
            <p:ph type="title"/>
          </p:nvPr>
        </p:nvSpPr>
        <p:spPr>
          <a:xfrm>
            <a:off x="1329480" y="652320"/>
            <a:ext cx="6483600" cy="1157760"/>
          </a:xfrm>
          <a:prstGeom prst="rect">
            <a:avLst/>
          </a:prstGeom>
          <a:noFill/>
          <a:ln w="0">
            <a:noFill/>
          </a:ln>
        </p:spPr>
        <p:txBody>
          <a:bodyPr lIns="0" tIns="12600" rIns="0" bIns="0" anchor="t">
            <a:noAutofit/>
          </a:bodyPr>
          <a:lstStyle/>
          <a:p>
            <a:pPr algn="ctr">
              <a:lnSpc>
                <a:spcPct val="100000"/>
              </a:lnSpc>
              <a:spcBef>
                <a:spcPts val="99"/>
              </a:spcBef>
              <a:buNone/>
            </a:pPr>
            <a:r>
              <a:rPr lang="fr-FR" sz="1800" b="0" strike="noStrike" spc="-1">
                <a:solidFill>
                  <a:srgbClr val="6157EC"/>
                </a:solidFill>
                <a:latin typeface="Verdana"/>
              </a:rPr>
              <a:t>Les</a:t>
            </a:r>
            <a:r>
              <a:rPr lang="fr-FR" sz="1800" b="0" strike="noStrike" spc="-41">
                <a:solidFill>
                  <a:srgbClr val="6157EC"/>
                </a:solidFill>
                <a:latin typeface="Verdana"/>
              </a:rPr>
              <a:t> </a:t>
            </a:r>
            <a:r>
              <a:rPr lang="fr-FR" sz="1800" b="0" strike="noStrike" spc="-1">
                <a:solidFill>
                  <a:srgbClr val="6157EC"/>
                </a:solidFill>
                <a:latin typeface="Verdana"/>
              </a:rPr>
              <a:t>associations</a:t>
            </a:r>
            <a:r>
              <a:rPr lang="fr-FR" sz="1800" b="0" strike="noStrike" spc="-32">
                <a:solidFill>
                  <a:srgbClr val="6157EC"/>
                </a:solidFill>
                <a:latin typeface="Verdana"/>
              </a:rPr>
              <a:t> </a:t>
            </a:r>
            <a:r>
              <a:rPr lang="fr-FR" sz="1800" b="0" strike="noStrike" spc="-1">
                <a:solidFill>
                  <a:srgbClr val="6157EC"/>
                </a:solidFill>
                <a:latin typeface="Verdana"/>
              </a:rPr>
              <a:t>étudiantes</a:t>
            </a:r>
            <a:r>
              <a:rPr lang="fr-FR" sz="1800" b="0" strike="noStrike" spc="-7">
                <a:solidFill>
                  <a:srgbClr val="6157EC"/>
                </a:solidFill>
                <a:latin typeface="Verdana"/>
              </a:rPr>
              <a:t> </a:t>
            </a:r>
            <a:r>
              <a:rPr lang="fr-FR" sz="1800" b="0" strike="noStrike" spc="-1">
                <a:solidFill>
                  <a:srgbClr val="6157EC"/>
                </a:solidFill>
                <a:latin typeface="Verdana"/>
              </a:rPr>
              <a:t>de la</a:t>
            </a:r>
            <a:r>
              <a:rPr lang="fr-FR" sz="1800" b="0" strike="noStrike" spc="-26">
                <a:solidFill>
                  <a:srgbClr val="6157EC"/>
                </a:solidFill>
                <a:latin typeface="Verdana"/>
              </a:rPr>
              <a:t> </a:t>
            </a:r>
            <a:r>
              <a:rPr lang="fr-FR" sz="1800" b="0" strike="noStrike" spc="-1">
                <a:solidFill>
                  <a:srgbClr val="6157EC"/>
                </a:solidFill>
                <a:latin typeface="Verdana"/>
              </a:rPr>
              <a:t>Faculté</a:t>
            </a:r>
            <a:r>
              <a:rPr lang="fr-FR" sz="1800" b="0" strike="noStrike" spc="-15">
                <a:solidFill>
                  <a:srgbClr val="6157EC"/>
                </a:solidFill>
                <a:latin typeface="Verdana"/>
              </a:rPr>
              <a:t> </a:t>
            </a:r>
            <a:r>
              <a:rPr lang="fr-FR" sz="1800" b="0" strike="noStrike" spc="-1">
                <a:solidFill>
                  <a:srgbClr val="6157EC"/>
                </a:solidFill>
                <a:latin typeface="Verdana"/>
              </a:rPr>
              <a:t>des</a:t>
            </a:r>
            <a:r>
              <a:rPr lang="fr-FR" sz="1800" b="0" strike="noStrike" spc="-12">
                <a:solidFill>
                  <a:srgbClr val="6157EC"/>
                </a:solidFill>
                <a:latin typeface="Verdana"/>
              </a:rPr>
              <a:t> Humanités</a:t>
            </a:r>
            <a:endParaRPr lang="fr-FR" sz="1800" b="0" strike="noStrike" spc="-1">
              <a:solidFill>
                <a:srgbClr val="000000"/>
              </a:solidFill>
              <a:latin typeface="Calibri"/>
            </a:endParaRPr>
          </a:p>
          <a:p>
            <a:pPr marL="3240" algn="ctr">
              <a:lnSpc>
                <a:spcPct val="100000"/>
              </a:lnSpc>
              <a:buNone/>
            </a:pPr>
            <a:r>
              <a:rPr lang="fr-FR" sz="1800" b="0" strike="noStrike" spc="-1">
                <a:solidFill>
                  <a:srgbClr val="6157EC"/>
                </a:solidFill>
                <a:latin typeface="Verdana"/>
              </a:rPr>
              <a:t>en</a:t>
            </a:r>
            <a:r>
              <a:rPr lang="fr-FR" sz="1800" b="0" strike="noStrike" spc="-12">
                <a:solidFill>
                  <a:srgbClr val="6157EC"/>
                </a:solidFill>
                <a:latin typeface="Verdana"/>
              </a:rPr>
              <a:t> </a:t>
            </a:r>
            <a:r>
              <a:rPr lang="fr-FR" sz="1800" b="0" strike="noStrike" spc="-1">
                <a:solidFill>
                  <a:srgbClr val="6157EC"/>
                </a:solidFill>
                <a:latin typeface="Verdana"/>
              </a:rPr>
              <a:t>rapport</a:t>
            </a:r>
            <a:r>
              <a:rPr lang="fr-FR" sz="1800" b="0" strike="noStrike" spc="4">
                <a:solidFill>
                  <a:srgbClr val="6157EC"/>
                </a:solidFill>
                <a:latin typeface="Verdana"/>
              </a:rPr>
              <a:t> </a:t>
            </a:r>
            <a:r>
              <a:rPr lang="fr-FR" sz="1800" b="0" strike="noStrike" spc="-1">
                <a:solidFill>
                  <a:srgbClr val="6157EC"/>
                </a:solidFill>
                <a:latin typeface="Verdana"/>
              </a:rPr>
              <a:t>avec</a:t>
            </a:r>
            <a:r>
              <a:rPr lang="fr-FR" sz="1800" b="0" strike="noStrike" spc="-12">
                <a:solidFill>
                  <a:srgbClr val="6157EC"/>
                </a:solidFill>
                <a:latin typeface="Verdana"/>
              </a:rPr>
              <a:t> </a:t>
            </a:r>
            <a:r>
              <a:rPr lang="fr-FR" sz="1800" b="0" strike="noStrike" spc="-1">
                <a:solidFill>
                  <a:srgbClr val="6157EC"/>
                </a:solidFill>
                <a:latin typeface="Verdana"/>
              </a:rPr>
              <a:t>les</a:t>
            </a:r>
            <a:r>
              <a:rPr lang="fr-FR" sz="1800" b="0" strike="noStrike" spc="-7">
                <a:solidFill>
                  <a:srgbClr val="6157EC"/>
                </a:solidFill>
                <a:latin typeface="Verdana"/>
              </a:rPr>
              <a:t> </a:t>
            </a:r>
            <a:r>
              <a:rPr lang="fr-FR" sz="1800" b="0" strike="noStrike" spc="-1">
                <a:solidFill>
                  <a:srgbClr val="6157EC"/>
                </a:solidFill>
                <a:latin typeface="Verdana"/>
              </a:rPr>
              <a:t>mondes anciens</a:t>
            </a:r>
            <a:r>
              <a:rPr lang="fr-FR" sz="1800" b="0" strike="noStrike" spc="-12">
                <a:solidFill>
                  <a:srgbClr val="6157EC"/>
                </a:solidFill>
                <a:latin typeface="Verdana"/>
              </a:rPr>
              <a:t> </a:t>
            </a:r>
            <a:r>
              <a:rPr lang="fr-FR" sz="1800" b="0" strike="noStrike" spc="-1">
                <a:solidFill>
                  <a:srgbClr val="6157EC"/>
                </a:solidFill>
                <a:latin typeface="Verdana"/>
              </a:rPr>
              <a:t>/</a:t>
            </a:r>
            <a:r>
              <a:rPr lang="fr-FR" sz="1800" b="0" strike="noStrike" spc="-86">
                <a:solidFill>
                  <a:srgbClr val="6157EC"/>
                </a:solidFill>
                <a:latin typeface="Verdana"/>
              </a:rPr>
              <a:t> </a:t>
            </a:r>
            <a:r>
              <a:rPr lang="fr-FR" sz="1800" b="0" strike="noStrike" spc="-52">
                <a:solidFill>
                  <a:srgbClr val="6157EC"/>
                </a:solidFill>
                <a:latin typeface="Verdana"/>
              </a:rPr>
              <a:t>2</a:t>
            </a:r>
            <a:endParaRPr lang="fr-FR" sz="1800" b="0" strike="noStrike" spc="-1">
              <a:solidFill>
                <a:srgbClr val="000000"/>
              </a:solidFill>
              <a:latin typeface="Calibri"/>
            </a:endParaRPr>
          </a:p>
        </p:txBody>
      </p:sp>
      <p:sp>
        <p:nvSpPr>
          <p:cNvPr id="844" name="PlaceHolder 2"/>
          <p:cNvSpPr>
            <a:spLocks noGrp="1"/>
          </p:cNvSpPr>
          <p:nvPr>
            <p:ph type="sldNum" idx="75"/>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139</a:t>
            </a:r>
            <a:endParaRPr lang="fr-FR" sz="1200" b="0" strike="noStrike" spc="-1">
              <a:solidFill>
                <a:srgbClr val="000000"/>
              </a:solidFill>
              <a:latin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5" name="PlaceHolder 1"/>
          <p:cNvSpPr>
            <a:spLocks noGrp="1"/>
          </p:cNvSpPr>
          <p:nvPr>
            <p:ph type="title"/>
          </p:nvPr>
        </p:nvSpPr>
        <p:spPr>
          <a:xfrm>
            <a:off x="3070080" y="40680"/>
            <a:ext cx="30045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Se repérer</a:t>
            </a:r>
            <a:r>
              <a:rPr lang="fr-FR" sz="1800" b="0" strike="noStrike" spc="12">
                <a:solidFill>
                  <a:srgbClr val="6157EC"/>
                </a:solidFill>
                <a:latin typeface="Verdana"/>
              </a:rPr>
              <a:t> </a:t>
            </a:r>
            <a:r>
              <a:rPr lang="fr-FR" sz="1800" b="0" strike="noStrike" spc="-1">
                <a:solidFill>
                  <a:srgbClr val="6157EC"/>
                </a:solidFill>
                <a:latin typeface="Verdana"/>
              </a:rPr>
              <a:t>à</a:t>
            </a:r>
            <a:r>
              <a:rPr lang="fr-FR" sz="1800" b="0" strike="noStrike" spc="4">
                <a:solidFill>
                  <a:srgbClr val="6157EC"/>
                </a:solidFill>
                <a:latin typeface="Verdana"/>
              </a:rPr>
              <a:t> </a:t>
            </a:r>
            <a:r>
              <a:rPr lang="fr-FR" sz="1800" b="0" strike="noStrike" spc="-32">
                <a:solidFill>
                  <a:srgbClr val="6157EC"/>
                </a:solidFill>
                <a:latin typeface="Verdana"/>
              </a:rPr>
              <a:t>Pont-</a:t>
            </a:r>
            <a:r>
              <a:rPr lang="fr-FR" sz="1800" b="0" strike="noStrike" spc="-12">
                <a:solidFill>
                  <a:srgbClr val="6157EC"/>
                </a:solidFill>
                <a:latin typeface="Verdana"/>
              </a:rPr>
              <a:t>de-</a:t>
            </a:r>
            <a:r>
              <a:rPr lang="fr-FR" sz="1800" b="0" strike="noStrike" spc="-21">
                <a:solidFill>
                  <a:srgbClr val="6157EC"/>
                </a:solidFill>
                <a:latin typeface="Verdana"/>
              </a:rPr>
              <a:t>Bois</a:t>
            </a:r>
            <a:endParaRPr lang="fr-FR" sz="1800" b="0" strike="noStrike" spc="-1">
              <a:solidFill>
                <a:srgbClr val="000000"/>
              </a:solidFill>
              <a:latin typeface="Calibri"/>
            </a:endParaRPr>
          </a:p>
        </p:txBody>
      </p:sp>
      <p:sp>
        <p:nvSpPr>
          <p:cNvPr id="846" name="object 3"/>
          <p:cNvSpPr/>
          <p:nvPr/>
        </p:nvSpPr>
        <p:spPr>
          <a:xfrm>
            <a:off x="8190720" y="6477840"/>
            <a:ext cx="233280" cy="289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1140"/>
              </a:lnSpc>
              <a:buNone/>
            </a:pPr>
            <a:r>
              <a:rPr lang="fr-FR" sz="1200" b="0" strike="noStrike" spc="-80">
                <a:solidFill>
                  <a:srgbClr val="888888"/>
                </a:solidFill>
                <a:latin typeface="Arial"/>
              </a:rPr>
              <a:t>140</a:t>
            </a:r>
            <a:endParaRPr lang="fr-FR" sz="1200" b="0" strike="noStrike" spc="-1">
              <a:solidFill>
                <a:srgbClr val="000000"/>
              </a:solidFill>
              <a:latin typeface="Calibri"/>
            </a:endParaRPr>
          </a:p>
        </p:txBody>
      </p:sp>
      <p:grpSp>
        <p:nvGrpSpPr>
          <p:cNvPr id="847" name="object 4"/>
          <p:cNvGrpSpPr/>
          <p:nvPr/>
        </p:nvGrpSpPr>
        <p:grpSpPr>
          <a:xfrm>
            <a:off x="0" y="477000"/>
            <a:ext cx="9142200" cy="6362640"/>
            <a:chOff x="0" y="477000"/>
            <a:chExt cx="9142200" cy="6362640"/>
          </a:xfrm>
        </p:grpSpPr>
        <p:pic>
          <p:nvPicPr>
            <p:cNvPr id="848" name="object 5"/>
            <p:cNvPicPr/>
            <p:nvPr/>
          </p:nvPicPr>
          <p:blipFill>
            <a:blip r:embed="rId2"/>
            <a:stretch/>
          </p:blipFill>
          <p:spPr>
            <a:xfrm>
              <a:off x="0" y="477000"/>
              <a:ext cx="9142200" cy="6106320"/>
            </a:xfrm>
            <a:prstGeom prst="rect">
              <a:avLst/>
            </a:prstGeom>
            <a:ln w="0">
              <a:noFill/>
            </a:ln>
          </p:spPr>
        </p:pic>
        <p:sp>
          <p:nvSpPr>
            <p:cNvPr id="849" name="object 6"/>
            <p:cNvSpPr/>
            <p:nvPr/>
          </p:nvSpPr>
          <p:spPr>
            <a:xfrm>
              <a:off x="0" y="6239160"/>
              <a:ext cx="6118560" cy="600480"/>
            </a:xfrm>
            <a:custGeom>
              <a:avLst/>
              <a:gdLst>
                <a:gd name="textAreaLeft" fmla="*/ 0 w 6118560"/>
                <a:gd name="textAreaRight" fmla="*/ 6118920 w 6118560"/>
                <a:gd name="textAreaTop" fmla="*/ 0 h 600480"/>
                <a:gd name="textAreaBottom" fmla="*/ 600840 h 600480"/>
              </a:gdLst>
              <a:ahLst/>
              <a:cxnLst/>
              <a:rect l="textAreaLeft" t="textAreaTop" r="textAreaRight" b="textAreaBottom"/>
              <a:pathLst>
                <a:path w="6118860" h="600709">
                  <a:moveTo>
                    <a:pt x="6118860" y="0"/>
                  </a:moveTo>
                  <a:lnTo>
                    <a:pt x="0" y="0"/>
                  </a:lnTo>
                  <a:lnTo>
                    <a:pt x="0" y="600456"/>
                  </a:lnTo>
                  <a:lnTo>
                    <a:pt x="6118860" y="600456"/>
                  </a:lnTo>
                  <a:lnTo>
                    <a:pt x="611886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850" name="object 7"/>
          <p:cNvSpPr/>
          <p:nvPr/>
        </p:nvSpPr>
        <p:spPr>
          <a:xfrm>
            <a:off x="78840" y="6271920"/>
            <a:ext cx="5896080" cy="3484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6157EC"/>
                </a:solidFill>
                <a:latin typeface="Verdana"/>
              </a:rPr>
              <a:t>Une</a:t>
            </a:r>
            <a:r>
              <a:rPr lang="fr-FR" sz="1100" b="1" strike="noStrike" spc="-46">
                <a:solidFill>
                  <a:srgbClr val="6157EC"/>
                </a:solidFill>
                <a:latin typeface="Verdana"/>
              </a:rPr>
              <a:t> </a:t>
            </a:r>
            <a:r>
              <a:rPr lang="fr-FR" sz="1100" b="1" strike="noStrike" spc="-1">
                <a:solidFill>
                  <a:srgbClr val="6157EC"/>
                </a:solidFill>
                <a:latin typeface="Verdana"/>
              </a:rPr>
              <a:t>appli</a:t>
            </a:r>
            <a:r>
              <a:rPr lang="fr-FR" sz="1100" b="1" strike="noStrike" spc="4">
                <a:solidFill>
                  <a:srgbClr val="6157EC"/>
                </a:solidFill>
                <a:latin typeface="Verdana"/>
              </a:rPr>
              <a:t> </a:t>
            </a:r>
            <a:r>
              <a:rPr lang="fr-FR" sz="1100" b="1" strike="noStrike" spc="-1">
                <a:solidFill>
                  <a:srgbClr val="6157EC"/>
                </a:solidFill>
                <a:latin typeface="Verdana"/>
              </a:rPr>
              <a:t>utile</a:t>
            </a:r>
            <a:r>
              <a:rPr lang="fr-FR" sz="1100" b="1" strike="noStrike" spc="-32">
                <a:solidFill>
                  <a:srgbClr val="6157EC"/>
                </a:solidFill>
                <a:latin typeface="Verdana"/>
              </a:rPr>
              <a:t> </a:t>
            </a:r>
            <a:r>
              <a:rPr lang="fr-FR" sz="1100" b="1" strike="noStrike" spc="-1">
                <a:solidFill>
                  <a:srgbClr val="6157EC"/>
                </a:solidFill>
                <a:latin typeface="Verdana"/>
              </a:rPr>
              <a:t>:</a:t>
            </a:r>
            <a:r>
              <a:rPr lang="fr-FR" sz="1100" b="1" strike="noStrike" spc="-21">
                <a:solidFill>
                  <a:srgbClr val="6157EC"/>
                </a:solidFill>
                <a:latin typeface="Verdana"/>
              </a:rPr>
              <a:t> </a:t>
            </a:r>
            <a:r>
              <a:rPr lang="fr-FR" sz="1100" b="1" strike="noStrike" spc="-1">
                <a:solidFill>
                  <a:srgbClr val="6157EC"/>
                </a:solidFill>
                <a:latin typeface="Verdana"/>
              </a:rPr>
              <a:t>«</a:t>
            </a:r>
            <a:r>
              <a:rPr lang="fr-FR" sz="1100" b="1" strike="noStrike" spc="-26">
                <a:solidFill>
                  <a:srgbClr val="6157EC"/>
                </a:solidFill>
                <a:latin typeface="Verdana"/>
              </a:rPr>
              <a:t> </a:t>
            </a:r>
            <a:r>
              <a:rPr lang="fr-FR" sz="1100" b="1" strike="noStrike" spc="-1">
                <a:solidFill>
                  <a:srgbClr val="6157EC"/>
                </a:solidFill>
                <a:latin typeface="Verdana"/>
              </a:rPr>
              <a:t>trouvermasalle</a:t>
            </a:r>
            <a:r>
              <a:rPr lang="fr-FR" sz="1100" b="1" strike="noStrike" spc="-35">
                <a:solidFill>
                  <a:srgbClr val="6157EC"/>
                </a:solidFill>
                <a:latin typeface="Verdana"/>
              </a:rPr>
              <a:t> </a:t>
            </a:r>
            <a:r>
              <a:rPr lang="fr-FR" sz="1100" b="1" strike="noStrike" spc="-52">
                <a:solidFill>
                  <a:srgbClr val="6157EC"/>
                </a:solidFill>
                <a:latin typeface="Verdana"/>
              </a:rPr>
              <a:t>»</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Une</a:t>
            </a:r>
            <a:r>
              <a:rPr lang="fr-FR" sz="1100" b="0" strike="noStrike" spc="-41">
                <a:solidFill>
                  <a:srgbClr val="000000"/>
                </a:solidFill>
                <a:latin typeface="Verdana"/>
              </a:rPr>
              <a:t> </a:t>
            </a:r>
            <a:r>
              <a:rPr lang="fr-FR" sz="1100" b="0" strike="noStrike" spc="-1">
                <a:solidFill>
                  <a:srgbClr val="000000"/>
                </a:solidFill>
                <a:latin typeface="Verdana"/>
              </a:rPr>
              <a:t>application</a:t>
            </a:r>
            <a:r>
              <a:rPr lang="fr-FR" sz="1100" b="0" strike="noStrike" spc="43">
                <a:solidFill>
                  <a:srgbClr val="000000"/>
                </a:solidFill>
                <a:latin typeface="Verdana"/>
              </a:rPr>
              <a:t> </a:t>
            </a:r>
            <a:r>
              <a:rPr lang="fr-FR" sz="1100" b="0" strike="noStrike" spc="-1">
                <a:solidFill>
                  <a:srgbClr val="000000"/>
                </a:solidFill>
                <a:latin typeface="Verdana"/>
              </a:rPr>
              <a:t>utile,</a:t>
            </a:r>
            <a:r>
              <a:rPr lang="fr-FR" sz="1100" b="0" strike="noStrike" spc="9">
                <a:solidFill>
                  <a:srgbClr val="000000"/>
                </a:solidFill>
                <a:latin typeface="Verdana"/>
              </a:rPr>
              <a:t> </a:t>
            </a:r>
            <a:r>
              <a:rPr lang="fr-FR" sz="1100" b="0" strike="noStrike" spc="-1">
                <a:solidFill>
                  <a:srgbClr val="000000"/>
                </a:solidFill>
                <a:latin typeface="Verdana"/>
              </a:rPr>
              <a:t>même</a:t>
            </a:r>
            <a:r>
              <a:rPr lang="fr-FR" sz="1100" b="0" strike="noStrike" spc="-12">
                <a:solidFill>
                  <a:srgbClr val="000000"/>
                </a:solidFill>
                <a:latin typeface="Verdana"/>
              </a:rPr>
              <a:t> </a:t>
            </a:r>
            <a:r>
              <a:rPr lang="fr-FR" sz="1100" b="0" strike="noStrike" spc="-1">
                <a:solidFill>
                  <a:srgbClr val="000000"/>
                </a:solidFill>
                <a:latin typeface="Verdana"/>
              </a:rPr>
              <a:t>si</a:t>
            </a:r>
            <a:r>
              <a:rPr lang="fr-FR" sz="1100" b="0" strike="noStrike" spc="-15">
                <a:solidFill>
                  <a:srgbClr val="000000"/>
                </a:solidFill>
                <a:latin typeface="Verdana"/>
              </a:rPr>
              <a:t> </a:t>
            </a:r>
            <a:r>
              <a:rPr lang="fr-FR" sz="1100" b="0" strike="noStrike" spc="-1">
                <a:solidFill>
                  <a:srgbClr val="000000"/>
                </a:solidFill>
                <a:latin typeface="Verdana"/>
              </a:rPr>
              <a:t>elle n’est</a:t>
            </a:r>
            <a:r>
              <a:rPr lang="fr-FR" sz="1100" b="0" strike="noStrike" spc="-12">
                <a:solidFill>
                  <a:srgbClr val="000000"/>
                </a:solidFill>
                <a:latin typeface="Verdana"/>
              </a:rPr>
              <a:t> </a:t>
            </a:r>
            <a:r>
              <a:rPr lang="fr-FR" sz="1100" b="0" strike="noStrike" spc="-1">
                <a:solidFill>
                  <a:srgbClr val="000000"/>
                </a:solidFill>
                <a:latin typeface="Verdana"/>
              </a:rPr>
              <a:t>pas</a:t>
            </a:r>
            <a:r>
              <a:rPr lang="fr-FR" sz="1100" b="0" strike="noStrike" spc="-7">
                <a:solidFill>
                  <a:srgbClr val="000000"/>
                </a:solidFill>
                <a:latin typeface="Verdana"/>
              </a:rPr>
              <a:t> </a:t>
            </a:r>
            <a:r>
              <a:rPr lang="fr-FR" sz="1100" b="0" strike="noStrike" spc="-1">
                <a:solidFill>
                  <a:srgbClr val="000000"/>
                </a:solidFill>
                <a:latin typeface="Verdana"/>
              </a:rPr>
              <a:t>un</a:t>
            </a:r>
            <a:r>
              <a:rPr lang="fr-FR" sz="1100" b="0" strike="noStrike" spc="-7">
                <a:solidFill>
                  <a:srgbClr val="000000"/>
                </a:solidFill>
                <a:latin typeface="Verdana"/>
              </a:rPr>
              <a:t> </a:t>
            </a:r>
            <a:r>
              <a:rPr lang="fr-FR" sz="1100" b="0" strike="noStrike" spc="-1">
                <a:solidFill>
                  <a:srgbClr val="000000"/>
                </a:solidFill>
                <a:latin typeface="Verdana"/>
              </a:rPr>
              <a:t>GPS</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u="sng" strike="noStrike" spc="-12">
                <a:solidFill>
                  <a:srgbClr val="0000FF"/>
                </a:solidFill>
                <a:uFill>
                  <a:solidFill>
                    <a:srgbClr val="0462C1"/>
                  </a:solidFill>
                </a:uFill>
                <a:latin typeface="Verdana"/>
                <a:hlinkClick r:id="rId3"/>
              </a:rPr>
              <a:t>https://masalle.univ-lille3.fr/</a:t>
            </a:r>
            <a:endParaRPr lang="fr-FR" sz="1100" b="0" strike="noStrike" spc="-1">
              <a:solidFill>
                <a:srgbClr val="000000"/>
              </a:solidFill>
              <a:latin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1" name="object 2"/>
          <p:cNvSpPr/>
          <p:nvPr/>
        </p:nvSpPr>
        <p:spPr>
          <a:xfrm>
            <a:off x="3385080" y="482760"/>
            <a:ext cx="2391120" cy="4399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cap="small" spc="-1">
                <a:solidFill>
                  <a:srgbClr val="5761EC"/>
                </a:solidFill>
                <a:latin typeface="Verdana"/>
              </a:rPr>
              <a:t>Contacts</a:t>
            </a:r>
            <a:r>
              <a:rPr lang="fr-FR" sz="1400" b="1" strike="noStrike" cap="small" spc="154">
                <a:solidFill>
                  <a:srgbClr val="5761EC"/>
                </a:solidFill>
                <a:latin typeface="Verdana"/>
              </a:rPr>
              <a:t> </a:t>
            </a:r>
            <a:r>
              <a:rPr lang="fr-FR" sz="1400" b="1" strike="noStrike" cap="small" spc="-1">
                <a:solidFill>
                  <a:srgbClr val="5761EC"/>
                </a:solidFill>
                <a:latin typeface="Verdana"/>
              </a:rPr>
              <a:t>de</a:t>
            </a:r>
            <a:r>
              <a:rPr lang="fr-FR" sz="1400" b="1" strike="noStrike" cap="small" spc="109">
                <a:solidFill>
                  <a:srgbClr val="5761EC"/>
                </a:solidFill>
                <a:latin typeface="Verdana"/>
              </a:rPr>
              <a:t> </a:t>
            </a:r>
            <a:r>
              <a:rPr lang="fr-FR" sz="1400" b="1" strike="noStrike" cap="small" spc="-32">
                <a:solidFill>
                  <a:srgbClr val="5761EC"/>
                </a:solidFill>
                <a:latin typeface="Verdana"/>
              </a:rPr>
              <a:t>l’université</a:t>
            </a:r>
            <a:endParaRPr lang="fr-FR" sz="1400" b="0" strike="noStrike" spc="-1">
              <a:solidFill>
                <a:srgbClr val="000000"/>
              </a:solidFill>
              <a:latin typeface="Calibri"/>
            </a:endParaRPr>
          </a:p>
        </p:txBody>
      </p:sp>
      <p:pic>
        <p:nvPicPr>
          <p:cNvPr id="852" name="object 3"/>
          <p:cNvPicPr/>
          <p:nvPr/>
        </p:nvPicPr>
        <p:blipFill>
          <a:blip r:embed="rId2"/>
          <a:stretch/>
        </p:blipFill>
        <p:spPr>
          <a:xfrm>
            <a:off x="385920" y="746640"/>
            <a:ext cx="4865400" cy="6033240"/>
          </a:xfrm>
          <a:prstGeom prst="rect">
            <a:avLst/>
          </a:prstGeom>
          <a:ln w="0">
            <a:noFill/>
          </a:ln>
        </p:spPr>
      </p:pic>
      <p:pic>
        <p:nvPicPr>
          <p:cNvPr id="853" name="object 4"/>
          <p:cNvPicPr/>
          <p:nvPr/>
        </p:nvPicPr>
        <p:blipFill>
          <a:blip r:embed="rId3"/>
          <a:stretch/>
        </p:blipFill>
        <p:spPr>
          <a:xfrm>
            <a:off x="5326200" y="2293560"/>
            <a:ext cx="3711960" cy="935640"/>
          </a:xfrm>
          <a:prstGeom prst="rect">
            <a:avLst/>
          </a:prstGeom>
          <a:ln w="0">
            <a:noFill/>
          </a:ln>
        </p:spPr>
      </p:pic>
      <p:sp>
        <p:nvSpPr>
          <p:cNvPr id="854" name="PlaceHolder 1"/>
          <p:cNvSpPr>
            <a:spLocks noGrp="1"/>
          </p:cNvSpPr>
          <p:nvPr>
            <p:ph type="sldNum" idx="76"/>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141</a:t>
            </a:r>
            <a:endParaRPr lang="fr-FR" sz="1200" b="0" strike="noStrike" spc="-1">
              <a:solidFill>
                <a:srgbClr val="000000"/>
              </a:solidFill>
              <a:latin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5" name="object 2"/>
          <p:cNvSpPr/>
          <p:nvPr/>
        </p:nvSpPr>
        <p:spPr>
          <a:xfrm>
            <a:off x="3385080" y="482760"/>
            <a:ext cx="2391120" cy="4399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cap="small" spc="-1">
                <a:solidFill>
                  <a:srgbClr val="5761EC"/>
                </a:solidFill>
                <a:latin typeface="Verdana"/>
              </a:rPr>
              <a:t>Contacts</a:t>
            </a:r>
            <a:r>
              <a:rPr lang="fr-FR" sz="1400" b="1" strike="noStrike" cap="small" spc="154">
                <a:solidFill>
                  <a:srgbClr val="5761EC"/>
                </a:solidFill>
                <a:latin typeface="Verdana"/>
              </a:rPr>
              <a:t> </a:t>
            </a:r>
            <a:r>
              <a:rPr lang="fr-FR" sz="1400" b="1" strike="noStrike" cap="small" spc="-1">
                <a:solidFill>
                  <a:srgbClr val="5761EC"/>
                </a:solidFill>
                <a:latin typeface="Verdana"/>
              </a:rPr>
              <a:t>de</a:t>
            </a:r>
            <a:r>
              <a:rPr lang="fr-FR" sz="1400" b="1" strike="noStrike" cap="small" spc="109">
                <a:solidFill>
                  <a:srgbClr val="5761EC"/>
                </a:solidFill>
                <a:latin typeface="Verdana"/>
              </a:rPr>
              <a:t> </a:t>
            </a:r>
            <a:r>
              <a:rPr lang="fr-FR" sz="1400" b="1" strike="noStrike" cap="small" spc="-32">
                <a:solidFill>
                  <a:srgbClr val="5761EC"/>
                </a:solidFill>
                <a:latin typeface="Verdana"/>
              </a:rPr>
              <a:t>l’université</a:t>
            </a:r>
            <a:endParaRPr lang="fr-FR" sz="1400" b="0" strike="noStrike" spc="-1">
              <a:solidFill>
                <a:srgbClr val="000000"/>
              </a:solidFill>
              <a:latin typeface="Calibri"/>
            </a:endParaRPr>
          </a:p>
        </p:txBody>
      </p:sp>
      <p:pic>
        <p:nvPicPr>
          <p:cNvPr id="856" name="object 3"/>
          <p:cNvPicPr/>
          <p:nvPr/>
        </p:nvPicPr>
        <p:blipFill>
          <a:blip r:embed="rId2"/>
          <a:stretch/>
        </p:blipFill>
        <p:spPr>
          <a:xfrm>
            <a:off x="301680" y="822960"/>
            <a:ext cx="4687200" cy="5851800"/>
          </a:xfrm>
          <a:prstGeom prst="rect">
            <a:avLst/>
          </a:prstGeom>
          <a:ln w="0">
            <a:noFill/>
          </a:ln>
        </p:spPr>
      </p:pic>
      <p:pic>
        <p:nvPicPr>
          <p:cNvPr id="857" name="object 4"/>
          <p:cNvPicPr/>
          <p:nvPr/>
        </p:nvPicPr>
        <p:blipFill>
          <a:blip r:embed="rId3"/>
          <a:stretch/>
        </p:blipFill>
        <p:spPr>
          <a:xfrm>
            <a:off x="5036760" y="2199240"/>
            <a:ext cx="4106880" cy="1251000"/>
          </a:xfrm>
          <a:prstGeom prst="rect">
            <a:avLst/>
          </a:prstGeom>
          <a:ln w="0">
            <a:noFill/>
          </a:ln>
        </p:spPr>
      </p:pic>
      <p:sp>
        <p:nvSpPr>
          <p:cNvPr id="858" name="PlaceHolder 1"/>
          <p:cNvSpPr>
            <a:spLocks noGrp="1"/>
          </p:cNvSpPr>
          <p:nvPr>
            <p:ph type="sldNum" idx="77"/>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142</a:t>
            </a:r>
            <a:endParaRPr lang="fr-FR" sz="1200" b="0" strike="noStrike" spc="-1">
              <a:solidFill>
                <a:srgbClr val="000000"/>
              </a:solidFill>
              <a:latin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9" name="object 2"/>
          <p:cNvSpPr/>
          <p:nvPr/>
        </p:nvSpPr>
        <p:spPr>
          <a:xfrm>
            <a:off x="3385080" y="482760"/>
            <a:ext cx="2391120" cy="4399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cap="small" spc="-1">
                <a:solidFill>
                  <a:srgbClr val="5761EC"/>
                </a:solidFill>
                <a:latin typeface="Verdana"/>
              </a:rPr>
              <a:t>Contacts</a:t>
            </a:r>
            <a:r>
              <a:rPr lang="fr-FR" sz="1400" b="1" strike="noStrike" cap="small" spc="154">
                <a:solidFill>
                  <a:srgbClr val="5761EC"/>
                </a:solidFill>
                <a:latin typeface="Verdana"/>
              </a:rPr>
              <a:t> </a:t>
            </a:r>
            <a:r>
              <a:rPr lang="fr-FR" sz="1400" b="1" strike="noStrike" cap="small" spc="-1">
                <a:solidFill>
                  <a:srgbClr val="5761EC"/>
                </a:solidFill>
                <a:latin typeface="Verdana"/>
              </a:rPr>
              <a:t>de</a:t>
            </a:r>
            <a:r>
              <a:rPr lang="fr-FR" sz="1400" b="1" strike="noStrike" cap="small" spc="109">
                <a:solidFill>
                  <a:srgbClr val="5761EC"/>
                </a:solidFill>
                <a:latin typeface="Verdana"/>
              </a:rPr>
              <a:t> </a:t>
            </a:r>
            <a:r>
              <a:rPr lang="fr-FR" sz="1400" b="1" strike="noStrike" cap="small" spc="-32">
                <a:solidFill>
                  <a:srgbClr val="5761EC"/>
                </a:solidFill>
                <a:latin typeface="Verdana"/>
              </a:rPr>
              <a:t>l’université</a:t>
            </a:r>
            <a:endParaRPr lang="fr-FR" sz="1400" b="0" strike="noStrike" spc="-1">
              <a:solidFill>
                <a:srgbClr val="000000"/>
              </a:solidFill>
              <a:latin typeface="Calibri"/>
            </a:endParaRPr>
          </a:p>
        </p:txBody>
      </p:sp>
      <p:pic>
        <p:nvPicPr>
          <p:cNvPr id="860" name="object 3"/>
          <p:cNvPicPr/>
          <p:nvPr/>
        </p:nvPicPr>
        <p:blipFill>
          <a:blip r:embed="rId2"/>
          <a:stretch/>
        </p:blipFill>
        <p:spPr>
          <a:xfrm>
            <a:off x="2270880" y="779400"/>
            <a:ext cx="4844520" cy="6069960"/>
          </a:xfrm>
          <a:prstGeom prst="rect">
            <a:avLst/>
          </a:prstGeom>
          <a:ln w="0">
            <a:noFill/>
          </a:ln>
        </p:spPr>
      </p:pic>
      <p:sp>
        <p:nvSpPr>
          <p:cNvPr id="861" name="PlaceHolder 1"/>
          <p:cNvSpPr>
            <a:spLocks noGrp="1"/>
          </p:cNvSpPr>
          <p:nvPr>
            <p:ph type="sldNum" idx="78"/>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143</a:t>
            </a:r>
            <a:endParaRPr lang="fr-FR" sz="1200" b="0" strike="noStrike" spc="-1">
              <a:solidFill>
                <a:srgbClr val="000000"/>
              </a:solidFill>
              <a:latin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2" name="object 2"/>
          <p:cNvSpPr/>
          <p:nvPr/>
        </p:nvSpPr>
        <p:spPr>
          <a:xfrm>
            <a:off x="3385080" y="482760"/>
            <a:ext cx="2391120" cy="4399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cap="small" spc="-1">
                <a:solidFill>
                  <a:srgbClr val="5761EC"/>
                </a:solidFill>
                <a:latin typeface="Verdana"/>
              </a:rPr>
              <a:t>Contacts</a:t>
            </a:r>
            <a:r>
              <a:rPr lang="fr-FR" sz="1400" b="1" strike="noStrike" cap="small" spc="154">
                <a:solidFill>
                  <a:srgbClr val="5761EC"/>
                </a:solidFill>
                <a:latin typeface="Verdana"/>
              </a:rPr>
              <a:t> </a:t>
            </a:r>
            <a:r>
              <a:rPr lang="fr-FR" sz="1400" b="1" strike="noStrike" cap="small" spc="-1">
                <a:solidFill>
                  <a:srgbClr val="5761EC"/>
                </a:solidFill>
                <a:latin typeface="Verdana"/>
              </a:rPr>
              <a:t>de</a:t>
            </a:r>
            <a:r>
              <a:rPr lang="fr-FR" sz="1400" b="1" strike="noStrike" cap="small" spc="109">
                <a:solidFill>
                  <a:srgbClr val="5761EC"/>
                </a:solidFill>
                <a:latin typeface="Verdana"/>
              </a:rPr>
              <a:t> </a:t>
            </a:r>
            <a:r>
              <a:rPr lang="fr-FR" sz="1400" b="1" strike="noStrike" cap="small" spc="-32">
                <a:solidFill>
                  <a:srgbClr val="5761EC"/>
                </a:solidFill>
                <a:latin typeface="Verdana"/>
              </a:rPr>
              <a:t>l’université</a:t>
            </a:r>
            <a:endParaRPr lang="fr-FR" sz="1400" b="0" strike="noStrike" spc="-1">
              <a:solidFill>
                <a:srgbClr val="000000"/>
              </a:solidFill>
              <a:latin typeface="Calibri"/>
            </a:endParaRPr>
          </a:p>
        </p:txBody>
      </p:sp>
      <p:grpSp>
        <p:nvGrpSpPr>
          <p:cNvPr id="863" name="object 3"/>
          <p:cNvGrpSpPr/>
          <p:nvPr/>
        </p:nvGrpSpPr>
        <p:grpSpPr>
          <a:xfrm>
            <a:off x="576000" y="776520"/>
            <a:ext cx="8561520" cy="5989680"/>
            <a:chOff x="576000" y="776520"/>
            <a:chExt cx="8561520" cy="5989680"/>
          </a:xfrm>
        </p:grpSpPr>
        <p:pic>
          <p:nvPicPr>
            <p:cNvPr id="864" name="object 4"/>
            <p:cNvPicPr/>
            <p:nvPr/>
          </p:nvPicPr>
          <p:blipFill>
            <a:blip r:embed="rId2"/>
            <a:stretch/>
          </p:blipFill>
          <p:spPr>
            <a:xfrm>
              <a:off x="576000" y="776520"/>
              <a:ext cx="4825080" cy="5989680"/>
            </a:xfrm>
            <a:prstGeom prst="rect">
              <a:avLst/>
            </a:prstGeom>
            <a:ln w="0">
              <a:noFill/>
            </a:ln>
          </p:spPr>
        </p:pic>
        <p:pic>
          <p:nvPicPr>
            <p:cNvPr id="865" name="object 5"/>
            <p:cNvPicPr/>
            <p:nvPr/>
          </p:nvPicPr>
          <p:blipFill>
            <a:blip r:embed="rId3"/>
            <a:stretch/>
          </p:blipFill>
          <p:spPr>
            <a:xfrm>
              <a:off x="5411880" y="2362320"/>
              <a:ext cx="3725640" cy="1062720"/>
            </a:xfrm>
            <a:prstGeom prst="rect">
              <a:avLst/>
            </a:prstGeom>
            <a:ln w="0">
              <a:noFill/>
            </a:ln>
          </p:spPr>
        </p:pic>
      </p:grpSp>
      <p:sp>
        <p:nvSpPr>
          <p:cNvPr id="866" name="PlaceHolder 1"/>
          <p:cNvSpPr>
            <a:spLocks noGrp="1"/>
          </p:cNvSpPr>
          <p:nvPr>
            <p:ph type="sldNum" idx="79"/>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144</a:t>
            </a:r>
            <a:endParaRPr lang="fr-FR" sz="1200" b="0" strike="noStrike" spc="-1">
              <a:solidFill>
                <a:srgbClr val="000000"/>
              </a:solidFill>
              <a:latin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7" name="object 2"/>
          <p:cNvSpPr/>
          <p:nvPr/>
        </p:nvSpPr>
        <p:spPr>
          <a:xfrm>
            <a:off x="3385080" y="482760"/>
            <a:ext cx="2391120" cy="4399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cap="small" spc="-1">
                <a:solidFill>
                  <a:srgbClr val="5761EC"/>
                </a:solidFill>
                <a:latin typeface="Verdana"/>
              </a:rPr>
              <a:t>Contacts</a:t>
            </a:r>
            <a:r>
              <a:rPr lang="fr-FR" sz="1400" b="1" strike="noStrike" cap="small" spc="154">
                <a:solidFill>
                  <a:srgbClr val="5761EC"/>
                </a:solidFill>
                <a:latin typeface="Verdana"/>
              </a:rPr>
              <a:t> </a:t>
            </a:r>
            <a:r>
              <a:rPr lang="fr-FR" sz="1400" b="1" strike="noStrike" cap="small" spc="-1">
                <a:solidFill>
                  <a:srgbClr val="5761EC"/>
                </a:solidFill>
                <a:latin typeface="Verdana"/>
              </a:rPr>
              <a:t>de</a:t>
            </a:r>
            <a:r>
              <a:rPr lang="fr-FR" sz="1400" b="1" strike="noStrike" cap="small" spc="109">
                <a:solidFill>
                  <a:srgbClr val="5761EC"/>
                </a:solidFill>
                <a:latin typeface="Verdana"/>
              </a:rPr>
              <a:t> </a:t>
            </a:r>
            <a:r>
              <a:rPr lang="fr-FR" sz="1400" b="1" strike="noStrike" cap="small" spc="-32">
                <a:solidFill>
                  <a:srgbClr val="5761EC"/>
                </a:solidFill>
                <a:latin typeface="Verdana"/>
              </a:rPr>
              <a:t>l’université</a:t>
            </a:r>
            <a:endParaRPr lang="fr-FR" sz="1400" b="0" strike="noStrike" spc="-1">
              <a:solidFill>
                <a:srgbClr val="000000"/>
              </a:solidFill>
              <a:latin typeface="Calibri"/>
            </a:endParaRPr>
          </a:p>
        </p:txBody>
      </p:sp>
      <p:pic>
        <p:nvPicPr>
          <p:cNvPr id="868" name="object 3"/>
          <p:cNvPicPr/>
          <p:nvPr/>
        </p:nvPicPr>
        <p:blipFill>
          <a:blip r:embed="rId2"/>
          <a:stretch/>
        </p:blipFill>
        <p:spPr>
          <a:xfrm>
            <a:off x="1880640" y="1189440"/>
            <a:ext cx="5762160" cy="5418720"/>
          </a:xfrm>
          <a:prstGeom prst="rect">
            <a:avLst/>
          </a:prstGeom>
          <a:ln w="0">
            <a:noFill/>
          </a:ln>
        </p:spPr>
      </p:pic>
      <p:sp>
        <p:nvSpPr>
          <p:cNvPr id="869" name="PlaceHolder 1"/>
          <p:cNvSpPr>
            <a:spLocks noGrp="1"/>
          </p:cNvSpPr>
          <p:nvPr>
            <p:ph type="sldNum" idx="80"/>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145</a:t>
            </a:r>
            <a:endParaRPr lang="fr-FR" sz="1200" b="0" strike="noStrike" spc="-1">
              <a:solidFill>
                <a:srgbClr val="000000"/>
              </a:solidFill>
              <a:latin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 name="object 2"/>
          <p:cNvPicPr/>
          <p:nvPr/>
        </p:nvPicPr>
        <p:blipFill>
          <a:blip r:embed="rId2"/>
          <a:stretch/>
        </p:blipFill>
        <p:spPr>
          <a:xfrm>
            <a:off x="136440" y="424440"/>
            <a:ext cx="8605800" cy="5872320"/>
          </a:xfrm>
          <a:prstGeom prst="rect">
            <a:avLst/>
          </a:prstGeom>
          <a:ln w="0">
            <a:noFill/>
          </a:ln>
        </p:spPr>
      </p:pic>
      <p:sp>
        <p:nvSpPr>
          <p:cNvPr id="871" name="PlaceHolder 1"/>
          <p:cNvSpPr>
            <a:spLocks noGrp="1"/>
          </p:cNvSpPr>
          <p:nvPr>
            <p:ph type="sldNum" idx="81"/>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146</a:t>
            </a:r>
            <a:endParaRPr lang="fr-FR" sz="12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 name="object 2"/>
          <p:cNvSpPr/>
          <p:nvPr/>
        </p:nvSpPr>
        <p:spPr>
          <a:xfrm>
            <a:off x="1274400" y="2401920"/>
            <a:ext cx="7127640" cy="1231560"/>
          </a:xfrm>
          <a:prstGeom prst="rect">
            <a:avLst/>
          </a:prstGeom>
          <a:noFill/>
          <a:ln w="0">
            <a:noFill/>
          </a:ln>
        </p:spPr>
        <p:style>
          <a:lnRef idx="0">
            <a:scrgbClr r="0" g="0" b="0"/>
          </a:lnRef>
          <a:fillRef idx="0">
            <a:scrgbClr r="0" g="0" b="0"/>
          </a:fillRef>
          <a:effectRef idx="0">
            <a:scrgbClr r="0" g="0" b="0"/>
          </a:effectRef>
          <a:fontRef idx="minor"/>
        </p:style>
        <p:txBody>
          <a:bodyPr lIns="0" tIns="37440" rIns="0" bIns="0" anchor="t">
            <a:spAutoFit/>
          </a:bodyPr>
          <a:lstStyle/>
          <a:p>
            <a:pPr marL="12600" indent="63360">
              <a:lnSpc>
                <a:spcPts val="1511"/>
              </a:lnSpc>
              <a:spcBef>
                <a:spcPts val="295"/>
              </a:spcBef>
              <a:buClr>
                <a:srgbClr val="0431FF"/>
              </a:buClr>
              <a:buSzPct val="93000"/>
              <a:buFont typeface="Arial"/>
              <a:buChar char="•"/>
              <a:tabLst>
                <a:tab pos="76320" algn="l"/>
              </a:tabLst>
            </a:pPr>
            <a:r>
              <a:rPr lang="fr-FR" sz="1400" b="1" strike="noStrike" spc="-182">
                <a:solidFill>
                  <a:srgbClr val="0431FF"/>
                </a:solidFill>
                <a:latin typeface="Arial"/>
              </a:rPr>
              <a:t>Le</a:t>
            </a:r>
            <a:r>
              <a:rPr lang="fr-FR" sz="1400" b="1" strike="noStrike" spc="-60">
                <a:solidFill>
                  <a:srgbClr val="0431FF"/>
                </a:solidFill>
                <a:latin typeface="Arial"/>
              </a:rPr>
              <a:t> </a:t>
            </a:r>
            <a:r>
              <a:rPr lang="fr-FR" sz="1400" b="1" strike="noStrike" spc="-120">
                <a:solidFill>
                  <a:srgbClr val="0431FF"/>
                </a:solidFill>
                <a:latin typeface="Arial"/>
              </a:rPr>
              <a:t>Programme</a:t>
            </a:r>
            <a:r>
              <a:rPr lang="fr-FR" sz="1400" b="1" strike="noStrike" spc="-72">
                <a:solidFill>
                  <a:srgbClr val="0431FF"/>
                </a:solidFill>
                <a:latin typeface="Arial"/>
              </a:rPr>
              <a:t> </a:t>
            </a:r>
            <a:r>
              <a:rPr lang="fr-FR" sz="1400" b="1" strike="noStrike" spc="-114">
                <a:solidFill>
                  <a:srgbClr val="0431FF"/>
                </a:solidFill>
                <a:latin typeface="Arial"/>
              </a:rPr>
              <a:t>Gradué</a:t>
            </a:r>
            <a:r>
              <a:rPr lang="fr-FR" sz="1400" b="1" strike="noStrike" spc="-86">
                <a:solidFill>
                  <a:srgbClr val="0431FF"/>
                </a:solidFill>
                <a:latin typeface="Arial"/>
              </a:rPr>
              <a:t> </a:t>
            </a:r>
            <a:r>
              <a:rPr lang="fr-FR" sz="1400" b="1" strike="noStrike" spc="-26">
                <a:solidFill>
                  <a:srgbClr val="0431FF"/>
                </a:solidFill>
                <a:latin typeface="Arial"/>
              </a:rPr>
              <a:t>«</a:t>
            </a:r>
            <a:r>
              <a:rPr lang="fr-FR" sz="1400" b="1" strike="noStrike" spc="-60">
                <a:solidFill>
                  <a:srgbClr val="0431FF"/>
                </a:solidFill>
                <a:latin typeface="Arial"/>
              </a:rPr>
              <a:t> </a:t>
            </a:r>
            <a:r>
              <a:rPr lang="fr-FR" sz="1400" b="1" strike="noStrike" spc="-111">
                <a:solidFill>
                  <a:srgbClr val="0431FF"/>
                </a:solidFill>
                <a:latin typeface="Arial"/>
              </a:rPr>
              <a:t>Cultures,</a:t>
            </a:r>
            <a:r>
              <a:rPr lang="fr-FR" sz="1400" b="1" strike="noStrike" spc="-86">
                <a:solidFill>
                  <a:srgbClr val="0431FF"/>
                </a:solidFill>
                <a:latin typeface="Arial"/>
              </a:rPr>
              <a:t> </a:t>
            </a:r>
            <a:r>
              <a:rPr lang="fr-FR" sz="1400" b="1" strike="noStrike" spc="-114">
                <a:solidFill>
                  <a:srgbClr val="0431FF"/>
                </a:solidFill>
                <a:latin typeface="Arial"/>
              </a:rPr>
              <a:t>sociétés,</a:t>
            </a:r>
            <a:r>
              <a:rPr lang="fr-FR" sz="1400" b="1" strike="noStrike" spc="-75">
                <a:solidFill>
                  <a:srgbClr val="0431FF"/>
                </a:solidFill>
                <a:latin typeface="Arial"/>
              </a:rPr>
              <a:t> </a:t>
            </a:r>
            <a:r>
              <a:rPr lang="fr-FR" sz="1400" b="1" strike="noStrike" spc="-100">
                <a:solidFill>
                  <a:srgbClr val="0431FF"/>
                </a:solidFill>
                <a:latin typeface="Arial"/>
              </a:rPr>
              <a:t>pratiques</a:t>
            </a:r>
            <a:r>
              <a:rPr lang="fr-FR" sz="1400" b="1" strike="noStrike" spc="-80">
                <a:solidFill>
                  <a:srgbClr val="0431FF"/>
                </a:solidFill>
                <a:latin typeface="Arial"/>
              </a:rPr>
              <a:t> </a:t>
            </a:r>
            <a:r>
              <a:rPr lang="fr-FR" sz="1400" b="1" strike="noStrike" spc="-97">
                <a:solidFill>
                  <a:srgbClr val="0431FF"/>
                </a:solidFill>
                <a:latin typeface="Arial"/>
              </a:rPr>
              <a:t>en</a:t>
            </a:r>
            <a:r>
              <a:rPr lang="fr-FR" sz="1400" b="1" strike="noStrike" spc="-60">
                <a:solidFill>
                  <a:srgbClr val="0431FF"/>
                </a:solidFill>
                <a:latin typeface="Arial"/>
              </a:rPr>
              <a:t> </a:t>
            </a:r>
            <a:r>
              <a:rPr lang="fr-FR" sz="1400" b="1" strike="noStrike" spc="-75">
                <a:solidFill>
                  <a:srgbClr val="0431FF"/>
                </a:solidFill>
                <a:latin typeface="Arial"/>
              </a:rPr>
              <a:t>mutation</a:t>
            </a:r>
            <a:r>
              <a:rPr lang="fr-FR" sz="1400" b="1" strike="noStrike" spc="-80">
                <a:solidFill>
                  <a:srgbClr val="0431FF"/>
                </a:solidFill>
                <a:latin typeface="Arial"/>
              </a:rPr>
              <a:t> </a:t>
            </a:r>
            <a:r>
              <a:rPr lang="fr-FR" sz="1400" b="1" strike="noStrike" spc="-1">
                <a:solidFill>
                  <a:srgbClr val="0431FF"/>
                </a:solidFill>
                <a:latin typeface="Arial"/>
              </a:rPr>
              <a:t>»</a:t>
            </a:r>
            <a:r>
              <a:rPr lang="fr-FR" sz="1400" b="1" strike="noStrike" spc="-35">
                <a:solidFill>
                  <a:srgbClr val="0431FF"/>
                </a:solidFill>
                <a:latin typeface="Arial"/>
              </a:rPr>
              <a:t> </a:t>
            </a:r>
            <a:r>
              <a:rPr lang="fr-FR" sz="1400" b="0" strike="noStrike" spc="-66">
                <a:solidFill>
                  <a:srgbClr val="000000"/>
                </a:solidFill>
                <a:latin typeface="Arial"/>
              </a:rPr>
              <a:t>est</a:t>
            </a:r>
            <a:r>
              <a:rPr lang="fr-FR" sz="1400" b="0" strike="noStrike" spc="-35">
                <a:solidFill>
                  <a:srgbClr val="000000"/>
                </a:solidFill>
                <a:latin typeface="Arial"/>
              </a:rPr>
              <a:t> </a:t>
            </a:r>
            <a:r>
              <a:rPr lang="fr-FR" sz="1400" b="0" strike="noStrike" spc="-106">
                <a:solidFill>
                  <a:srgbClr val="000000"/>
                </a:solidFill>
                <a:latin typeface="Arial"/>
              </a:rPr>
              <a:t>adossé</a:t>
            </a:r>
            <a:r>
              <a:rPr lang="fr-FR" sz="1400" b="0" strike="noStrike" spc="-52">
                <a:solidFill>
                  <a:srgbClr val="000000"/>
                </a:solidFill>
                <a:latin typeface="Arial"/>
              </a:rPr>
              <a:t> </a:t>
            </a:r>
            <a:r>
              <a:rPr lang="fr-FR" sz="1400" b="0" strike="noStrike" spc="-86">
                <a:solidFill>
                  <a:srgbClr val="000000"/>
                </a:solidFill>
                <a:latin typeface="Arial"/>
              </a:rPr>
              <a:t>au</a:t>
            </a:r>
            <a:r>
              <a:rPr lang="fr-FR" sz="1400" b="0" strike="noStrike" spc="-41">
                <a:solidFill>
                  <a:srgbClr val="000000"/>
                </a:solidFill>
                <a:latin typeface="Arial"/>
              </a:rPr>
              <a:t> </a:t>
            </a:r>
            <a:r>
              <a:rPr lang="fr-FR" sz="1400" b="0" strike="noStrike" spc="-92">
                <a:solidFill>
                  <a:srgbClr val="000000"/>
                </a:solidFill>
                <a:latin typeface="Arial"/>
              </a:rPr>
              <a:t>Hub</a:t>
            </a:r>
            <a:r>
              <a:rPr lang="fr-FR" sz="1400" b="0" strike="noStrike" spc="-46">
                <a:solidFill>
                  <a:srgbClr val="000000"/>
                </a:solidFill>
                <a:latin typeface="Arial"/>
              </a:rPr>
              <a:t> </a:t>
            </a:r>
            <a:r>
              <a:rPr lang="fr-FR" sz="1400" b="0" strike="noStrike" spc="-80">
                <a:solidFill>
                  <a:srgbClr val="000000"/>
                </a:solidFill>
                <a:latin typeface="Arial"/>
              </a:rPr>
              <a:t>4</a:t>
            </a:r>
            <a:r>
              <a:rPr lang="fr-FR" sz="1400" b="0" strike="noStrike" spc="-55">
                <a:solidFill>
                  <a:srgbClr val="000000"/>
                </a:solidFill>
                <a:latin typeface="Arial"/>
              </a:rPr>
              <a:t> </a:t>
            </a:r>
            <a:r>
              <a:rPr lang="fr-FR" sz="1400" b="0" strike="noStrike" spc="-60">
                <a:solidFill>
                  <a:srgbClr val="000000"/>
                </a:solidFill>
                <a:latin typeface="Arial"/>
              </a:rPr>
              <a:t>du</a:t>
            </a:r>
            <a:r>
              <a:rPr lang="fr-FR" sz="1400" b="0" strike="noStrike" spc="-41">
                <a:solidFill>
                  <a:srgbClr val="000000"/>
                </a:solidFill>
                <a:latin typeface="Arial"/>
              </a:rPr>
              <a:t> </a:t>
            </a:r>
            <a:r>
              <a:rPr lang="fr-FR" sz="1400" b="0" strike="noStrike" spc="-12">
                <a:solidFill>
                  <a:srgbClr val="000000"/>
                </a:solidFill>
                <a:latin typeface="Arial"/>
              </a:rPr>
              <a:t>ISite </a:t>
            </a:r>
            <a:r>
              <a:rPr lang="fr-FR" sz="1400" b="0" strike="noStrike" spc="-145">
                <a:solidFill>
                  <a:srgbClr val="000000"/>
                </a:solidFill>
                <a:latin typeface="Arial"/>
              </a:rPr>
              <a:t>ULNE.</a:t>
            </a:r>
            <a:r>
              <a:rPr lang="fr-FR" sz="1400" b="0" strike="noStrike" spc="-80">
                <a:solidFill>
                  <a:srgbClr val="000000"/>
                </a:solidFill>
                <a:latin typeface="Arial"/>
              </a:rPr>
              <a:t> </a:t>
            </a:r>
            <a:r>
              <a:rPr lang="fr-FR" sz="1400" b="0" strike="noStrike" spc="-151">
                <a:solidFill>
                  <a:srgbClr val="000000"/>
                </a:solidFill>
                <a:latin typeface="Arial"/>
              </a:rPr>
              <a:t>Le</a:t>
            </a:r>
            <a:r>
              <a:rPr lang="fr-FR" sz="1400" b="0" strike="noStrike" spc="-55">
                <a:solidFill>
                  <a:srgbClr val="000000"/>
                </a:solidFill>
                <a:latin typeface="Arial"/>
              </a:rPr>
              <a:t> </a:t>
            </a:r>
            <a:r>
              <a:rPr lang="fr-FR" sz="1400" b="0" strike="noStrike" spc="-86">
                <a:solidFill>
                  <a:srgbClr val="000000"/>
                </a:solidFill>
                <a:latin typeface="Arial"/>
              </a:rPr>
              <a:t>Programme</a:t>
            </a:r>
            <a:r>
              <a:rPr lang="fr-FR" sz="1400" b="0" strike="noStrike" spc="-75">
                <a:solidFill>
                  <a:srgbClr val="000000"/>
                </a:solidFill>
                <a:latin typeface="Arial"/>
              </a:rPr>
              <a:t> </a:t>
            </a:r>
            <a:r>
              <a:rPr lang="fr-FR" sz="1400" b="0" strike="noStrike" spc="-92">
                <a:solidFill>
                  <a:srgbClr val="000000"/>
                </a:solidFill>
                <a:latin typeface="Arial"/>
              </a:rPr>
              <a:t>Gradué</a:t>
            </a:r>
            <a:r>
              <a:rPr lang="fr-FR" sz="1400" b="0" strike="noStrike" spc="-55">
                <a:solidFill>
                  <a:srgbClr val="000000"/>
                </a:solidFill>
                <a:latin typeface="Arial"/>
              </a:rPr>
              <a:t> </a:t>
            </a:r>
            <a:r>
              <a:rPr lang="fr-FR" sz="1400" b="0" strike="noStrike" spc="-52">
                <a:solidFill>
                  <a:srgbClr val="000000"/>
                </a:solidFill>
                <a:latin typeface="Arial"/>
              </a:rPr>
              <a:t>s’articule </a:t>
            </a:r>
            <a:r>
              <a:rPr lang="fr-FR" sz="1400" b="0" strike="noStrike" spc="-72">
                <a:solidFill>
                  <a:srgbClr val="000000"/>
                </a:solidFill>
                <a:latin typeface="Arial"/>
              </a:rPr>
              <a:t>donc</a:t>
            </a:r>
            <a:r>
              <a:rPr lang="fr-FR" sz="1400" b="0" strike="noStrike" spc="-66">
                <a:solidFill>
                  <a:srgbClr val="000000"/>
                </a:solidFill>
                <a:latin typeface="Arial"/>
              </a:rPr>
              <a:t> </a:t>
            </a:r>
            <a:r>
              <a:rPr lang="fr-FR" sz="1400" b="0" strike="noStrike" spc="-32">
                <a:solidFill>
                  <a:srgbClr val="000000"/>
                </a:solidFill>
                <a:latin typeface="Arial"/>
              </a:rPr>
              <a:t>autour</a:t>
            </a:r>
            <a:r>
              <a:rPr lang="fr-FR" sz="1400" b="0" strike="noStrike" spc="-52">
                <a:solidFill>
                  <a:srgbClr val="000000"/>
                </a:solidFill>
                <a:latin typeface="Arial"/>
              </a:rPr>
              <a:t> </a:t>
            </a:r>
            <a:r>
              <a:rPr lang="fr-FR" sz="1400" b="0" strike="noStrike" spc="-100">
                <a:solidFill>
                  <a:srgbClr val="000000"/>
                </a:solidFill>
                <a:latin typeface="Arial"/>
              </a:rPr>
              <a:t>des</a:t>
            </a:r>
            <a:r>
              <a:rPr lang="fr-FR" sz="1400" b="0" strike="noStrike" spc="-60">
                <a:solidFill>
                  <a:srgbClr val="000000"/>
                </a:solidFill>
                <a:latin typeface="Arial"/>
              </a:rPr>
              <a:t> </a:t>
            </a:r>
            <a:r>
              <a:rPr lang="fr-FR" sz="1400" b="0" strike="noStrike" spc="-26">
                <a:solidFill>
                  <a:srgbClr val="000000"/>
                </a:solidFill>
                <a:latin typeface="Arial"/>
              </a:rPr>
              <a:t>trois</a:t>
            </a:r>
            <a:r>
              <a:rPr lang="fr-FR" sz="1400" b="0" strike="noStrike" spc="-55">
                <a:solidFill>
                  <a:srgbClr val="000000"/>
                </a:solidFill>
                <a:latin typeface="Arial"/>
              </a:rPr>
              <a:t> défis </a:t>
            </a:r>
            <a:r>
              <a:rPr lang="fr-FR" sz="1400" b="0" strike="noStrike" spc="-60">
                <a:solidFill>
                  <a:srgbClr val="000000"/>
                </a:solidFill>
                <a:latin typeface="Arial"/>
              </a:rPr>
              <a:t>du</a:t>
            </a:r>
            <a:r>
              <a:rPr lang="fr-FR" sz="1400" b="0" strike="noStrike" spc="-55">
                <a:solidFill>
                  <a:srgbClr val="000000"/>
                </a:solidFill>
                <a:latin typeface="Arial"/>
              </a:rPr>
              <a:t> </a:t>
            </a:r>
            <a:r>
              <a:rPr lang="fr-FR" sz="1400" b="0" strike="noStrike" spc="-92">
                <a:solidFill>
                  <a:srgbClr val="000000"/>
                </a:solidFill>
                <a:latin typeface="Arial"/>
              </a:rPr>
              <a:t>Hub</a:t>
            </a:r>
            <a:r>
              <a:rPr lang="fr-FR" sz="1400" b="0" strike="noStrike" spc="-52">
                <a:solidFill>
                  <a:srgbClr val="000000"/>
                </a:solidFill>
                <a:latin typeface="Arial"/>
              </a:rPr>
              <a:t> :</a:t>
            </a:r>
            <a:endParaRPr lang="fr-FR" sz="1400" b="0" strike="noStrike" spc="-1">
              <a:solidFill>
                <a:srgbClr val="000000"/>
              </a:solidFill>
              <a:latin typeface="Calibri"/>
            </a:endParaRPr>
          </a:p>
          <a:p>
            <a:pPr>
              <a:lnSpc>
                <a:spcPct val="100000"/>
              </a:lnSpc>
              <a:spcBef>
                <a:spcPts val="14"/>
              </a:spcBef>
              <a:buNone/>
              <a:tabLst>
                <a:tab pos="76320" algn="l"/>
              </a:tabLst>
            </a:pPr>
            <a:endParaRPr lang="fr-FR" sz="1300" b="0" strike="noStrike" spc="-1">
              <a:solidFill>
                <a:srgbClr val="000000"/>
              </a:solidFill>
              <a:latin typeface="Calibri"/>
            </a:endParaRPr>
          </a:p>
          <a:p>
            <a:pPr marL="927000">
              <a:lnSpc>
                <a:spcPct val="100000"/>
              </a:lnSpc>
              <a:buNone/>
              <a:tabLst>
                <a:tab pos="76320" algn="l"/>
              </a:tabLst>
            </a:pPr>
            <a:r>
              <a:rPr lang="fr-FR" sz="1000" b="0" strike="noStrike" spc="-1">
                <a:solidFill>
                  <a:srgbClr val="000000"/>
                </a:solidFill>
                <a:latin typeface="Verdana"/>
              </a:rPr>
              <a:t>Défi</a:t>
            </a:r>
            <a:r>
              <a:rPr lang="fr-FR" sz="1000" b="0" strike="noStrike" spc="-12">
                <a:solidFill>
                  <a:srgbClr val="000000"/>
                </a:solidFill>
                <a:latin typeface="Verdana"/>
              </a:rPr>
              <a:t> </a:t>
            </a:r>
            <a:r>
              <a:rPr lang="fr-FR" sz="1000" b="0" strike="noStrike" spc="-1">
                <a:solidFill>
                  <a:srgbClr val="000000"/>
                </a:solidFill>
                <a:latin typeface="Verdana"/>
              </a:rPr>
              <a:t>1</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Institutions</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7">
                <a:solidFill>
                  <a:srgbClr val="000000"/>
                </a:solidFill>
                <a:latin typeface="Verdana"/>
              </a:rPr>
              <a:t> </a:t>
            </a:r>
            <a:r>
              <a:rPr lang="fr-FR" sz="1000" b="0" strike="noStrike" spc="-1">
                <a:solidFill>
                  <a:srgbClr val="000000"/>
                </a:solidFill>
                <a:latin typeface="Verdana"/>
              </a:rPr>
              <a:t>organisations</a:t>
            </a:r>
            <a:r>
              <a:rPr lang="fr-FR" sz="1000" b="0" strike="noStrike" spc="-7">
                <a:solidFill>
                  <a:srgbClr val="000000"/>
                </a:solidFill>
                <a:latin typeface="Verdana"/>
              </a:rPr>
              <a:t> </a:t>
            </a:r>
            <a:r>
              <a:rPr lang="fr-FR" sz="1000" b="0" strike="noStrike" spc="-1">
                <a:solidFill>
                  <a:srgbClr val="000000"/>
                </a:solidFill>
                <a:latin typeface="Verdana"/>
              </a:rPr>
              <a:t>en </a:t>
            </a:r>
            <a:r>
              <a:rPr lang="fr-FR" sz="1000" b="0" strike="noStrike" spc="-12">
                <a:solidFill>
                  <a:srgbClr val="000000"/>
                </a:solidFill>
                <a:latin typeface="Verdana"/>
              </a:rPr>
              <a:t>mutation </a:t>
            </a:r>
            <a:r>
              <a:rPr lang="fr-FR" sz="1000" b="0" strike="noStrike" spc="-1">
                <a:solidFill>
                  <a:srgbClr val="000000"/>
                </a:solidFill>
                <a:latin typeface="Verdana"/>
              </a:rPr>
              <a:t>Défi</a:t>
            </a:r>
            <a:r>
              <a:rPr lang="fr-FR" sz="1000" b="0" strike="noStrike" spc="-7">
                <a:solidFill>
                  <a:srgbClr val="000000"/>
                </a:solidFill>
                <a:latin typeface="Verdana"/>
              </a:rPr>
              <a:t> </a:t>
            </a:r>
            <a:r>
              <a:rPr lang="fr-FR" sz="1000" b="0" strike="noStrike" spc="-1">
                <a:solidFill>
                  <a:srgbClr val="000000"/>
                </a:solidFill>
                <a:latin typeface="Verdana"/>
              </a:rPr>
              <a:t>2</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strike="noStrike" spc="-1">
                <a:solidFill>
                  <a:srgbClr val="000000"/>
                </a:solidFill>
                <a:latin typeface="Verdana"/>
              </a:rPr>
              <a:t>Vulnérabilités</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inclusions</a:t>
            </a:r>
            <a:endParaRPr lang="fr-FR" sz="1000" b="0" strike="noStrike" spc="-1">
              <a:solidFill>
                <a:srgbClr val="000000"/>
              </a:solidFill>
              <a:latin typeface="Calibri"/>
            </a:endParaRPr>
          </a:p>
          <a:p>
            <a:pPr marL="927000">
              <a:lnSpc>
                <a:spcPct val="100000"/>
              </a:lnSpc>
              <a:buNone/>
              <a:tabLst>
                <a:tab pos="76320" algn="l"/>
              </a:tabLst>
            </a:pPr>
            <a:r>
              <a:rPr lang="fr-FR" sz="1000" b="0" strike="noStrike" spc="-1">
                <a:solidFill>
                  <a:srgbClr val="000000"/>
                </a:solidFill>
                <a:latin typeface="Verdana"/>
              </a:rPr>
              <a:t>Défi</a:t>
            </a:r>
            <a:r>
              <a:rPr lang="fr-FR" sz="1000" b="0" strike="noStrike" spc="-15">
                <a:solidFill>
                  <a:srgbClr val="000000"/>
                </a:solidFill>
                <a:latin typeface="Verdana"/>
              </a:rPr>
              <a:t> </a:t>
            </a:r>
            <a:r>
              <a:rPr lang="fr-FR" sz="1000" b="0" strike="noStrike" spc="-1">
                <a:solidFill>
                  <a:srgbClr val="000000"/>
                </a:solidFill>
                <a:latin typeface="Verdana"/>
              </a:rPr>
              <a:t>3</a:t>
            </a:r>
            <a:r>
              <a:rPr lang="fr-FR" sz="1000" b="0" strike="noStrike" spc="-26">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Europe,</a:t>
            </a:r>
            <a:r>
              <a:rPr lang="fr-FR" sz="1000" b="0" strike="noStrike" spc="9">
                <a:solidFill>
                  <a:srgbClr val="000000"/>
                </a:solidFill>
                <a:latin typeface="Verdana"/>
              </a:rPr>
              <a:t> </a:t>
            </a:r>
            <a:r>
              <a:rPr lang="fr-FR" sz="1000" b="0" strike="noStrike" spc="-1">
                <a:solidFill>
                  <a:srgbClr val="000000"/>
                </a:solidFill>
                <a:latin typeface="Verdana"/>
              </a:rPr>
              <a:t>constructions</a:t>
            </a:r>
            <a:r>
              <a:rPr lang="fr-FR" sz="1000" b="0" strike="noStrike" spc="32">
                <a:solidFill>
                  <a:srgbClr val="000000"/>
                </a:solidFill>
                <a:latin typeface="Verdana"/>
              </a:rPr>
              <a:t> </a:t>
            </a:r>
            <a:r>
              <a:rPr lang="fr-FR" sz="1000" b="0" strike="noStrike" spc="-1">
                <a:solidFill>
                  <a:srgbClr val="000000"/>
                </a:solidFill>
                <a:latin typeface="Verdana"/>
              </a:rPr>
              <a:t>historiques</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dynamiques</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2">
                <a:solidFill>
                  <a:srgbClr val="000000"/>
                </a:solidFill>
                <a:latin typeface="Verdana"/>
              </a:rPr>
              <a:t>transition</a:t>
            </a:r>
            <a:endParaRPr lang="fr-FR" sz="1000" b="0" strike="noStrike" spc="-1">
              <a:solidFill>
                <a:srgbClr val="000000"/>
              </a:solidFill>
              <a:latin typeface="Calibri"/>
            </a:endParaRPr>
          </a:p>
        </p:txBody>
      </p:sp>
      <p:sp>
        <p:nvSpPr>
          <p:cNvPr id="193" name="object 3"/>
          <p:cNvSpPr/>
          <p:nvPr/>
        </p:nvSpPr>
        <p:spPr>
          <a:xfrm>
            <a:off x="1223640" y="3930840"/>
            <a:ext cx="7506720" cy="208260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63360">
              <a:lnSpc>
                <a:spcPct val="100000"/>
              </a:lnSpc>
              <a:spcBef>
                <a:spcPts val="96"/>
              </a:spcBef>
              <a:buNone/>
            </a:pPr>
            <a:r>
              <a:rPr lang="fr-FR" sz="1000" b="0" strike="noStrike" spc="-1">
                <a:solidFill>
                  <a:srgbClr val="000000"/>
                </a:solidFill>
                <a:latin typeface="Verdana"/>
              </a:rPr>
              <a:t>Ilil</a:t>
            </a:r>
            <a:r>
              <a:rPr lang="fr-FR" sz="1000" b="0" strike="noStrike" spc="-41">
                <a:solidFill>
                  <a:srgbClr val="000000"/>
                </a:solidFill>
                <a:latin typeface="Verdana"/>
              </a:rPr>
              <a:t> </a:t>
            </a:r>
            <a:r>
              <a:rPr lang="fr-FR" sz="1000" b="0" strike="noStrike" spc="-1">
                <a:solidFill>
                  <a:srgbClr val="000000"/>
                </a:solidFill>
                <a:latin typeface="Verdana"/>
              </a:rPr>
              <a:t>prend</a:t>
            </a:r>
            <a:r>
              <a:rPr lang="fr-FR" sz="1000" b="0" strike="noStrike" spc="-7">
                <a:solidFill>
                  <a:srgbClr val="000000"/>
                </a:solidFill>
                <a:latin typeface="Verdana"/>
              </a:rPr>
              <a:t> </a:t>
            </a:r>
            <a:r>
              <a:rPr lang="fr-FR" sz="1000" b="0" strike="noStrike" spc="-1">
                <a:solidFill>
                  <a:srgbClr val="000000"/>
                </a:solidFill>
                <a:latin typeface="Verdana"/>
              </a:rPr>
              <a:t>effet</a:t>
            </a:r>
            <a:r>
              <a:rPr lang="fr-FR" sz="1000" b="0" strike="noStrike" spc="9">
                <a:solidFill>
                  <a:srgbClr val="000000"/>
                </a:solidFill>
                <a:latin typeface="Verdana"/>
              </a:rPr>
              <a:t> </a:t>
            </a:r>
            <a:r>
              <a:rPr lang="fr-FR" sz="1000" b="0" strike="noStrike" spc="-1">
                <a:solidFill>
                  <a:srgbClr val="000000"/>
                </a:solidFill>
                <a:latin typeface="Verdana"/>
              </a:rPr>
              <a:t>pour</a:t>
            </a:r>
            <a:r>
              <a:rPr lang="fr-FR" sz="1000" b="0" strike="noStrike" spc="-15">
                <a:solidFill>
                  <a:srgbClr val="000000"/>
                </a:solidFill>
                <a:latin typeface="Verdana"/>
              </a:rPr>
              <a:t> </a:t>
            </a:r>
            <a:r>
              <a:rPr lang="fr-FR" sz="1000" b="0" strike="noStrike" spc="-1">
                <a:solidFill>
                  <a:srgbClr val="000000"/>
                </a:solidFill>
                <a:latin typeface="Verdana"/>
              </a:rPr>
              <a:t>l’instant</a:t>
            </a:r>
            <a:r>
              <a:rPr lang="fr-FR" sz="1000" b="0" strike="noStrike" spc="-35">
                <a:solidFill>
                  <a:srgbClr val="000000"/>
                </a:solidFill>
                <a:latin typeface="Verdana"/>
              </a:rPr>
              <a:t> </a:t>
            </a:r>
            <a:r>
              <a:rPr lang="fr-FR" sz="1000" b="0" strike="noStrike" spc="-1">
                <a:solidFill>
                  <a:srgbClr val="000000"/>
                </a:solidFill>
                <a:latin typeface="Verdana"/>
              </a:rPr>
              <a:t>uniquement</a:t>
            </a:r>
            <a:r>
              <a:rPr lang="fr-FR" sz="1000" b="0" strike="noStrike" spc="9">
                <a:solidFill>
                  <a:srgbClr val="000000"/>
                </a:solidFill>
                <a:latin typeface="Verdana"/>
              </a:rPr>
              <a:t> </a:t>
            </a:r>
            <a:r>
              <a:rPr lang="fr-FR" sz="1000" b="0" strike="noStrike" spc="-1">
                <a:solidFill>
                  <a:srgbClr val="000000"/>
                </a:solidFill>
                <a:latin typeface="Verdana"/>
              </a:rPr>
              <a:t>pour</a:t>
            </a:r>
            <a:r>
              <a:rPr lang="fr-FR" sz="1000" b="0" strike="noStrike" spc="12">
                <a:solidFill>
                  <a:srgbClr val="000000"/>
                </a:solidFill>
                <a:latin typeface="Verdana"/>
              </a:rPr>
              <a:t> </a:t>
            </a:r>
            <a:r>
              <a:rPr lang="fr-FR" sz="1000" b="0" strike="noStrike" spc="-1">
                <a:solidFill>
                  <a:srgbClr val="0431FF"/>
                </a:solidFill>
                <a:latin typeface="Verdana"/>
              </a:rPr>
              <a:t>les</a:t>
            </a:r>
            <a:r>
              <a:rPr lang="fr-FR" sz="1000" b="0" strike="noStrike" spc="-35">
                <a:solidFill>
                  <a:srgbClr val="0431FF"/>
                </a:solidFill>
                <a:latin typeface="Verdana"/>
              </a:rPr>
              <a:t> </a:t>
            </a:r>
            <a:r>
              <a:rPr lang="fr-FR" sz="1000" b="0" strike="noStrike" spc="-1">
                <a:solidFill>
                  <a:srgbClr val="0431FF"/>
                </a:solidFill>
                <a:latin typeface="Verdana"/>
              </a:rPr>
              <a:t>étudiants</a:t>
            </a:r>
            <a:r>
              <a:rPr lang="fr-FR" sz="1000" b="0" strike="noStrike" spc="-7">
                <a:solidFill>
                  <a:srgbClr val="0431FF"/>
                </a:solidFill>
                <a:latin typeface="Verdana"/>
              </a:rPr>
              <a:t> </a:t>
            </a:r>
            <a:r>
              <a:rPr lang="fr-FR" sz="1000" b="0" strike="noStrike" spc="-1">
                <a:solidFill>
                  <a:srgbClr val="0431FF"/>
                </a:solidFill>
                <a:latin typeface="Verdana"/>
              </a:rPr>
              <a:t>en</a:t>
            </a:r>
            <a:r>
              <a:rPr lang="fr-FR" sz="1000" b="0" strike="noStrike" spc="-15">
                <a:solidFill>
                  <a:srgbClr val="0431FF"/>
                </a:solidFill>
                <a:latin typeface="Verdana"/>
              </a:rPr>
              <a:t> </a:t>
            </a:r>
            <a:r>
              <a:rPr lang="fr-FR" sz="1000" b="0" strike="noStrike" spc="-1">
                <a:solidFill>
                  <a:srgbClr val="0431FF"/>
                </a:solidFill>
                <a:latin typeface="Verdana"/>
              </a:rPr>
              <a:t>2</a:t>
            </a:r>
            <a:r>
              <a:rPr lang="fr-FR" sz="979" b="0" strike="noStrike" spc="-1" baseline="25000">
                <a:solidFill>
                  <a:srgbClr val="0431FF"/>
                </a:solidFill>
                <a:latin typeface="Verdana"/>
              </a:rPr>
              <a:t>e</a:t>
            </a:r>
            <a:r>
              <a:rPr lang="fr-FR" sz="979" b="0" strike="noStrike" spc="148" baseline="25000">
                <a:solidFill>
                  <a:srgbClr val="0431FF"/>
                </a:solidFill>
                <a:latin typeface="Verdana"/>
              </a:rPr>
              <a:t> </a:t>
            </a:r>
            <a:r>
              <a:rPr lang="fr-FR" sz="1000" b="0" strike="noStrike" spc="-1">
                <a:solidFill>
                  <a:srgbClr val="0431FF"/>
                </a:solidFill>
                <a:latin typeface="Verdana"/>
              </a:rPr>
              <a:t>année de</a:t>
            </a:r>
            <a:r>
              <a:rPr lang="fr-FR" sz="1000" b="0" strike="noStrike" spc="-26">
                <a:solidFill>
                  <a:srgbClr val="0431FF"/>
                </a:solidFill>
                <a:latin typeface="Verdana"/>
              </a:rPr>
              <a:t> </a:t>
            </a:r>
            <a:r>
              <a:rPr lang="fr-FR" sz="1000" b="0" strike="noStrike" spc="-12">
                <a:solidFill>
                  <a:srgbClr val="0431FF"/>
                </a:solidFill>
                <a:latin typeface="Verdana"/>
              </a:rPr>
              <a:t>master.</a:t>
            </a:r>
            <a:endParaRPr lang="fr-FR" sz="1000" b="0" strike="noStrike" spc="-1">
              <a:solidFill>
                <a:srgbClr val="000000"/>
              </a:solidFill>
              <a:latin typeface="Calibri"/>
            </a:endParaRPr>
          </a:p>
          <a:p>
            <a:pPr marL="63360">
              <a:lnSpc>
                <a:spcPct val="100000"/>
              </a:lnSpc>
              <a:spcBef>
                <a:spcPts val="45"/>
              </a:spcBef>
              <a:buNone/>
            </a:pPr>
            <a:endParaRPr lang="fr-FR" sz="1150" b="0" strike="noStrike" spc="-1">
              <a:solidFill>
                <a:srgbClr val="000000"/>
              </a:solidFill>
              <a:latin typeface="Calibri"/>
            </a:endParaRPr>
          </a:p>
          <a:p>
            <a:pPr marL="63360">
              <a:lnSpc>
                <a:spcPct val="100000"/>
              </a:lnSpc>
              <a:buNone/>
            </a:pPr>
            <a:r>
              <a:rPr lang="fr-FR" sz="1000" b="0" strike="noStrike" spc="-1">
                <a:solidFill>
                  <a:srgbClr val="000000"/>
                </a:solidFill>
                <a:latin typeface="Verdana"/>
              </a:rPr>
              <a:t>Différentes</a:t>
            </a:r>
            <a:r>
              <a:rPr lang="fr-FR" sz="1000" b="0" strike="noStrike" spc="12">
                <a:solidFill>
                  <a:srgbClr val="000000"/>
                </a:solidFill>
                <a:latin typeface="Verdana"/>
              </a:rPr>
              <a:t> </a:t>
            </a:r>
            <a:r>
              <a:rPr lang="fr-FR" sz="1000" b="0" strike="noStrike" spc="-1">
                <a:solidFill>
                  <a:srgbClr val="000000"/>
                </a:solidFill>
                <a:latin typeface="Verdana"/>
              </a:rPr>
              <a:t>initiatives</a:t>
            </a:r>
            <a:r>
              <a:rPr lang="fr-FR" sz="1000" b="0" strike="noStrike" spc="-52">
                <a:solidFill>
                  <a:srgbClr val="000000"/>
                </a:solidFill>
                <a:latin typeface="Verdana"/>
              </a:rPr>
              <a:t> </a:t>
            </a:r>
            <a:r>
              <a:rPr lang="fr-FR" sz="1000" b="0" strike="noStrike" spc="-1">
                <a:solidFill>
                  <a:srgbClr val="000000"/>
                </a:solidFill>
                <a:latin typeface="Verdana"/>
              </a:rPr>
              <a:t>sont</a:t>
            </a:r>
            <a:r>
              <a:rPr lang="fr-FR" sz="1000" b="0" strike="noStrike" spc="-12">
                <a:solidFill>
                  <a:srgbClr val="000000"/>
                </a:solidFill>
                <a:latin typeface="Verdana"/>
              </a:rPr>
              <a:t> </a:t>
            </a:r>
            <a:r>
              <a:rPr lang="fr-FR" sz="1000" b="0" strike="noStrike" spc="-1">
                <a:solidFill>
                  <a:srgbClr val="000000"/>
                </a:solidFill>
                <a:latin typeface="Verdana"/>
              </a:rPr>
              <a:t>mises</a:t>
            </a:r>
            <a:r>
              <a:rPr lang="fr-FR" sz="1000" b="0" strike="noStrike" spc="-21">
                <a:solidFill>
                  <a:srgbClr val="000000"/>
                </a:solidFill>
                <a:latin typeface="Verdana"/>
              </a:rPr>
              <a:t> </a:t>
            </a:r>
            <a:r>
              <a:rPr lang="fr-FR" sz="1000" b="0" strike="noStrike" spc="-1">
                <a:solidFill>
                  <a:srgbClr val="000000"/>
                </a:solidFill>
                <a:latin typeface="Verdana"/>
              </a:rPr>
              <a:t>en</a:t>
            </a:r>
            <a:r>
              <a:rPr lang="fr-FR" sz="1000" b="0" strike="noStrike" spc="-12">
                <a:solidFill>
                  <a:srgbClr val="000000"/>
                </a:solidFill>
                <a:latin typeface="Verdana"/>
              </a:rPr>
              <a:t> </a:t>
            </a:r>
            <a:r>
              <a:rPr lang="fr-FR" sz="1000" b="0" strike="noStrike" spc="-1">
                <a:solidFill>
                  <a:srgbClr val="000000"/>
                </a:solidFill>
                <a:latin typeface="Verdana"/>
              </a:rPr>
              <a:t>place</a:t>
            </a:r>
            <a:r>
              <a:rPr lang="fr-FR" sz="1000" b="0" strike="noStrike" spc="-41">
                <a:solidFill>
                  <a:srgbClr val="000000"/>
                </a:solidFill>
                <a:latin typeface="Verdana"/>
              </a:rPr>
              <a:t> </a:t>
            </a:r>
            <a:r>
              <a:rPr lang="fr-FR" sz="1000" b="0" strike="noStrike" spc="-1">
                <a:solidFill>
                  <a:srgbClr val="000000"/>
                </a:solidFill>
                <a:latin typeface="Verdana"/>
              </a:rPr>
              <a:t>pour</a:t>
            </a:r>
            <a:r>
              <a:rPr lang="fr-FR" sz="1000" b="0" strike="noStrike" spc="-21">
                <a:solidFill>
                  <a:srgbClr val="000000"/>
                </a:solidFill>
                <a:latin typeface="Verdana"/>
              </a:rPr>
              <a:t> </a:t>
            </a:r>
            <a:r>
              <a:rPr lang="fr-FR" sz="1000" b="0" strike="noStrike" spc="-1">
                <a:solidFill>
                  <a:srgbClr val="000000"/>
                </a:solidFill>
                <a:latin typeface="Verdana"/>
              </a:rPr>
              <a:t>encourager</a:t>
            </a:r>
            <a:r>
              <a:rPr lang="fr-FR" sz="1000" b="0" strike="noStrike" spc="12">
                <a:solidFill>
                  <a:srgbClr val="000000"/>
                </a:solidFill>
                <a:latin typeface="Verdana"/>
              </a:rPr>
              <a: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étudiants</a:t>
            </a:r>
            <a:r>
              <a:rPr lang="fr-FR" sz="1000" b="0" strike="noStrike" spc="-15">
                <a:solidFill>
                  <a:srgbClr val="000000"/>
                </a:solidFill>
                <a:latin typeface="Verdana"/>
              </a:rPr>
              <a:t> </a:t>
            </a:r>
            <a:r>
              <a:rPr lang="fr-FR" sz="1000" b="0" strike="noStrike" spc="-1">
                <a:solidFill>
                  <a:srgbClr val="000000"/>
                </a:solidFill>
                <a:latin typeface="Verdana"/>
              </a:rPr>
              <a:t>à</a:t>
            </a:r>
            <a:r>
              <a:rPr lang="fr-FR" sz="1000" b="0" strike="noStrike" spc="-35">
                <a:solidFill>
                  <a:srgbClr val="000000"/>
                </a:solidFill>
                <a:latin typeface="Verdana"/>
              </a:rPr>
              <a:t> </a:t>
            </a:r>
            <a:r>
              <a:rPr lang="fr-FR" sz="1000" b="0" strike="noStrike" spc="-1">
                <a:solidFill>
                  <a:srgbClr val="000000"/>
                </a:solidFill>
                <a:latin typeface="Verdana"/>
              </a:rPr>
              <a:t>une</a:t>
            </a:r>
            <a:r>
              <a:rPr lang="fr-FR" sz="1000" b="0" strike="noStrike" spc="-21">
                <a:solidFill>
                  <a:srgbClr val="000000"/>
                </a:solidFill>
                <a:latin typeface="Verdana"/>
              </a:rPr>
              <a:t> </a:t>
            </a:r>
            <a:r>
              <a:rPr lang="fr-FR" sz="1000" b="0" strike="noStrike" spc="-1">
                <a:solidFill>
                  <a:srgbClr val="000000"/>
                </a:solidFill>
                <a:latin typeface="Verdana"/>
              </a:rPr>
              <a:t>approche</a:t>
            </a:r>
            <a:r>
              <a:rPr lang="fr-FR" sz="1000" b="0" strike="noStrike" spc="-12">
                <a:solidFill>
                  <a:srgbClr val="000000"/>
                </a:solidFill>
                <a:latin typeface="Verdana"/>
              </a:rPr>
              <a:t> </a:t>
            </a:r>
            <a:r>
              <a:rPr lang="fr-FR" sz="1000" b="0" strike="noStrike" spc="-1">
                <a:solidFill>
                  <a:srgbClr val="000000"/>
                </a:solidFill>
                <a:latin typeface="Verdana"/>
              </a:rPr>
              <a:t>aux</a:t>
            </a:r>
            <a:r>
              <a:rPr lang="fr-FR" sz="1000" b="0" strike="noStrike" spc="-26">
                <a:solidFill>
                  <a:srgbClr val="000000"/>
                </a:solidFill>
                <a:latin typeface="Verdana"/>
              </a:rPr>
              <a:t> </a:t>
            </a:r>
            <a:r>
              <a:rPr lang="fr-FR" sz="1000" b="0" strike="noStrike" spc="-12">
                <a:solidFill>
                  <a:srgbClr val="000000"/>
                </a:solidFill>
                <a:latin typeface="Verdana"/>
              </a:rPr>
              <a:t>transformations </a:t>
            </a:r>
            <a:r>
              <a:rPr lang="fr-FR" sz="1000" b="0" strike="noStrike" spc="-1">
                <a:solidFill>
                  <a:srgbClr val="000000"/>
                </a:solidFill>
                <a:latin typeface="Verdana"/>
              </a:rPr>
              <a:t>historiques,</a:t>
            </a:r>
            <a:r>
              <a:rPr lang="fr-FR" sz="1000" b="0" strike="noStrike" spc="-26">
                <a:solidFill>
                  <a:srgbClr val="000000"/>
                </a:solidFill>
                <a:latin typeface="Verdana"/>
              </a:rPr>
              <a:t> </a:t>
            </a:r>
            <a:r>
              <a:rPr lang="fr-FR" sz="1000" b="0" strike="noStrike" spc="-1">
                <a:solidFill>
                  <a:srgbClr val="000000"/>
                </a:solidFill>
                <a:latin typeface="Verdana"/>
              </a:rPr>
              <a:t>culturelles</a:t>
            </a:r>
            <a:r>
              <a:rPr lang="fr-FR" sz="1000" b="0" strike="noStrike" spc="-35">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institutionnelles</a:t>
            </a:r>
            <a:r>
              <a:rPr lang="fr-FR" sz="1000" b="0" strike="noStrike" spc="-41">
                <a:solidFill>
                  <a:srgbClr val="000000"/>
                </a:solidFill>
                <a:latin typeface="Verdana"/>
              </a:rPr>
              <a:t> </a:t>
            </a:r>
            <a:r>
              <a:rPr lang="fr-FR" sz="1000" b="0" strike="noStrike" spc="-1">
                <a:solidFill>
                  <a:srgbClr val="000000"/>
                </a:solidFill>
                <a:latin typeface="Verdana"/>
              </a:rPr>
              <a:t>permettant d’appréhender</a:t>
            </a:r>
            <a:r>
              <a:rPr lang="fr-FR" sz="1000" b="0" strike="noStrike" spc="-15">
                <a:solidFill>
                  <a:srgbClr val="000000"/>
                </a:solidFill>
                <a:latin typeface="Verdana"/>
              </a:rPr>
              <a:t> </a:t>
            </a:r>
            <a:r>
              <a:rPr lang="fr-FR" sz="1000" b="0" strike="noStrike" spc="-1">
                <a:solidFill>
                  <a:srgbClr val="000000"/>
                </a:solidFill>
                <a:latin typeface="Verdana"/>
              </a:rPr>
              <a:t>la</a:t>
            </a:r>
            <a:r>
              <a:rPr lang="fr-FR" sz="1000" b="0" strike="noStrike" spc="-55">
                <a:solidFill>
                  <a:srgbClr val="000000"/>
                </a:solidFill>
                <a:latin typeface="Verdana"/>
              </a:rPr>
              <a:t> </a:t>
            </a:r>
            <a:r>
              <a:rPr lang="fr-FR" sz="1000" b="0" strike="noStrike" spc="-1">
                <a:solidFill>
                  <a:srgbClr val="000000"/>
                </a:solidFill>
                <a:latin typeface="Verdana"/>
              </a:rPr>
              <a:t>dynamique</a:t>
            </a:r>
            <a:r>
              <a:rPr lang="fr-FR" sz="1000" b="0" strike="noStrike" spc="-41">
                <a:solidFill>
                  <a:srgbClr val="000000"/>
                </a:solidFill>
                <a:latin typeface="Verdana"/>
              </a:rPr>
              <a:t> </a:t>
            </a:r>
            <a:r>
              <a:rPr lang="fr-FR" sz="1000" b="0" strike="noStrike" spc="-1">
                <a:solidFill>
                  <a:srgbClr val="000000"/>
                </a:solidFill>
                <a:latin typeface="Verdana"/>
              </a:rPr>
              <a:t>créatrice</a:t>
            </a:r>
            <a:r>
              <a:rPr lang="fr-FR" sz="1000" b="0" strike="noStrike" spc="-21">
                <a:solidFill>
                  <a:srgbClr val="000000"/>
                </a:solidFill>
                <a:latin typeface="Verdana"/>
              </a:rPr>
              <a:t> </a:t>
            </a:r>
            <a:r>
              <a:rPr lang="fr-FR" sz="1000" b="0" strike="noStrike" spc="-1">
                <a:solidFill>
                  <a:srgbClr val="000000"/>
                </a:solidFill>
                <a:latin typeface="Verdana"/>
              </a:rPr>
              <a:t>du</a:t>
            </a:r>
            <a:r>
              <a:rPr lang="fr-FR" sz="1000" b="0" strike="noStrike" spc="-41">
                <a:solidFill>
                  <a:srgbClr val="000000"/>
                </a:solidFill>
                <a:latin typeface="Verdana"/>
              </a:rPr>
              <a:t> </a:t>
            </a:r>
            <a:r>
              <a:rPr lang="fr-FR" sz="1000" b="0" strike="noStrike" spc="-1">
                <a:solidFill>
                  <a:srgbClr val="000000"/>
                </a:solidFill>
                <a:latin typeface="Verdana"/>
              </a:rPr>
              <a:t>changement</a:t>
            </a:r>
            <a:r>
              <a:rPr lang="fr-FR" sz="1000" b="0" strike="noStrike" spc="-7">
                <a:solidFill>
                  <a:srgbClr val="000000"/>
                </a:solidFill>
                <a:latin typeface="Verdana"/>
              </a:rPr>
              <a:t> </a:t>
            </a:r>
            <a:r>
              <a:rPr lang="fr-FR" sz="1000" b="0" strike="noStrike" spc="-26">
                <a:solidFill>
                  <a:srgbClr val="000000"/>
                </a:solidFill>
                <a:latin typeface="Verdana"/>
              </a:rPr>
              <a:t>qui</a:t>
            </a:r>
            <a:endParaRPr lang="fr-FR" sz="1000" b="0" strike="noStrike" spc="-1">
              <a:solidFill>
                <a:srgbClr val="000000"/>
              </a:solidFill>
              <a:latin typeface="Calibri"/>
            </a:endParaRPr>
          </a:p>
          <a:p>
            <a:pPr marL="63360">
              <a:lnSpc>
                <a:spcPct val="100000"/>
              </a:lnSpc>
              <a:buNone/>
            </a:pPr>
            <a:r>
              <a:rPr lang="fr-FR" sz="1000" b="0" strike="noStrike" spc="-1">
                <a:solidFill>
                  <a:srgbClr val="000000"/>
                </a:solidFill>
                <a:latin typeface="Verdana"/>
              </a:rPr>
              <a:t>peut</a:t>
            </a:r>
            <a:r>
              <a:rPr lang="fr-FR" sz="1000" b="0" strike="noStrike" spc="-15">
                <a:solidFill>
                  <a:srgbClr val="000000"/>
                </a:solidFill>
                <a:latin typeface="Verdana"/>
              </a:rPr>
              <a:t> </a:t>
            </a:r>
            <a:r>
              <a:rPr lang="fr-FR" sz="1000" b="0" strike="noStrike" spc="-1">
                <a:solidFill>
                  <a:srgbClr val="000000"/>
                </a:solidFill>
                <a:latin typeface="Verdana"/>
              </a:rPr>
              <a:t>se</a:t>
            </a:r>
            <a:r>
              <a:rPr lang="fr-FR" sz="1000" b="0" strike="noStrike" spc="-26">
                <a:solidFill>
                  <a:srgbClr val="000000"/>
                </a:solidFill>
                <a:latin typeface="Verdana"/>
              </a:rPr>
              <a:t> </a:t>
            </a:r>
            <a:r>
              <a:rPr lang="fr-FR" sz="1000" b="0" strike="noStrike" spc="-1">
                <a:solidFill>
                  <a:srgbClr val="000000"/>
                </a:solidFill>
                <a:latin typeface="Verdana"/>
              </a:rPr>
              <a:t>manifester</a:t>
            </a:r>
            <a:r>
              <a:rPr lang="fr-FR" sz="1000" b="0" strike="noStrike" spc="-12">
                <a:solidFill>
                  <a:srgbClr val="000000"/>
                </a:solidFill>
                <a:latin typeface="Verdana"/>
              </a:rPr>
              <a:t> </a:t>
            </a:r>
            <a:r>
              <a:rPr lang="fr-FR" sz="1000" b="0" strike="noStrike" spc="-1">
                <a:solidFill>
                  <a:srgbClr val="000000"/>
                </a:solidFill>
                <a:latin typeface="Verdana"/>
              </a:rPr>
              <a:t>aussi</a:t>
            </a:r>
            <a:r>
              <a:rPr lang="fr-FR" sz="1000" b="0" strike="noStrike" spc="-21">
                <a:solidFill>
                  <a:srgbClr val="000000"/>
                </a:solidFill>
                <a:latin typeface="Verdana"/>
              </a:rPr>
              <a:t> </a:t>
            </a:r>
            <a:r>
              <a:rPr lang="fr-FR" sz="1000" b="0" strike="noStrike" spc="-1">
                <a:solidFill>
                  <a:srgbClr val="000000"/>
                </a:solidFill>
                <a:latin typeface="Verdana"/>
              </a:rPr>
              <a:t>bien</a:t>
            </a:r>
            <a:r>
              <a:rPr lang="fr-FR" sz="1000" b="0" strike="noStrike" spc="-26">
                <a:solidFill>
                  <a:srgbClr val="000000"/>
                </a:solidFill>
                <a:latin typeface="Verdana"/>
              </a:rPr>
              <a:t> </a:t>
            </a:r>
            <a:r>
              <a:rPr lang="fr-FR" sz="1000" b="0" strike="noStrike" spc="-1">
                <a:solidFill>
                  <a:srgbClr val="000000"/>
                </a:solidFill>
                <a:latin typeface="Verdana"/>
              </a:rPr>
              <a:t>dans</a:t>
            </a:r>
            <a:r>
              <a:rPr lang="fr-FR" sz="1000" b="0" strike="noStrike" spc="-26">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modes</a:t>
            </a:r>
            <a:r>
              <a:rPr lang="fr-FR" sz="1000" b="0" strike="noStrike" spc="-12">
                <a:solidFill>
                  <a:srgbClr val="000000"/>
                </a:solidFill>
                <a:latin typeface="Verdana"/>
              </a:rPr>
              <a:t> </a:t>
            </a:r>
            <a:r>
              <a:rPr lang="fr-FR" sz="1000" b="0" strike="noStrike" spc="-1">
                <a:solidFill>
                  <a:srgbClr val="000000"/>
                </a:solidFill>
                <a:latin typeface="Verdana"/>
              </a:rPr>
              <a:t>d’organisation</a:t>
            </a:r>
            <a:r>
              <a:rPr lang="fr-FR" sz="1000" b="0" strike="noStrike" spc="-15">
                <a:solidFill>
                  <a:srgbClr val="000000"/>
                </a:solidFill>
                <a:latin typeface="Verdana"/>
              </a:rPr>
              <a:t> </a:t>
            </a:r>
            <a:r>
              <a:rPr lang="fr-FR" sz="1000" b="0" strike="noStrike" spc="-1">
                <a:solidFill>
                  <a:srgbClr val="000000"/>
                </a:solidFill>
                <a:latin typeface="Verdana"/>
              </a:rPr>
              <a:t>marqués</a:t>
            </a:r>
            <a:r>
              <a:rPr lang="fr-FR" sz="1000" b="0" strike="noStrike" spc="-7">
                <a:solidFill>
                  <a:srgbClr val="000000"/>
                </a:solidFill>
                <a:latin typeface="Verdana"/>
              </a:rPr>
              <a:t> </a:t>
            </a:r>
            <a:r>
              <a:rPr lang="fr-FR" sz="1000" b="0" strike="noStrike" spc="-1">
                <a:solidFill>
                  <a:srgbClr val="000000"/>
                </a:solidFill>
                <a:latin typeface="Verdana"/>
              </a:rPr>
              <a:t>par</a:t>
            </a:r>
            <a:r>
              <a:rPr lang="fr-FR" sz="1000" b="0" strike="noStrike" spc="-35">
                <a:solidFill>
                  <a:srgbClr val="000000"/>
                </a:solidFill>
                <a:latin typeface="Verdana"/>
              </a:rPr>
              <a:t> </a:t>
            </a:r>
            <a:r>
              <a:rPr lang="fr-FR" sz="1000" b="0" strike="noStrike" spc="-1">
                <a:solidFill>
                  <a:srgbClr val="000000"/>
                </a:solidFill>
                <a:latin typeface="Verdana"/>
              </a:rPr>
              <a:t>l’innovation</a:t>
            </a:r>
            <a:r>
              <a:rPr lang="fr-FR" sz="1000" b="0" strike="noStrike" spc="-46">
                <a:solidFill>
                  <a:srgbClr val="000000"/>
                </a:solidFill>
                <a:latin typeface="Verdana"/>
              </a:rPr>
              <a:t> </a:t>
            </a:r>
            <a:r>
              <a:rPr lang="fr-FR" sz="1000" b="0" strike="noStrike" spc="-1">
                <a:solidFill>
                  <a:srgbClr val="000000"/>
                </a:solidFill>
                <a:latin typeface="Verdana"/>
              </a:rPr>
              <a:t>qu’à</a:t>
            </a:r>
            <a:r>
              <a:rPr lang="fr-FR" sz="1000" b="0" strike="noStrike" spc="-35">
                <a:solidFill>
                  <a:srgbClr val="000000"/>
                </a:solidFill>
                <a:latin typeface="Verdana"/>
              </a:rPr>
              <a:t> </a:t>
            </a:r>
            <a:r>
              <a:rPr lang="fr-FR" sz="1000" b="0" strike="noStrike" spc="-1">
                <a:solidFill>
                  <a:srgbClr val="000000"/>
                </a:solidFill>
                <a:latin typeface="Verdana"/>
              </a:rPr>
              <a:t>travers</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2">
                <a:solidFill>
                  <a:srgbClr val="000000"/>
                </a:solidFill>
                <a:latin typeface="Verdana"/>
              </a:rPr>
              <a:t>pratiques </a:t>
            </a:r>
            <a:r>
              <a:rPr lang="fr-FR" sz="1000" b="0" strike="noStrike" spc="-1">
                <a:solidFill>
                  <a:srgbClr val="000000"/>
                </a:solidFill>
                <a:latin typeface="Verdana"/>
              </a:rPr>
              <a:t>individuelles</a:t>
            </a:r>
            <a:r>
              <a:rPr lang="fr-FR" sz="1000" b="0" strike="noStrike" spc="-55">
                <a:solidFill>
                  <a:srgbClr val="000000"/>
                </a:solidFill>
                <a:latin typeface="Verdana"/>
              </a:rPr>
              <a:t> </a:t>
            </a:r>
            <a:r>
              <a:rPr lang="fr-FR" sz="1000" b="0" strike="noStrike" spc="-1">
                <a:solidFill>
                  <a:srgbClr val="000000"/>
                </a:solidFill>
                <a:latin typeface="Verdana"/>
              </a:rPr>
              <a:t>ou</a:t>
            </a:r>
            <a:r>
              <a:rPr lang="fr-FR" sz="1000" b="0" strike="noStrike" spc="-26">
                <a:solidFill>
                  <a:srgbClr val="000000"/>
                </a:solidFill>
                <a:latin typeface="Verdana"/>
              </a:rPr>
              <a:t> </a:t>
            </a:r>
            <a:r>
              <a:rPr lang="fr-FR" sz="1000" b="0" strike="noStrike" spc="-1">
                <a:solidFill>
                  <a:srgbClr val="000000"/>
                </a:solidFill>
                <a:latin typeface="Verdana"/>
              </a:rPr>
              <a:t>collectives</a:t>
            </a:r>
            <a:r>
              <a:rPr lang="fr-FR" sz="1000" b="0" strike="noStrike" spc="-12">
                <a:solidFill>
                  <a:srgbClr val="000000"/>
                </a:solidFill>
                <a:latin typeface="Verdana"/>
              </a:rPr>
              <a:t> </a:t>
            </a:r>
            <a:r>
              <a:rPr lang="fr-FR" sz="1000" b="0" strike="noStrike" spc="-1">
                <a:solidFill>
                  <a:srgbClr val="000000"/>
                </a:solidFill>
                <a:latin typeface="Verdana"/>
              </a:rPr>
              <a:t>résilientes</a:t>
            </a:r>
            <a:r>
              <a:rPr lang="fr-FR" sz="1000" b="0" strike="noStrike" spc="-26">
                <a:solidFill>
                  <a:srgbClr val="000000"/>
                </a:solidFill>
                <a:latin typeface="Verdana"/>
              </a:rPr>
              <a:t> </a:t>
            </a:r>
            <a:r>
              <a:rPr lang="fr-FR" sz="1000" b="0" strike="noStrike" spc="-1">
                <a:solidFill>
                  <a:srgbClr val="000000"/>
                </a:solidFill>
                <a:latin typeface="Verdana"/>
              </a:rPr>
              <a:t>ou</a:t>
            </a:r>
            <a:r>
              <a:rPr lang="fr-FR" sz="1000" b="0" strike="noStrike" spc="-26">
                <a:solidFill>
                  <a:srgbClr val="000000"/>
                </a:solidFill>
                <a:latin typeface="Verdana"/>
              </a:rPr>
              <a:t> </a:t>
            </a:r>
            <a:r>
              <a:rPr lang="fr-FR" sz="1000" b="0" strike="noStrike" spc="-1">
                <a:solidFill>
                  <a:srgbClr val="000000"/>
                </a:solidFill>
                <a:latin typeface="Verdana"/>
              </a:rPr>
              <a:t>encore</a:t>
            </a:r>
            <a:r>
              <a:rPr lang="fr-FR" sz="1000" b="0" strike="noStrike" spc="9">
                <a:solidFill>
                  <a:srgbClr val="000000"/>
                </a:solidFill>
                <a:latin typeface="Verdana"/>
              </a:rPr>
              <a:t> </a:t>
            </a:r>
            <a:r>
              <a:rPr lang="fr-FR" sz="1000" b="0" strike="noStrike" spc="-1">
                <a:solidFill>
                  <a:srgbClr val="000000"/>
                </a:solidFill>
                <a:latin typeface="Verdana"/>
              </a:rPr>
              <a:t>dans</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productions</a:t>
            </a:r>
            <a:r>
              <a:rPr lang="fr-FR" sz="1000" b="0" strike="noStrike" spc="4">
                <a:solidFill>
                  <a:srgbClr val="000000"/>
                </a:solidFill>
                <a:latin typeface="Verdana"/>
              </a:rPr>
              <a:t> </a:t>
            </a:r>
            <a:r>
              <a:rPr lang="fr-FR" sz="1000" b="0" strike="noStrike" spc="-1">
                <a:solidFill>
                  <a:srgbClr val="000000"/>
                </a:solidFill>
                <a:latin typeface="Verdana"/>
              </a:rPr>
              <a:t>culturelles</a:t>
            </a:r>
            <a:r>
              <a:rPr lang="fr-FR" sz="1000" b="0" strike="noStrike" spc="-32">
                <a:solidFill>
                  <a:srgbClr val="000000"/>
                </a:solidFill>
                <a:latin typeface="Verdana"/>
              </a:rPr>
              <a:t> </a:t>
            </a:r>
            <a:r>
              <a:rPr lang="fr-FR" sz="1000" b="0" strike="noStrike" spc="-12">
                <a:solidFill>
                  <a:srgbClr val="000000"/>
                </a:solidFill>
                <a:latin typeface="Verdana"/>
              </a:rPr>
              <a:t>novatrices.</a:t>
            </a:r>
            <a:endParaRPr lang="fr-FR" sz="1000" b="0" strike="noStrike" spc="-1">
              <a:solidFill>
                <a:srgbClr val="000000"/>
              </a:solidFill>
              <a:latin typeface="Calibri"/>
            </a:endParaRPr>
          </a:p>
          <a:p>
            <a:pPr marL="63360">
              <a:lnSpc>
                <a:spcPct val="100000"/>
              </a:lnSpc>
              <a:spcBef>
                <a:spcPts val="40"/>
              </a:spcBef>
              <a:buNone/>
            </a:pPr>
            <a:endParaRPr lang="fr-FR" sz="1350" b="0" strike="noStrike" spc="-1">
              <a:solidFill>
                <a:srgbClr val="000000"/>
              </a:solidFill>
              <a:latin typeface="Calibri"/>
            </a:endParaRPr>
          </a:p>
          <a:p>
            <a:pPr marL="63360">
              <a:lnSpc>
                <a:spcPct val="100000"/>
              </a:lnSpc>
              <a:buNone/>
            </a:pPr>
            <a:r>
              <a:rPr lang="fr-FR" sz="1000" b="0" strike="noStrike" spc="-1">
                <a:solidFill>
                  <a:srgbClr val="000000"/>
                </a:solidFill>
                <a:latin typeface="Verdana"/>
              </a:rPr>
              <a:t>Le</a:t>
            </a:r>
            <a:r>
              <a:rPr lang="fr-FR" sz="1000" b="0" strike="noStrike" spc="-32">
                <a:solidFill>
                  <a:srgbClr val="000000"/>
                </a:solidFill>
                <a:latin typeface="Verdana"/>
              </a:rPr>
              <a:t> </a:t>
            </a:r>
            <a:r>
              <a:rPr lang="fr-FR" sz="1000" b="0" strike="noStrike" spc="-1">
                <a:solidFill>
                  <a:srgbClr val="000000"/>
                </a:solidFill>
                <a:latin typeface="Verdana"/>
              </a:rPr>
              <a:t>Programme</a:t>
            </a:r>
            <a:r>
              <a:rPr lang="fr-FR" sz="1000" b="0" strike="noStrike" spc="4">
                <a:solidFill>
                  <a:srgbClr val="000000"/>
                </a:solidFill>
                <a:latin typeface="Verdana"/>
              </a:rPr>
              <a:t> </a:t>
            </a:r>
            <a:r>
              <a:rPr lang="fr-FR" sz="1000" b="0" strike="noStrike" spc="-1">
                <a:solidFill>
                  <a:srgbClr val="000000"/>
                </a:solidFill>
                <a:latin typeface="Verdana"/>
              </a:rPr>
              <a:t>Gradué</a:t>
            </a:r>
            <a:r>
              <a:rPr lang="fr-FR" sz="1000" b="0" strike="noStrike" spc="-26">
                <a:solidFill>
                  <a:srgbClr val="000000"/>
                </a:solidFill>
                <a:latin typeface="Verdana"/>
              </a:rPr>
              <a:t> </a:t>
            </a:r>
            <a:r>
              <a:rPr lang="fr-FR" sz="1000" b="0" strike="noStrike" spc="-1">
                <a:solidFill>
                  <a:srgbClr val="000000"/>
                </a:solidFill>
                <a:latin typeface="Verdana"/>
              </a:rPr>
              <a:t>vise</a:t>
            </a:r>
            <a:r>
              <a:rPr lang="fr-FR" sz="1000" b="0" strike="noStrike" spc="-41">
                <a:solidFill>
                  <a:srgbClr val="000000"/>
                </a:solidFill>
                <a:latin typeface="Verdana"/>
              </a:rPr>
              <a:t> </a:t>
            </a:r>
            <a:r>
              <a:rPr lang="fr-FR" sz="1000" b="0" strike="noStrike" spc="-1">
                <a:solidFill>
                  <a:srgbClr val="000000"/>
                </a:solidFill>
                <a:latin typeface="Verdana"/>
              </a:rPr>
              <a:t>à</a:t>
            </a:r>
            <a:r>
              <a:rPr lang="fr-FR" sz="1000" b="0" strike="noStrike" spc="-41">
                <a:solidFill>
                  <a:srgbClr val="000000"/>
                </a:solidFill>
                <a:latin typeface="Verdana"/>
              </a:rPr>
              <a:t> </a:t>
            </a:r>
            <a:r>
              <a:rPr lang="fr-FR" sz="1000" b="0" strike="noStrike" spc="-1">
                <a:solidFill>
                  <a:srgbClr val="000000"/>
                </a:solidFill>
                <a:latin typeface="Verdana"/>
              </a:rPr>
              <a:t>créer autours</a:t>
            </a:r>
            <a:r>
              <a:rPr lang="fr-FR" sz="1000" b="0" strike="noStrike" spc="-15">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étudiants</a:t>
            </a:r>
            <a:r>
              <a:rPr lang="fr-FR" sz="1000" b="0" strike="noStrike" spc="-21">
                <a:solidFill>
                  <a:srgbClr val="000000"/>
                </a:solidFill>
                <a:latin typeface="Verdana"/>
              </a:rPr>
              <a:t> </a:t>
            </a:r>
            <a:r>
              <a:rPr lang="fr-FR" sz="1000" b="0" strike="noStrike" spc="-1">
                <a:solidFill>
                  <a:srgbClr val="000000"/>
                </a:solidFill>
                <a:latin typeface="Verdana"/>
              </a:rPr>
              <a:t>un</a:t>
            </a:r>
            <a:r>
              <a:rPr lang="fr-FR" sz="1000" b="0" strike="noStrike" spc="-35">
                <a:solidFill>
                  <a:srgbClr val="000000"/>
                </a:solidFill>
                <a:latin typeface="Verdana"/>
              </a:rPr>
              <a:t> </a:t>
            </a:r>
            <a:r>
              <a:rPr lang="fr-FR" sz="1000" b="0" strike="noStrike" spc="-1">
                <a:solidFill>
                  <a:srgbClr val="000000"/>
                </a:solidFill>
                <a:latin typeface="Verdana"/>
              </a:rPr>
              <a:t>environnement</a:t>
            </a:r>
            <a:r>
              <a:rPr lang="fr-FR" sz="1000" b="0" strike="noStrike" spc="18">
                <a:solidFill>
                  <a:srgbClr val="000000"/>
                </a:solidFill>
                <a:latin typeface="Verdana"/>
              </a:rPr>
              <a:t> </a:t>
            </a:r>
            <a:r>
              <a:rPr lang="fr-FR" sz="1000" b="0" strike="noStrike" spc="-1">
                <a:solidFill>
                  <a:srgbClr val="000000"/>
                </a:solidFill>
                <a:latin typeface="Verdana"/>
              </a:rPr>
              <a:t>intellectuel</a:t>
            </a:r>
            <a:r>
              <a:rPr lang="fr-FR" sz="1000" b="0" strike="noStrike" spc="-26">
                <a:solidFill>
                  <a:srgbClr val="000000"/>
                </a:solidFill>
                <a:latin typeface="Verdana"/>
              </a:rPr>
              <a:t> </a:t>
            </a:r>
            <a:r>
              <a:rPr lang="fr-FR" sz="1000" b="0" strike="noStrike" spc="-1">
                <a:solidFill>
                  <a:srgbClr val="000000"/>
                </a:solidFill>
                <a:latin typeface="Verdana"/>
              </a:rPr>
              <a:t>stimulant</a:t>
            </a:r>
            <a:r>
              <a:rPr lang="fr-FR" sz="1000" b="0" strike="noStrike" spc="-35">
                <a:solidFill>
                  <a:srgbClr val="000000"/>
                </a:solidFill>
                <a:latin typeface="Verdana"/>
              </a:rPr>
              <a:t> </a:t>
            </a:r>
            <a:r>
              <a:rPr lang="fr-FR" sz="1000" b="0" strike="noStrike" spc="-26">
                <a:solidFill>
                  <a:srgbClr val="000000"/>
                </a:solidFill>
                <a:latin typeface="Verdana"/>
              </a:rPr>
              <a:t>et</a:t>
            </a:r>
            <a:endParaRPr lang="fr-FR" sz="1000" b="0" strike="noStrike" spc="-1">
              <a:solidFill>
                <a:srgbClr val="000000"/>
              </a:solidFill>
              <a:latin typeface="Calibri"/>
            </a:endParaRPr>
          </a:p>
          <a:p>
            <a:pPr marL="63360">
              <a:lnSpc>
                <a:spcPct val="100000"/>
              </a:lnSpc>
              <a:buNone/>
            </a:pPr>
            <a:r>
              <a:rPr lang="fr-FR" sz="1000" b="0" strike="noStrike" spc="-1">
                <a:solidFill>
                  <a:srgbClr val="000000"/>
                </a:solidFill>
                <a:latin typeface="Verdana"/>
              </a:rPr>
              <a:t>multidisciplinaire.</a:t>
            </a:r>
            <a:r>
              <a:rPr lang="fr-FR" sz="1000" b="0" strike="noStrike" spc="-52">
                <a:solidFill>
                  <a:srgbClr val="000000"/>
                </a:solidFill>
                <a:latin typeface="Verdana"/>
              </a:rPr>
              <a:t> </a:t>
            </a:r>
            <a:r>
              <a:rPr lang="fr-FR" sz="1000" b="0" strike="noStrike" spc="-1">
                <a:solidFill>
                  <a:srgbClr val="000000"/>
                </a:solidFill>
                <a:latin typeface="Verdana"/>
              </a:rPr>
              <a:t>Il</a:t>
            </a:r>
            <a:r>
              <a:rPr lang="fr-FR" sz="1000" b="0" strike="noStrike" spc="-15">
                <a:solidFill>
                  <a:srgbClr val="000000"/>
                </a:solidFill>
                <a:latin typeface="Verdana"/>
              </a:rPr>
              <a:t> </a:t>
            </a:r>
            <a:r>
              <a:rPr lang="fr-FR" sz="1000" b="0" strike="noStrike" spc="-1">
                <a:solidFill>
                  <a:srgbClr val="000000"/>
                </a:solidFill>
                <a:latin typeface="Verdana"/>
              </a:rPr>
              <a:t>prend</a:t>
            </a:r>
            <a:r>
              <a:rPr lang="fr-FR" sz="1000" b="0" strike="noStrike" spc="-12">
                <a:solidFill>
                  <a:srgbClr val="000000"/>
                </a:solidFill>
                <a:latin typeface="Verdana"/>
              </a:rPr>
              <a:t> </a:t>
            </a:r>
            <a:r>
              <a:rPr lang="fr-FR" sz="1000" b="0" strike="noStrike" spc="-1">
                <a:solidFill>
                  <a:srgbClr val="000000"/>
                </a:solidFill>
                <a:latin typeface="Verdana"/>
              </a:rPr>
              <a:t>appui</a:t>
            </a:r>
            <a:r>
              <a:rPr lang="fr-FR" sz="1000" b="0" strike="noStrike" spc="-32">
                <a:solidFill>
                  <a:srgbClr val="000000"/>
                </a:solidFill>
                <a:latin typeface="Verdana"/>
              </a:rPr>
              <a:t> </a:t>
            </a:r>
            <a:r>
              <a:rPr lang="fr-FR" sz="1000" b="0" strike="noStrike" spc="-1">
                <a:solidFill>
                  <a:srgbClr val="000000"/>
                </a:solidFill>
                <a:latin typeface="Verdana"/>
              </a:rPr>
              <a:t>sur</a:t>
            </a:r>
            <a:r>
              <a:rPr lang="fr-FR" sz="1000" b="0" strike="noStrike" spc="-15">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compétences</a:t>
            </a:r>
            <a:r>
              <a:rPr lang="fr-FR" sz="1000" b="0" strike="noStrike" spc="18">
                <a:solidFill>
                  <a:srgbClr val="000000"/>
                </a:solidFill>
                <a:latin typeface="Verdana"/>
              </a:rPr>
              <a:t> </a:t>
            </a:r>
            <a:r>
              <a:rPr lang="fr-FR" sz="1000" b="0" strike="noStrike" spc="-1">
                <a:solidFill>
                  <a:srgbClr val="000000"/>
                </a:solidFill>
                <a:latin typeface="Verdana"/>
              </a:rPr>
              <a:t>convergentes</a:t>
            </a:r>
            <a:r>
              <a:rPr lang="fr-FR" sz="1000" b="0" strike="noStrike" spc="18">
                <a:solidFill>
                  <a:srgbClr val="000000"/>
                </a:solidFill>
                <a:latin typeface="Verdana"/>
              </a:rPr>
              <a:t> </a:t>
            </a:r>
            <a:r>
              <a:rPr lang="fr-FR" sz="1000" b="0" strike="noStrike" spc="-1">
                <a:solidFill>
                  <a:srgbClr val="000000"/>
                </a:solidFill>
                <a:latin typeface="Verdana"/>
              </a:rPr>
              <a:t>au</a:t>
            </a:r>
            <a:r>
              <a:rPr lang="fr-FR" sz="1000" b="0" strike="noStrike" spc="-26">
                <a:solidFill>
                  <a:srgbClr val="000000"/>
                </a:solidFill>
                <a:latin typeface="Verdana"/>
              </a:rPr>
              <a:t> </a:t>
            </a:r>
            <a:r>
              <a:rPr lang="fr-FR" sz="1000" b="0" strike="noStrike" spc="-1">
                <a:solidFill>
                  <a:srgbClr val="000000"/>
                </a:solidFill>
                <a:latin typeface="Verdana"/>
              </a:rPr>
              <a:t>sein</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l’Université</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
                <a:solidFill>
                  <a:srgbClr val="000000"/>
                </a:solidFill>
                <a:latin typeface="Verdana"/>
              </a:rPr>
              <a:t>Lille</a:t>
            </a:r>
            <a:r>
              <a:rPr lang="fr-FR" sz="1000" b="0" strike="noStrike" spc="-60">
                <a:solidFill>
                  <a:srgbClr val="000000"/>
                </a:solidFill>
                <a:latin typeface="Verdana"/>
              </a:rPr>
              <a:t> </a:t>
            </a:r>
            <a:r>
              <a:rPr lang="fr-FR" sz="1000" b="0" strike="noStrike" spc="-1">
                <a:solidFill>
                  <a:srgbClr val="000000"/>
                </a:solidFill>
                <a:latin typeface="Verdana"/>
              </a:rPr>
              <a:t>dans</a:t>
            </a:r>
            <a:r>
              <a:rPr lang="fr-FR" sz="1000" b="0" strike="noStrike" spc="-26">
                <a:solidFill>
                  <a:srgbClr val="000000"/>
                </a:solidFill>
                <a:latin typeface="Verdana"/>
              </a:rPr>
              <a:t> </a:t>
            </a:r>
            <a:r>
              <a:rPr lang="fr-FR" sz="1000" b="0" strike="noStrike" spc="-1">
                <a:solidFill>
                  <a:srgbClr val="000000"/>
                </a:solidFill>
                <a:latin typeface="Verdana"/>
              </a:rPr>
              <a:t>le</a:t>
            </a:r>
            <a:r>
              <a:rPr lang="fr-FR" sz="1000" b="0" strike="noStrike" spc="-26">
                <a:solidFill>
                  <a:srgbClr val="000000"/>
                </a:solidFill>
                <a:latin typeface="Verdana"/>
              </a:rPr>
              <a:t> </a:t>
            </a:r>
            <a:r>
              <a:rPr lang="fr-FR" sz="1000" b="0" strike="noStrike" spc="-12">
                <a:solidFill>
                  <a:srgbClr val="000000"/>
                </a:solidFill>
                <a:latin typeface="Verdana"/>
              </a:rPr>
              <a:t>domaine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Humanités</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Sciences</a:t>
            </a:r>
            <a:r>
              <a:rPr lang="fr-FR" sz="1000" b="0" strike="noStrike" spc="-12">
                <a:solidFill>
                  <a:srgbClr val="000000"/>
                </a:solidFill>
                <a:latin typeface="Verdana"/>
              </a:rPr>
              <a:t> </a:t>
            </a:r>
            <a:r>
              <a:rPr lang="fr-FR" sz="1000" b="0" strike="noStrike" spc="-1">
                <a:solidFill>
                  <a:srgbClr val="000000"/>
                </a:solidFill>
                <a:latin typeface="Verdana"/>
              </a:rPr>
              <a:t>sociales</a:t>
            </a:r>
            <a:r>
              <a:rPr lang="fr-FR" sz="1000" b="0" strike="noStrike" spc="-12">
                <a:solidFill>
                  <a:srgbClr val="000000"/>
                </a:solidFill>
                <a:latin typeface="Verdana"/>
              </a:rPr>
              <a:t> </a:t>
            </a:r>
            <a:r>
              <a:rPr lang="fr-FR" sz="1000" b="0" strike="noStrike" spc="-1">
                <a:solidFill>
                  <a:srgbClr val="000000"/>
                </a:solidFill>
                <a:latin typeface="Verdana"/>
              </a:rPr>
              <a:t>pour</a:t>
            </a:r>
            <a:r>
              <a:rPr lang="fr-FR" sz="1000" b="0" strike="noStrike" spc="-26">
                <a:solidFill>
                  <a:srgbClr val="000000"/>
                </a:solidFill>
                <a:latin typeface="Verdana"/>
              </a:rPr>
              <a:t> </a:t>
            </a:r>
            <a:r>
              <a:rPr lang="fr-FR" sz="1000" b="0" strike="noStrike" spc="-1">
                <a:solidFill>
                  <a:srgbClr val="000000"/>
                </a:solidFill>
                <a:latin typeface="Verdana"/>
              </a:rPr>
              <a:t>développer,</a:t>
            </a:r>
            <a:r>
              <a:rPr lang="fr-FR" sz="1000" b="0" strike="noStrike" spc="4">
                <a:solidFill>
                  <a:srgbClr val="000000"/>
                </a:solidFill>
                <a:latin typeface="Verdana"/>
              </a:rPr>
              <a:t> </a:t>
            </a:r>
            <a:r>
              <a:rPr lang="fr-FR" sz="1000" b="0" strike="noStrike" spc="-1">
                <a:solidFill>
                  <a:srgbClr val="000000"/>
                </a:solidFill>
                <a:latin typeface="Verdana"/>
              </a:rPr>
              <a:t>en</a:t>
            </a:r>
            <a:r>
              <a:rPr lang="fr-FR" sz="1000" b="0" strike="noStrike" spc="-21">
                <a:solidFill>
                  <a:srgbClr val="000000"/>
                </a:solidFill>
                <a:latin typeface="Verdana"/>
              </a:rPr>
              <a:t> </a:t>
            </a:r>
            <a:r>
              <a:rPr lang="fr-FR" sz="1000" b="0" strike="noStrike" spc="-1">
                <a:solidFill>
                  <a:srgbClr val="000000"/>
                </a:solidFill>
                <a:latin typeface="Verdana"/>
              </a:rPr>
              <a:t>cohérence</a:t>
            </a:r>
            <a:r>
              <a:rPr lang="fr-FR" sz="1000" b="0" strike="noStrike" spc="9">
                <a:solidFill>
                  <a:srgbClr val="000000"/>
                </a:solidFill>
                <a:latin typeface="Verdana"/>
              </a:rPr>
              <a:t> </a:t>
            </a:r>
            <a:r>
              <a:rPr lang="fr-FR" sz="1000" b="0" strike="noStrike" spc="-1">
                <a:solidFill>
                  <a:srgbClr val="000000"/>
                </a:solidFill>
                <a:latin typeface="Verdana"/>
              </a:rPr>
              <a:t>avec</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actions</a:t>
            </a:r>
            <a:r>
              <a:rPr lang="fr-FR" sz="1000" b="0" strike="noStrike" spc="-21">
                <a:solidFill>
                  <a:srgbClr val="000000"/>
                </a:solidFill>
                <a:latin typeface="Verdana"/>
              </a:rPr>
              <a:t> </a:t>
            </a:r>
            <a:r>
              <a:rPr lang="fr-FR" sz="1000" b="0" strike="noStrike" spc="-1">
                <a:solidFill>
                  <a:srgbClr val="000000"/>
                </a:solidFill>
                <a:latin typeface="Verdana"/>
              </a:rPr>
              <a:t>menées</a:t>
            </a:r>
            <a:r>
              <a:rPr lang="fr-FR" sz="1000" b="0" strike="noStrike" spc="4">
                <a:solidFill>
                  <a:srgbClr val="000000"/>
                </a:solidFill>
                <a:latin typeface="Verdana"/>
              </a:rPr>
              <a:t> </a:t>
            </a:r>
            <a:r>
              <a:rPr lang="fr-FR" sz="1000" b="0" strike="noStrike" spc="-1">
                <a:solidFill>
                  <a:srgbClr val="000000"/>
                </a:solidFill>
                <a:latin typeface="Verdana"/>
              </a:rPr>
              <a:t>par</a:t>
            </a:r>
            <a:r>
              <a:rPr lang="fr-FR" sz="1000" b="0" strike="noStrike" spc="-32">
                <a:solidFill>
                  <a:srgbClr val="000000"/>
                </a:solidFill>
                <a:latin typeface="Verdana"/>
              </a:rPr>
              <a:t> </a:t>
            </a:r>
            <a:r>
              <a:rPr lang="fr-FR" sz="1000" b="0" strike="noStrike" spc="-1">
                <a:solidFill>
                  <a:srgbClr val="000000"/>
                </a:solidFill>
                <a:latin typeface="Verdana"/>
              </a:rPr>
              <a:t>le</a:t>
            </a:r>
            <a:r>
              <a:rPr lang="fr-FR" sz="1000" b="0" strike="noStrike" spc="-46">
                <a:solidFill>
                  <a:srgbClr val="000000"/>
                </a:solidFill>
                <a:latin typeface="Verdana"/>
              </a:rPr>
              <a:t> </a:t>
            </a:r>
            <a:r>
              <a:rPr lang="fr-FR" sz="1000" b="0" strike="noStrike" spc="-1">
                <a:solidFill>
                  <a:srgbClr val="000000"/>
                </a:solidFill>
                <a:latin typeface="Verdana"/>
              </a:rPr>
              <a:t>CNRS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26">
                <a:solidFill>
                  <a:srgbClr val="000000"/>
                </a:solidFill>
                <a:latin typeface="Verdana"/>
              </a:rPr>
              <a:t>les </a:t>
            </a:r>
            <a:r>
              <a:rPr lang="fr-FR" sz="1000" b="0" strike="noStrike" spc="-1">
                <a:solidFill>
                  <a:srgbClr val="000000"/>
                </a:solidFill>
                <a:latin typeface="Verdana"/>
              </a:rPr>
              <a:t>autres</a:t>
            </a:r>
            <a:r>
              <a:rPr lang="fr-FR" sz="1000" b="0" strike="noStrike" spc="-12">
                <a:solidFill>
                  <a:srgbClr val="000000"/>
                </a:solidFill>
                <a:latin typeface="Verdana"/>
              </a:rPr>
              <a:t> </a:t>
            </a:r>
            <a:r>
              <a:rPr lang="fr-FR" sz="1000" b="0" strike="noStrike" spc="-1">
                <a:solidFill>
                  <a:srgbClr val="000000"/>
                </a:solidFill>
                <a:latin typeface="Verdana"/>
              </a:rPr>
              <a:t>acteurs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
                <a:solidFill>
                  <a:srgbClr val="000000"/>
                </a:solidFill>
                <a:latin typeface="Verdana"/>
              </a:rPr>
              <a:t>la</a:t>
            </a:r>
            <a:r>
              <a:rPr lang="fr-FR" sz="1000" b="0" strike="noStrike" spc="-46">
                <a:solidFill>
                  <a:srgbClr val="000000"/>
                </a:solidFill>
                <a:latin typeface="Verdana"/>
              </a:rPr>
              <a:t> </a:t>
            </a:r>
            <a:r>
              <a:rPr lang="fr-FR" sz="1000" b="0" strike="noStrike" spc="-1">
                <a:solidFill>
                  <a:srgbClr val="000000"/>
                </a:solidFill>
                <a:latin typeface="Verdana"/>
              </a:rPr>
              <a:t>recherche,</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études</a:t>
            </a:r>
            <a:r>
              <a:rPr lang="fr-FR" sz="1000" b="0" strike="noStrike" spc="-7">
                <a:solidFill>
                  <a:srgbClr val="000000"/>
                </a:solidFill>
                <a:latin typeface="Verdana"/>
              </a:rPr>
              <a:t> </a:t>
            </a:r>
            <a:r>
              <a:rPr lang="fr-FR" sz="1000" b="0" strike="noStrike" spc="-1">
                <a:solidFill>
                  <a:srgbClr val="000000"/>
                </a:solidFill>
                <a:latin typeface="Verdana"/>
              </a:rPr>
              <a:t>disciplinaires</a:t>
            </a:r>
            <a:r>
              <a:rPr lang="fr-FR" sz="1000" b="0" strike="noStrike" spc="-41">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2">
                <a:solidFill>
                  <a:srgbClr val="000000"/>
                </a:solidFill>
                <a:latin typeface="Verdana"/>
              </a:rPr>
              <a:t>pluridisciplinaires</a:t>
            </a:r>
            <a:r>
              <a:rPr lang="fr-FR" sz="1000" b="0" strike="noStrike" spc="-46">
                <a:solidFill>
                  <a:srgbClr val="000000"/>
                </a:solidFill>
                <a:latin typeface="Verdana"/>
              </a:rPr>
              <a:t> </a:t>
            </a:r>
            <a:r>
              <a:rPr lang="fr-FR" sz="1000" b="0" strike="noStrike" spc="-1">
                <a:solidFill>
                  <a:srgbClr val="000000"/>
                </a:solidFill>
                <a:latin typeface="Verdana"/>
              </a:rPr>
              <a:t>à</a:t>
            </a:r>
            <a:r>
              <a:rPr lang="fr-FR" sz="1000" b="0" strike="noStrike" spc="-26">
                <a:solidFill>
                  <a:srgbClr val="000000"/>
                </a:solidFill>
                <a:latin typeface="Verdana"/>
              </a:rPr>
              <a:t> </a:t>
            </a:r>
            <a:r>
              <a:rPr lang="fr-FR" sz="1000" b="0" strike="noStrike" spc="-1">
                <a:solidFill>
                  <a:srgbClr val="000000"/>
                </a:solidFill>
                <a:latin typeface="Verdana"/>
              </a:rPr>
              <a:t>même</a:t>
            </a:r>
            <a:r>
              <a:rPr lang="fr-FR" sz="1000" b="0" strike="noStrike" spc="-15">
                <a:solidFill>
                  <a:srgbClr val="000000"/>
                </a:solidFill>
                <a:latin typeface="Verdana"/>
              </a:rPr>
              <a:t> </a:t>
            </a:r>
            <a:r>
              <a:rPr lang="fr-FR" sz="1000" b="0" strike="noStrike" spc="-1">
                <a:solidFill>
                  <a:srgbClr val="000000"/>
                </a:solidFill>
                <a:latin typeface="Verdana"/>
              </a:rPr>
              <a:t>d’éclairer</a:t>
            </a:r>
            <a:r>
              <a:rPr lang="fr-FR" sz="1000" b="0" strike="noStrike" spc="-21">
                <a:solidFill>
                  <a:srgbClr val="000000"/>
                </a:solidFill>
                <a:latin typeface="Verdana"/>
              </a:rPr>
              <a:t> </a:t>
            </a:r>
            <a:r>
              <a:rPr lang="fr-FR" sz="1000" b="0" strike="noStrike" spc="-1">
                <a:solidFill>
                  <a:srgbClr val="000000"/>
                </a:solidFill>
                <a:latin typeface="Verdana"/>
              </a:rPr>
              <a:t>ces</a:t>
            </a:r>
            <a:r>
              <a:rPr lang="fr-FR" sz="1000" b="0" strike="noStrike" spc="-7">
                <a:solidFill>
                  <a:srgbClr val="000000"/>
                </a:solidFill>
                <a:latin typeface="Verdana"/>
              </a:rPr>
              <a:t> </a:t>
            </a:r>
            <a:r>
              <a:rPr lang="fr-FR" sz="1000" b="0" strike="noStrike" spc="-1">
                <a:solidFill>
                  <a:srgbClr val="000000"/>
                </a:solidFill>
                <a:latin typeface="Verdana"/>
              </a:rPr>
              <a:t>enjeux</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défis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monde</a:t>
            </a:r>
            <a:r>
              <a:rPr lang="fr-FR" sz="1000" b="0" strike="noStrike" spc="-7">
                <a:solidFill>
                  <a:srgbClr val="000000"/>
                </a:solidFill>
                <a:latin typeface="Verdana"/>
              </a:rPr>
              <a:t> </a:t>
            </a:r>
            <a:r>
              <a:rPr lang="fr-FR" sz="1000" b="0" strike="noStrike" spc="-1">
                <a:solidFill>
                  <a:srgbClr val="000000"/>
                </a:solidFill>
                <a:latin typeface="Verdana"/>
              </a:rPr>
              <a:t>contemporain,</a:t>
            </a:r>
            <a:r>
              <a:rPr lang="fr-FR" sz="1000" b="0" strike="noStrike" spc="18">
                <a:solidFill>
                  <a:srgbClr val="000000"/>
                </a:solidFill>
                <a:latin typeface="Verdana"/>
              </a:rPr>
              <a:t> </a:t>
            </a:r>
            <a:r>
              <a:rPr lang="fr-FR" sz="1000" b="0" strike="noStrike" spc="-1">
                <a:solidFill>
                  <a:srgbClr val="000000"/>
                </a:solidFill>
                <a:latin typeface="Verdana"/>
              </a:rPr>
              <a:t>tout</a:t>
            </a:r>
            <a:r>
              <a:rPr lang="fr-FR" sz="1000" b="0" strike="noStrike" spc="-12">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1">
                <a:solidFill>
                  <a:srgbClr val="000000"/>
                </a:solidFill>
                <a:latin typeface="Verdana"/>
              </a:rPr>
              <a:t>s’inscrivant</a:t>
            </a:r>
            <a:r>
              <a:rPr lang="fr-FR" sz="1000" b="0" strike="noStrike" spc="-26">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1">
                <a:solidFill>
                  <a:srgbClr val="000000"/>
                </a:solidFill>
                <a:latin typeface="Verdana"/>
              </a:rPr>
              <a:t>interaction</a:t>
            </a:r>
            <a:r>
              <a:rPr lang="fr-FR" sz="1000" b="0" strike="noStrike" spc="-12">
                <a:solidFill>
                  <a:srgbClr val="000000"/>
                </a:solidFill>
                <a:latin typeface="Verdana"/>
              </a:rPr>
              <a:t> </a:t>
            </a:r>
            <a:r>
              <a:rPr lang="fr-FR" sz="1000" b="0" strike="noStrike" spc="-1">
                <a:solidFill>
                  <a:srgbClr val="000000"/>
                </a:solidFill>
                <a:latin typeface="Verdana"/>
              </a:rPr>
              <a:t>avec</a:t>
            </a:r>
            <a:r>
              <a:rPr lang="fr-FR" sz="1000" b="0" strike="noStrike" spc="-15">
                <a:solidFill>
                  <a:srgbClr val="000000"/>
                </a:solidFill>
                <a:latin typeface="Verdana"/>
              </a:rPr>
              <a:t> </a:t>
            </a:r>
            <a:r>
              <a:rPr lang="fr-FR" sz="1000" b="0" strike="noStrike" spc="-1">
                <a:solidFill>
                  <a:srgbClr val="000000"/>
                </a:solidFill>
                <a:latin typeface="Verdana"/>
              </a:rPr>
              <a:t>les</a:t>
            </a:r>
            <a:r>
              <a:rPr lang="fr-FR" sz="1000" b="0" strike="noStrike" spc="-21">
                <a:solidFill>
                  <a:srgbClr val="000000"/>
                </a:solidFill>
                <a:latin typeface="Verdana"/>
              </a:rPr>
              <a:t> </a:t>
            </a:r>
            <a:r>
              <a:rPr lang="fr-FR" sz="1000" b="0" strike="noStrike" spc="-1">
                <a:solidFill>
                  <a:srgbClr val="000000"/>
                </a:solidFill>
                <a:latin typeface="Verdana"/>
              </a:rPr>
              <a:t>autres</a:t>
            </a:r>
            <a:r>
              <a:rPr lang="fr-FR" sz="1000" b="0" strike="noStrike" spc="-7">
                <a:solidFill>
                  <a:srgbClr val="000000"/>
                </a:solidFill>
                <a:latin typeface="Verdana"/>
              </a:rPr>
              <a:t> </a:t>
            </a:r>
            <a:r>
              <a:rPr lang="fr-FR" sz="1000" b="0" strike="noStrike" spc="-1">
                <a:solidFill>
                  <a:srgbClr val="000000"/>
                </a:solidFill>
                <a:latin typeface="Verdana"/>
              </a:rPr>
              <a:t>Hub</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l’I-SITE</a:t>
            </a:r>
            <a:r>
              <a:rPr lang="fr-FR" sz="1000" b="0" strike="noStrike" spc="-12">
                <a:solidFill>
                  <a:srgbClr val="000000"/>
                </a:solidFill>
                <a:latin typeface="Verdana"/>
              </a:rPr>
              <a:t> </a:t>
            </a:r>
            <a:r>
              <a:rPr lang="fr-FR" sz="1000" b="0" strike="noStrike" spc="-1">
                <a:solidFill>
                  <a:srgbClr val="000000"/>
                </a:solidFill>
                <a:latin typeface="Verdana"/>
              </a:rPr>
              <a:t>dans</a:t>
            </a:r>
            <a:r>
              <a:rPr lang="fr-FR" sz="1000" b="0" strike="noStrike" spc="-21">
                <a:solidFill>
                  <a:srgbClr val="000000"/>
                </a:solidFill>
                <a:latin typeface="Verdana"/>
              </a:rPr>
              <a:t> </a:t>
            </a:r>
            <a:r>
              <a:rPr lang="fr-FR" sz="1000" b="0" strike="noStrike" spc="-1">
                <a:solidFill>
                  <a:srgbClr val="000000"/>
                </a:solidFill>
                <a:latin typeface="Verdana"/>
              </a:rPr>
              <a:t>une</a:t>
            </a:r>
            <a:r>
              <a:rPr lang="fr-FR" sz="1000" b="0" strike="noStrike" spc="-32">
                <a:solidFill>
                  <a:srgbClr val="000000"/>
                </a:solidFill>
                <a:latin typeface="Verdana"/>
              </a:rPr>
              <a:t> </a:t>
            </a:r>
            <a:r>
              <a:rPr lang="fr-FR" sz="1000" b="0" strike="noStrike" spc="-12">
                <a:solidFill>
                  <a:srgbClr val="000000"/>
                </a:solidFill>
                <a:latin typeface="Verdana"/>
              </a:rPr>
              <a:t>dynamique </a:t>
            </a:r>
            <a:r>
              <a:rPr lang="fr-FR" sz="1000" b="0" strike="noStrike" spc="-1">
                <a:solidFill>
                  <a:srgbClr val="000000"/>
                </a:solidFill>
                <a:latin typeface="Verdana"/>
              </a:rPr>
              <a:t>globale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recherche</a:t>
            </a:r>
            <a:r>
              <a:rPr lang="fr-FR" sz="1000" b="0" strike="noStrike" spc="24">
                <a:solidFill>
                  <a:srgbClr val="000000"/>
                </a:solidFill>
                <a:latin typeface="Verdana"/>
              </a:rPr>
              <a:t> </a:t>
            </a:r>
            <a:r>
              <a:rPr lang="fr-FR" sz="1000" b="0" strike="noStrike" spc="-1">
                <a:solidFill>
                  <a:srgbClr val="000000"/>
                </a:solidFill>
                <a:latin typeface="Verdana"/>
              </a:rPr>
              <a:t>sur</a:t>
            </a:r>
            <a:r>
              <a:rPr lang="fr-FR" sz="1000" b="0" strike="noStrike" spc="-7">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2">
                <a:solidFill>
                  <a:srgbClr val="000000"/>
                </a:solidFill>
                <a:latin typeface="Verdana"/>
              </a:rPr>
              <a:t>transition.</a:t>
            </a:r>
            <a:endParaRPr lang="fr-FR" sz="1000" b="0" strike="noStrike" spc="-1">
              <a:solidFill>
                <a:srgbClr val="000000"/>
              </a:solidFill>
              <a:latin typeface="Calibri"/>
            </a:endParaRPr>
          </a:p>
        </p:txBody>
      </p:sp>
      <p:sp>
        <p:nvSpPr>
          <p:cNvPr id="194" name="object 4"/>
          <p:cNvSpPr/>
          <p:nvPr/>
        </p:nvSpPr>
        <p:spPr>
          <a:xfrm>
            <a:off x="1194840" y="2148840"/>
            <a:ext cx="360" cy="4392720"/>
          </a:xfrm>
          <a:custGeom>
            <a:avLst/>
            <a:gdLst>
              <a:gd name="textAreaLeft" fmla="*/ 0 w 360"/>
              <a:gd name="textAreaRight" fmla="*/ 720 w 360"/>
              <a:gd name="textAreaTop" fmla="*/ 0 h 4392720"/>
              <a:gd name="textAreaBottom" fmla="*/ 4393080 h 4392720"/>
            </a:gdLst>
            <a:ahLst/>
            <a:cxnLst/>
            <a:rect l="textAreaLeft" t="textAreaTop" r="textAreaRight" b="textAreaBottom"/>
            <a:pathLst>
              <a:path h="4392930">
                <a:moveTo>
                  <a:pt x="0" y="0"/>
                </a:moveTo>
                <a:lnTo>
                  <a:pt x="0" y="4392612"/>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195" name="PlaceHolder 1"/>
          <p:cNvSpPr>
            <a:spLocks noGrp="1"/>
          </p:cNvSpPr>
          <p:nvPr>
            <p:ph type="title"/>
          </p:nvPr>
        </p:nvSpPr>
        <p:spPr>
          <a:xfrm>
            <a:off x="3496320" y="399960"/>
            <a:ext cx="4460040" cy="1157760"/>
          </a:xfrm>
          <a:prstGeom prst="rect">
            <a:avLst/>
          </a:prstGeom>
          <a:noFill/>
          <a:ln w="0">
            <a:noFill/>
          </a:ln>
        </p:spPr>
        <p:txBody>
          <a:bodyPr lIns="0" tIns="12600" rIns="0" bIns="0" anchor="t">
            <a:noAutofit/>
          </a:bodyPr>
          <a:lstStyle/>
          <a:p>
            <a:pPr algn="ctr">
              <a:lnSpc>
                <a:spcPct val="100000"/>
              </a:lnSpc>
              <a:spcBef>
                <a:spcPts val="99"/>
              </a:spcBef>
              <a:buNone/>
            </a:pPr>
            <a:r>
              <a:rPr lang="fr-FR" sz="1800" b="0" strike="noStrike" spc="-1">
                <a:solidFill>
                  <a:srgbClr val="6157EC"/>
                </a:solidFill>
                <a:latin typeface="Verdana"/>
              </a:rPr>
              <a:t>Présentation</a:t>
            </a:r>
            <a:r>
              <a:rPr lang="fr-FR" sz="1800" b="0" strike="noStrike" spc="-32">
                <a:solidFill>
                  <a:srgbClr val="6157EC"/>
                </a:solidFill>
                <a:latin typeface="Verdana"/>
              </a:rPr>
              <a:t> </a:t>
            </a:r>
            <a:r>
              <a:rPr lang="fr-FR" sz="1800" b="0" strike="noStrike" spc="-1">
                <a:solidFill>
                  <a:srgbClr val="6157EC"/>
                </a:solidFill>
                <a:latin typeface="Verdana"/>
              </a:rPr>
              <a:t>du</a:t>
            </a:r>
            <a:r>
              <a:rPr lang="fr-FR" sz="1800" b="0" strike="noStrike" spc="-32">
                <a:solidFill>
                  <a:srgbClr val="6157EC"/>
                </a:solidFill>
                <a:latin typeface="Verdana"/>
              </a:rPr>
              <a:t> </a:t>
            </a:r>
            <a:r>
              <a:rPr lang="fr-FR" sz="1800" b="0" strike="noStrike" spc="-1">
                <a:solidFill>
                  <a:srgbClr val="6157EC"/>
                </a:solidFill>
                <a:latin typeface="Verdana"/>
              </a:rPr>
              <a:t>Programme</a:t>
            </a:r>
            <a:r>
              <a:rPr lang="fr-FR" sz="1800" b="0" strike="noStrike" spc="-21">
                <a:solidFill>
                  <a:srgbClr val="6157EC"/>
                </a:solidFill>
                <a:latin typeface="Verdana"/>
              </a:rPr>
              <a:t> </a:t>
            </a:r>
            <a:r>
              <a:rPr lang="fr-FR" sz="1800" b="0" strike="noStrike" spc="-12">
                <a:solidFill>
                  <a:srgbClr val="6157EC"/>
                </a:solidFill>
                <a:latin typeface="Verdana"/>
              </a:rPr>
              <a:t>Gradué</a:t>
            </a:r>
            <a:endParaRPr lang="fr-FR" sz="1800" b="0" strike="noStrike" spc="-1">
              <a:solidFill>
                <a:srgbClr val="000000"/>
              </a:solidFill>
              <a:latin typeface="Calibri"/>
            </a:endParaRPr>
          </a:p>
          <a:p>
            <a:pPr algn="ctr">
              <a:lnSpc>
                <a:spcPct val="100000"/>
              </a:lnSpc>
              <a:buNone/>
            </a:pPr>
            <a:r>
              <a:rPr lang="fr-FR" sz="1400" b="0" strike="noStrike" spc="-1">
                <a:solidFill>
                  <a:srgbClr val="6157EC"/>
                </a:solidFill>
                <a:latin typeface="Verdana"/>
              </a:rPr>
              <a:t>«</a:t>
            </a:r>
            <a:r>
              <a:rPr lang="fr-FR" sz="1400" b="0" strike="noStrike" spc="-32">
                <a:solidFill>
                  <a:srgbClr val="6157EC"/>
                </a:solidFill>
                <a:latin typeface="Verdana"/>
              </a:rPr>
              <a:t> </a:t>
            </a:r>
            <a:r>
              <a:rPr lang="fr-FR" sz="1400" b="0" strike="noStrike" spc="-1">
                <a:solidFill>
                  <a:srgbClr val="6157EC"/>
                </a:solidFill>
                <a:latin typeface="Verdana"/>
              </a:rPr>
              <a:t>Cultures,</a:t>
            </a:r>
            <a:r>
              <a:rPr lang="fr-FR" sz="1400" b="0" strike="noStrike" spc="-55">
                <a:solidFill>
                  <a:srgbClr val="6157EC"/>
                </a:solidFill>
                <a:latin typeface="Verdana"/>
              </a:rPr>
              <a:t> </a:t>
            </a:r>
            <a:r>
              <a:rPr lang="fr-FR" sz="1400" b="0" strike="noStrike" spc="-1">
                <a:solidFill>
                  <a:srgbClr val="6157EC"/>
                </a:solidFill>
                <a:latin typeface="Verdana"/>
              </a:rPr>
              <a:t>sociétés,</a:t>
            </a:r>
            <a:r>
              <a:rPr lang="fr-FR" sz="1400" b="0" strike="noStrike" spc="-41">
                <a:solidFill>
                  <a:srgbClr val="6157EC"/>
                </a:solidFill>
                <a:latin typeface="Verdana"/>
              </a:rPr>
              <a:t> </a:t>
            </a:r>
            <a:r>
              <a:rPr lang="fr-FR" sz="1400" b="0" strike="noStrike" spc="-1">
                <a:solidFill>
                  <a:srgbClr val="6157EC"/>
                </a:solidFill>
                <a:latin typeface="Verdana"/>
              </a:rPr>
              <a:t>pratiques</a:t>
            </a:r>
            <a:r>
              <a:rPr lang="fr-FR" sz="1400" b="0" strike="noStrike" spc="-46">
                <a:solidFill>
                  <a:srgbClr val="6157EC"/>
                </a:solidFill>
                <a:latin typeface="Verdana"/>
              </a:rPr>
              <a:t> </a:t>
            </a:r>
            <a:r>
              <a:rPr lang="fr-FR" sz="1400" b="0" strike="noStrike" spc="-1">
                <a:solidFill>
                  <a:srgbClr val="6157EC"/>
                </a:solidFill>
                <a:latin typeface="Verdana"/>
              </a:rPr>
              <a:t>en</a:t>
            </a:r>
            <a:r>
              <a:rPr lang="fr-FR" sz="1400" b="0" strike="noStrike" spc="-15">
                <a:solidFill>
                  <a:srgbClr val="6157EC"/>
                </a:solidFill>
                <a:latin typeface="Verdana"/>
              </a:rPr>
              <a:t> </a:t>
            </a:r>
            <a:r>
              <a:rPr lang="fr-FR" sz="1400" b="0" strike="noStrike" spc="-1">
                <a:solidFill>
                  <a:srgbClr val="6157EC"/>
                </a:solidFill>
                <a:latin typeface="Verdana"/>
              </a:rPr>
              <a:t>mutation</a:t>
            </a:r>
            <a:r>
              <a:rPr lang="fr-FR" sz="1400" b="0" strike="noStrike" spc="-21">
                <a:solidFill>
                  <a:srgbClr val="6157EC"/>
                </a:solidFill>
                <a:latin typeface="Verdana"/>
              </a:rPr>
              <a:t> </a:t>
            </a:r>
            <a:r>
              <a:rPr lang="fr-FR" sz="1400" b="0" strike="noStrike" spc="-1">
                <a:solidFill>
                  <a:srgbClr val="6157EC"/>
                </a:solidFill>
                <a:latin typeface="Verdana"/>
              </a:rPr>
              <a:t>»</a:t>
            </a:r>
            <a:r>
              <a:rPr lang="fr-FR" sz="1400" b="0" strike="noStrike" spc="-15">
                <a:solidFill>
                  <a:srgbClr val="6157EC"/>
                </a:solidFill>
                <a:latin typeface="Verdana"/>
              </a:rPr>
              <a:t> </a:t>
            </a:r>
            <a:r>
              <a:rPr lang="fr-FR" sz="1800" b="0" strike="noStrike" spc="-1">
                <a:solidFill>
                  <a:srgbClr val="6157EC"/>
                </a:solidFill>
                <a:latin typeface="Verdana"/>
              </a:rPr>
              <a:t>/</a:t>
            </a:r>
            <a:r>
              <a:rPr lang="fr-FR" sz="1800" b="0" strike="noStrike" spc="-12">
                <a:solidFill>
                  <a:srgbClr val="6157EC"/>
                </a:solidFill>
                <a:latin typeface="Verdana"/>
              </a:rPr>
              <a:t> </a:t>
            </a:r>
            <a:r>
              <a:rPr lang="fr-FR" sz="1800" b="0" strike="noStrike" spc="-52">
                <a:solidFill>
                  <a:srgbClr val="6157EC"/>
                </a:solidFill>
                <a:latin typeface="Verdana"/>
              </a:rPr>
              <a:t>1</a:t>
            </a:r>
            <a:endParaRPr lang="fr-FR" sz="1800" b="0" strike="noStrike" spc="-1">
              <a:solidFill>
                <a:srgbClr val="000000"/>
              </a:solidFill>
              <a:latin typeface="Calibri"/>
            </a:endParaRPr>
          </a:p>
        </p:txBody>
      </p:sp>
      <p:pic>
        <p:nvPicPr>
          <p:cNvPr id="196" name="object 6"/>
          <p:cNvPicPr/>
          <p:nvPr/>
        </p:nvPicPr>
        <p:blipFill>
          <a:blip r:embed="rId2"/>
          <a:stretch/>
        </p:blipFill>
        <p:spPr>
          <a:xfrm>
            <a:off x="300240" y="279000"/>
            <a:ext cx="2005200" cy="761760"/>
          </a:xfrm>
          <a:prstGeom prst="rect">
            <a:avLst/>
          </a:prstGeom>
          <a:ln w="0">
            <a:noFill/>
          </a:ln>
        </p:spPr>
      </p:pic>
      <p:pic>
        <p:nvPicPr>
          <p:cNvPr id="197" name="object 7"/>
          <p:cNvPicPr/>
          <p:nvPr/>
        </p:nvPicPr>
        <p:blipFill>
          <a:blip r:embed="rId3"/>
          <a:stretch/>
        </p:blipFill>
        <p:spPr>
          <a:xfrm>
            <a:off x="199800" y="2353320"/>
            <a:ext cx="817560" cy="820440"/>
          </a:xfrm>
          <a:prstGeom prst="rect">
            <a:avLst/>
          </a:prstGeom>
          <a:ln w="0">
            <a:noFill/>
          </a:ln>
        </p:spPr>
      </p:pic>
      <p:pic>
        <p:nvPicPr>
          <p:cNvPr id="198" name="object 8"/>
          <p:cNvPicPr/>
          <p:nvPr/>
        </p:nvPicPr>
        <p:blipFill>
          <a:blip r:embed="rId4"/>
          <a:stretch/>
        </p:blipFill>
        <p:spPr>
          <a:xfrm>
            <a:off x="199800" y="3452040"/>
            <a:ext cx="817560" cy="820440"/>
          </a:xfrm>
          <a:prstGeom prst="rect">
            <a:avLst/>
          </a:prstGeom>
          <a:ln w="0">
            <a:noFill/>
          </a:ln>
        </p:spPr>
      </p:pic>
      <p:pic>
        <p:nvPicPr>
          <p:cNvPr id="199" name="object 9"/>
          <p:cNvPicPr/>
          <p:nvPr/>
        </p:nvPicPr>
        <p:blipFill>
          <a:blip r:embed="rId5"/>
          <a:stretch/>
        </p:blipFill>
        <p:spPr>
          <a:xfrm>
            <a:off x="199800" y="4552200"/>
            <a:ext cx="817560" cy="817560"/>
          </a:xfrm>
          <a:prstGeom prst="rect">
            <a:avLst/>
          </a:prstGeom>
          <a:ln w="0">
            <a:noFill/>
          </a:ln>
        </p:spPr>
      </p:pic>
      <p:pic>
        <p:nvPicPr>
          <p:cNvPr id="200" name="object 10"/>
          <p:cNvPicPr/>
          <p:nvPr/>
        </p:nvPicPr>
        <p:blipFill>
          <a:blip r:embed="rId6"/>
          <a:stretch/>
        </p:blipFill>
        <p:spPr>
          <a:xfrm>
            <a:off x="199800" y="5585400"/>
            <a:ext cx="817560" cy="819000"/>
          </a:xfrm>
          <a:prstGeom prst="rect">
            <a:avLst/>
          </a:prstGeom>
          <a:ln w="0">
            <a:noFill/>
          </a:ln>
        </p:spPr>
      </p:pic>
      <p:pic>
        <p:nvPicPr>
          <p:cNvPr id="201" name="object 11"/>
          <p:cNvPicPr/>
          <p:nvPr/>
        </p:nvPicPr>
        <p:blipFill>
          <a:blip r:embed="rId7"/>
          <a:stretch/>
        </p:blipFill>
        <p:spPr>
          <a:xfrm>
            <a:off x="1549800" y="1523880"/>
            <a:ext cx="1142280" cy="709920"/>
          </a:xfrm>
          <a:prstGeom prst="rect">
            <a:avLst/>
          </a:prstGeom>
          <a:ln w="0">
            <a:noFill/>
          </a:ln>
        </p:spPr>
      </p:pic>
      <p:pic>
        <p:nvPicPr>
          <p:cNvPr id="202" name="object 12"/>
          <p:cNvPicPr/>
          <p:nvPr/>
        </p:nvPicPr>
        <p:blipFill>
          <a:blip r:embed="rId8"/>
          <a:stretch/>
        </p:blipFill>
        <p:spPr>
          <a:xfrm>
            <a:off x="2932200" y="1517760"/>
            <a:ext cx="5067000" cy="714240"/>
          </a:xfrm>
          <a:prstGeom prst="rect">
            <a:avLst/>
          </a:prstGeom>
          <a:ln w="0">
            <a:noFill/>
          </a:ln>
        </p:spPr>
      </p:pic>
      <p:sp>
        <p:nvSpPr>
          <p:cNvPr id="203" name="PlaceHolder 2"/>
          <p:cNvSpPr>
            <a:spLocks noGrp="1"/>
          </p:cNvSpPr>
          <p:nvPr>
            <p:ph type="sldNum" idx="13"/>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11</a:t>
            </a:r>
            <a:endParaRPr lang="fr-FR" sz="12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 name="object 2"/>
          <p:cNvSpPr/>
          <p:nvPr/>
        </p:nvSpPr>
        <p:spPr>
          <a:xfrm>
            <a:off x="1274400" y="2296440"/>
            <a:ext cx="7504200" cy="43257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57240" indent="-45000">
              <a:lnSpc>
                <a:spcPct val="100000"/>
              </a:lnSpc>
              <a:spcBef>
                <a:spcPts val="96"/>
              </a:spcBef>
              <a:buClr>
                <a:srgbClr val="0431FF"/>
              </a:buClr>
              <a:buSzPct val="90000"/>
              <a:buFont typeface="Arial"/>
              <a:buChar char="•"/>
              <a:tabLst>
                <a:tab pos="57960" algn="l"/>
              </a:tabLst>
            </a:pPr>
            <a:r>
              <a:rPr lang="fr-FR" sz="1000" b="1" i="1" strike="noStrike" spc="-1">
                <a:solidFill>
                  <a:srgbClr val="0431FF"/>
                </a:solidFill>
                <a:latin typeface="Verdana-BoldItalic"/>
              </a:rPr>
              <a:t>Cinq</a:t>
            </a:r>
            <a:r>
              <a:rPr lang="fr-FR" sz="1000" b="1" i="1" strike="noStrike" spc="-21">
                <a:solidFill>
                  <a:srgbClr val="0431FF"/>
                </a:solidFill>
                <a:latin typeface="Verdana-BoldItalic"/>
              </a:rPr>
              <a:t> </a:t>
            </a:r>
            <a:r>
              <a:rPr lang="fr-FR" sz="1000" b="1" i="1" strike="noStrike" spc="-12">
                <a:solidFill>
                  <a:srgbClr val="0431FF"/>
                </a:solidFill>
                <a:latin typeface="Verdana-BoldItalic"/>
              </a:rPr>
              <a:t>séminaires</a:t>
            </a:r>
            <a:r>
              <a:rPr lang="fr-FR" sz="1000" b="1" i="1" strike="noStrike" spc="-1">
                <a:solidFill>
                  <a:srgbClr val="0431FF"/>
                </a:solidFill>
                <a:latin typeface="Verdana-BoldItalic"/>
              </a:rPr>
              <a:t> à</a:t>
            </a:r>
            <a:r>
              <a:rPr lang="fr-FR" sz="1000" b="1" i="1" strike="noStrike" spc="-32">
                <a:solidFill>
                  <a:srgbClr val="0431FF"/>
                </a:solidFill>
                <a:latin typeface="Verdana-BoldItalic"/>
              </a:rPr>
              <a:t> </a:t>
            </a:r>
            <a:r>
              <a:rPr lang="fr-FR" sz="1000" b="1" i="1" strike="noStrike" spc="-12">
                <a:solidFill>
                  <a:srgbClr val="0431FF"/>
                </a:solidFill>
                <a:latin typeface="Verdana-BoldItalic"/>
              </a:rPr>
              <a:t>suivre</a:t>
            </a:r>
            <a:endParaRPr lang="fr-FR" sz="1000" b="0" strike="noStrike" spc="-1">
              <a:solidFill>
                <a:srgbClr val="000000"/>
              </a:solidFill>
              <a:latin typeface="Calibri"/>
            </a:endParaRPr>
          </a:p>
          <a:p>
            <a:pPr marL="12600" indent="45000">
              <a:lnSpc>
                <a:spcPts val="1080"/>
              </a:lnSpc>
              <a:spcBef>
                <a:spcPts val="1009"/>
              </a:spcBef>
              <a:buClr>
                <a:srgbClr val="000000"/>
              </a:buClr>
              <a:buSzPct val="90000"/>
              <a:buFont typeface="Arial"/>
              <a:buChar char="•"/>
              <a:tabLst>
                <a:tab pos="57960" algn="l"/>
              </a:tabLst>
            </a:pPr>
            <a:r>
              <a:rPr lang="fr-FR" sz="1000" b="0" strike="noStrike" spc="-1">
                <a:solidFill>
                  <a:srgbClr val="000000"/>
                </a:solidFill>
                <a:latin typeface="Verdana"/>
              </a:rPr>
              <a:t>Des</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4">
                <a:solidFill>
                  <a:srgbClr val="000000"/>
                </a:solidFill>
                <a:latin typeface="Verdana"/>
              </a:rPr>
              <a:t> </a:t>
            </a:r>
            <a:r>
              <a:rPr lang="fr-FR" sz="1000" b="0" strike="noStrike" spc="-1">
                <a:solidFill>
                  <a:srgbClr val="000000"/>
                </a:solidFill>
                <a:latin typeface="Verdana"/>
              </a:rPr>
              <a:t>spécifiquement</a:t>
            </a:r>
            <a:r>
              <a:rPr lang="fr-FR" sz="1000" b="0" strike="noStrike" spc="-15">
                <a:solidFill>
                  <a:srgbClr val="000000"/>
                </a:solidFill>
                <a:latin typeface="Verdana"/>
              </a:rPr>
              <a:t> </a:t>
            </a:r>
            <a:r>
              <a:rPr lang="fr-FR" sz="1000" b="0" strike="noStrike" spc="-1">
                <a:solidFill>
                  <a:srgbClr val="000000"/>
                </a:solidFill>
                <a:latin typeface="Verdana"/>
              </a:rPr>
              <a:t>destinées</a:t>
            </a:r>
            <a:r>
              <a:rPr lang="fr-FR" sz="1000" b="0" strike="noStrike" spc="4">
                <a:solidFill>
                  <a:srgbClr val="000000"/>
                </a:solidFill>
                <a:latin typeface="Verdana"/>
              </a:rPr>
              <a:t> </a:t>
            </a:r>
            <a:r>
              <a:rPr lang="fr-FR" sz="1000" b="0" strike="noStrike" spc="-1">
                <a:solidFill>
                  <a:srgbClr val="000000"/>
                </a:solidFill>
                <a:latin typeface="Verdana"/>
              </a:rPr>
              <a:t>aux</a:t>
            </a:r>
            <a:r>
              <a:rPr lang="fr-FR" sz="1000" b="0" strike="noStrike" spc="-46">
                <a:solidFill>
                  <a:srgbClr val="000000"/>
                </a:solidFill>
                <a:latin typeface="Verdana"/>
              </a:rPr>
              <a:t> </a:t>
            </a:r>
            <a:r>
              <a:rPr lang="fr-FR" sz="1000" b="0" strike="noStrike" spc="-1">
                <a:solidFill>
                  <a:srgbClr val="000000"/>
                </a:solidFill>
                <a:latin typeface="Verdana"/>
              </a:rPr>
              <a:t>étudiants</a:t>
            </a:r>
            <a:r>
              <a:rPr lang="fr-FR" sz="1000" b="0" strike="noStrike" spc="-32">
                <a:solidFill>
                  <a:srgbClr val="000000"/>
                </a:solidFill>
                <a:latin typeface="Verdana"/>
              </a:rPr>
              <a:t> </a:t>
            </a:r>
            <a:r>
              <a:rPr lang="fr-FR" sz="1000" b="0" strike="noStrike" spc="-1">
                <a:solidFill>
                  <a:srgbClr val="000000"/>
                </a:solidFill>
                <a:latin typeface="Verdana"/>
              </a:rPr>
              <a:t>du</a:t>
            </a:r>
            <a:r>
              <a:rPr lang="fr-FR" sz="1000" b="0" strike="noStrike" spc="-41">
                <a:solidFill>
                  <a:srgbClr val="000000"/>
                </a:solidFill>
                <a:latin typeface="Verdana"/>
              </a:rPr>
              <a:t> </a:t>
            </a:r>
            <a:r>
              <a:rPr lang="fr-FR" sz="1000" b="0" strike="noStrike" spc="-1">
                <a:solidFill>
                  <a:srgbClr val="000000"/>
                </a:solidFill>
                <a:latin typeface="Verdana"/>
              </a:rPr>
              <a:t>Programme</a:t>
            </a:r>
            <a:r>
              <a:rPr lang="fr-FR" sz="1000" b="0" strike="noStrike" spc="-7">
                <a:solidFill>
                  <a:srgbClr val="000000"/>
                </a:solidFill>
                <a:latin typeface="Verdana"/>
              </a:rPr>
              <a:t> </a:t>
            </a:r>
            <a:r>
              <a:rPr lang="fr-FR" sz="1000" b="0" strike="noStrike" spc="-1">
                <a:solidFill>
                  <a:srgbClr val="000000"/>
                </a:solidFill>
                <a:latin typeface="Verdana"/>
              </a:rPr>
              <a:t>Gradué</a:t>
            </a:r>
            <a:r>
              <a:rPr lang="fr-FR" sz="1000" b="0" strike="noStrike" spc="-32">
                <a:solidFill>
                  <a:srgbClr val="000000"/>
                </a:solidFill>
                <a:latin typeface="Verdana"/>
              </a:rPr>
              <a:t> </a:t>
            </a:r>
            <a:r>
              <a:rPr lang="fr-FR" sz="1000" b="0" strike="noStrike" spc="-1">
                <a:solidFill>
                  <a:srgbClr val="000000"/>
                </a:solidFill>
                <a:latin typeface="Verdana"/>
              </a:rPr>
              <a:t>sont</a:t>
            </a:r>
            <a:r>
              <a:rPr lang="fr-FR" sz="1000" b="0" strike="noStrike" spc="-26">
                <a:solidFill>
                  <a:srgbClr val="000000"/>
                </a:solidFill>
                <a:latin typeface="Verdana"/>
              </a:rPr>
              <a:t> </a:t>
            </a:r>
            <a:r>
              <a:rPr lang="fr-FR" sz="1000" b="0" strike="noStrike" spc="-1">
                <a:solidFill>
                  <a:srgbClr val="000000"/>
                </a:solidFill>
                <a:latin typeface="Verdana"/>
              </a:rPr>
              <a:t>prévues</a:t>
            </a:r>
            <a:r>
              <a:rPr lang="fr-FR" sz="1000" b="0" strike="noStrike" spc="-7">
                <a:solidFill>
                  <a:srgbClr val="000000"/>
                </a:solidFill>
                <a:latin typeface="Verdana"/>
              </a:rPr>
              <a:t> </a:t>
            </a:r>
            <a:r>
              <a:rPr lang="fr-FR" sz="1000" b="0" strike="noStrike" spc="-1">
                <a:solidFill>
                  <a:srgbClr val="000000"/>
                </a:solidFill>
                <a:latin typeface="Verdana"/>
              </a:rPr>
              <a:t>les</a:t>
            </a:r>
            <a:r>
              <a:rPr lang="fr-FR" sz="1000" b="0" strike="noStrike" spc="-41">
                <a:solidFill>
                  <a:srgbClr val="000000"/>
                </a:solidFill>
                <a:latin typeface="Verdana"/>
              </a:rPr>
              <a:t> </a:t>
            </a:r>
            <a:r>
              <a:rPr lang="fr-FR" sz="1000" b="0" strike="noStrike" spc="-1">
                <a:solidFill>
                  <a:srgbClr val="000000"/>
                </a:solidFill>
                <a:latin typeface="Verdana"/>
              </a:rPr>
              <a:t>vendredis</a:t>
            </a:r>
            <a:r>
              <a:rPr lang="fr-FR" sz="1000" b="0" strike="noStrike" spc="-26">
                <a:solidFill>
                  <a:srgbClr val="000000"/>
                </a:solidFill>
                <a:latin typeface="Verdana"/>
              </a:rPr>
              <a:t> </a:t>
            </a:r>
            <a:r>
              <a:rPr lang="fr-FR" sz="1000" b="0" strike="noStrike" spc="-12">
                <a:solidFill>
                  <a:srgbClr val="000000"/>
                </a:solidFill>
                <a:latin typeface="Verdana"/>
              </a:rPr>
              <a:t>après- </a:t>
            </a:r>
            <a:r>
              <a:rPr lang="fr-FR" sz="1000" b="0" strike="noStrike" spc="-1">
                <a:solidFill>
                  <a:srgbClr val="000000"/>
                </a:solidFill>
                <a:latin typeface="Verdana"/>
              </a:rPr>
              <a:t>midi.</a:t>
            </a:r>
            <a:r>
              <a:rPr lang="fr-FR" sz="1000" b="0" strike="noStrike" spc="-46">
                <a:solidFill>
                  <a:srgbClr val="000000"/>
                </a:solidFill>
                <a:latin typeface="Verdana"/>
              </a:rPr>
              <a:t> </a:t>
            </a:r>
            <a:r>
              <a:rPr lang="fr-FR" sz="1000" b="0" strike="noStrike" spc="-1">
                <a:solidFill>
                  <a:srgbClr val="000000"/>
                </a:solidFill>
                <a:latin typeface="Verdana"/>
              </a:rPr>
              <a:t>Les</a:t>
            </a:r>
            <a:r>
              <a:rPr lang="fr-FR" sz="1000" b="0" strike="noStrike" spc="-12">
                <a:solidFill>
                  <a:srgbClr val="000000"/>
                </a:solidFill>
                <a:latin typeface="Verdana"/>
              </a:rPr>
              <a:t> </a:t>
            </a:r>
            <a:r>
              <a:rPr lang="fr-FR" sz="1000" b="0" strike="noStrike" spc="-1">
                <a:solidFill>
                  <a:srgbClr val="000000"/>
                </a:solidFill>
                <a:latin typeface="Verdana"/>
              </a:rPr>
              <a:t>thèmes</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21">
                <a:solidFill>
                  <a:srgbClr val="000000"/>
                </a:solidFill>
                <a:latin typeface="Verdana"/>
              </a:rPr>
              <a:t> </a:t>
            </a:r>
            <a:r>
              <a:rPr lang="fr-FR" sz="1000" b="0" strike="noStrike" spc="-1">
                <a:solidFill>
                  <a:srgbClr val="000000"/>
                </a:solidFill>
                <a:latin typeface="Verdana"/>
              </a:rPr>
              <a:t>intervenants</a:t>
            </a:r>
            <a:r>
              <a:rPr lang="fr-FR" sz="1000" b="0" strike="noStrike" spc="12">
                <a:solidFill>
                  <a:srgbClr val="000000"/>
                </a:solidFill>
                <a:latin typeface="Verdana"/>
              </a:rPr>
              <a:t> </a:t>
            </a:r>
            <a:r>
              <a:rPr lang="fr-FR" sz="1000" b="0" strike="noStrike" spc="-1">
                <a:solidFill>
                  <a:srgbClr val="000000"/>
                </a:solidFill>
                <a:latin typeface="Verdana"/>
              </a:rPr>
              <a:t>sont</a:t>
            </a:r>
            <a:r>
              <a:rPr lang="fr-FR" sz="1000" b="0" strike="noStrike" spc="-12">
                <a:solidFill>
                  <a:srgbClr val="000000"/>
                </a:solidFill>
                <a:latin typeface="Verdana"/>
              </a:rPr>
              <a:t> </a:t>
            </a:r>
            <a:r>
              <a:rPr lang="fr-FR" sz="1000" b="0" strike="noStrike" spc="-1">
                <a:solidFill>
                  <a:srgbClr val="000000"/>
                </a:solidFill>
                <a:latin typeface="Verdana"/>
              </a:rPr>
              <a:t>choisis</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
                <a:solidFill>
                  <a:srgbClr val="000000"/>
                </a:solidFill>
                <a:latin typeface="Verdana"/>
              </a:rPr>
              <a:t>manière</a:t>
            </a:r>
            <a:r>
              <a:rPr lang="fr-FR" sz="1000" b="0" strike="noStrike" spc="-15">
                <a:solidFill>
                  <a:srgbClr val="000000"/>
                </a:solidFill>
                <a:latin typeface="Verdana"/>
              </a:rPr>
              <a:t> </a:t>
            </a:r>
            <a:r>
              <a:rPr lang="fr-FR" sz="1000" b="0" strike="noStrike" spc="-1">
                <a:solidFill>
                  <a:srgbClr val="000000"/>
                </a:solidFill>
                <a:latin typeface="Verdana"/>
              </a:rPr>
              <a:t>à</a:t>
            </a:r>
            <a:r>
              <a:rPr lang="fr-FR" sz="1000" b="0" strike="noStrike" spc="-32">
                <a:solidFill>
                  <a:srgbClr val="000000"/>
                </a:solidFill>
                <a:latin typeface="Verdana"/>
              </a:rPr>
              <a:t> </a:t>
            </a:r>
            <a:r>
              <a:rPr lang="fr-FR" sz="1000" b="0" strike="noStrike" spc="-1">
                <a:solidFill>
                  <a:srgbClr val="000000"/>
                </a:solidFill>
                <a:latin typeface="Verdana"/>
              </a:rPr>
              <a:t>offrir</a:t>
            </a:r>
            <a:r>
              <a:rPr lang="fr-FR" sz="1000" b="0" strike="noStrike" spc="-26">
                <a:solidFill>
                  <a:srgbClr val="000000"/>
                </a:solidFill>
                <a:latin typeface="Verdana"/>
              </a:rPr>
              <a:t> </a:t>
            </a:r>
            <a:r>
              <a:rPr lang="fr-FR" sz="1000" b="0" strike="noStrike" spc="-1">
                <a:solidFill>
                  <a:srgbClr val="000000"/>
                </a:solidFill>
                <a:latin typeface="Verdana"/>
              </a:rPr>
              <a:t>aux</a:t>
            </a:r>
            <a:r>
              <a:rPr lang="fr-FR" sz="1000" b="0" strike="noStrike" spc="-32">
                <a:solidFill>
                  <a:srgbClr val="000000"/>
                </a:solidFill>
                <a:latin typeface="Verdana"/>
              </a:rPr>
              <a:t> </a:t>
            </a:r>
            <a:r>
              <a:rPr lang="fr-FR" sz="1000" b="0" strike="noStrike" spc="-1">
                <a:solidFill>
                  <a:srgbClr val="000000"/>
                </a:solidFill>
                <a:latin typeface="Verdana"/>
              </a:rPr>
              <a:t>étudiants</a:t>
            </a:r>
            <a:r>
              <a:rPr lang="fr-FR" sz="1000" b="0" strike="noStrike" spc="-12">
                <a:solidFill>
                  <a:srgbClr val="000000"/>
                </a:solidFill>
                <a:latin typeface="Verdana"/>
              </a:rPr>
              <a:t> </a:t>
            </a:r>
            <a:r>
              <a:rPr lang="fr-FR" sz="1000" b="0" strike="noStrike" spc="-1">
                <a:solidFill>
                  <a:srgbClr val="000000"/>
                </a:solidFill>
                <a:latin typeface="Verdana"/>
              </a:rPr>
              <a:t>une</a:t>
            </a:r>
            <a:r>
              <a:rPr lang="fr-FR" sz="1000" b="0" strike="noStrike" spc="-26">
                <a:solidFill>
                  <a:srgbClr val="000000"/>
                </a:solidFill>
                <a:latin typeface="Verdana"/>
              </a:rPr>
              <a:t> </a:t>
            </a:r>
            <a:r>
              <a:rPr lang="fr-FR" sz="1000" b="0" strike="noStrike" spc="-1">
                <a:solidFill>
                  <a:srgbClr val="000000"/>
                </a:solidFill>
                <a:latin typeface="Verdana"/>
              </a:rPr>
              <a:t>formation</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haut</a:t>
            </a:r>
            <a:r>
              <a:rPr lang="fr-FR" sz="1000" b="0" strike="noStrike" spc="-21">
                <a:solidFill>
                  <a:srgbClr val="000000"/>
                </a:solidFill>
                <a:latin typeface="Verdana"/>
              </a:rPr>
              <a:t> </a:t>
            </a:r>
            <a:r>
              <a:rPr lang="fr-FR" sz="1000" b="0" strike="noStrike" spc="-1">
                <a:solidFill>
                  <a:srgbClr val="000000"/>
                </a:solidFill>
                <a:latin typeface="Verdana"/>
              </a:rPr>
              <a:t>niveau</a:t>
            </a:r>
            <a:r>
              <a:rPr lang="fr-FR" sz="1000" b="0" strike="noStrike" spc="-15">
                <a:solidFill>
                  <a:srgbClr val="000000"/>
                </a:solidFill>
                <a:latin typeface="Verdana"/>
              </a:rPr>
              <a:t> </a:t>
            </a:r>
            <a:r>
              <a:rPr lang="fr-FR" sz="1000" b="0" strike="noStrike" spc="-26">
                <a:solidFill>
                  <a:srgbClr val="000000"/>
                </a:solidFill>
                <a:latin typeface="Verdana"/>
              </a:rPr>
              <a:t>sur </a:t>
            </a:r>
            <a:r>
              <a:rPr lang="fr-FR" sz="1000" b="0" strike="noStrike" spc="-1">
                <a:solidFill>
                  <a:srgbClr val="000000"/>
                </a:solidFill>
                <a:latin typeface="Verdana"/>
              </a:rPr>
              <a:t>les</a:t>
            </a:r>
            <a:r>
              <a:rPr lang="fr-FR" sz="1000" b="0" strike="noStrike" spc="-35">
                <a:solidFill>
                  <a:srgbClr val="000000"/>
                </a:solidFill>
                <a:latin typeface="Verdana"/>
              </a:rPr>
              <a:t> </a:t>
            </a:r>
            <a:r>
              <a:rPr lang="fr-FR" sz="1000" b="0" strike="noStrike" spc="-1">
                <a:solidFill>
                  <a:srgbClr val="000000"/>
                </a:solidFill>
                <a:latin typeface="Verdana"/>
              </a:rPr>
              <a:t>problématiques</a:t>
            </a:r>
            <a:r>
              <a:rPr lang="fr-FR" sz="1000" b="0" strike="noStrike" spc="-12">
                <a:solidFill>
                  <a:srgbClr val="000000"/>
                </a:solidFill>
                <a:latin typeface="Verdana"/>
              </a:rPr>
              <a:t> </a:t>
            </a:r>
            <a:r>
              <a:rPr lang="fr-FR" sz="1000" b="0" strike="noStrike" spc="-1">
                <a:solidFill>
                  <a:srgbClr val="000000"/>
                </a:solidFill>
                <a:latin typeface="Verdana"/>
              </a:rPr>
              <a:t>propres au</a:t>
            </a:r>
            <a:r>
              <a:rPr lang="fr-FR" sz="1000" b="0" strike="noStrike" spc="-32">
                <a:solidFill>
                  <a:srgbClr val="000000"/>
                </a:solidFill>
                <a:latin typeface="Verdana"/>
              </a:rPr>
              <a:t> </a:t>
            </a:r>
            <a:r>
              <a:rPr lang="fr-FR" sz="1000" b="0" strike="noStrike" spc="-1">
                <a:solidFill>
                  <a:srgbClr val="000000"/>
                </a:solidFill>
                <a:latin typeface="Verdana"/>
              </a:rPr>
              <a:t>Programme avec</a:t>
            </a:r>
            <a:r>
              <a:rPr lang="fr-FR" sz="1000" b="0" strike="noStrike" spc="-21">
                <a:solidFill>
                  <a:srgbClr val="000000"/>
                </a:solidFill>
                <a:latin typeface="Verdana"/>
              </a:rPr>
              <a:t> </a:t>
            </a:r>
            <a:r>
              <a:rPr lang="fr-FR" sz="1000" b="0" strike="noStrike" spc="-1">
                <a:solidFill>
                  <a:srgbClr val="000000"/>
                </a:solidFill>
                <a:latin typeface="Verdana"/>
              </a:rPr>
              <a:t>une</a:t>
            </a:r>
            <a:r>
              <a:rPr lang="fr-FR" sz="1000" b="0" strike="noStrike" spc="-35">
                <a:solidFill>
                  <a:srgbClr val="000000"/>
                </a:solidFill>
                <a:latin typeface="Verdana"/>
              </a:rPr>
              <a:t> </a:t>
            </a:r>
            <a:r>
              <a:rPr lang="fr-FR" sz="1000" b="0" strike="noStrike" spc="-1">
                <a:solidFill>
                  <a:srgbClr val="000000"/>
                </a:solidFill>
                <a:latin typeface="Verdana"/>
              </a:rPr>
              <a:t>attention</a:t>
            </a:r>
            <a:r>
              <a:rPr lang="fr-FR" sz="1000" b="0" strike="noStrike" spc="-7">
                <a:solidFill>
                  <a:srgbClr val="000000"/>
                </a:solidFill>
                <a:latin typeface="Verdana"/>
              </a:rPr>
              <a:t> </a:t>
            </a:r>
            <a:r>
              <a:rPr lang="fr-FR" sz="1000" b="0" strike="noStrike" spc="-1">
                <a:solidFill>
                  <a:srgbClr val="000000"/>
                </a:solidFill>
                <a:latin typeface="Verdana"/>
              </a:rPr>
              <a:t>particulière</a:t>
            </a:r>
            <a:r>
              <a:rPr lang="fr-FR" sz="1000" b="0" strike="noStrike" spc="-35">
                <a:solidFill>
                  <a:srgbClr val="000000"/>
                </a:solidFill>
                <a:latin typeface="Verdana"/>
              </a:rPr>
              <a:t> </a:t>
            </a:r>
            <a:r>
              <a:rPr lang="fr-FR" sz="1000" b="0" strike="noStrike" spc="-1">
                <a:solidFill>
                  <a:srgbClr val="000000"/>
                </a:solidFill>
                <a:latin typeface="Verdana"/>
              </a:rPr>
              <a:t>à</a:t>
            </a:r>
            <a:r>
              <a:rPr lang="fr-FR" sz="1000" b="0" strike="noStrike" spc="-41">
                <a:solidFill>
                  <a:srgbClr val="000000"/>
                </a:solidFill>
                <a:latin typeface="Verdana"/>
              </a:rPr>
              <a:t> </a:t>
            </a:r>
            <a:r>
              <a:rPr lang="fr-FR" sz="1000" b="0" strike="noStrike" spc="-1">
                <a:solidFill>
                  <a:srgbClr val="000000"/>
                </a:solidFill>
                <a:latin typeface="Verdana"/>
              </a:rPr>
              <a:t>l’approche</a:t>
            </a:r>
            <a:r>
              <a:rPr lang="fr-FR" sz="1000" b="0" strike="noStrike" spc="-21">
                <a:solidFill>
                  <a:srgbClr val="000000"/>
                </a:solidFill>
                <a:latin typeface="Verdana"/>
              </a:rPr>
              <a:t> </a:t>
            </a:r>
            <a:r>
              <a:rPr lang="fr-FR" sz="1000" b="0" strike="noStrike" spc="-1">
                <a:solidFill>
                  <a:srgbClr val="000000"/>
                </a:solidFill>
                <a:latin typeface="Verdana"/>
              </a:rPr>
              <a:t>interdisciplinaire</a:t>
            </a:r>
            <a:r>
              <a:rPr lang="fr-FR" sz="1000" b="0" strike="noStrike" spc="-55">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à</a:t>
            </a:r>
            <a:r>
              <a:rPr lang="fr-FR" sz="1000" b="0" strike="noStrike" spc="-32">
                <a:solidFill>
                  <a:srgbClr val="000000"/>
                </a:solidFill>
                <a:latin typeface="Verdana"/>
              </a:rPr>
              <a:t> </a:t>
            </a:r>
            <a:r>
              <a:rPr lang="fr-FR" sz="1000" b="0" strike="noStrike" spc="-26">
                <a:solidFill>
                  <a:srgbClr val="000000"/>
                </a:solidFill>
                <a:latin typeface="Verdana"/>
              </a:rPr>
              <a:t>la </a:t>
            </a:r>
            <a:r>
              <a:rPr lang="fr-FR" sz="1000" b="0" strike="noStrike" spc="-1">
                <a:solidFill>
                  <a:srgbClr val="000000"/>
                </a:solidFill>
                <a:latin typeface="Verdana"/>
              </a:rPr>
              <a:t>dimension</a:t>
            </a:r>
            <a:r>
              <a:rPr lang="fr-FR" sz="1000" b="0" strike="noStrike" spc="-32">
                <a:solidFill>
                  <a:srgbClr val="000000"/>
                </a:solidFill>
                <a:latin typeface="Verdana"/>
              </a:rPr>
              <a:t> </a:t>
            </a:r>
            <a:r>
              <a:rPr lang="fr-FR" sz="1000" b="0" strike="noStrike" spc="-12">
                <a:solidFill>
                  <a:srgbClr val="000000"/>
                </a:solidFill>
                <a:latin typeface="Verdana"/>
              </a:rPr>
              <a:t>internationale.</a:t>
            </a:r>
            <a:endParaRPr lang="fr-FR" sz="1000" b="0" strike="noStrike" spc="-1">
              <a:solidFill>
                <a:srgbClr val="000000"/>
              </a:solidFill>
              <a:latin typeface="Calibri"/>
            </a:endParaRPr>
          </a:p>
          <a:p>
            <a:pPr marL="12600" indent="45000">
              <a:lnSpc>
                <a:spcPts val="1080"/>
              </a:lnSpc>
              <a:spcBef>
                <a:spcPts val="1001"/>
              </a:spcBef>
              <a:buClr>
                <a:srgbClr val="000000"/>
              </a:buClr>
              <a:buSzPct val="90000"/>
              <a:buFont typeface="Arial"/>
              <a:buChar char="•"/>
              <a:tabLst>
                <a:tab pos="57960" algn="l"/>
              </a:tabLst>
            </a:pPr>
            <a:r>
              <a:rPr lang="fr-FR" sz="1000" b="0" strike="noStrike" spc="-1">
                <a:solidFill>
                  <a:srgbClr val="000000"/>
                </a:solidFill>
                <a:latin typeface="Verdana"/>
              </a:rPr>
              <a:t>Les</a:t>
            </a:r>
            <a:r>
              <a:rPr lang="fr-FR" sz="1000" b="0" strike="noStrike" spc="-15">
                <a:solidFill>
                  <a:srgbClr val="000000"/>
                </a:solidFill>
                <a:latin typeface="Verdana"/>
              </a:rPr>
              <a:t> </a:t>
            </a:r>
            <a:r>
              <a:rPr lang="fr-FR" sz="1000" b="0" strike="noStrike" spc="-1">
                <a:solidFill>
                  <a:srgbClr val="000000"/>
                </a:solidFill>
                <a:latin typeface="Verdana"/>
              </a:rPr>
              <a:t>étudiants</a:t>
            </a:r>
            <a:r>
              <a:rPr lang="fr-FR" sz="1000" b="0" strike="noStrike" spc="-15">
                <a:solidFill>
                  <a:srgbClr val="000000"/>
                </a:solidFill>
                <a:latin typeface="Verdana"/>
              </a:rPr>
              <a:t> </a:t>
            </a:r>
            <a:r>
              <a:rPr lang="fr-FR" sz="1000" b="0" strike="noStrike" spc="-1">
                <a:solidFill>
                  <a:srgbClr val="000000"/>
                </a:solidFill>
                <a:latin typeface="Verdana"/>
              </a:rPr>
              <a:t>souhaitant</a:t>
            </a:r>
            <a:r>
              <a:rPr lang="fr-FR" sz="1000" b="0" strike="noStrike" spc="-15">
                <a:solidFill>
                  <a:srgbClr val="000000"/>
                </a:solidFill>
                <a:latin typeface="Verdana"/>
              </a:rPr>
              <a:t> </a:t>
            </a:r>
            <a:r>
              <a:rPr lang="fr-FR" sz="1000" b="0" strike="noStrike" spc="-1">
                <a:solidFill>
                  <a:srgbClr val="000000"/>
                </a:solidFill>
                <a:latin typeface="Verdana"/>
              </a:rPr>
              <a:t>obtenir</a:t>
            </a:r>
            <a:r>
              <a:rPr lang="fr-FR" sz="1000" b="0" strike="noStrike" spc="-26">
                <a:solidFill>
                  <a:srgbClr val="000000"/>
                </a:solidFill>
                <a:latin typeface="Verdana"/>
              </a:rPr>
              <a:t> </a:t>
            </a:r>
            <a:r>
              <a:rPr lang="fr-FR" sz="1000" b="0" strike="noStrike" spc="-1">
                <a:solidFill>
                  <a:srgbClr val="000000"/>
                </a:solidFill>
                <a:latin typeface="Verdana"/>
              </a:rPr>
              <a:t>le</a:t>
            </a:r>
            <a:r>
              <a:rPr lang="fr-FR" sz="1000" b="0" strike="noStrike" spc="-46">
                <a:solidFill>
                  <a:srgbClr val="000000"/>
                </a:solidFill>
                <a:latin typeface="Verdana"/>
              </a:rPr>
              <a:t> </a:t>
            </a:r>
            <a:r>
              <a:rPr lang="fr-FR" sz="1000" b="0" strike="noStrike" spc="-1">
                <a:solidFill>
                  <a:srgbClr val="000000"/>
                </a:solidFill>
                <a:latin typeface="Verdana"/>
              </a:rPr>
              <a:t>label</a:t>
            </a:r>
            <a:r>
              <a:rPr lang="fr-FR" sz="1000" b="0" strike="noStrike" spc="-35">
                <a:solidFill>
                  <a:srgbClr val="000000"/>
                </a:solidFill>
                <a:latin typeface="Verdana"/>
              </a:rPr>
              <a:t> </a:t>
            </a:r>
            <a:r>
              <a:rPr lang="fr-FR" sz="1000" b="0" strike="noStrike" spc="-1">
                <a:solidFill>
                  <a:srgbClr val="000000"/>
                </a:solidFill>
                <a:latin typeface="Verdana"/>
              </a:rPr>
              <a:t>Graduate</a:t>
            </a:r>
            <a:r>
              <a:rPr lang="fr-FR" sz="1000" b="0" strike="noStrike" spc="-12">
                <a:solidFill>
                  <a:srgbClr val="000000"/>
                </a:solidFill>
                <a:latin typeface="Verdana"/>
              </a:rPr>
              <a:t> </a:t>
            </a:r>
            <a:r>
              <a:rPr lang="fr-FR" sz="1000" b="0" strike="noStrike" spc="-1">
                <a:solidFill>
                  <a:srgbClr val="000000"/>
                </a:solidFill>
                <a:latin typeface="Verdana"/>
              </a:rPr>
              <a:t>Programme</a:t>
            </a:r>
            <a:r>
              <a:rPr lang="fr-FR" sz="1000" b="0" strike="noStrike" spc="-12">
                <a:solidFill>
                  <a:srgbClr val="000000"/>
                </a:solidFill>
                <a:latin typeface="Verdana"/>
              </a:rPr>
              <a:t> </a:t>
            </a:r>
            <a:r>
              <a:rPr lang="fr-FR" sz="1000" b="0" strike="noStrike" spc="-1">
                <a:solidFill>
                  <a:srgbClr val="000000"/>
                </a:solidFill>
                <a:latin typeface="Verdana"/>
              </a:rPr>
              <a:t>devront</a:t>
            </a:r>
            <a:r>
              <a:rPr lang="fr-FR" sz="1000" b="0" strike="noStrike" spc="-7">
                <a:solidFill>
                  <a:srgbClr val="000000"/>
                </a:solidFill>
                <a:latin typeface="Verdana"/>
              </a:rPr>
              <a:t> </a:t>
            </a:r>
            <a:r>
              <a:rPr lang="fr-FR" sz="1000" b="0" strike="noStrike" spc="-1">
                <a:solidFill>
                  <a:srgbClr val="000000"/>
                </a:solidFill>
                <a:latin typeface="Verdana"/>
              </a:rPr>
              <a:t>assister</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émarger</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41">
                <a:solidFill>
                  <a:srgbClr val="000000"/>
                </a:solidFill>
                <a:latin typeface="Verdana"/>
              </a:rPr>
              <a:t> </a:t>
            </a:r>
            <a:r>
              <a:rPr lang="fr-FR" sz="1000" b="0" strike="noStrike" spc="-1">
                <a:solidFill>
                  <a:srgbClr val="000000"/>
                </a:solidFill>
                <a:latin typeface="Verdana"/>
              </a:rPr>
              <a:t>5</a:t>
            </a:r>
            <a:r>
              <a:rPr lang="fr-FR" sz="1000" b="0" strike="noStrike" spc="-32">
                <a:solidFill>
                  <a:srgbClr val="000000"/>
                </a:solidFill>
                <a:latin typeface="Verdana"/>
              </a:rPr>
              <a:t> </a:t>
            </a:r>
            <a:r>
              <a:rPr lang="fr-FR" sz="1000" b="0" strike="noStrike" spc="-12">
                <a:solidFill>
                  <a:srgbClr val="000000"/>
                </a:solidFill>
                <a:latin typeface="Verdana"/>
              </a:rPr>
              <a:t>conférences </a:t>
            </a:r>
            <a:r>
              <a:rPr lang="fr-FR" sz="1000" b="0" strike="noStrike" spc="-1">
                <a:solidFill>
                  <a:srgbClr val="000000"/>
                </a:solidFill>
                <a:latin typeface="Verdana"/>
              </a:rPr>
              <a:t>minimum.</a:t>
            </a:r>
            <a:r>
              <a:rPr lang="fr-FR" sz="1000" b="0" strike="noStrike" spc="-46">
                <a:solidFill>
                  <a:srgbClr val="000000"/>
                </a:solidFill>
                <a:latin typeface="Verdana"/>
              </a:rPr>
              <a:t> </a:t>
            </a:r>
            <a:r>
              <a:rPr lang="fr-FR" sz="1000" b="0" strike="noStrike" spc="-1">
                <a:solidFill>
                  <a:srgbClr val="000000"/>
                </a:solidFill>
                <a:latin typeface="Verdana"/>
              </a:rPr>
              <a:t>Le</a:t>
            </a:r>
            <a:r>
              <a:rPr lang="fr-FR" sz="1000" b="0" strike="noStrike" spc="-26">
                <a:solidFill>
                  <a:srgbClr val="000000"/>
                </a:solidFill>
                <a:latin typeface="Verdana"/>
              </a:rPr>
              <a:t> </a:t>
            </a:r>
            <a:r>
              <a:rPr lang="fr-FR" sz="1000" b="0" strike="noStrike" spc="-1">
                <a:solidFill>
                  <a:srgbClr val="000000"/>
                </a:solidFill>
                <a:latin typeface="Verdana"/>
              </a:rPr>
              <a:t>calendrier</a:t>
            </a:r>
            <a:r>
              <a:rPr lang="fr-FR" sz="1000" b="0" strike="noStrike" spc="-21">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hebdomadaires</a:t>
            </a:r>
            <a:r>
              <a:rPr lang="fr-FR" sz="1000" b="0" strike="noStrike" spc="4">
                <a:solidFill>
                  <a:srgbClr val="000000"/>
                </a:solidFill>
                <a:latin typeface="Verdana"/>
              </a:rPr>
              <a:t> </a:t>
            </a:r>
            <a:r>
              <a:rPr lang="fr-FR" sz="1000" b="0" strike="noStrike" spc="-1">
                <a:solidFill>
                  <a:srgbClr val="000000"/>
                </a:solidFill>
                <a:latin typeface="Verdana"/>
              </a:rPr>
              <a:t>pour</a:t>
            </a:r>
            <a:r>
              <a:rPr lang="fr-FR" sz="1000" b="0" strike="noStrike" spc="-26">
                <a:solidFill>
                  <a:srgbClr val="000000"/>
                </a:solidFill>
                <a:latin typeface="Verdana"/>
              </a:rPr>
              <a:t> </a:t>
            </a:r>
            <a:r>
              <a:rPr lang="fr-FR" sz="1000" b="0" strike="noStrike" spc="-1">
                <a:solidFill>
                  <a:srgbClr val="000000"/>
                </a:solidFill>
                <a:latin typeface="Verdana"/>
              </a:rPr>
              <a:t>l’année</a:t>
            </a:r>
            <a:r>
              <a:rPr lang="fr-FR" sz="1000" b="0" strike="noStrike" spc="-32">
                <a:solidFill>
                  <a:srgbClr val="000000"/>
                </a:solidFill>
                <a:latin typeface="Verdana"/>
              </a:rPr>
              <a:t> </a:t>
            </a:r>
            <a:r>
              <a:rPr lang="fr-FR" sz="1000" b="0" strike="noStrike" spc="-1">
                <a:solidFill>
                  <a:srgbClr val="000000"/>
                </a:solidFill>
                <a:latin typeface="Verdana"/>
              </a:rPr>
              <a:t>2022-2023</a:t>
            </a:r>
            <a:r>
              <a:rPr lang="fr-FR" sz="1000" b="0" strike="noStrike" spc="-21">
                <a:solidFill>
                  <a:srgbClr val="000000"/>
                </a:solidFill>
                <a:latin typeface="Verdana"/>
              </a:rPr>
              <a:t> </a:t>
            </a:r>
            <a:r>
              <a:rPr lang="fr-FR" sz="1000" b="0" strike="noStrike" spc="-1">
                <a:solidFill>
                  <a:srgbClr val="000000"/>
                </a:solidFill>
                <a:latin typeface="Verdana"/>
              </a:rPr>
              <a:t>est</a:t>
            </a:r>
            <a:r>
              <a:rPr lang="fr-FR" sz="1000" b="0" strike="noStrike" spc="-15">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suivant</a:t>
            </a:r>
            <a:r>
              <a:rPr lang="fr-FR" sz="1000" b="0" strike="noStrike" spc="-35">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57240" indent="-45000">
              <a:lnSpc>
                <a:spcPts val="1140"/>
              </a:lnSpc>
              <a:spcBef>
                <a:spcPts val="876"/>
              </a:spcBef>
              <a:buClr>
                <a:srgbClr val="000000"/>
              </a:buClr>
              <a:buSzPct val="90000"/>
              <a:buFont typeface="Arial"/>
              <a:buChar char="•"/>
              <a:tabLst>
                <a:tab pos="57960" algn="l"/>
              </a:tabLst>
            </a:pPr>
            <a:r>
              <a:rPr lang="fr-FR" sz="1000" b="0" strike="noStrike" spc="-1">
                <a:solidFill>
                  <a:srgbClr val="000000"/>
                </a:solidFill>
                <a:latin typeface="Verdana"/>
              </a:rPr>
              <a:t>Les</a:t>
            </a:r>
            <a:r>
              <a:rPr lang="fr-FR" sz="1000" b="0" strike="noStrike" spc="-12">
                <a:solidFill>
                  <a:srgbClr val="000000"/>
                </a:solidFill>
                <a:latin typeface="Verdana"/>
              </a:rPr>
              <a:t> </a:t>
            </a:r>
            <a:r>
              <a:rPr lang="fr-FR" sz="1000" b="0" strike="noStrike" spc="-1">
                <a:solidFill>
                  <a:srgbClr val="000000"/>
                </a:solidFill>
                <a:latin typeface="Verdana"/>
              </a:rPr>
              <a:t>vendredis</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15h</a:t>
            </a:r>
            <a:r>
              <a:rPr lang="fr-FR" sz="1000" b="0" strike="noStrike" spc="-32">
                <a:solidFill>
                  <a:srgbClr val="000000"/>
                </a:solidFill>
                <a:latin typeface="Verdana"/>
              </a:rPr>
              <a:t> </a:t>
            </a:r>
            <a:r>
              <a:rPr lang="fr-FR" sz="1000" b="0" strike="noStrike" spc="-1">
                <a:solidFill>
                  <a:srgbClr val="000000"/>
                </a:solidFill>
                <a:latin typeface="Verdana"/>
              </a:rPr>
              <a:t>à</a:t>
            </a:r>
            <a:r>
              <a:rPr lang="fr-FR" sz="1000" b="0" strike="noStrike" spc="-35">
                <a:solidFill>
                  <a:srgbClr val="000000"/>
                </a:solidFill>
                <a:latin typeface="Verdana"/>
              </a:rPr>
              <a:t> </a:t>
            </a:r>
            <a:r>
              <a:rPr lang="fr-FR" sz="1000" b="0" strike="noStrike" spc="-1">
                <a:solidFill>
                  <a:srgbClr val="000000"/>
                </a:solidFill>
                <a:latin typeface="Verdana"/>
              </a:rPr>
              <a:t>17h</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7</a:t>
            </a:r>
            <a:r>
              <a:rPr lang="fr-FR" sz="1000" b="0" strike="noStrike" spc="-21">
                <a:solidFill>
                  <a:srgbClr val="000000"/>
                </a:solidFill>
                <a:latin typeface="Verdana"/>
              </a:rPr>
              <a:t> </a:t>
            </a:r>
            <a:r>
              <a:rPr lang="fr-FR" sz="1000" b="0" strike="noStrike" spc="-1">
                <a:solidFill>
                  <a:srgbClr val="000000"/>
                </a:solidFill>
                <a:latin typeface="Verdana"/>
              </a:rPr>
              <a:t>octobre,</a:t>
            </a:r>
            <a:r>
              <a:rPr lang="fr-FR" sz="1000" b="0" strike="noStrike" spc="12">
                <a:solidFill>
                  <a:srgbClr val="000000"/>
                </a:solidFill>
                <a:latin typeface="Verdana"/>
              </a:rPr>
              <a:t> </a:t>
            </a:r>
            <a:r>
              <a:rPr lang="fr-FR" sz="1000" b="0" strike="noStrike" spc="-1">
                <a:solidFill>
                  <a:srgbClr val="000000"/>
                </a:solidFill>
                <a:latin typeface="Verdana"/>
              </a:rPr>
              <a:t>21</a:t>
            </a:r>
            <a:r>
              <a:rPr lang="fr-FR" sz="1000" b="0" strike="noStrike" spc="-32">
                <a:solidFill>
                  <a:srgbClr val="000000"/>
                </a:solidFill>
                <a:latin typeface="Verdana"/>
              </a:rPr>
              <a:t> </a:t>
            </a:r>
            <a:r>
              <a:rPr lang="fr-FR" sz="1000" b="0" strike="noStrike" spc="-1">
                <a:solidFill>
                  <a:srgbClr val="000000"/>
                </a:solidFill>
                <a:latin typeface="Verdana"/>
              </a:rPr>
              <a:t>octobre,</a:t>
            </a:r>
            <a:r>
              <a:rPr lang="fr-FR" sz="1000" b="0" strike="noStrike" spc="12">
                <a:solidFill>
                  <a:srgbClr val="000000"/>
                </a:solidFill>
                <a:latin typeface="Verdana"/>
              </a:rPr>
              <a:t> </a:t>
            </a:r>
            <a:r>
              <a:rPr lang="fr-FR" sz="1000" b="0" strike="noStrike" spc="-1">
                <a:solidFill>
                  <a:srgbClr val="000000"/>
                </a:solidFill>
                <a:latin typeface="Verdana"/>
              </a:rPr>
              <a:t>25</a:t>
            </a:r>
            <a:r>
              <a:rPr lang="fr-FR" sz="1000" b="0" strike="noStrike" spc="-21">
                <a:solidFill>
                  <a:srgbClr val="000000"/>
                </a:solidFill>
                <a:latin typeface="Verdana"/>
              </a:rPr>
              <a:t> </a:t>
            </a:r>
            <a:r>
              <a:rPr lang="fr-FR" sz="1000" b="0" strike="noStrike" spc="-1">
                <a:solidFill>
                  <a:srgbClr val="000000"/>
                </a:solidFill>
                <a:latin typeface="Verdana"/>
              </a:rPr>
              <a:t>novembre,</a:t>
            </a:r>
            <a:r>
              <a:rPr lang="fr-FR" sz="1000" b="0" strike="noStrike" spc="9">
                <a:solidFill>
                  <a:srgbClr val="000000"/>
                </a:solidFill>
                <a:latin typeface="Verdana"/>
              </a:rPr>
              <a:t> </a:t>
            </a:r>
            <a:r>
              <a:rPr lang="fr-FR" sz="1000" b="0" strike="noStrike" spc="-1">
                <a:solidFill>
                  <a:srgbClr val="000000"/>
                </a:solidFill>
                <a:latin typeface="Verdana"/>
              </a:rPr>
              <a:t>09</a:t>
            </a:r>
            <a:r>
              <a:rPr lang="fr-FR" sz="1000" b="0" strike="noStrike" spc="-32">
                <a:solidFill>
                  <a:srgbClr val="000000"/>
                </a:solidFill>
                <a:latin typeface="Verdana"/>
              </a:rPr>
              <a:t> </a:t>
            </a:r>
            <a:r>
              <a:rPr lang="fr-FR" sz="1000" b="0" strike="noStrike" spc="-1">
                <a:solidFill>
                  <a:srgbClr val="000000"/>
                </a:solidFill>
                <a:latin typeface="Verdana"/>
              </a:rPr>
              <a:t>décembre,</a:t>
            </a:r>
            <a:r>
              <a:rPr lang="fr-FR" sz="1000" b="0" strike="noStrike" spc="12">
                <a:solidFill>
                  <a:srgbClr val="000000"/>
                </a:solidFill>
                <a:latin typeface="Verdana"/>
              </a:rPr>
              <a:t> </a:t>
            </a:r>
            <a:r>
              <a:rPr lang="fr-FR" sz="1000" b="0" strike="noStrike" spc="-1">
                <a:solidFill>
                  <a:srgbClr val="000000"/>
                </a:solidFill>
                <a:latin typeface="Verdana"/>
              </a:rPr>
              <a:t>16</a:t>
            </a:r>
            <a:r>
              <a:rPr lang="fr-FR" sz="1000" b="0" strike="noStrike" spc="-21">
                <a:solidFill>
                  <a:srgbClr val="000000"/>
                </a:solidFill>
                <a:latin typeface="Verdana"/>
              </a:rPr>
              <a:t> </a:t>
            </a:r>
            <a:r>
              <a:rPr lang="fr-FR" sz="1000" b="0" strike="noStrike" spc="-1">
                <a:solidFill>
                  <a:srgbClr val="000000"/>
                </a:solidFill>
                <a:latin typeface="Verdana"/>
              </a:rPr>
              <a:t>décembre 2022</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20</a:t>
            </a:r>
            <a:endParaRPr lang="fr-FR" sz="1000" b="0" strike="noStrike" spc="-1">
              <a:solidFill>
                <a:srgbClr val="000000"/>
              </a:solidFill>
              <a:latin typeface="Calibri"/>
            </a:endParaRPr>
          </a:p>
          <a:p>
            <a:pPr marL="12600">
              <a:lnSpc>
                <a:spcPts val="1140"/>
              </a:lnSpc>
              <a:buNone/>
              <a:tabLst>
                <a:tab pos="57960" algn="l"/>
              </a:tabLst>
            </a:pPr>
            <a:r>
              <a:rPr lang="fr-FR" sz="1000" b="0" strike="noStrike" spc="-1">
                <a:solidFill>
                  <a:srgbClr val="000000"/>
                </a:solidFill>
                <a:latin typeface="Verdana"/>
              </a:rPr>
              <a:t>janvier,</a:t>
            </a:r>
            <a:r>
              <a:rPr lang="fr-FR" sz="1000" b="0" strike="noStrike" spc="-26">
                <a:solidFill>
                  <a:srgbClr val="000000"/>
                </a:solidFill>
                <a:latin typeface="Verdana"/>
              </a:rPr>
              <a:t> </a:t>
            </a:r>
            <a:r>
              <a:rPr lang="fr-FR" sz="1000" b="0" strike="noStrike" spc="-1">
                <a:solidFill>
                  <a:srgbClr val="000000"/>
                </a:solidFill>
                <a:latin typeface="Verdana"/>
              </a:rPr>
              <a:t>27</a:t>
            </a:r>
            <a:r>
              <a:rPr lang="fr-FR" sz="1000" b="0" strike="noStrike" spc="-32">
                <a:solidFill>
                  <a:srgbClr val="000000"/>
                </a:solidFill>
                <a:latin typeface="Verdana"/>
              </a:rPr>
              <a:t> </a:t>
            </a:r>
            <a:r>
              <a:rPr lang="fr-FR" sz="1000" b="0" strike="noStrike" spc="-1">
                <a:solidFill>
                  <a:srgbClr val="000000"/>
                </a:solidFill>
                <a:latin typeface="Verdana"/>
              </a:rPr>
              <a:t>janvier</a:t>
            </a:r>
            <a:r>
              <a:rPr lang="fr-FR" sz="1000" b="0" strike="noStrike" spc="-32">
                <a:solidFill>
                  <a:srgbClr val="000000"/>
                </a:solidFill>
                <a:latin typeface="Verdana"/>
              </a:rPr>
              <a:t> </a:t>
            </a:r>
            <a:r>
              <a:rPr lang="fr-FR" sz="1000" b="0" strike="noStrike" spc="-21">
                <a:solidFill>
                  <a:srgbClr val="000000"/>
                </a:solidFill>
                <a:latin typeface="Verdana"/>
              </a:rPr>
              <a:t>2023.</a:t>
            </a:r>
            <a:endParaRPr lang="fr-FR" sz="1000" b="0" strike="noStrike" spc="-1">
              <a:solidFill>
                <a:srgbClr val="000000"/>
              </a:solidFill>
              <a:latin typeface="Calibri"/>
            </a:endParaRPr>
          </a:p>
          <a:p>
            <a:pPr marL="57240" indent="-45000">
              <a:lnSpc>
                <a:spcPct val="100000"/>
              </a:lnSpc>
              <a:spcBef>
                <a:spcPts val="876"/>
              </a:spcBef>
              <a:buClr>
                <a:srgbClr val="000000"/>
              </a:buClr>
              <a:buSzPct val="90000"/>
              <a:buFont typeface="Arial"/>
              <a:buChar char="•"/>
              <a:tabLst>
                <a:tab pos="57960" algn="l"/>
              </a:tabLst>
            </a:pPr>
            <a:r>
              <a:rPr lang="fr-FR" sz="1000" b="0" strike="noStrike" spc="-1">
                <a:solidFill>
                  <a:srgbClr val="000000"/>
                </a:solidFill>
                <a:latin typeface="Verdana"/>
              </a:rPr>
              <a:t>Les</a:t>
            </a:r>
            <a:r>
              <a:rPr lang="fr-FR" sz="1000" b="0" strike="noStrike" spc="-7">
                <a:solidFill>
                  <a:srgbClr val="000000"/>
                </a:solidFill>
                <a:latin typeface="Verdana"/>
              </a:rPr>
              <a:t> </a:t>
            </a:r>
            <a:r>
              <a:rPr lang="fr-FR" sz="1000" b="0" strike="noStrike" spc="-1">
                <a:solidFill>
                  <a:srgbClr val="000000"/>
                </a:solidFill>
                <a:latin typeface="Verdana"/>
              </a:rPr>
              <a:t>thèmes</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7">
                <a:solidFill>
                  <a:srgbClr val="000000"/>
                </a:solidFill>
                <a:latin typeface="Verdana"/>
              </a:rPr>
              <a:t> </a:t>
            </a:r>
            <a:r>
              <a:rPr lang="fr-FR" sz="1000" b="0" strike="noStrike" spc="-1">
                <a:solidFill>
                  <a:srgbClr val="000000"/>
                </a:solidFill>
                <a:latin typeface="Verdana"/>
              </a:rPr>
              <a:t>lieux</a:t>
            </a:r>
            <a:r>
              <a:rPr lang="fr-FR" sz="1000" b="0" strike="noStrike" spc="-46">
                <a:solidFill>
                  <a:srgbClr val="000000"/>
                </a:solidFill>
                <a:latin typeface="Verdana"/>
              </a:rPr>
              <a:t> </a:t>
            </a:r>
            <a:r>
              <a:rPr lang="fr-FR" sz="1000" b="0" strike="noStrike" spc="-1">
                <a:solidFill>
                  <a:srgbClr val="000000"/>
                </a:solidFill>
                <a:latin typeface="Verdana"/>
              </a:rPr>
              <a:t>des</a:t>
            </a:r>
            <a:r>
              <a:rPr lang="fr-FR" sz="1000" b="0" strike="noStrike" spc="-12">
                <a:solidFill>
                  <a:srgbClr val="000000"/>
                </a:solidFill>
                <a:latin typeface="Verdana"/>
              </a:rPr>
              <a:t> </a:t>
            </a:r>
            <a:r>
              <a:rPr lang="fr-FR" sz="1000" b="0" strike="noStrike" spc="-1">
                <a:solidFill>
                  <a:srgbClr val="000000"/>
                </a:solidFill>
                <a:latin typeface="Verdana"/>
              </a:rPr>
              <a:t>conférences</a:t>
            </a:r>
            <a:r>
              <a:rPr lang="fr-FR" sz="1000" b="0" strike="noStrike" spc="18">
                <a:solidFill>
                  <a:srgbClr val="000000"/>
                </a:solidFill>
                <a:latin typeface="Verdana"/>
              </a:rPr>
              <a:t> </a:t>
            </a:r>
            <a:r>
              <a:rPr lang="fr-FR" sz="1000" b="0" strike="noStrike" spc="-1">
                <a:solidFill>
                  <a:srgbClr val="000000"/>
                </a:solidFill>
                <a:latin typeface="Verdana"/>
              </a:rPr>
              <a:t>seront</a:t>
            </a:r>
            <a:r>
              <a:rPr lang="fr-FR" sz="1000" b="0" strike="noStrike" spc="12">
                <a:solidFill>
                  <a:srgbClr val="000000"/>
                </a:solidFill>
                <a:latin typeface="Verdana"/>
              </a:rPr>
              <a:t> </a:t>
            </a:r>
            <a:r>
              <a:rPr lang="fr-FR" sz="1000" b="0" strike="noStrike" spc="-1">
                <a:solidFill>
                  <a:srgbClr val="000000"/>
                </a:solidFill>
                <a:latin typeface="Verdana"/>
              </a:rPr>
              <a:t>communiqués</a:t>
            </a:r>
            <a:r>
              <a:rPr lang="fr-FR" sz="1000" b="0" strike="noStrike" spc="9">
                <a:solidFill>
                  <a:srgbClr val="000000"/>
                </a:solidFill>
                <a:latin typeface="Verdana"/>
              </a:rPr>
              <a:t> </a:t>
            </a:r>
            <a:r>
              <a:rPr lang="fr-FR" sz="1000" b="0" strike="noStrike" spc="-1">
                <a:solidFill>
                  <a:srgbClr val="000000"/>
                </a:solidFill>
                <a:latin typeface="Verdana"/>
              </a:rPr>
              <a:t>au</a:t>
            </a:r>
            <a:r>
              <a:rPr lang="fr-FR" sz="1000" b="0" strike="noStrike" spc="-21">
                <a:solidFill>
                  <a:srgbClr val="000000"/>
                </a:solidFill>
                <a:latin typeface="Verdana"/>
              </a:rPr>
              <a:t> </a:t>
            </a:r>
            <a:r>
              <a:rPr lang="fr-FR" sz="1000" b="0" strike="noStrike" spc="-1">
                <a:solidFill>
                  <a:srgbClr val="000000"/>
                </a:solidFill>
                <a:latin typeface="Verdana"/>
              </a:rPr>
              <a:t>plus</a:t>
            </a:r>
            <a:r>
              <a:rPr lang="fr-FR" sz="1000" b="0" strike="noStrike" spc="-35">
                <a:solidFill>
                  <a:srgbClr val="000000"/>
                </a:solidFill>
                <a:latin typeface="Verdana"/>
              </a:rPr>
              <a:t> </a:t>
            </a:r>
            <a:r>
              <a:rPr lang="fr-FR" sz="1000" b="0" strike="noStrike" spc="-1">
                <a:solidFill>
                  <a:srgbClr val="000000"/>
                </a:solidFill>
                <a:latin typeface="Verdana"/>
              </a:rPr>
              <a:t>tard</a:t>
            </a:r>
            <a:r>
              <a:rPr lang="fr-FR" sz="1000" b="0" strike="noStrike" spc="-21">
                <a:solidFill>
                  <a:srgbClr val="000000"/>
                </a:solidFill>
                <a:latin typeface="Verdana"/>
              </a:rPr>
              <a:t> </a:t>
            </a:r>
            <a:r>
              <a:rPr lang="fr-FR" sz="1000" b="0" strike="noStrike" spc="-1">
                <a:solidFill>
                  <a:srgbClr val="000000"/>
                </a:solidFill>
                <a:latin typeface="Verdana"/>
              </a:rPr>
              <a:t>au</a:t>
            </a:r>
            <a:r>
              <a:rPr lang="fr-FR" sz="1000" b="0" strike="noStrike" spc="-21">
                <a:solidFill>
                  <a:srgbClr val="000000"/>
                </a:solidFill>
                <a:latin typeface="Verdana"/>
              </a:rPr>
              <a:t> </a:t>
            </a:r>
            <a:r>
              <a:rPr lang="fr-FR" sz="1000" b="0" strike="noStrike" spc="-1">
                <a:solidFill>
                  <a:srgbClr val="000000"/>
                </a:solidFill>
                <a:latin typeface="Verdana"/>
              </a:rPr>
              <a:t>début</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15">
                <a:solidFill>
                  <a:srgbClr val="000000"/>
                </a:solidFill>
                <a:latin typeface="Verdana"/>
              </a:rPr>
              <a:t> </a:t>
            </a:r>
            <a:r>
              <a:rPr lang="fr-FR" sz="1000" b="0" strike="noStrike" spc="-1">
                <a:solidFill>
                  <a:srgbClr val="000000"/>
                </a:solidFill>
                <a:latin typeface="Verdana"/>
              </a:rPr>
              <a:t>mois</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2">
                <a:solidFill>
                  <a:srgbClr val="000000"/>
                </a:solidFill>
                <a:latin typeface="Verdana"/>
              </a:rPr>
              <a:t>septembre.</a:t>
            </a:r>
            <a:endParaRPr lang="fr-FR" sz="1000" b="0" strike="noStrike" spc="-1">
              <a:solidFill>
                <a:srgbClr val="000000"/>
              </a:solidFill>
              <a:latin typeface="Calibri"/>
            </a:endParaRPr>
          </a:p>
          <a:p>
            <a:pPr marL="12600" indent="45000">
              <a:lnSpc>
                <a:spcPts val="1080"/>
              </a:lnSpc>
              <a:spcBef>
                <a:spcPts val="1009"/>
              </a:spcBef>
              <a:buClr>
                <a:srgbClr val="000000"/>
              </a:buClr>
              <a:buSzPct val="90000"/>
              <a:buFont typeface="Arial"/>
              <a:buChar char="•"/>
              <a:tabLst>
                <a:tab pos="57960" algn="l"/>
              </a:tabLst>
            </a:pPr>
            <a:r>
              <a:rPr lang="fr-FR" sz="1000" b="0" strike="noStrike" spc="-1">
                <a:solidFill>
                  <a:srgbClr val="000000"/>
                </a:solidFill>
                <a:latin typeface="Verdana"/>
              </a:rPr>
              <a:t>Les</a:t>
            </a:r>
            <a:r>
              <a:rPr lang="fr-FR" sz="1000" b="0" strike="noStrike" spc="-12">
                <a:solidFill>
                  <a:srgbClr val="000000"/>
                </a:solidFill>
                <a:latin typeface="Verdana"/>
              </a:rPr>
              <a:t> </a:t>
            </a:r>
            <a:r>
              <a:rPr lang="fr-FR" sz="1000" b="0" strike="noStrike" spc="-1">
                <a:solidFill>
                  <a:srgbClr val="000000"/>
                </a:solidFill>
                <a:latin typeface="Verdana"/>
              </a:rPr>
              <a:t>Journées</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rentrée</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Programme gradué</a:t>
            </a:r>
            <a:r>
              <a:rPr lang="fr-FR" sz="1000" b="0" strike="noStrike" spc="-21">
                <a:solidFill>
                  <a:srgbClr val="000000"/>
                </a:solidFill>
                <a:latin typeface="Verdana"/>
              </a:rPr>
              <a:t> </a:t>
            </a:r>
            <a:r>
              <a:rPr lang="fr-FR" sz="1000" b="0" strike="noStrike" spc="-1">
                <a:solidFill>
                  <a:srgbClr val="000000"/>
                </a:solidFill>
                <a:latin typeface="Verdana"/>
              </a:rPr>
              <a:t>"Cultures,</a:t>
            </a:r>
            <a:r>
              <a:rPr lang="fr-FR" sz="1000" b="0" strike="noStrike" spc="-26">
                <a:solidFill>
                  <a:srgbClr val="000000"/>
                </a:solidFill>
                <a:latin typeface="Verdana"/>
              </a:rPr>
              <a:t> </a:t>
            </a:r>
            <a:r>
              <a:rPr lang="fr-FR" sz="1000" b="0" strike="noStrike" spc="-1">
                <a:solidFill>
                  <a:srgbClr val="000000"/>
                </a:solidFill>
                <a:latin typeface="Verdana"/>
              </a:rPr>
              <a:t>Sociétés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Pratiques</a:t>
            </a:r>
            <a:r>
              <a:rPr lang="fr-FR" sz="1000" b="0" strike="noStrike" spc="-21">
                <a:solidFill>
                  <a:srgbClr val="000000"/>
                </a:solidFill>
                <a:latin typeface="Verdana"/>
              </a:rPr>
              <a:t> </a:t>
            </a:r>
            <a:r>
              <a:rPr lang="fr-FR" sz="1000" b="0" strike="noStrike" spc="-1">
                <a:solidFill>
                  <a:srgbClr val="000000"/>
                </a:solidFill>
                <a:latin typeface="Verdana"/>
              </a:rPr>
              <a:t>en</a:t>
            </a:r>
            <a:r>
              <a:rPr lang="fr-FR" sz="1000" b="0" strike="noStrike" spc="-26">
                <a:solidFill>
                  <a:srgbClr val="000000"/>
                </a:solidFill>
                <a:latin typeface="Verdana"/>
              </a:rPr>
              <a:t> </a:t>
            </a:r>
            <a:r>
              <a:rPr lang="fr-FR" sz="1000" b="0" strike="noStrike" spc="-1">
                <a:solidFill>
                  <a:srgbClr val="000000"/>
                </a:solidFill>
                <a:latin typeface="Verdana"/>
              </a:rPr>
              <a:t>Mutation"</a:t>
            </a:r>
            <a:r>
              <a:rPr lang="fr-FR" sz="1000" b="0" strike="noStrike" spc="-15">
                <a:solidFill>
                  <a:srgbClr val="000000"/>
                </a:solidFill>
                <a:latin typeface="Verdana"/>
              </a:rPr>
              <a:t> </a:t>
            </a:r>
            <a:r>
              <a:rPr lang="fr-FR" sz="1000" b="0" strike="noStrike" spc="-1">
                <a:solidFill>
                  <a:srgbClr val="000000"/>
                </a:solidFill>
                <a:latin typeface="Verdana"/>
              </a:rPr>
              <a:t>auront</a:t>
            </a:r>
            <a:r>
              <a:rPr lang="fr-FR" sz="1000" b="0" strike="noStrike" spc="-15">
                <a:solidFill>
                  <a:srgbClr val="000000"/>
                </a:solidFill>
                <a:latin typeface="Verdana"/>
              </a:rPr>
              <a:t> </a:t>
            </a:r>
            <a:r>
              <a:rPr lang="fr-FR" sz="1000" b="0" strike="noStrike" spc="-1">
                <a:solidFill>
                  <a:srgbClr val="000000"/>
                </a:solidFill>
                <a:latin typeface="Verdana"/>
              </a:rPr>
              <a:t>lieu</a:t>
            </a:r>
            <a:r>
              <a:rPr lang="fr-FR" sz="1000" b="0" strike="noStrike" spc="-46">
                <a:solidFill>
                  <a:srgbClr val="000000"/>
                </a:solidFill>
                <a:latin typeface="Verdana"/>
              </a:rPr>
              <a:t> </a:t>
            </a:r>
            <a:r>
              <a:rPr lang="fr-FR" sz="1000" b="0" strike="noStrike" spc="-1">
                <a:solidFill>
                  <a:srgbClr val="000000"/>
                </a:solidFill>
                <a:latin typeface="Verdana"/>
              </a:rPr>
              <a:t>les</a:t>
            </a:r>
            <a:r>
              <a:rPr lang="fr-FR" sz="1000" b="0" strike="noStrike" spc="-32">
                <a:solidFill>
                  <a:srgbClr val="000000"/>
                </a:solidFill>
                <a:latin typeface="Verdana"/>
              </a:rPr>
              <a:t> </a:t>
            </a:r>
            <a:r>
              <a:rPr lang="fr-FR" sz="1000" b="0" strike="noStrike" spc="-1">
                <a:solidFill>
                  <a:srgbClr val="000000"/>
                </a:solidFill>
                <a:latin typeface="Verdana"/>
              </a:rPr>
              <a:t>8-</a:t>
            </a:r>
            <a:r>
              <a:rPr lang="fr-FR" sz="1000" b="0" strike="noStrike" spc="-52">
                <a:solidFill>
                  <a:srgbClr val="000000"/>
                </a:solidFill>
                <a:latin typeface="Verdana"/>
              </a:rPr>
              <a:t>9 </a:t>
            </a:r>
            <a:r>
              <a:rPr lang="fr-FR" sz="1000" b="0" strike="noStrike" spc="-1">
                <a:solidFill>
                  <a:srgbClr val="000000"/>
                </a:solidFill>
                <a:latin typeface="Verdana"/>
              </a:rPr>
              <a:t>septembre</a:t>
            </a:r>
            <a:r>
              <a:rPr lang="fr-FR" sz="1000" b="0" strike="noStrike" spc="12">
                <a:solidFill>
                  <a:srgbClr val="000000"/>
                </a:solidFill>
                <a:latin typeface="Verdana"/>
              </a:rPr>
              <a:t> </a:t>
            </a:r>
            <a:r>
              <a:rPr lang="fr-FR" sz="1000" b="0" strike="noStrike" spc="-1">
                <a:solidFill>
                  <a:srgbClr val="000000"/>
                </a:solidFill>
                <a:latin typeface="Verdana"/>
              </a:rPr>
              <a:t>2022</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284">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8</a:t>
            </a:r>
            <a:r>
              <a:rPr lang="fr-FR" sz="1000" b="0" strike="noStrike" spc="-26">
                <a:solidFill>
                  <a:srgbClr val="000000"/>
                </a:solidFill>
                <a:latin typeface="Verdana"/>
              </a:rPr>
              <a:t> </a:t>
            </a:r>
            <a:r>
              <a:rPr lang="fr-FR" sz="1000" b="0" strike="noStrike" spc="-1">
                <a:solidFill>
                  <a:srgbClr val="000000"/>
                </a:solidFill>
                <a:latin typeface="Verdana"/>
              </a:rPr>
              <a:t>septembre</a:t>
            </a:r>
            <a:r>
              <a:rPr lang="fr-FR" sz="1000" b="0" strike="noStrike" spc="12">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1">
                <a:solidFill>
                  <a:srgbClr val="000000"/>
                </a:solidFill>
                <a:latin typeface="Verdana"/>
              </a:rPr>
              <a:t>amphi</a:t>
            </a:r>
            <a:r>
              <a:rPr lang="fr-FR" sz="1000" b="0" strike="noStrike" spc="-21">
                <a:solidFill>
                  <a:srgbClr val="000000"/>
                </a:solidFill>
                <a:latin typeface="Verdana"/>
              </a:rPr>
              <a:t> </a:t>
            </a:r>
            <a:r>
              <a:rPr lang="fr-FR" sz="1000" b="0" strike="noStrike" spc="-1">
                <a:solidFill>
                  <a:srgbClr val="000000"/>
                </a:solidFill>
                <a:latin typeface="Verdana"/>
              </a:rPr>
              <a:t>Cassin</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campus</a:t>
            </a:r>
            <a:r>
              <a:rPr lang="fr-FR" sz="1000" b="0" strike="noStrike" spc="-12">
                <a:solidFill>
                  <a:srgbClr val="000000"/>
                </a:solidFill>
                <a:latin typeface="Verdana"/>
              </a:rPr>
              <a:t> </a:t>
            </a:r>
            <a:r>
              <a:rPr lang="fr-FR" sz="1000" b="0" strike="noStrike" spc="-1">
                <a:solidFill>
                  <a:srgbClr val="000000"/>
                </a:solidFill>
                <a:latin typeface="Verdana"/>
              </a:rPr>
              <a:t>Moulins</a:t>
            </a:r>
            <a:r>
              <a:rPr lang="fr-FR" sz="1000" b="0" strike="noStrike" spc="-35">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9</a:t>
            </a:r>
            <a:r>
              <a:rPr lang="fr-FR" sz="1000" b="0" strike="noStrike" spc="-26">
                <a:solidFill>
                  <a:srgbClr val="000000"/>
                </a:solidFill>
                <a:latin typeface="Verdana"/>
              </a:rPr>
              <a:t> </a:t>
            </a:r>
            <a:r>
              <a:rPr lang="fr-FR" sz="1000" b="0" strike="noStrike" spc="-1">
                <a:solidFill>
                  <a:srgbClr val="000000"/>
                </a:solidFill>
                <a:latin typeface="Verdana"/>
              </a:rPr>
              <a:t>septembre</a:t>
            </a:r>
            <a:r>
              <a:rPr lang="fr-FR" sz="1000" b="0" strike="noStrike" spc="29">
                <a:solidFill>
                  <a:srgbClr val="000000"/>
                </a:solidFill>
                <a:latin typeface="Verdana"/>
              </a:rPr>
              <a:t> </a:t>
            </a:r>
            <a:r>
              <a:rPr lang="fr-FR" sz="1000" b="0" strike="noStrike" spc="-1">
                <a:solidFill>
                  <a:srgbClr val="000000"/>
                </a:solidFill>
                <a:latin typeface="Verdana"/>
              </a:rPr>
              <a:t>en</a:t>
            </a:r>
            <a:r>
              <a:rPr lang="fr-FR" sz="1000" b="0" strike="noStrike" spc="-21">
                <a:solidFill>
                  <a:srgbClr val="000000"/>
                </a:solidFill>
                <a:latin typeface="Verdana"/>
              </a:rPr>
              <a:t> </a:t>
            </a:r>
            <a:r>
              <a:rPr lang="fr-FR" sz="1000" b="0" strike="noStrike" spc="-1">
                <a:solidFill>
                  <a:srgbClr val="000000"/>
                </a:solidFill>
                <a:latin typeface="Verdana"/>
              </a:rPr>
              <a:t>amphi</a:t>
            </a:r>
            <a:r>
              <a:rPr lang="fr-FR" sz="1000" b="0" strike="noStrike" spc="-32">
                <a:solidFill>
                  <a:srgbClr val="000000"/>
                </a:solidFill>
                <a:latin typeface="Verdana"/>
              </a:rPr>
              <a:t> </a:t>
            </a:r>
            <a:r>
              <a:rPr lang="fr-FR" sz="1000" b="0" strike="noStrike" spc="-1">
                <a:solidFill>
                  <a:srgbClr val="000000"/>
                </a:solidFill>
                <a:latin typeface="Verdana"/>
              </a:rPr>
              <a:t>B7</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2">
                <a:solidFill>
                  <a:srgbClr val="000000"/>
                </a:solidFill>
                <a:latin typeface="Verdana"/>
              </a:rPr>
              <a:t>campus Pont-de-Bois.</a:t>
            </a:r>
            <a:endParaRPr lang="fr-FR" sz="1000" b="0" strike="noStrike" spc="-1">
              <a:solidFill>
                <a:srgbClr val="000000"/>
              </a:solidFill>
              <a:latin typeface="Calibri"/>
            </a:endParaRPr>
          </a:p>
          <a:p>
            <a:pPr marL="57240" indent="-45000">
              <a:lnSpc>
                <a:spcPct val="100000"/>
              </a:lnSpc>
              <a:spcBef>
                <a:spcPts val="876"/>
              </a:spcBef>
              <a:buClr>
                <a:srgbClr val="0431FF"/>
              </a:buClr>
              <a:buSzPct val="90000"/>
              <a:buFont typeface="Arial"/>
              <a:buChar char="•"/>
              <a:tabLst>
                <a:tab pos="57960" algn="l"/>
              </a:tabLst>
            </a:pPr>
            <a:r>
              <a:rPr lang="fr-FR" sz="1000" b="1" i="1" strike="noStrike" spc="-1">
                <a:solidFill>
                  <a:srgbClr val="0431FF"/>
                </a:solidFill>
                <a:latin typeface="Verdana-BoldItalic"/>
              </a:rPr>
              <a:t>Une</a:t>
            </a:r>
            <a:r>
              <a:rPr lang="fr-FR" sz="1000" b="1" i="1" strike="noStrike" spc="-35">
                <a:solidFill>
                  <a:srgbClr val="0431FF"/>
                </a:solidFill>
                <a:latin typeface="Verdana-BoldItalic"/>
              </a:rPr>
              <a:t> </a:t>
            </a:r>
            <a:r>
              <a:rPr lang="fr-FR" sz="1000" b="1" i="1" strike="noStrike" spc="-1">
                <a:solidFill>
                  <a:srgbClr val="0431FF"/>
                </a:solidFill>
                <a:latin typeface="Verdana-BoldItalic"/>
              </a:rPr>
              <a:t>mobilité</a:t>
            </a:r>
            <a:r>
              <a:rPr lang="fr-FR" sz="1000" b="1" i="1" strike="noStrike" spc="-26">
                <a:solidFill>
                  <a:srgbClr val="0431FF"/>
                </a:solidFill>
                <a:latin typeface="Verdana-BoldItalic"/>
              </a:rPr>
              <a:t> </a:t>
            </a:r>
            <a:r>
              <a:rPr lang="fr-FR" sz="1000" b="1" i="1" strike="noStrike" spc="-12">
                <a:solidFill>
                  <a:srgbClr val="0431FF"/>
                </a:solidFill>
                <a:latin typeface="Verdana-BoldItalic"/>
              </a:rPr>
              <a:t>internationale</a:t>
            </a:r>
            <a:r>
              <a:rPr lang="fr-FR" sz="1000" b="1" i="1" strike="noStrike" spc="-21">
                <a:solidFill>
                  <a:srgbClr val="0431FF"/>
                </a:solidFill>
                <a:latin typeface="Verdana-BoldItalic"/>
              </a:rPr>
              <a:t> </a:t>
            </a:r>
            <a:r>
              <a:rPr lang="fr-FR" sz="1000" b="1" i="1" strike="noStrike" spc="-12">
                <a:solidFill>
                  <a:srgbClr val="0431FF"/>
                </a:solidFill>
                <a:latin typeface="Verdana-BoldItalic"/>
              </a:rPr>
              <a:t>renforcée</a:t>
            </a:r>
            <a:endParaRPr lang="fr-FR" sz="1000" b="0" strike="noStrike" spc="-1">
              <a:solidFill>
                <a:srgbClr val="000000"/>
              </a:solidFill>
              <a:latin typeface="Calibri"/>
            </a:endParaRPr>
          </a:p>
          <a:p>
            <a:pPr marL="12600" indent="45000">
              <a:lnSpc>
                <a:spcPts val="1080"/>
              </a:lnSpc>
              <a:spcBef>
                <a:spcPts val="1009"/>
              </a:spcBef>
              <a:buClr>
                <a:srgbClr val="000000"/>
              </a:buClr>
              <a:buSzPct val="90000"/>
              <a:buFont typeface="Arial"/>
              <a:buChar char="•"/>
              <a:tabLst>
                <a:tab pos="57960" algn="l"/>
              </a:tabLst>
            </a:pPr>
            <a:r>
              <a:rPr lang="fr-FR" sz="1000" b="0" strike="noStrike" spc="-1">
                <a:solidFill>
                  <a:srgbClr val="000000"/>
                </a:solidFill>
                <a:latin typeface="Verdana"/>
              </a:rPr>
              <a:t>Tous</a:t>
            </a:r>
            <a:r>
              <a:rPr lang="fr-FR" sz="1000" b="0" strike="noStrike" spc="-35">
                <a:solidFill>
                  <a:srgbClr val="000000"/>
                </a:solidFill>
                <a:latin typeface="Verdana"/>
              </a:rPr>
              <a:t> </a:t>
            </a:r>
            <a:r>
              <a:rPr lang="fr-FR" sz="1000" b="0" strike="noStrike" spc="-1">
                <a:solidFill>
                  <a:srgbClr val="000000"/>
                </a:solidFill>
                <a:latin typeface="Verdana"/>
              </a:rPr>
              <a:t>les</a:t>
            </a:r>
            <a:r>
              <a:rPr lang="fr-FR" sz="1000" b="0" strike="noStrike" spc="-35">
                <a:solidFill>
                  <a:srgbClr val="000000"/>
                </a:solidFill>
                <a:latin typeface="Verdana"/>
              </a:rPr>
              <a:t> </a:t>
            </a:r>
            <a:r>
              <a:rPr lang="fr-FR" sz="1000" b="0" strike="noStrike" spc="-1">
                <a:solidFill>
                  <a:srgbClr val="000000"/>
                </a:solidFill>
                <a:latin typeface="Verdana"/>
              </a:rPr>
              <a:t>étudiants</a:t>
            </a:r>
            <a:r>
              <a:rPr lang="fr-FR" sz="1000" b="0" strike="noStrike" spc="-21">
                <a:solidFill>
                  <a:srgbClr val="000000"/>
                </a:solidFill>
                <a:latin typeface="Verdana"/>
              </a:rPr>
              <a:t> </a:t>
            </a:r>
            <a:r>
              <a:rPr lang="fr-FR" sz="1000" b="0" strike="noStrike" spc="-1">
                <a:solidFill>
                  <a:srgbClr val="000000"/>
                </a:solidFill>
                <a:latin typeface="Verdana"/>
              </a:rPr>
              <a:t>du</a:t>
            </a:r>
            <a:r>
              <a:rPr lang="fr-FR" sz="1000" b="0" strike="noStrike" spc="-41">
                <a:solidFill>
                  <a:srgbClr val="000000"/>
                </a:solidFill>
                <a:latin typeface="Verdana"/>
              </a:rPr>
              <a:t> </a:t>
            </a:r>
            <a:r>
              <a:rPr lang="fr-FR" sz="1000" b="0" strike="noStrike" spc="-1">
                <a:solidFill>
                  <a:srgbClr val="000000"/>
                </a:solidFill>
                <a:latin typeface="Verdana"/>
              </a:rPr>
              <a:t>Programme Gradué</a:t>
            </a:r>
            <a:r>
              <a:rPr lang="fr-FR" sz="1000" b="0" strike="noStrike" spc="-32">
                <a:solidFill>
                  <a:srgbClr val="000000"/>
                </a:solidFill>
                <a:latin typeface="Verdana"/>
              </a:rPr>
              <a:t> </a:t>
            </a:r>
            <a:r>
              <a:rPr lang="fr-FR" sz="1000" b="0" strike="noStrike" spc="-1">
                <a:solidFill>
                  <a:srgbClr val="000000"/>
                </a:solidFill>
                <a:latin typeface="Verdana"/>
              </a:rPr>
              <a:t>seront</a:t>
            </a:r>
            <a:r>
              <a:rPr lang="fr-FR" sz="1000" b="0" strike="noStrike" spc="4">
                <a:solidFill>
                  <a:srgbClr val="000000"/>
                </a:solidFill>
                <a:latin typeface="Verdana"/>
              </a:rPr>
              <a:t> </a:t>
            </a:r>
            <a:r>
              <a:rPr lang="fr-FR" sz="1000" b="0" strike="noStrike" spc="-1">
                <a:solidFill>
                  <a:srgbClr val="000000"/>
                </a:solidFill>
                <a:latin typeface="Verdana"/>
              </a:rPr>
              <a:t>insérés</a:t>
            </a:r>
            <a:r>
              <a:rPr lang="fr-FR" sz="1000" b="0" strike="noStrike" spc="-15">
                <a:solidFill>
                  <a:srgbClr val="000000"/>
                </a:solidFill>
                <a:latin typeface="Verdana"/>
              </a:rPr>
              <a:t> </a:t>
            </a:r>
            <a:r>
              <a:rPr lang="fr-FR" sz="1000" b="0" strike="noStrike" spc="-1">
                <a:solidFill>
                  <a:srgbClr val="000000"/>
                </a:solidFill>
                <a:latin typeface="Verdana"/>
              </a:rPr>
              <a:t>dans</a:t>
            </a:r>
            <a:r>
              <a:rPr lang="fr-FR" sz="1000" b="0" strike="noStrike" spc="-32">
                <a:solidFill>
                  <a:srgbClr val="000000"/>
                </a:solidFill>
                <a:latin typeface="Verdana"/>
              </a:rPr>
              <a:t> </a:t>
            </a:r>
            <a:r>
              <a:rPr lang="fr-FR" sz="1000" b="0" strike="noStrike" spc="-1">
                <a:solidFill>
                  <a:srgbClr val="000000"/>
                </a:solidFill>
                <a:latin typeface="Verdana"/>
              </a:rPr>
              <a:t>une</a:t>
            </a:r>
            <a:r>
              <a:rPr lang="fr-FR" sz="1000" b="0" strike="noStrike" spc="-32">
                <a:solidFill>
                  <a:srgbClr val="000000"/>
                </a:solidFill>
                <a:latin typeface="Verdana"/>
              </a:rPr>
              <a:t> </a:t>
            </a:r>
            <a:r>
              <a:rPr lang="fr-FR" sz="1000" b="0" strike="noStrike" spc="-1">
                <a:solidFill>
                  <a:srgbClr val="000000"/>
                </a:solidFill>
                <a:latin typeface="Verdana"/>
              </a:rPr>
              <a:t>dynamique</a:t>
            </a:r>
            <a:r>
              <a:rPr lang="fr-FR" sz="1000" b="0" strike="noStrike" spc="-46">
                <a:solidFill>
                  <a:srgbClr val="000000"/>
                </a:solidFill>
                <a:latin typeface="Verdana"/>
              </a:rPr>
              <a:t> </a:t>
            </a:r>
            <a:r>
              <a:rPr lang="fr-FR" sz="1000" b="0" strike="noStrike" spc="-1">
                <a:solidFill>
                  <a:srgbClr val="000000"/>
                </a:solidFill>
                <a:latin typeface="Verdana"/>
              </a:rPr>
              <a:t>fortement</a:t>
            </a:r>
            <a:r>
              <a:rPr lang="fr-FR" sz="1000" b="0" strike="noStrike" spc="12">
                <a:solidFill>
                  <a:srgbClr val="000000"/>
                </a:solidFill>
                <a:latin typeface="Verdana"/>
              </a:rPr>
              <a:t> </a:t>
            </a:r>
            <a:r>
              <a:rPr lang="fr-FR" sz="1000" b="0" strike="noStrike" spc="-1">
                <a:solidFill>
                  <a:srgbClr val="000000"/>
                </a:solidFill>
                <a:latin typeface="Verdana"/>
              </a:rPr>
              <a:t>internationalisée</a:t>
            </a:r>
            <a:r>
              <a:rPr lang="fr-FR" sz="1000" b="0" strike="noStrike" spc="-26">
                <a:solidFill>
                  <a:srgbClr val="000000"/>
                </a:solidFill>
                <a:latin typeface="Verdana"/>
              </a:rPr>
              <a:t> et </a:t>
            </a:r>
            <a:r>
              <a:rPr lang="fr-FR" sz="1000" b="0" strike="noStrike" spc="-12">
                <a:solidFill>
                  <a:srgbClr val="000000"/>
                </a:solidFill>
                <a:latin typeface="Verdana"/>
              </a:rPr>
              <a:t>internationalisante.</a:t>
            </a:r>
            <a:endParaRPr lang="fr-FR" sz="1000" b="0" strike="noStrike" spc="-1">
              <a:solidFill>
                <a:srgbClr val="000000"/>
              </a:solidFill>
              <a:latin typeface="Calibri"/>
            </a:endParaRPr>
          </a:p>
          <a:p>
            <a:pPr marL="12600" indent="45000">
              <a:lnSpc>
                <a:spcPts val="1080"/>
              </a:lnSpc>
              <a:spcBef>
                <a:spcPts val="1001"/>
              </a:spcBef>
              <a:buClr>
                <a:srgbClr val="000000"/>
              </a:buClr>
              <a:buSzPct val="90000"/>
              <a:buFont typeface="Arial"/>
              <a:buChar char="•"/>
              <a:tabLst>
                <a:tab pos="57960" algn="l"/>
              </a:tabLst>
            </a:pPr>
            <a:r>
              <a:rPr lang="fr-FR" sz="1000" b="0" strike="noStrike" spc="-1">
                <a:solidFill>
                  <a:srgbClr val="000000"/>
                </a:solidFill>
                <a:latin typeface="Verdana"/>
              </a:rPr>
              <a:t>Les</a:t>
            </a:r>
            <a:r>
              <a:rPr lang="fr-FR" sz="1000" b="0" strike="noStrike" spc="-15">
                <a:solidFill>
                  <a:srgbClr val="000000"/>
                </a:solidFill>
                <a:latin typeface="Verdana"/>
              </a:rPr>
              <a:t> </a:t>
            </a:r>
            <a:r>
              <a:rPr lang="fr-FR" sz="1000" b="0" strike="noStrike" spc="-1">
                <a:solidFill>
                  <a:srgbClr val="000000"/>
                </a:solidFill>
                <a:latin typeface="Verdana"/>
              </a:rPr>
              <a:t>étudiants</a:t>
            </a:r>
            <a:r>
              <a:rPr lang="fr-FR" sz="1000" b="0" strike="noStrike" spc="-21">
                <a:solidFill>
                  <a:srgbClr val="000000"/>
                </a:solidFill>
                <a:latin typeface="Verdana"/>
              </a:rPr>
              <a:t> </a:t>
            </a:r>
            <a:r>
              <a:rPr lang="fr-FR" sz="1000" b="0" strike="noStrike" spc="-1">
                <a:solidFill>
                  <a:srgbClr val="000000"/>
                </a:solidFill>
                <a:latin typeface="Verdana"/>
              </a:rPr>
              <a:t>bénéficieront</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bourses</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mobilité</a:t>
            </a:r>
            <a:r>
              <a:rPr lang="fr-FR" sz="1000" b="0" strike="noStrike" spc="-60">
                <a:solidFill>
                  <a:srgbClr val="000000"/>
                </a:solidFill>
                <a:latin typeface="Verdana"/>
              </a:rPr>
              <a:t> </a:t>
            </a:r>
            <a:r>
              <a:rPr lang="fr-FR" sz="1000" b="0" strike="noStrike" spc="-1">
                <a:solidFill>
                  <a:srgbClr val="000000"/>
                </a:solidFill>
                <a:latin typeface="Verdana"/>
              </a:rPr>
              <a:t>internationale</a:t>
            </a:r>
            <a:r>
              <a:rPr lang="fr-FR" sz="1000" b="0" strike="noStrike" spc="-26">
                <a:solidFill>
                  <a:srgbClr val="000000"/>
                </a:solidFill>
                <a:latin typeface="Verdana"/>
              </a:rPr>
              <a:t> </a:t>
            </a:r>
            <a:r>
              <a:rPr lang="fr-FR" sz="1000" b="0" strike="noStrike" spc="-1">
                <a:solidFill>
                  <a:srgbClr val="000000"/>
                </a:solidFill>
                <a:latin typeface="Verdana"/>
              </a:rPr>
              <a:t>afin</a:t>
            </a:r>
            <a:r>
              <a:rPr lang="fr-FR" sz="1000" b="0" strike="noStrike" spc="-46">
                <a:solidFill>
                  <a:srgbClr val="000000"/>
                </a:solidFill>
                <a:latin typeface="Verdana"/>
              </a:rPr>
              <a:t> </a:t>
            </a:r>
            <a:r>
              <a:rPr lang="fr-FR" sz="1000" b="0" strike="noStrike" spc="-1">
                <a:solidFill>
                  <a:srgbClr val="000000"/>
                </a:solidFill>
                <a:latin typeface="Verdana"/>
              </a:rPr>
              <a:t>d’effectuer</a:t>
            </a:r>
            <a:r>
              <a:rPr lang="fr-FR" sz="1000" b="0" strike="noStrike" spc="9">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séjours de</a:t>
            </a:r>
            <a:r>
              <a:rPr lang="fr-FR" sz="1000" b="0" strike="noStrike" spc="-26">
                <a:solidFill>
                  <a:srgbClr val="000000"/>
                </a:solidFill>
                <a:latin typeface="Verdana"/>
              </a:rPr>
              <a:t> </a:t>
            </a:r>
            <a:r>
              <a:rPr lang="fr-FR" sz="1000" b="0" strike="noStrike" spc="-1">
                <a:solidFill>
                  <a:srgbClr val="000000"/>
                </a:solidFill>
                <a:latin typeface="Verdana"/>
              </a:rPr>
              <a:t>recherche</a:t>
            </a:r>
            <a:r>
              <a:rPr lang="fr-FR" sz="1000" b="0" strike="noStrike" spc="9">
                <a:solidFill>
                  <a:srgbClr val="000000"/>
                </a:solidFill>
                <a:latin typeface="Verdana"/>
              </a:rPr>
              <a:t> </a:t>
            </a:r>
            <a:r>
              <a:rPr lang="fr-FR" sz="1000" b="0" strike="noStrike" spc="-1">
                <a:solidFill>
                  <a:srgbClr val="000000"/>
                </a:solidFill>
                <a:latin typeface="Verdana"/>
              </a:rPr>
              <a:t>ou</a:t>
            </a:r>
            <a:r>
              <a:rPr lang="fr-FR" sz="1000" b="0" strike="noStrike" spc="-15">
                <a:solidFill>
                  <a:srgbClr val="000000"/>
                </a:solidFill>
                <a:latin typeface="Verdana"/>
              </a:rPr>
              <a:t> </a:t>
            </a:r>
            <a:r>
              <a:rPr lang="fr-FR" sz="1000" b="0" strike="noStrike" spc="-26">
                <a:solidFill>
                  <a:srgbClr val="000000"/>
                </a:solidFill>
                <a:latin typeface="Verdana"/>
              </a:rPr>
              <a:t>des </a:t>
            </a:r>
            <a:r>
              <a:rPr lang="fr-FR" sz="1000" b="0" strike="noStrike" spc="-1">
                <a:solidFill>
                  <a:srgbClr val="000000"/>
                </a:solidFill>
                <a:latin typeface="Verdana"/>
              </a:rPr>
              <a:t>stages</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41">
                <a:solidFill>
                  <a:srgbClr val="000000"/>
                </a:solidFill>
                <a:latin typeface="Verdana"/>
              </a:rPr>
              <a:t> </a:t>
            </a:r>
            <a:r>
              <a:rPr lang="fr-FR" sz="1000" b="0" strike="noStrike" spc="-1">
                <a:solidFill>
                  <a:srgbClr val="000000"/>
                </a:solidFill>
                <a:latin typeface="Verdana"/>
              </a:rPr>
              <a:t>l'étranger</a:t>
            </a:r>
            <a:r>
              <a:rPr lang="fr-FR" sz="1000" b="0" strike="noStrike" spc="-7">
                <a:solidFill>
                  <a:srgbClr val="000000"/>
                </a:solidFill>
                <a:latin typeface="Verdana"/>
              </a:rPr>
              <a:t> </a:t>
            </a:r>
            <a:r>
              <a:rPr lang="fr-FR" sz="1000" b="0" strike="noStrike" spc="-1">
                <a:solidFill>
                  <a:srgbClr val="000000"/>
                </a:solidFill>
                <a:latin typeface="Verdana"/>
              </a:rPr>
              <a:t>au</a:t>
            </a:r>
            <a:r>
              <a:rPr lang="fr-FR" sz="1000" b="0" strike="noStrike" spc="-32">
                <a:solidFill>
                  <a:srgbClr val="000000"/>
                </a:solidFill>
                <a:latin typeface="Verdana"/>
              </a:rPr>
              <a:t> </a:t>
            </a:r>
            <a:r>
              <a:rPr lang="fr-FR" sz="1000" b="0" strike="noStrike" spc="-1">
                <a:solidFill>
                  <a:srgbClr val="000000"/>
                </a:solidFill>
                <a:latin typeface="Verdana"/>
              </a:rPr>
              <a:t>cours</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21">
                <a:solidFill>
                  <a:srgbClr val="000000"/>
                </a:solidFill>
                <a:latin typeface="Verdana"/>
              </a:rPr>
              <a:t> </a:t>
            </a:r>
            <a:r>
              <a:rPr lang="fr-FR" sz="1000" b="0" strike="noStrike" spc="-1">
                <a:solidFill>
                  <a:srgbClr val="000000"/>
                </a:solidFill>
                <a:latin typeface="Verdana"/>
              </a:rPr>
              <a:t>deuxième</a:t>
            </a:r>
            <a:r>
              <a:rPr lang="fr-FR" sz="1000" b="0" strike="noStrike" spc="-21">
                <a:solidFill>
                  <a:srgbClr val="000000"/>
                </a:solidFill>
                <a:latin typeface="Verdana"/>
              </a:rPr>
              <a:t> </a:t>
            </a:r>
            <a:r>
              <a:rPr lang="fr-FR" sz="1000" b="0" strike="noStrike" spc="-1">
                <a:solidFill>
                  <a:srgbClr val="000000"/>
                </a:solidFill>
                <a:latin typeface="Verdana"/>
              </a:rPr>
              <a:t>semestre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l’année</a:t>
            </a:r>
            <a:r>
              <a:rPr lang="fr-FR" sz="1000" b="0" strike="noStrike" spc="-32">
                <a:solidFill>
                  <a:srgbClr val="000000"/>
                </a:solidFill>
                <a:latin typeface="Verdana"/>
              </a:rPr>
              <a:t> </a:t>
            </a:r>
            <a:r>
              <a:rPr lang="fr-FR" sz="1000" b="0" strike="noStrike" spc="-12">
                <a:solidFill>
                  <a:srgbClr val="000000"/>
                </a:solidFill>
                <a:latin typeface="Verdana"/>
              </a:rPr>
              <a:t>universitaire.</a:t>
            </a:r>
            <a:endParaRPr lang="fr-FR" sz="1000" b="0" strike="noStrike" spc="-1">
              <a:solidFill>
                <a:srgbClr val="000000"/>
              </a:solidFill>
              <a:latin typeface="Calibri"/>
            </a:endParaRPr>
          </a:p>
          <a:p>
            <a:pPr marL="57240" indent="-45000">
              <a:lnSpc>
                <a:spcPct val="100000"/>
              </a:lnSpc>
              <a:spcBef>
                <a:spcPts val="870"/>
              </a:spcBef>
              <a:buClr>
                <a:srgbClr val="0431FF"/>
              </a:buClr>
              <a:buSzPct val="90000"/>
              <a:buFont typeface="Arial"/>
              <a:buChar char="•"/>
              <a:tabLst>
                <a:tab pos="57960" algn="l"/>
              </a:tabLst>
            </a:pPr>
            <a:r>
              <a:rPr lang="fr-FR" sz="1000" b="1" i="1" strike="noStrike" spc="-1">
                <a:solidFill>
                  <a:srgbClr val="0431FF"/>
                </a:solidFill>
                <a:latin typeface="Verdana-BoldItalic"/>
              </a:rPr>
              <a:t>Les</a:t>
            </a:r>
            <a:r>
              <a:rPr lang="fr-FR" sz="1000" b="1" i="1" strike="noStrike" spc="-60">
                <a:solidFill>
                  <a:srgbClr val="0431FF"/>
                </a:solidFill>
                <a:latin typeface="Verdana-BoldItalic"/>
              </a:rPr>
              <a:t> </a:t>
            </a:r>
            <a:r>
              <a:rPr lang="fr-FR" sz="1000" b="1" i="1" strike="noStrike" spc="-12">
                <a:solidFill>
                  <a:srgbClr val="0431FF"/>
                </a:solidFill>
                <a:latin typeface="Verdana-BoldItalic"/>
              </a:rPr>
              <a:t>responsables</a:t>
            </a:r>
            <a:r>
              <a:rPr lang="fr-FR" sz="1000" b="1" i="1" strike="noStrike" spc="-32">
                <a:solidFill>
                  <a:srgbClr val="0431FF"/>
                </a:solidFill>
                <a:latin typeface="Verdana-BoldItalic"/>
              </a:rPr>
              <a:t> </a:t>
            </a:r>
            <a:r>
              <a:rPr lang="fr-FR" sz="1000" b="1" i="1" strike="noStrike" spc="-1">
                <a:solidFill>
                  <a:srgbClr val="0431FF"/>
                </a:solidFill>
                <a:latin typeface="Verdana-BoldItalic"/>
              </a:rPr>
              <a:t>du</a:t>
            </a:r>
            <a:r>
              <a:rPr lang="fr-FR" sz="1000" b="1" i="1" strike="noStrike" spc="-46">
                <a:solidFill>
                  <a:srgbClr val="0431FF"/>
                </a:solidFill>
                <a:latin typeface="Verdana-BoldItalic"/>
              </a:rPr>
              <a:t> </a:t>
            </a:r>
            <a:r>
              <a:rPr lang="fr-FR" sz="1000" b="1" i="1" strike="noStrike" spc="-1">
                <a:solidFill>
                  <a:srgbClr val="0431FF"/>
                </a:solidFill>
                <a:latin typeface="Verdana-BoldItalic"/>
              </a:rPr>
              <a:t>programme</a:t>
            </a:r>
            <a:r>
              <a:rPr lang="fr-FR" sz="1000" b="1" i="1" strike="noStrike" spc="-15">
                <a:solidFill>
                  <a:srgbClr val="0431FF"/>
                </a:solidFill>
                <a:latin typeface="Verdana-BoldItalic"/>
              </a:rPr>
              <a:t> </a:t>
            </a:r>
            <a:r>
              <a:rPr lang="fr-FR" sz="1000" b="1" i="1" strike="noStrike" spc="-12">
                <a:solidFill>
                  <a:srgbClr val="0431FF"/>
                </a:solidFill>
                <a:latin typeface="Verdana-BoldItalic"/>
              </a:rPr>
              <a:t>gradué</a:t>
            </a:r>
            <a:endParaRPr lang="fr-FR" sz="1000" b="0" strike="noStrike" spc="-1">
              <a:solidFill>
                <a:srgbClr val="000000"/>
              </a:solidFill>
              <a:latin typeface="Calibri"/>
            </a:endParaRPr>
          </a:p>
          <a:p>
            <a:pPr marL="12600" indent="45000">
              <a:lnSpc>
                <a:spcPts val="1080"/>
              </a:lnSpc>
              <a:spcBef>
                <a:spcPts val="1015"/>
              </a:spcBef>
              <a:buClr>
                <a:srgbClr val="000000"/>
              </a:buClr>
              <a:buSzPct val="90000"/>
              <a:buFont typeface="Arial"/>
              <a:buChar char="•"/>
              <a:tabLst>
                <a:tab pos="57960" algn="l"/>
              </a:tabLst>
            </a:pPr>
            <a:r>
              <a:rPr lang="fr-FR" sz="1000" b="0" strike="noStrike" spc="-1">
                <a:solidFill>
                  <a:srgbClr val="000000"/>
                </a:solidFill>
                <a:latin typeface="Verdana"/>
              </a:rPr>
              <a:t>Responsable</a:t>
            </a:r>
            <a:r>
              <a:rPr lang="fr-FR" sz="1000" b="0" strike="noStrike" spc="-7">
                <a:solidFill>
                  <a:srgbClr val="000000"/>
                </a:solidFill>
                <a:latin typeface="Verdana"/>
              </a:rPr>
              <a:t> </a:t>
            </a:r>
            <a:r>
              <a:rPr lang="fr-FR" sz="1000" b="0" strike="noStrike" spc="-1">
                <a:solidFill>
                  <a:srgbClr val="000000"/>
                </a:solidFill>
                <a:latin typeface="Verdana"/>
              </a:rPr>
              <a:t>pédagogique</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35">
                <a:solidFill>
                  <a:srgbClr val="000000"/>
                </a:solidFill>
                <a:latin typeface="Verdana"/>
              </a:rPr>
              <a:t> </a:t>
            </a:r>
            <a:r>
              <a:rPr lang="fr-FR" sz="1000" b="0" strike="noStrike" spc="-1">
                <a:solidFill>
                  <a:srgbClr val="000000"/>
                </a:solidFill>
                <a:latin typeface="Verdana"/>
              </a:rPr>
              <a:t>Programme Gradué</a:t>
            </a:r>
            <a:r>
              <a:rPr lang="fr-FR" sz="1000" b="0" strike="noStrike" spc="-26">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Cultures,</a:t>
            </a:r>
            <a:r>
              <a:rPr lang="fr-FR" sz="1000" b="0" strike="noStrike" spc="-26">
                <a:solidFill>
                  <a:srgbClr val="000000"/>
                </a:solidFill>
                <a:latin typeface="Verdana"/>
              </a:rPr>
              <a:t> </a:t>
            </a:r>
            <a:r>
              <a:rPr lang="fr-FR" sz="1000" b="0" strike="noStrike" spc="-1">
                <a:solidFill>
                  <a:srgbClr val="000000"/>
                </a:solidFill>
                <a:latin typeface="Verdana"/>
              </a:rPr>
              <a:t>sociétés,</a:t>
            </a:r>
            <a:r>
              <a:rPr lang="fr-FR" sz="1000" b="0" strike="noStrike" spc="9">
                <a:solidFill>
                  <a:srgbClr val="000000"/>
                </a:solidFill>
                <a:latin typeface="Verdana"/>
              </a:rPr>
              <a:t> </a:t>
            </a:r>
            <a:r>
              <a:rPr lang="fr-FR" sz="1000" b="0" strike="noStrike" spc="-1">
                <a:solidFill>
                  <a:srgbClr val="000000"/>
                </a:solidFill>
                <a:latin typeface="Verdana"/>
              </a:rPr>
              <a:t>pratiques</a:t>
            </a:r>
            <a:r>
              <a:rPr lang="fr-FR" sz="1000" b="0" strike="noStrike" spc="-21">
                <a:solidFill>
                  <a:srgbClr val="000000"/>
                </a:solidFill>
                <a:latin typeface="Verdana"/>
              </a:rPr>
              <a:t> </a:t>
            </a:r>
            <a:r>
              <a:rPr lang="fr-FR" sz="1000" b="0" strike="noStrike" spc="-1">
                <a:solidFill>
                  <a:srgbClr val="000000"/>
                </a:solidFill>
                <a:latin typeface="Verdana"/>
              </a:rPr>
              <a:t>en</a:t>
            </a:r>
            <a:r>
              <a:rPr lang="fr-FR" sz="1000" b="0" strike="noStrike" spc="-26">
                <a:solidFill>
                  <a:srgbClr val="000000"/>
                </a:solidFill>
                <a:latin typeface="Verdana"/>
              </a:rPr>
              <a:t> </a:t>
            </a:r>
            <a:r>
              <a:rPr lang="fr-FR" sz="1000" b="0" strike="noStrike" spc="-1">
                <a:solidFill>
                  <a:srgbClr val="000000"/>
                </a:solidFill>
                <a:latin typeface="Verdana"/>
              </a:rPr>
              <a:t>mutation</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a:t>
            </a:r>
            <a:r>
              <a:rPr lang="fr-FR" sz="1000" b="0" strike="noStrike" spc="-52">
                <a:solidFill>
                  <a:srgbClr val="000000"/>
                </a:solidFill>
                <a:latin typeface="Verdana"/>
              </a:rPr>
              <a:t> </a:t>
            </a:r>
            <a:r>
              <a:rPr lang="fr-FR" sz="1000" b="0" strike="noStrike" spc="-1">
                <a:solidFill>
                  <a:srgbClr val="000000"/>
                </a:solidFill>
                <a:latin typeface="Verdana"/>
              </a:rPr>
              <a:t>Luisa</a:t>
            </a:r>
            <a:r>
              <a:rPr lang="fr-FR" sz="1000" b="0" strike="noStrike" spc="-32">
                <a:solidFill>
                  <a:srgbClr val="000000"/>
                </a:solidFill>
                <a:latin typeface="Verdana"/>
              </a:rPr>
              <a:t> </a:t>
            </a:r>
            <a:r>
              <a:rPr lang="fr-FR" sz="1000" b="0" strike="noStrike" spc="-1">
                <a:solidFill>
                  <a:srgbClr val="000000"/>
                </a:solidFill>
                <a:latin typeface="Verdana"/>
              </a:rPr>
              <a:t>Brunori</a:t>
            </a:r>
            <a:r>
              <a:rPr lang="fr-FR" sz="1000" b="0" strike="noStrike" spc="4">
                <a:solidFill>
                  <a:srgbClr val="000000"/>
                </a:solidFill>
                <a:latin typeface="Verdana"/>
              </a:rPr>
              <a:t> </a:t>
            </a:r>
            <a:r>
              <a:rPr lang="fr-FR" sz="1000" b="0" strike="noStrike" spc="-52">
                <a:solidFill>
                  <a:srgbClr val="000000"/>
                </a:solidFill>
                <a:latin typeface="Verdana"/>
              </a:rPr>
              <a:t>- </a:t>
            </a:r>
            <a:r>
              <a:rPr lang="fr-FR" sz="1000" b="0" u="sng" strike="noStrike" spc="-12">
                <a:solidFill>
                  <a:srgbClr val="0000FF"/>
                </a:solidFill>
                <a:uFillTx/>
                <a:latin typeface="Verdana"/>
                <a:hlinkClick r:id="rId2"/>
              </a:rPr>
              <a:t>luisa.brunori@univ-lille.fr</a:t>
            </a:r>
            <a:endParaRPr lang="fr-FR" sz="1000" b="0" strike="noStrike" spc="-1">
              <a:solidFill>
                <a:srgbClr val="000000"/>
              </a:solidFill>
              <a:latin typeface="Calibri"/>
            </a:endParaRPr>
          </a:p>
        </p:txBody>
      </p:sp>
      <p:sp>
        <p:nvSpPr>
          <p:cNvPr id="205" name="PlaceHolder 1"/>
          <p:cNvSpPr>
            <a:spLocks noGrp="1"/>
          </p:cNvSpPr>
          <p:nvPr>
            <p:ph type="title"/>
          </p:nvPr>
        </p:nvSpPr>
        <p:spPr>
          <a:xfrm>
            <a:off x="3496320" y="399960"/>
            <a:ext cx="4460040" cy="1157760"/>
          </a:xfrm>
          <a:prstGeom prst="rect">
            <a:avLst/>
          </a:prstGeom>
          <a:noFill/>
          <a:ln w="0">
            <a:noFill/>
          </a:ln>
        </p:spPr>
        <p:txBody>
          <a:bodyPr lIns="0" tIns="12600" rIns="0" bIns="0" anchor="t">
            <a:noAutofit/>
          </a:bodyPr>
          <a:lstStyle/>
          <a:p>
            <a:pPr algn="ctr">
              <a:lnSpc>
                <a:spcPct val="100000"/>
              </a:lnSpc>
              <a:spcBef>
                <a:spcPts val="99"/>
              </a:spcBef>
              <a:buNone/>
            </a:pPr>
            <a:r>
              <a:rPr lang="fr-FR" sz="1800" b="0" strike="noStrike" spc="-1">
                <a:solidFill>
                  <a:srgbClr val="6157EC"/>
                </a:solidFill>
                <a:latin typeface="Verdana"/>
              </a:rPr>
              <a:t>Présentation</a:t>
            </a:r>
            <a:r>
              <a:rPr lang="fr-FR" sz="1800" b="0" strike="noStrike" spc="-32">
                <a:solidFill>
                  <a:srgbClr val="6157EC"/>
                </a:solidFill>
                <a:latin typeface="Verdana"/>
              </a:rPr>
              <a:t> </a:t>
            </a:r>
            <a:r>
              <a:rPr lang="fr-FR" sz="1800" b="0" strike="noStrike" spc="-1">
                <a:solidFill>
                  <a:srgbClr val="6157EC"/>
                </a:solidFill>
                <a:latin typeface="Verdana"/>
              </a:rPr>
              <a:t>du</a:t>
            </a:r>
            <a:r>
              <a:rPr lang="fr-FR" sz="1800" b="0" strike="noStrike" spc="-32">
                <a:solidFill>
                  <a:srgbClr val="6157EC"/>
                </a:solidFill>
                <a:latin typeface="Verdana"/>
              </a:rPr>
              <a:t> </a:t>
            </a:r>
            <a:r>
              <a:rPr lang="fr-FR" sz="1800" b="0" strike="noStrike" spc="-1">
                <a:solidFill>
                  <a:srgbClr val="6157EC"/>
                </a:solidFill>
                <a:latin typeface="Verdana"/>
              </a:rPr>
              <a:t>Programme</a:t>
            </a:r>
            <a:r>
              <a:rPr lang="fr-FR" sz="1800" b="0" strike="noStrike" spc="-21">
                <a:solidFill>
                  <a:srgbClr val="6157EC"/>
                </a:solidFill>
                <a:latin typeface="Verdana"/>
              </a:rPr>
              <a:t> </a:t>
            </a:r>
            <a:r>
              <a:rPr lang="fr-FR" sz="1800" b="0" strike="noStrike" spc="-12">
                <a:solidFill>
                  <a:srgbClr val="6157EC"/>
                </a:solidFill>
                <a:latin typeface="Verdana"/>
              </a:rPr>
              <a:t>Gradué</a:t>
            </a:r>
            <a:endParaRPr lang="fr-FR" sz="1800" b="0" strike="noStrike" spc="-1">
              <a:solidFill>
                <a:srgbClr val="000000"/>
              </a:solidFill>
              <a:latin typeface="Calibri"/>
            </a:endParaRPr>
          </a:p>
          <a:p>
            <a:pPr algn="ctr">
              <a:lnSpc>
                <a:spcPct val="100000"/>
              </a:lnSpc>
              <a:buNone/>
            </a:pPr>
            <a:r>
              <a:rPr lang="fr-FR" sz="1400" b="0" strike="noStrike" spc="-1">
                <a:solidFill>
                  <a:srgbClr val="6157EC"/>
                </a:solidFill>
                <a:latin typeface="Verdana"/>
              </a:rPr>
              <a:t>«</a:t>
            </a:r>
            <a:r>
              <a:rPr lang="fr-FR" sz="1400" b="0" strike="noStrike" spc="-32">
                <a:solidFill>
                  <a:srgbClr val="6157EC"/>
                </a:solidFill>
                <a:latin typeface="Verdana"/>
              </a:rPr>
              <a:t> </a:t>
            </a:r>
            <a:r>
              <a:rPr lang="fr-FR" sz="1400" b="0" strike="noStrike" spc="-1">
                <a:solidFill>
                  <a:srgbClr val="6157EC"/>
                </a:solidFill>
                <a:latin typeface="Verdana"/>
              </a:rPr>
              <a:t>Cultures,</a:t>
            </a:r>
            <a:r>
              <a:rPr lang="fr-FR" sz="1400" b="0" strike="noStrike" spc="-55">
                <a:solidFill>
                  <a:srgbClr val="6157EC"/>
                </a:solidFill>
                <a:latin typeface="Verdana"/>
              </a:rPr>
              <a:t> </a:t>
            </a:r>
            <a:r>
              <a:rPr lang="fr-FR" sz="1400" b="0" strike="noStrike" spc="-1">
                <a:solidFill>
                  <a:srgbClr val="6157EC"/>
                </a:solidFill>
                <a:latin typeface="Verdana"/>
              </a:rPr>
              <a:t>sociétés,</a:t>
            </a:r>
            <a:r>
              <a:rPr lang="fr-FR" sz="1400" b="0" strike="noStrike" spc="-41">
                <a:solidFill>
                  <a:srgbClr val="6157EC"/>
                </a:solidFill>
                <a:latin typeface="Verdana"/>
              </a:rPr>
              <a:t> </a:t>
            </a:r>
            <a:r>
              <a:rPr lang="fr-FR" sz="1400" b="0" strike="noStrike" spc="-1">
                <a:solidFill>
                  <a:srgbClr val="6157EC"/>
                </a:solidFill>
                <a:latin typeface="Verdana"/>
              </a:rPr>
              <a:t>pratiques</a:t>
            </a:r>
            <a:r>
              <a:rPr lang="fr-FR" sz="1400" b="0" strike="noStrike" spc="-46">
                <a:solidFill>
                  <a:srgbClr val="6157EC"/>
                </a:solidFill>
                <a:latin typeface="Verdana"/>
              </a:rPr>
              <a:t> </a:t>
            </a:r>
            <a:r>
              <a:rPr lang="fr-FR" sz="1400" b="0" strike="noStrike" spc="-1">
                <a:solidFill>
                  <a:srgbClr val="6157EC"/>
                </a:solidFill>
                <a:latin typeface="Verdana"/>
              </a:rPr>
              <a:t>en</a:t>
            </a:r>
            <a:r>
              <a:rPr lang="fr-FR" sz="1400" b="0" strike="noStrike" spc="-15">
                <a:solidFill>
                  <a:srgbClr val="6157EC"/>
                </a:solidFill>
                <a:latin typeface="Verdana"/>
              </a:rPr>
              <a:t> </a:t>
            </a:r>
            <a:r>
              <a:rPr lang="fr-FR" sz="1400" b="0" strike="noStrike" spc="-1">
                <a:solidFill>
                  <a:srgbClr val="6157EC"/>
                </a:solidFill>
                <a:latin typeface="Verdana"/>
              </a:rPr>
              <a:t>mutation</a:t>
            </a:r>
            <a:r>
              <a:rPr lang="fr-FR" sz="1400" b="0" strike="noStrike" spc="-21">
                <a:solidFill>
                  <a:srgbClr val="6157EC"/>
                </a:solidFill>
                <a:latin typeface="Verdana"/>
              </a:rPr>
              <a:t> </a:t>
            </a:r>
            <a:r>
              <a:rPr lang="fr-FR" sz="1400" b="0" strike="noStrike" spc="-1">
                <a:solidFill>
                  <a:srgbClr val="6157EC"/>
                </a:solidFill>
                <a:latin typeface="Verdana"/>
              </a:rPr>
              <a:t>»</a:t>
            </a:r>
            <a:r>
              <a:rPr lang="fr-FR" sz="1400" b="0" strike="noStrike" spc="-15">
                <a:solidFill>
                  <a:srgbClr val="6157EC"/>
                </a:solidFill>
                <a:latin typeface="Verdana"/>
              </a:rPr>
              <a:t> </a:t>
            </a:r>
            <a:r>
              <a:rPr lang="fr-FR" sz="1800" b="0" strike="noStrike" spc="-1">
                <a:solidFill>
                  <a:srgbClr val="6157EC"/>
                </a:solidFill>
                <a:latin typeface="Verdana"/>
              </a:rPr>
              <a:t>/</a:t>
            </a:r>
            <a:r>
              <a:rPr lang="fr-FR" sz="1800" b="0" strike="noStrike" spc="-12">
                <a:solidFill>
                  <a:srgbClr val="6157EC"/>
                </a:solidFill>
                <a:latin typeface="Verdana"/>
              </a:rPr>
              <a:t> </a:t>
            </a:r>
            <a:r>
              <a:rPr lang="fr-FR" sz="1800" b="0" strike="noStrike" spc="-52">
                <a:solidFill>
                  <a:srgbClr val="6157EC"/>
                </a:solidFill>
                <a:latin typeface="Verdana"/>
              </a:rPr>
              <a:t>2</a:t>
            </a:r>
            <a:endParaRPr lang="fr-FR" sz="1800" b="0" strike="noStrike" spc="-1">
              <a:solidFill>
                <a:srgbClr val="000000"/>
              </a:solidFill>
              <a:latin typeface="Calibri"/>
            </a:endParaRPr>
          </a:p>
        </p:txBody>
      </p:sp>
      <p:pic>
        <p:nvPicPr>
          <p:cNvPr id="206" name="object 4"/>
          <p:cNvPicPr/>
          <p:nvPr/>
        </p:nvPicPr>
        <p:blipFill>
          <a:blip r:embed="rId3"/>
          <a:stretch/>
        </p:blipFill>
        <p:spPr>
          <a:xfrm>
            <a:off x="300240" y="279000"/>
            <a:ext cx="2005200" cy="761760"/>
          </a:xfrm>
          <a:prstGeom prst="rect">
            <a:avLst/>
          </a:prstGeom>
          <a:ln w="0">
            <a:noFill/>
          </a:ln>
        </p:spPr>
      </p:pic>
      <p:sp>
        <p:nvSpPr>
          <p:cNvPr id="207" name="object 5"/>
          <p:cNvSpPr/>
          <p:nvPr/>
        </p:nvSpPr>
        <p:spPr>
          <a:xfrm>
            <a:off x="1194840" y="2148840"/>
            <a:ext cx="360" cy="4392720"/>
          </a:xfrm>
          <a:custGeom>
            <a:avLst/>
            <a:gdLst>
              <a:gd name="textAreaLeft" fmla="*/ 0 w 360"/>
              <a:gd name="textAreaRight" fmla="*/ 720 w 360"/>
              <a:gd name="textAreaTop" fmla="*/ 0 h 4392720"/>
              <a:gd name="textAreaBottom" fmla="*/ 4393080 h 4392720"/>
            </a:gdLst>
            <a:ahLst/>
            <a:cxnLst/>
            <a:rect l="textAreaLeft" t="textAreaTop" r="textAreaRight" b="textAreaBottom"/>
            <a:pathLst>
              <a:path h="4392930">
                <a:moveTo>
                  <a:pt x="0" y="0"/>
                </a:moveTo>
                <a:lnTo>
                  <a:pt x="0" y="4392612"/>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208" name="object 6"/>
          <p:cNvPicPr/>
          <p:nvPr/>
        </p:nvPicPr>
        <p:blipFill>
          <a:blip r:embed="rId4"/>
          <a:stretch/>
        </p:blipFill>
        <p:spPr>
          <a:xfrm>
            <a:off x="199800" y="2353320"/>
            <a:ext cx="817560" cy="820440"/>
          </a:xfrm>
          <a:prstGeom prst="rect">
            <a:avLst/>
          </a:prstGeom>
          <a:ln w="0">
            <a:noFill/>
          </a:ln>
        </p:spPr>
      </p:pic>
      <p:pic>
        <p:nvPicPr>
          <p:cNvPr id="209" name="object 7"/>
          <p:cNvPicPr/>
          <p:nvPr/>
        </p:nvPicPr>
        <p:blipFill>
          <a:blip r:embed="rId5"/>
          <a:stretch/>
        </p:blipFill>
        <p:spPr>
          <a:xfrm>
            <a:off x="199800" y="3452040"/>
            <a:ext cx="817560" cy="820440"/>
          </a:xfrm>
          <a:prstGeom prst="rect">
            <a:avLst/>
          </a:prstGeom>
          <a:ln w="0">
            <a:noFill/>
          </a:ln>
        </p:spPr>
      </p:pic>
      <p:pic>
        <p:nvPicPr>
          <p:cNvPr id="210" name="object 8"/>
          <p:cNvPicPr/>
          <p:nvPr/>
        </p:nvPicPr>
        <p:blipFill>
          <a:blip r:embed="rId6"/>
          <a:stretch/>
        </p:blipFill>
        <p:spPr>
          <a:xfrm>
            <a:off x="199800" y="4552200"/>
            <a:ext cx="817560" cy="817560"/>
          </a:xfrm>
          <a:prstGeom prst="rect">
            <a:avLst/>
          </a:prstGeom>
          <a:ln w="0">
            <a:noFill/>
          </a:ln>
        </p:spPr>
      </p:pic>
      <p:pic>
        <p:nvPicPr>
          <p:cNvPr id="211" name="object 9"/>
          <p:cNvPicPr/>
          <p:nvPr/>
        </p:nvPicPr>
        <p:blipFill>
          <a:blip r:embed="rId7"/>
          <a:stretch/>
        </p:blipFill>
        <p:spPr>
          <a:xfrm>
            <a:off x="199800" y="5585400"/>
            <a:ext cx="817560" cy="819000"/>
          </a:xfrm>
          <a:prstGeom prst="rect">
            <a:avLst/>
          </a:prstGeom>
          <a:ln w="0">
            <a:noFill/>
          </a:ln>
        </p:spPr>
      </p:pic>
      <p:pic>
        <p:nvPicPr>
          <p:cNvPr id="212" name="object 10"/>
          <p:cNvPicPr/>
          <p:nvPr/>
        </p:nvPicPr>
        <p:blipFill>
          <a:blip r:embed="rId8"/>
          <a:stretch/>
        </p:blipFill>
        <p:spPr>
          <a:xfrm>
            <a:off x="1549800" y="1523880"/>
            <a:ext cx="1142280" cy="709920"/>
          </a:xfrm>
          <a:prstGeom prst="rect">
            <a:avLst/>
          </a:prstGeom>
          <a:ln w="0">
            <a:noFill/>
          </a:ln>
        </p:spPr>
      </p:pic>
      <p:pic>
        <p:nvPicPr>
          <p:cNvPr id="213" name="object 11"/>
          <p:cNvPicPr/>
          <p:nvPr/>
        </p:nvPicPr>
        <p:blipFill>
          <a:blip r:embed="rId9"/>
          <a:stretch/>
        </p:blipFill>
        <p:spPr>
          <a:xfrm>
            <a:off x="2932200" y="1517760"/>
            <a:ext cx="5067000" cy="714240"/>
          </a:xfrm>
          <a:prstGeom prst="rect">
            <a:avLst/>
          </a:prstGeom>
          <a:ln w="0">
            <a:noFill/>
          </a:ln>
        </p:spPr>
      </p:pic>
      <p:sp>
        <p:nvSpPr>
          <p:cNvPr id="214" name="PlaceHolder 2"/>
          <p:cNvSpPr>
            <a:spLocks noGrp="1"/>
          </p:cNvSpPr>
          <p:nvPr>
            <p:ph type="sldNum" idx="14"/>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12</a:t>
            </a:r>
            <a:endParaRPr lang="fr-FR" sz="1200" b="0" strike="noStrike" spc="-1">
              <a:solidFill>
                <a:srgbClr val="000000"/>
              </a:solidFill>
              <a:latin typeface="Calibri"/>
            </a:endParaRPr>
          </a:p>
        </p:txBody>
      </p:sp>
      <p:sp>
        <p:nvSpPr>
          <p:cNvPr id="215" name="object 13"/>
          <p:cNvSpPr/>
          <p:nvPr/>
        </p:nvSpPr>
        <p:spPr>
          <a:xfrm>
            <a:off x="1274400" y="6572880"/>
            <a:ext cx="4739760" cy="164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tabLst>
                <a:tab pos="1098000" algn="l"/>
              </a:tabLst>
            </a:pPr>
            <a:r>
              <a:rPr lang="fr-FR" sz="1000" b="0" strike="noStrike" spc="-12">
                <a:solidFill>
                  <a:srgbClr val="000000"/>
                </a:solidFill>
                <a:latin typeface="Arial"/>
              </a:rPr>
              <a:t>•</a:t>
            </a:r>
            <a:r>
              <a:rPr lang="fr-FR" sz="1000" b="0" strike="noStrike" spc="-12">
                <a:solidFill>
                  <a:srgbClr val="000000"/>
                </a:solidFill>
                <a:latin typeface="Verdana"/>
              </a:rPr>
              <a:t>Coordinatrice:</a:t>
            </a:r>
            <a:r>
              <a:rPr lang="fr-FR" sz="1000" b="0" strike="noStrike" spc="-1">
                <a:solidFill>
                  <a:srgbClr val="000000"/>
                </a:solidFill>
                <a:latin typeface="Verdana"/>
              </a:rPr>
              <a:t>	Emilie</a:t>
            </a:r>
            <a:r>
              <a:rPr lang="fr-FR" sz="1000" b="0" strike="noStrike" spc="18">
                <a:solidFill>
                  <a:srgbClr val="000000"/>
                </a:solidFill>
                <a:latin typeface="Verdana"/>
              </a:rPr>
              <a:t> </a:t>
            </a:r>
            <a:r>
              <a:rPr lang="fr-FR" sz="1000" b="0" strike="noStrike" spc="-1">
                <a:solidFill>
                  <a:srgbClr val="000000"/>
                </a:solidFill>
                <a:latin typeface="Verdana"/>
              </a:rPr>
              <a:t>ADELINE</a:t>
            </a:r>
            <a:r>
              <a:rPr lang="fr-FR" sz="1000" b="0" strike="noStrike" spc="94">
                <a:solidFill>
                  <a:srgbClr val="000000"/>
                </a:solidFill>
                <a:latin typeface="Verdana"/>
              </a:rPr>
              <a:t> </a:t>
            </a:r>
            <a:r>
              <a:rPr lang="fr-FR" sz="1000" b="0" u="sng" strike="noStrike" spc="-12">
                <a:solidFill>
                  <a:srgbClr val="0000FF"/>
                </a:solidFill>
                <a:uFillTx/>
                <a:latin typeface="Verdana"/>
                <a:hlinkClick r:id="rId10"/>
              </a:rPr>
              <a:t>graduate-programme-cspm@univ-lille.fr</a:t>
            </a:r>
            <a:endParaRPr lang="fr-FR" sz="10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 name="object 2"/>
          <p:cNvSpPr/>
          <p:nvPr/>
        </p:nvSpPr>
        <p:spPr>
          <a:xfrm>
            <a:off x="366120" y="2154960"/>
            <a:ext cx="8392320" cy="10130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gn="just">
              <a:lnSpc>
                <a:spcPct val="100000"/>
              </a:lnSpc>
              <a:spcBef>
                <a:spcPts val="105"/>
              </a:spcBef>
              <a:buNone/>
            </a:pPr>
            <a:r>
              <a:rPr lang="fr-FR" sz="1400" b="1" strike="noStrike" cap="small" spc="-1">
                <a:solidFill>
                  <a:srgbClr val="5761EC"/>
                </a:solidFill>
                <a:latin typeface="Verdana"/>
              </a:rPr>
              <a:t>La</a:t>
            </a:r>
            <a:r>
              <a:rPr lang="fr-FR" sz="1400" b="1" strike="noStrike" cap="small" spc="97">
                <a:solidFill>
                  <a:srgbClr val="5761EC"/>
                </a:solidFill>
                <a:latin typeface="Verdana"/>
              </a:rPr>
              <a:t> </a:t>
            </a:r>
            <a:r>
              <a:rPr lang="fr-FR" sz="1400" b="1" strike="noStrike" cap="small" spc="-1">
                <a:solidFill>
                  <a:srgbClr val="5761EC"/>
                </a:solidFill>
                <a:latin typeface="Verdana"/>
              </a:rPr>
              <a:t>direction</a:t>
            </a:r>
            <a:r>
              <a:rPr lang="fr-FR" sz="1400" b="1" strike="noStrike" cap="small" spc="148">
                <a:solidFill>
                  <a:srgbClr val="5761EC"/>
                </a:solidFill>
                <a:latin typeface="Verdana"/>
              </a:rPr>
              <a:t> </a:t>
            </a:r>
            <a:r>
              <a:rPr lang="fr-FR" sz="1400" b="1" strike="noStrike" cap="small" spc="-1">
                <a:solidFill>
                  <a:srgbClr val="5761EC"/>
                </a:solidFill>
                <a:latin typeface="Verdana"/>
              </a:rPr>
              <a:t>de</a:t>
            </a:r>
            <a:r>
              <a:rPr lang="fr-FR" sz="1400" b="1" strike="noStrike" cap="small" spc="111">
                <a:solidFill>
                  <a:srgbClr val="5761EC"/>
                </a:solidFill>
                <a:latin typeface="Verdana"/>
              </a:rPr>
              <a:t> </a:t>
            </a:r>
            <a:r>
              <a:rPr lang="fr-FR" sz="1400" b="1" strike="noStrike" cap="small" spc="-1">
                <a:solidFill>
                  <a:srgbClr val="5761EC"/>
                </a:solidFill>
                <a:latin typeface="Verdana"/>
              </a:rPr>
              <a:t>la</a:t>
            </a:r>
            <a:r>
              <a:rPr lang="fr-FR" sz="1400" b="1" strike="noStrike" cap="small" spc="128">
                <a:solidFill>
                  <a:srgbClr val="5761EC"/>
                </a:solidFill>
                <a:latin typeface="Verdana"/>
              </a:rPr>
              <a:t> </a:t>
            </a:r>
            <a:r>
              <a:rPr lang="fr-FR" sz="1400" b="1" strike="noStrike" cap="small" spc="-12">
                <a:solidFill>
                  <a:srgbClr val="5761EC"/>
                </a:solidFill>
                <a:latin typeface="Verdana"/>
              </a:rPr>
              <a:t>Faculté</a:t>
            </a:r>
            <a:endParaRPr lang="fr-FR" sz="1400" b="0" strike="noStrike" spc="-1">
              <a:solidFill>
                <a:srgbClr val="000000"/>
              </a:solidFill>
              <a:latin typeface="Calibri"/>
            </a:endParaRPr>
          </a:p>
          <a:p>
            <a:pPr marL="12600" algn="just">
              <a:lnSpc>
                <a:spcPct val="120000"/>
              </a:lnSpc>
              <a:spcBef>
                <a:spcPts val="1440"/>
              </a:spcBef>
              <a:buNone/>
            </a:pPr>
            <a:r>
              <a:rPr lang="fr-FR" sz="1100" b="0" strike="noStrike" spc="-1">
                <a:solidFill>
                  <a:srgbClr val="000000"/>
                </a:solidFill>
                <a:latin typeface="Verdana"/>
              </a:rPr>
              <a:t>La</a:t>
            </a:r>
            <a:r>
              <a:rPr lang="fr-FR" sz="1100" b="0" strike="noStrike" spc="344">
                <a:solidFill>
                  <a:srgbClr val="000000"/>
                </a:solidFill>
                <a:latin typeface="Verdana"/>
              </a:rPr>
              <a:t> </a:t>
            </a:r>
            <a:r>
              <a:rPr lang="fr-FR" sz="1100" b="0" strike="noStrike" spc="-1">
                <a:solidFill>
                  <a:srgbClr val="000000"/>
                </a:solidFill>
                <a:latin typeface="Verdana"/>
              </a:rPr>
              <a:t>Faculté</a:t>
            </a:r>
            <a:r>
              <a:rPr lang="fr-FR" sz="1100" b="0" strike="noStrike" spc="352">
                <a:solidFill>
                  <a:srgbClr val="000000"/>
                </a:solidFill>
                <a:latin typeface="Verdana"/>
              </a:rPr>
              <a:t> </a:t>
            </a:r>
            <a:r>
              <a:rPr lang="fr-FR" sz="1100" b="0" strike="noStrike" spc="-1">
                <a:solidFill>
                  <a:srgbClr val="000000"/>
                </a:solidFill>
                <a:latin typeface="Verdana"/>
              </a:rPr>
              <a:t>est</a:t>
            </a:r>
            <a:r>
              <a:rPr lang="fr-FR" sz="1100" b="0" strike="noStrike" spc="358">
                <a:solidFill>
                  <a:srgbClr val="000000"/>
                </a:solidFill>
                <a:latin typeface="Verdana"/>
              </a:rPr>
              <a:t> </a:t>
            </a:r>
            <a:r>
              <a:rPr lang="fr-FR" sz="1100" b="0" strike="noStrike" spc="-1">
                <a:solidFill>
                  <a:srgbClr val="000000"/>
                </a:solidFill>
                <a:latin typeface="Verdana"/>
              </a:rPr>
              <a:t>administrée</a:t>
            </a:r>
            <a:r>
              <a:rPr lang="fr-FR" sz="1100" b="0" strike="noStrike" spc="358">
                <a:solidFill>
                  <a:srgbClr val="000000"/>
                </a:solidFill>
                <a:latin typeface="Verdana"/>
              </a:rPr>
              <a:t> </a:t>
            </a:r>
            <a:r>
              <a:rPr lang="fr-FR" sz="1100" b="0" strike="noStrike" spc="-1">
                <a:solidFill>
                  <a:srgbClr val="000000"/>
                </a:solidFill>
                <a:latin typeface="Verdana"/>
              </a:rPr>
              <a:t>par</a:t>
            </a:r>
            <a:r>
              <a:rPr lang="fr-FR" sz="1100" b="0" strike="noStrike" spc="372">
                <a:solidFill>
                  <a:srgbClr val="000000"/>
                </a:solidFill>
                <a:latin typeface="Verdana"/>
              </a:rPr>
              <a:t> </a:t>
            </a:r>
            <a:r>
              <a:rPr lang="fr-FR" sz="1100" b="0" strike="noStrike" spc="-1">
                <a:solidFill>
                  <a:srgbClr val="000000"/>
                </a:solidFill>
                <a:latin typeface="Verdana"/>
              </a:rPr>
              <a:t>un</a:t>
            </a:r>
            <a:r>
              <a:rPr lang="fr-FR" sz="1100" b="0" strike="noStrike" spc="358">
                <a:solidFill>
                  <a:srgbClr val="000000"/>
                </a:solidFill>
                <a:latin typeface="Verdana"/>
              </a:rPr>
              <a:t> </a:t>
            </a:r>
            <a:r>
              <a:rPr lang="fr-FR" sz="1100" b="0" strike="noStrike" spc="-1">
                <a:solidFill>
                  <a:srgbClr val="000000"/>
                </a:solidFill>
                <a:latin typeface="Verdana"/>
              </a:rPr>
              <a:t>conseil</a:t>
            </a:r>
            <a:r>
              <a:rPr lang="fr-FR" sz="1100" b="0" strike="noStrike" spc="352">
                <a:solidFill>
                  <a:srgbClr val="000000"/>
                </a:solidFill>
                <a:latin typeface="Verdana"/>
              </a:rPr>
              <a:t> </a:t>
            </a:r>
            <a:r>
              <a:rPr lang="fr-FR" sz="1100" b="0" strike="noStrike" spc="-1">
                <a:solidFill>
                  <a:srgbClr val="000000"/>
                </a:solidFill>
                <a:latin typeface="Verdana"/>
              </a:rPr>
              <a:t>élu</a:t>
            </a:r>
            <a:r>
              <a:rPr lang="fr-FR" sz="1100" b="0" strike="noStrike" spc="358">
                <a:solidFill>
                  <a:srgbClr val="000000"/>
                </a:solidFill>
                <a:latin typeface="Verdana"/>
              </a:rPr>
              <a:t> </a:t>
            </a:r>
            <a:r>
              <a:rPr lang="fr-FR" sz="1100" b="0" strike="noStrike" spc="-1">
                <a:solidFill>
                  <a:srgbClr val="000000"/>
                </a:solidFill>
                <a:latin typeface="Verdana"/>
              </a:rPr>
              <a:t>de</a:t>
            </a:r>
            <a:r>
              <a:rPr lang="fr-FR" sz="1100" b="0" strike="noStrike" spc="369">
                <a:solidFill>
                  <a:srgbClr val="000000"/>
                </a:solidFill>
                <a:latin typeface="Verdana"/>
              </a:rPr>
              <a:t> </a:t>
            </a:r>
            <a:r>
              <a:rPr lang="fr-FR" sz="1100" b="0" strike="noStrike" spc="-1">
                <a:solidFill>
                  <a:srgbClr val="000000"/>
                </a:solidFill>
                <a:latin typeface="Verdana"/>
              </a:rPr>
              <a:t>40</a:t>
            </a:r>
            <a:r>
              <a:rPr lang="fr-FR" sz="1100" b="0" strike="noStrike" spc="358">
                <a:solidFill>
                  <a:srgbClr val="000000"/>
                </a:solidFill>
                <a:latin typeface="Verdana"/>
              </a:rPr>
              <a:t> </a:t>
            </a:r>
            <a:r>
              <a:rPr lang="fr-FR" sz="1100" b="0" strike="noStrike" spc="-1">
                <a:solidFill>
                  <a:srgbClr val="000000"/>
                </a:solidFill>
                <a:latin typeface="Verdana"/>
              </a:rPr>
              <a:t>membres</a:t>
            </a:r>
            <a:r>
              <a:rPr lang="fr-FR" sz="1100" b="0" strike="noStrike" spc="352">
                <a:solidFill>
                  <a:srgbClr val="000000"/>
                </a:solidFill>
                <a:latin typeface="Verdana"/>
              </a:rPr>
              <a:t> </a:t>
            </a:r>
            <a:r>
              <a:rPr lang="fr-FR" sz="1100" b="0" strike="noStrike" spc="-1">
                <a:solidFill>
                  <a:srgbClr val="000000"/>
                </a:solidFill>
                <a:latin typeface="Verdana"/>
              </a:rPr>
              <a:t>comprenant</a:t>
            </a:r>
            <a:r>
              <a:rPr lang="fr-FR" sz="1100" b="0" strike="noStrike" spc="358">
                <a:solidFill>
                  <a:srgbClr val="000000"/>
                </a:solidFill>
                <a:latin typeface="Verdana"/>
              </a:rPr>
              <a:t> </a:t>
            </a:r>
            <a:r>
              <a:rPr lang="fr-FR" sz="1100" b="0" strike="noStrike" spc="-1">
                <a:solidFill>
                  <a:srgbClr val="000000"/>
                </a:solidFill>
                <a:latin typeface="Verdana"/>
              </a:rPr>
              <a:t>enseignants,</a:t>
            </a:r>
            <a:r>
              <a:rPr lang="fr-FR" sz="1100" b="0" strike="noStrike" spc="358">
                <a:solidFill>
                  <a:srgbClr val="000000"/>
                </a:solidFill>
                <a:latin typeface="Verdana"/>
              </a:rPr>
              <a:t> </a:t>
            </a:r>
            <a:r>
              <a:rPr lang="fr-FR" sz="1100" b="0" strike="noStrike" spc="-1">
                <a:solidFill>
                  <a:srgbClr val="000000"/>
                </a:solidFill>
                <a:latin typeface="Verdana"/>
              </a:rPr>
              <a:t>étudiants,</a:t>
            </a:r>
            <a:r>
              <a:rPr lang="fr-FR" sz="1100" b="0" strike="noStrike" spc="372">
                <a:solidFill>
                  <a:srgbClr val="000000"/>
                </a:solidFill>
                <a:latin typeface="Verdana"/>
              </a:rPr>
              <a:t> </a:t>
            </a:r>
            <a:r>
              <a:rPr lang="fr-FR" sz="1100" b="0" strike="noStrike" spc="-12">
                <a:solidFill>
                  <a:srgbClr val="000000"/>
                </a:solidFill>
                <a:latin typeface="Verdana"/>
              </a:rPr>
              <a:t>personnels </a:t>
            </a:r>
            <a:r>
              <a:rPr lang="fr-FR" sz="1100" b="0" strike="noStrike" spc="-1">
                <a:solidFill>
                  <a:srgbClr val="000000"/>
                </a:solidFill>
                <a:latin typeface="Verdana"/>
              </a:rPr>
              <a:t>administratifs</a:t>
            </a:r>
            <a:r>
              <a:rPr lang="fr-FR" sz="1100" b="0" strike="noStrike" spc="262">
                <a:solidFill>
                  <a:srgbClr val="000000"/>
                </a:solidFill>
                <a:latin typeface="Verdana"/>
              </a:rPr>
              <a:t> </a:t>
            </a:r>
            <a:r>
              <a:rPr lang="fr-FR" sz="1100" b="0" strike="noStrike" spc="-1">
                <a:solidFill>
                  <a:srgbClr val="000000"/>
                </a:solidFill>
                <a:latin typeface="Verdana"/>
              </a:rPr>
              <a:t>et</a:t>
            </a:r>
            <a:r>
              <a:rPr lang="fr-FR" sz="1100" b="0" strike="noStrike" spc="262">
                <a:solidFill>
                  <a:srgbClr val="000000"/>
                </a:solidFill>
                <a:latin typeface="Verdana"/>
              </a:rPr>
              <a:t> </a:t>
            </a:r>
            <a:r>
              <a:rPr lang="fr-FR" sz="1100" b="0" strike="noStrike" spc="-1">
                <a:solidFill>
                  <a:srgbClr val="000000"/>
                </a:solidFill>
                <a:latin typeface="Verdana"/>
              </a:rPr>
              <a:t>ingénieurs</a:t>
            </a:r>
            <a:r>
              <a:rPr lang="fr-FR" sz="1100" b="0" strike="noStrike" spc="253">
                <a:solidFill>
                  <a:srgbClr val="000000"/>
                </a:solidFill>
                <a:latin typeface="Verdana"/>
              </a:rPr>
              <a:t> </a:t>
            </a:r>
            <a:r>
              <a:rPr lang="fr-FR" sz="1100" b="0" strike="noStrike" spc="-1">
                <a:solidFill>
                  <a:srgbClr val="000000"/>
                </a:solidFill>
                <a:latin typeface="Verdana"/>
              </a:rPr>
              <a:t>techniques</a:t>
            </a:r>
            <a:r>
              <a:rPr lang="fr-FR" sz="1100" b="0" strike="noStrike" spc="259">
                <a:solidFill>
                  <a:srgbClr val="000000"/>
                </a:solidFill>
                <a:latin typeface="Verdana"/>
              </a:rPr>
              <a:t> </a:t>
            </a:r>
            <a:r>
              <a:rPr lang="fr-FR" sz="1100" b="0" strike="noStrike" spc="-1">
                <a:solidFill>
                  <a:srgbClr val="000000"/>
                </a:solidFill>
                <a:latin typeface="Verdana"/>
              </a:rPr>
              <a:t>ainsi</a:t>
            </a:r>
            <a:r>
              <a:rPr lang="fr-FR" sz="1100" b="0" strike="noStrike" spc="253">
                <a:solidFill>
                  <a:srgbClr val="000000"/>
                </a:solidFill>
                <a:latin typeface="Verdana"/>
              </a:rPr>
              <a:t> </a:t>
            </a:r>
            <a:r>
              <a:rPr lang="fr-FR" sz="1100" b="0" strike="noStrike" spc="-1">
                <a:solidFill>
                  <a:srgbClr val="000000"/>
                </a:solidFill>
                <a:latin typeface="Verdana"/>
              </a:rPr>
              <a:t>que</a:t>
            </a:r>
            <a:r>
              <a:rPr lang="fr-FR" sz="1100" b="0" strike="noStrike" spc="259">
                <a:solidFill>
                  <a:srgbClr val="000000"/>
                </a:solidFill>
                <a:latin typeface="Verdana"/>
              </a:rPr>
              <a:t> </a:t>
            </a:r>
            <a:r>
              <a:rPr lang="fr-FR" sz="1100" b="0" strike="noStrike" spc="-1">
                <a:solidFill>
                  <a:srgbClr val="000000"/>
                </a:solidFill>
                <a:latin typeface="Verdana"/>
              </a:rPr>
              <a:t>des</a:t>
            </a:r>
            <a:r>
              <a:rPr lang="fr-FR" sz="1100" b="0" strike="noStrike" spc="253">
                <a:solidFill>
                  <a:srgbClr val="000000"/>
                </a:solidFill>
                <a:latin typeface="Verdana"/>
              </a:rPr>
              <a:t> </a:t>
            </a:r>
            <a:r>
              <a:rPr lang="fr-FR" sz="1100" b="0" strike="noStrike" spc="-1">
                <a:solidFill>
                  <a:srgbClr val="000000"/>
                </a:solidFill>
                <a:latin typeface="Verdana"/>
              </a:rPr>
              <a:t>personnalités</a:t>
            </a:r>
            <a:r>
              <a:rPr lang="fr-FR" sz="1100" b="0" strike="noStrike" spc="259">
                <a:solidFill>
                  <a:srgbClr val="000000"/>
                </a:solidFill>
                <a:latin typeface="Verdana"/>
              </a:rPr>
              <a:t> </a:t>
            </a:r>
            <a:r>
              <a:rPr lang="fr-FR" sz="1100" b="0" strike="noStrike" spc="-1">
                <a:solidFill>
                  <a:srgbClr val="000000"/>
                </a:solidFill>
                <a:latin typeface="Verdana"/>
              </a:rPr>
              <a:t>extérieures.</a:t>
            </a:r>
            <a:r>
              <a:rPr lang="fr-FR" sz="1100" b="0" strike="noStrike" spc="248">
                <a:solidFill>
                  <a:srgbClr val="000000"/>
                </a:solidFill>
                <a:latin typeface="Verdana"/>
              </a:rPr>
              <a:t> </a:t>
            </a:r>
            <a:r>
              <a:rPr lang="fr-FR" sz="1100" b="0" strike="noStrike" spc="-1">
                <a:solidFill>
                  <a:srgbClr val="000000"/>
                </a:solidFill>
                <a:latin typeface="Verdana"/>
              </a:rPr>
              <a:t>Le</a:t>
            </a:r>
            <a:r>
              <a:rPr lang="fr-FR" sz="1100" b="0" strike="noStrike" spc="242">
                <a:solidFill>
                  <a:srgbClr val="000000"/>
                </a:solidFill>
                <a:latin typeface="Verdana"/>
              </a:rPr>
              <a:t> </a:t>
            </a:r>
            <a:r>
              <a:rPr lang="fr-FR" sz="1100" b="0" strike="noStrike" spc="-1">
                <a:solidFill>
                  <a:srgbClr val="000000"/>
                </a:solidFill>
                <a:latin typeface="Verdana"/>
              </a:rPr>
              <a:t>doyen,</a:t>
            </a:r>
            <a:r>
              <a:rPr lang="fr-FR" sz="1100" b="0" strike="noStrike" spc="248">
                <a:solidFill>
                  <a:srgbClr val="000000"/>
                </a:solidFill>
                <a:latin typeface="Verdana"/>
              </a:rPr>
              <a:t> </a:t>
            </a:r>
            <a:r>
              <a:rPr lang="fr-FR" sz="1100" b="0" strike="noStrike" spc="-1">
                <a:solidFill>
                  <a:srgbClr val="000000"/>
                </a:solidFill>
                <a:latin typeface="Verdana"/>
              </a:rPr>
              <a:t>les</a:t>
            </a:r>
            <a:r>
              <a:rPr lang="fr-FR" sz="1100" b="0" strike="noStrike" spc="253">
                <a:solidFill>
                  <a:srgbClr val="000000"/>
                </a:solidFill>
                <a:latin typeface="Verdana"/>
              </a:rPr>
              <a:t> </a:t>
            </a:r>
            <a:r>
              <a:rPr lang="fr-FR" sz="1100" b="0" strike="noStrike" spc="-12">
                <a:solidFill>
                  <a:srgbClr val="000000"/>
                </a:solidFill>
                <a:latin typeface="Verdana"/>
              </a:rPr>
              <a:t>vices-</a:t>
            </a:r>
            <a:r>
              <a:rPr lang="fr-FR" sz="1100" b="0" strike="noStrike" spc="-1">
                <a:solidFill>
                  <a:srgbClr val="000000"/>
                </a:solidFill>
                <a:latin typeface="Verdana"/>
              </a:rPr>
              <a:t>doyens</a:t>
            </a:r>
            <a:r>
              <a:rPr lang="fr-FR" sz="1100" b="0" strike="noStrike" spc="253">
                <a:solidFill>
                  <a:srgbClr val="000000"/>
                </a:solidFill>
                <a:latin typeface="Verdana"/>
              </a:rPr>
              <a:t> </a:t>
            </a:r>
            <a:r>
              <a:rPr lang="fr-FR" sz="1100" b="0" strike="noStrike" spc="-1">
                <a:solidFill>
                  <a:srgbClr val="000000"/>
                </a:solidFill>
                <a:latin typeface="Verdana"/>
              </a:rPr>
              <a:t>et</a:t>
            </a:r>
            <a:r>
              <a:rPr lang="fr-FR" sz="1100" b="0" strike="noStrike" spc="253">
                <a:solidFill>
                  <a:srgbClr val="000000"/>
                </a:solidFill>
                <a:latin typeface="Verdana"/>
              </a:rPr>
              <a:t> </a:t>
            </a:r>
            <a:r>
              <a:rPr lang="fr-FR" sz="1100" b="0" strike="noStrike" spc="-26">
                <a:solidFill>
                  <a:srgbClr val="000000"/>
                </a:solidFill>
                <a:latin typeface="Verdana"/>
              </a:rPr>
              <a:t>la </a:t>
            </a:r>
            <a:r>
              <a:rPr lang="fr-FR" sz="1100" b="0" strike="noStrike" spc="-1">
                <a:solidFill>
                  <a:srgbClr val="000000"/>
                </a:solidFill>
                <a:latin typeface="Verdana"/>
              </a:rPr>
              <a:t>responsable</a:t>
            </a:r>
            <a:r>
              <a:rPr lang="fr-FR" sz="1100" b="0" strike="noStrike" spc="-26">
                <a:solidFill>
                  <a:srgbClr val="000000"/>
                </a:solidFill>
                <a:latin typeface="Verdana"/>
              </a:rPr>
              <a:t> </a:t>
            </a:r>
            <a:r>
              <a:rPr lang="fr-FR" sz="1100" b="0" strike="noStrike" spc="-1">
                <a:solidFill>
                  <a:srgbClr val="000000"/>
                </a:solidFill>
                <a:latin typeface="Verdana"/>
              </a:rPr>
              <a:t>administrative</a:t>
            </a:r>
            <a:r>
              <a:rPr lang="fr-FR" sz="1100" b="0" strike="noStrike" spc="4">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assistés</a:t>
            </a:r>
            <a:r>
              <a:rPr lang="fr-FR" sz="1100" b="0" strike="noStrike" spc="-12">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leurs</a:t>
            </a:r>
            <a:r>
              <a:rPr lang="fr-FR" sz="1100" b="0" strike="noStrike" spc="-12">
                <a:solidFill>
                  <a:srgbClr val="000000"/>
                </a:solidFill>
                <a:latin typeface="Verdana"/>
              </a:rPr>
              <a:t> </a:t>
            </a:r>
            <a:r>
              <a:rPr lang="fr-FR" sz="1100" b="0" strike="noStrike" spc="-1">
                <a:solidFill>
                  <a:srgbClr val="000000"/>
                </a:solidFill>
                <a:latin typeface="Verdana"/>
              </a:rPr>
              <a:t>fonctions</a:t>
            </a:r>
            <a:r>
              <a:rPr lang="fr-FR" sz="1100" b="0" strike="noStrike" spc="-12">
                <a:solidFill>
                  <a:srgbClr val="000000"/>
                </a:solidFill>
                <a:latin typeface="Verdana"/>
              </a:rPr>
              <a:t> </a:t>
            </a:r>
            <a:r>
              <a:rPr lang="fr-FR" sz="1100" b="0" strike="noStrike" spc="-1">
                <a:solidFill>
                  <a:srgbClr val="000000"/>
                </a:solidFill>
                <a:latin typeface="Verdana"/>
              </a:rPr>
              <a:t>par</a:t>
            </a:r>
            <a:r>
              <a:rPr lang="fr-FR" sz="1100" b="0" strike="noStrike" spc="-7">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bureau</a:t>
            </a:r>
            <a:r>
              <a:rPr lang="fr-FR" sz="1100" b="0" strike="noStrike" spc="-12">
                <a:solidFill>
                  <a:srgbClr val="000000"/>
                </a:solidFill>
                <a:latin typeface="Verdana"/>
              </a:rPr>
              <a:t> </a:t>
            </a:r>
            <a:r>
              <a:rPr lang="fr-FR" sz="1100" b="0" strike="noStrike" spc="-21">
                <a:solidFill>
                  <a:srgbClr val="000000"/>
                </a:solidFill>
                <a:latin typeface="Verdana"/>
              </a:rPr>
              <a:t>élu.</a:t>
            </a:r>
            <a:endParaRPr lang="fr-FR" sz="1100" b="0" strike="noStrike" spc="-1">
              <a:solidFill>
                <a:srgbClr val="000000"/>
              </a:solidFill>
              <a:latin typeface="Calibri"/>
            </a:endParaRPr>
          </a:p>
        </p:txBody>
      </p:sp>
      <p:sp>
        <p:nvSpPr>
          <p:cNvPr id="217" name="object 3"/>
          <p:cNvSpPr/>
          <p:nvPr/>
        </p:nvSpPr>
        <p:spPr>
          <a:xfrm>
            <a:off x="366120" y="3364560"/>
            <a:ext cx="937080" cy="417600"/>
          </a:xfrm>
          <a:prstGeom prst="rect">
            <a:avLst/>
          </a:prstGeom>
          <a:noFill/>
          <a:ln w="0">
            <a:noFill/>
          </a:ln>
        </p:spPr>
        <p:style>
          <a:lnRef idx="0">
            <a:scrgbClr r="0" g="0" b="0"/>
          </a:lnRef>
          <a:fillRef idx="0">
            <a:scrgbClr r="0" g="0" b="0"/>
          </a:fillRef>
          <a:effectRef idx="0">
            <a:scrgbClr r="0" g="0" b="0"/>
          </a:effectRef>
          <a:fontRef idx="minor"/>
        </p:style>
        <p:txBody>
          <a:bodyPr lIns="0" tIns="47520" rIns="0" bIns="0" anchor="t">
            <a:spAutoFit/>
          </a:bodyPr>
          <a:lstStyle/>
          <a:p>
            <a:pPr marL="12600">
              <a:lnSpc>
                <a:spcPct val="100000"/>
              </a:lnSpc>
              <a:spcBef>
                <a:spcPts val="374"/>
              </a:spcBef>
              <a:buNone/>
            </a:pPr>
            <a:r>
              <a:rPr lang="fr-FR" sz="1100" b="0" strike="noStrike" spc="-12">
                <a:solidFill>
                  <a:srgbClr val="000000"/>
                </a:solidFill>
                <a:latin typeface="Verdana"/>
              </a:rPr>
              <a:t>Doyen</a:t>
            </a:r>
            <a:endParaRPr lang="fr-FR" sz="1100" b="0" strike="noStrike" spc="-1">
              <a:solidFill>
                <a:srgbClr val="000000"/>
              </a:solidFill>
              <a:latin typeface="Calibri"/>
            </a:endParaRPr>
          </a:p>
          <a:p>
            <a:pPr marL="12600">
              <a:lnSpc>
                <a:spcPct val="100000"/>
              </a:lnSpc>
              <a:spcBef>
                <a:spcPts val="275"/>
              </a:spcBef>
              <a:buNone/>
            </a:pPr>
            <a:r>
              <a:rPr lang="fr-FR" sz="1100" b="0" strike="noStrike" spc="-1">
                <a:solidFill>
                  <a:srgbClr val="000000"/>
                </a:solidFill>
                <a:latin typeface="Verdana"/>
              </a:rPr>
              <a:t>Vices</a:t>
            </a:r>
            <a:r>
              <a:rPr lang="fr-FR" sz="1100" b="0" strike="noStrike" spc="-15">
                <a:solidFill>
                  <a:srgbClr val="000000"/>
                </a:solidFill>
                <a:latin typeface="Verdana"/>
              </a:rPr>
              <a:t> </a:t>
            </a:r>
            <a:r>
              <a:rPr lang="fr-FR" sz="1100" b="0" strike="noStrike" spc="-12">
                <a:solidFill>
                  <a:srgbClr val="000000"/>
                </a:solidFill>
                <a:latin typeface="Verdana"/>
              </a:rPr>
              <a:t>doyens</a:t>
            </a:r>
            <a:endParaRPr lang="fr-FR" sz="1100" b="0" strike="noStrike" spc="-1">
              <a:solidFill>
                <a:srgbClr val="000000"/>
              </a:solidFill>
              <a:latin typeface="Calibri"/>
            </a:endParaRPr>
          </a:p>
        </p:txBody>
      </p:sp>
      <p:sp>
        <p:nvSpPr>
          <p:cNvPr id="218" name="object 4"/>
          <p:cNvSpPr/>
          <p:nvPr/>
        </p:nvSpPr>
        <p:spPr>
          <a:xfrm>
            <a:off x="4024440" y="3364560"/>
            <a:ext cx="4682160" cy="645480"/>
          </a:xfrm>
          <a:prstGeom prst="rect">
            <a:avLst/>
          </a:prstGeom>
          <a:noFill/>
          <a:ln w="0">
            <a:noFill/>
          </a:ln>
        </p:spPr>
        <p:style>
          <a:lnRef idx="0">
            <a:scrgbClr r="0" g="0" b="0"/>
          </a:lnRef>
          <a:fillRef idx="0">
            <a:scrgbClr r="0" g="0" b="0"/>
          </a:fillRef>
          <a:effectRef idx="0">
            <a:scrgbClr r="0" g="0" b="0"/>
          </a:effectRef>
          <a:fontRef idx="minor"/>
        </p:style>
        <p:txBody>
          <a:bodyPr lIns="0" tIns="47520" rIns="0" bIns="0" anchor="t">
            <a:spAutoFit/>
          </a:bodyPr>
          <a:lstStyle/>
          <a:p>
            <a:pPr marL="12600">
              <a:lnSpc>
                <a:spcPct val="100000"/>
              </a:lnSpc>
              <a:spcBef>
                <a:spcPts val="374"/>
              </a:spcBef>
              <a:buNone/>
            </a:pPr>
            <a:r>
              <a:rPr lang="fr-FR" sz="1100" b="0" strike="noStrike" spc="-1">
                <a:solidFill>
                  <a:srgbClr val="000000"/>
                </a:solidFill>
                <a:latin typeface="Verdana"/>
              </a:rPr>
              <a:t>M.</a:t>
            </a:r>
            <a:r>
              <a:rPr lang="fr-FR" sz="1100" b="0" strike="noStrike" spc="9">
                <a:solidFill>
                  <a:srgbClr val="000000"/>
                </a:solidFill>
                <a:latin typeface="Verdana"/>
              </a:rPr>
              <a:t> </a:t>
            </a:r>
            <a:r>
              <a:rPr lang="fr-FR" sz="1100" b="0" strike="noStrike" spc="-1">
                <a:solidFill>
                  <a:srgbClr val="000000"/>
                </a:solidFill>
                <a:latin typeface="Verdana"/>
              </a:rPr>
              <a:t>Gabriel</a:t>
            </a:r>
            <a:r>
              <a:rPr lang="fr-FR" sz="1100" b="0" strike="noStrike" spc="24">
                <a:solidFill>
                  <a:srgbClr val="000000"/>
                </a:solidFill>
                <a:latin typeface="Verdana"/>
              </a:rPr>
              <a:t> </a:t>
            </a:r>
            <a:r>
              <a:rPr lang="fr-FR" sz="1100" b="0" strike="noStrike" spc="-1">
                <a:solidFill>
                  <a:srgbClr val="000000"/>
                </a:solidFill>
                <a:latin typeface="Verdana"/>
              </a:rPr>
              <a:t>G</a:t>
            </a:r>
            <a:r>
              <a:rPr lang="fr-FR" sz="850" b="0" strike="noStrike" spc="-1">
                <a:solidFill>
                  <a:srgbClr val="000000"/>
                </a:solidFill>
                <a:latin typeface="Verdana"/>
              </a:rPr>
              <a:t>ALVEZ</a:t>
            </a:r>
            <a:r>
              <a:rPr lang="fr-FR" sz="1100" b="0" strike="noStrike" spc="-1">
                <a:solidFill>
                  <a:srgbClr val="000000"/>
                </a:solidFill>
                <a:latin typeface="Verdana"/>
              </a:rPr>
              <a:t>-</a:t>
            </a:r>
            <a:r>
              <a:rPr lang="fr-FR" sz="1100" b="0" strike="noStrike" spc="-12">
                <a:solidFill>
                  <a:srgbClr val="000000"/>
                </a:solidFill>
                <a:latin typeface="Verdana"/>
              </a:rPr>
              <a:t>B</a:t>
            </a:r>
            <a:r>
              <a:rPr lang="fr-FR" sz="850" b="0" strike="noStrike" spc="-12">
                <a:solidFill>
                  <a:srgbClr val="000000"/>
                </a:solidFill>
                <a:latin typeface="Verdana"/>
              </a:rPr>
              <a:t>EHAR</a:t>
            </a:r>
            <a:endParaRPr lang="fr-FR" sz="850" b="0" strike="noStrike" spc="-1">
              <a:solidFill>
                <a:srgbClr val="000000"/>
              </a:solidFill>
              <a:latin typeface="Calibri"/>
            </a:endParaRPr>
          </a:p>
          <a:p>
            <a:pPr marL="12600">
              <a:lnSpc>
                <a:spcPts val="1610"/>
              </a:lnSpc>
              <a:spcBef>
                <a:spcPts val="85"/>
              </a:spcBef>
              <a:buNone/>
            </a:pPr>
            <a:r>
              <a:rPr lang="fr-FR" sz="1100" b="0" strike="noStrike" spc="-1">
                <a:solidFill>
                  <a:srgbClr val="000000"/>
                </a:solidFill>
                <a:latin typeface="Verdana"/>
              </a:rPr>
              <a:t>M.</a:t>
            </a:r>
            <a:r>
              <a:rPr lang="fr-FR" sz="1100" b="0" strike="noStrike" spc="-12">
                <a:solidFill>
                  <a:srgbClr val="000000"/>
                </a:solidFill>
                <a:latin typeface="Verdana"/>
              </a:rPr>
              <a:t> </a:t>
            </a:r>
            <a:r>
              <a:rPr lang="fr-FR" sz="1100" b="0" strike="noStrike" spc="-1">
                <a:solidFill>
                  <a:srgbClr val="000000"/>
                </a:solidFill>
                <a:latin typeface="Verdana"/>
              </a:rPr>
              <a:t>Cédric P</a:t>
            </a:r>
            <a:r>
              <a:rPr lang="fr-FR" sz="850" b="0" strike="noStrike" spc="-1">
                <a:solidFill>
                  <a:srgbClr val="000000"/>
                </a:solidFill>
                <a:latin typeface="Verdana"/>
              </a:rPr>
              <a:t>ATIN</a:t>
            </a:r>
            <a:r>
              <a:rPr lang="fr-FR" sz="850" b="0" strike="noStrike" spc="103">
                <a:solidFill>
                  <a:srgbClr val="000000"/>
                </a:solidFill>
                <a:latin typeface="Verdana"/>
              </a:rPr>
              <a:t> </a:t>
            </a:r>
            <a:r>
              <a:rPr lang="fr-FR" sz="1100" b="0" strike="noStrike" spc="-1">
                <a:solidFill>
                  <a:srgbClr val="000000"/>
                </a:solidFill>
                <a:latin typeface="Verdana"/>
              </a:rPr>
              <a:t>, Mme</a:t>
            </a:r>
            <a:r>
              <a:rPr lang="fr-FR" sz="1100" b="0" strike="noStrike" spc="-12">
                <a:solidFill>
                  <a:srgbClr val="000000"/>
                </a:solidFill>
                <a:latin typeface="Verdana"/>
              </a:rPr>
              <a:t> </a:t>
            </a:r>
            <a:r>
              <a:rPr lang="fr-FR" sz="1100" b="0" strike="noStrike" spc="-1">
                <a:solidFill>
                  <a:srgbClr val="000000"/>
                </a:solidFill>
                <a:latin typeface="Verdana"/>
              </a:rPr>
              <a:t>Gabrielle</a:t>
            </a:r>
            <a:r>
              <a:rPr lang="fr-FR" sz="1100" b="0" strike="noStrike" spc="32">
                <a:solidFill>
                  <a:srgbClr val="000000"/>
                </a:solidFill>
                <a:latin typeface="Verdana"/>
              </a:rPr>
              <a:t> </a:t>
            </a:r>
            <a:r>
              <a:rPr lang="fr-FR" sz="1100" b="0" strike="noStrike" spc="-1">
                <a:solidFill>
                  <a:srgbClr val="000000"/>
                </a:solidFill>
                <a:latin typeface="Verdana"/>
              </a:rPr>
              <a:t>R</a:t>
            </a:r>
            <a:r>
              <a:rPr lang="fr-FR" sz="850" b="0" strike="noStrike" spc="-1">
                <a:solidFill>
                  <a:srgbClr val="000000"/>
                </a:solidFill>
                <a:latin typeface="Verdana"/>
              </a:rPr>
              <a:t>ADICA</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Mme</a:t>
            </a:r>
            <a:r>
              <a:rPr lang="fr-FR" sz="1100" b="0" strike="noStrike" spc="-12">
                <a:solidFill>
                  <a:srgbClr val="000000"/>
                </a:solidFill>
                <a:latin typeface="Verdana"/>
              </a:rPr>
              <a:t> Marie B</a:t>
            </a:r>
            <a:r>
              <a:rPr lang="fr-FR" sz="850" b="0" strike="noStrike" spc="-12">
                <a:solidFill>
                  <a:srgbClr val="000000"/>
                </a:solidFill>
                <a:latin typeface="Verdana"/>
              </a:rPr>
              <a:t>ULTE </a:t>
            </a:r>
            <a:endParaRPr lang="fr-FR" sz="850" b="0" strike="noStrike" spc="-1">
              <a:solidFill>
                <a:srgbClr val="000000"/>
              </a:solidFill>
              <a:latin typeface="Calibri"/>
            </a:endParaRPr>
          </a:p>
          <a:p>
            <a:pPr marL="12600">
              <a:lnSpc>
                <a:spcPts val="1610"/>
              </a:lnSpc>
              <a:spcBef>
                <a:spcPts val="85"/>
              </a:spcBef>
              <a:buNone/>
            </a:pPr>
            <a:r>
              <a:rPr lang="fr-FR" sz="1100" b="0" strike="noStrike" spc="-1">
                <a:solidFill>
                  <a:srgbClr val="000000"/>
                </a:solidFill>
                <a:latin typeface="Verdana"/>
              </a:rPr>
              <a:t>Mme</a:t>
            </a:r>
            <a:r>
              <a:rPr lang="fr-FR" sz="1100" b="0" strike="noStrike" spc="-12">
                <a:solidFill>
                  <a:srgbClr val="000000"/>
                </a:solidFill>
                <a:latin typeface="Verdana"/>
              </a:rPr>
              <a:t> </a:t>
            </a:r>
            <a:r>
              <a:rPr lang="fr-FR" sz="1100" b="0" strike="noStrike" spc="-1">
                <a:solidFill>
                  <a:srgbClr val="000000"/>
                </a:solidFill>
                <a:latin typeface="Verdana"/>
              </a:rPr>
              <a:t>Anne</a:t>
            </a:r>
            <a:r>
              <a:rPr lang="fr-FR" sz="1100" b="0" strike="noStrike" spc="4">
                <a:solidFill>
                  <a:srgbClr val="000000"/>
                </a:solidFill>
                <a:latin typeface="Verdana"/>
              </a:rPr>
              <a:t> </a:t>
            </a:r>
            <a:r>
              <a:rPr lang="fr-FR" sz="850" b="0" strike="noStrike" spc="-1">
                <a:solidFill>
                  <a:srgbClr val="000000"/>
                </a:solidFill>
                <a:latin typeface="Verdana"/>
              </a:rPr>
              <a:t>DE</a:t>
            </a:r>
            <a:r>
              <a:rPr lang="fr-FR" sz="850" b="0" strike="noStrike" spc="97">
                <a:solidFill>
                  <a:srgbClr val="000000"/>
                </a:solidFill>
                <a:latin typeface="Verdana"/>
              </a:rPr>
              <a:t> </a:t>
            </a:r>
            <a:r>
              <a:rPr lang="fr-FR" sz="1100" b="0" strike="noStrike" spc="-12">
                <a:solidFill>
                  <a:srgbClr val="000000"/>
                </a:solidFill>
                <a:latin typeface="Verdana"/>
              </a:rPr>
              <a:t>C</a:t>
            </a:r>
            <a:r>
              <a:rPr lang="fr-FR" sz="850" b="0" strike="noStrike" spc="-12">
                <a:solidFill>
                  <a:srgbClr val="000000"/>
                </a:solidFill>
                <a:latin typeface="Verdana"/>
              </a:rPr>
              <a:t>REMOUX</a:t>
            </a:r>
            <a:endParaRPr lang="fr-FR" sz="850" b="0" strike="noStrike" spc="-1">
              <a:solidFill>
                <a:srgbClr val="000000"/>
              </a:solidFill>
              <a:latin typeface="Calibri"/>
            </a:endParaRPr>
          </a:p>
        </p:txBody>
      </p:sp>
      <p:sp>
        <p:nvSpPr>
          <p:cNvPr id="219" name="object 5"/>
          <p:cNvSpPr/>
          <p:nvPr/>
        </p:nvSpPr>
        <p:spPr>
          <a:xfrm>
            <a:off x="366120" y="4175640"/>
            <a:ext cx="2818440" cy="588240"/>
          </a:xfrm>
          <a:prstGeom prst="rect">
            <a:avLst/>
          </a:prstGeom>
          <a:noFill/>
          <a:ln w="0">
            <a:noFill/>
          </a:ln>
        </p:spPr>
        <p:style>
          <a:lnRef idx="0">
            <a:scrgbClr r="0" g="0" b="0"/>
          </a:lnRef>
          <a:fillRef idx="0">
            <a:scrgbClr r="0" g="0" b="0"/>
          </a:fillRef>
          <a:effectRef idx="0">
            <a:scrgbClr r="0" g="0" b="0"/>
          </a:effectRef>
          <a:fontRef idx="minor"/>
        </p:style>
        <p:txBody>
          <a:bodyPr lIns="0" tIns="48960" rIns="0" bIns="0" anchor="t">
            <a:spAutoFit/>
          </a:bodyPr>
          <a:lstStyle/>
          <a:p>
            <a:pPr marL="12600">
              <a:lnSpc>
                <a:spcPct val="100000"/>
              </a:lnSpc>
              <a:spcBef>
                <a:spcPts val="383"/>
              </a:spcBef>
              <a:buNone/>
            </a:pPr>
            <a:r>
              <a:rPr lang="fr-FR" sz="1100" b="0" strike="noStrike" spc="-1">
                <a:solidFill>
                  <a:srgbClr val="000000"/>
                </a:solidFill>
                <a:latin typeface="Verdana"/>
              </a:rPr>
              <a:t>Directrice</a:t>
            </a:r>
            <a:r>
              <a:rPr lang="fr-FR" sz="1100" b="0" strike="noStrike" spc="-12">
                <a:solidFill>
                  <a:srgbClr val="000000"/>
                </a:solidFill>
                <a:latin typeface="Verdana"/>
              </a:rPr>
              <a:t> </a:t>
            </a:r>
            <a:r>
              <a:rPr lang="fr-FR" sz="1100" b="0" strike="noStrike" spc="-1">
                <a:solidFill>
                  <a:srgbClr val="000000"/>
                </a:solidFill>
                <a:latin typeface="Verdana"/>
              </a:rPr>
              <a:t>générale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services</a:t>
            </a:r>
            <a:r>
              <a:rPr lang="fr-FR" sz="1100" b="0" strike="noStrike" spc="-21">
                <a:solidFill>
                  <a:srgbClr val="000000"/>
                </a:solidFill>
                <a:latin typeface="Verdana"/>
              </a:rPr>
              <a:t> </a:t>
            </a:r>
            <a:r>
              <a:rPr lang="fr-FR" sz="1100" b="0" strike="noStrike" spc="-12">
                <a:solidFill>
                  <a:srgbClr val="000000"/>
                </a:solidFill>
                <a:latin typeface="Verdana"/>
              </a:rPr>
              <a:t>d’appui</a:t>
            </a:r>
            <a:endParaRPr lang="fr-FR" sz="1100" b="0" strike="noStrike" spc="-1">
              <a:solidFill>
                <a:srgbClr val="000000"/>
              </a:solidFill>
              <a:latin typeface="Calibri"/>
            </a:endParaRPr>
          </a:p>
          <a:p>
            <a:pPr marL="12600">
              <a:lnSpc>
                <a:spcPct val="100000"/>
              </a:lnSpc>
              <a:spcBef>
                <a:spcPts val="286"/>
              </a:spcBef>
              <a:buNone/>
            </a:pPr>
            <a:r>
              <a:rPr lang="fr-FR" sz="1100" b="0" strike="noStrike" spc="-1">
                <a:solidFill>
                  <a:srgbClr val="000000"/>
                </a:solidFill>
                <a:latin typeface="Verdana"/>
              </a:rPr>
              <a:t>Directrice</a:t>
            </a:r>
            <a:r>
              <a:rPr lang="fr-FR" sz="1100" b="0" strike="noStrike" spc="-21">
                <a:solidFill>
                  <a:srgbClr val="000000"/>
                </a:solidFill>
                <a:latin typeface="Verdana"/>
              </a:rPr>
              <a:t> </a:t>
            </a:r>
            <a:r>
              <a:rPr lang="fr-FR" sz="1100" b="0" strike="noStrike" spc="-1">
                <a:solidFill>
                  <a:srgbClr val="000000"/>
                </a:solidFill>
                <a:latin typeface="Verdana"/>
              </a:rPr>
              <a:t>adjointe</a:t>
            </a:r>
            <a:r>
              <a:rPr lang="fr-FR" sz="1100" b="0" strike="noStrike" spc="-35">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services</a:t>
            </a:r>
            <a:r>
              <a:rPr lang="fr-FR" sz="1100" b="0" strike="noStrike" spc="-35">
                <a:solidFill>
                  <a:srgbClr val="000000"/>
                </a:solidFill>
                <a:latin typeface="Verdana"/>
              </a:rPr>
              <a:t> </a:t>
            </a:r>
            <a:r>
              <a:rPr lang="fr-FR" sz="1100" b="0" strike="noStrike" spc="-12">
                <a:solidFill>
                  <a:srgbClr val="000000"/>
                </a:solidFill>
                <a:latin typeface="Verdana"/>
              </a:rPr>
              <a:t>d’appui</a:t>
            </a:r>
            <a:endParaRPr lang="fr-FR" sz="1100" b="0" strike="noStrike" spc="-1">
              <a:solidFill>
                <a:srgbClr val="000000"/>
              </a:solidFill>
              <a:latin typeface="Calibri"/>
            </a:endParaRPr>
          </a:p>
        </p:txBody>
      </p:sp>
      <p:sp>
        <p:nvSpPr>
          <p:cNvPr id="220" name="object 6"/>
          <p:cNvSpPr/>
          <p:nvPr/>
        </p:nvSpPr>
        <p:spPr>
          <a:xfrm>
            <a:off x="4024440" y="4175640"/>
            <a:ext cx="1576440" cy="420480"/>
          </a:xfrm>
          <a:prstGeom prst="rect">
            <a:avLst/>
          </a:prstGeom>
          <a:noFill/>
          <a:ln w="0">
            <a:noFill/>
          </a:ln>
        </p:spPr>
        <p:style>
          <a:lnRef idx="0">
            <a:scrgbClr r="0" g="0" b="0"/>
          </a:lnRef>
          <a:fillRef idx="0">
            <a:scrgbClr r="0" g="0" b="0"/>
          </a:fillRef>
          <a:effectRef idx="0">
            <a:scrgbClr r="0" g="0" b="0"/>
          </a:effectRef>
          <a:fontRef idx="minor"/>
        </p:style>
        <p:txBody>
          <a:bodyPr lIns="0" tIns="48960" rIns="0" bIns="0" anchor="t">
            <a:spAutoFit/>
          </a:bodyPr>
          <a:lstStyle/>
          <a:p>
            <a:pPr marL="12600">
              <a:lnSpc>
                <a:spcPct val="100000"/>
              </a:lnSpc>
              <a:spcBef>
                <a:spcPts val="383"/>
              </a:spcBef>
              <a:buNone/>
            </a:pPr>
            <a:r>
              <a:rPr lang="fr-FR" sz="1100" b="0" strike="noStrike" spc="-1">
                <a:solidFill>
                  <a:srgbClr val="000000"/>
                </a:solidFill>
                <a:latin typeface="Verdana"/>
              </a:rPr>
              <a:t>Mme</a:t>
            </a:r>
            <a:r>
              <a:rPr lang="fr-FR" sz="1100" b="0" strike="noStrike" spc="-46">
                <a:solidFill>
                  <a:srgbClr val="000000"/>
                </a:solidFill>
                <a:latin typeface="Verdana"/>
              </a:rPr>
              <a:t> </a:t>
            </a:r>
            <a:r>
              <a:rPr lang="fr-FR" sz="1100" b="0" strike="noStrike" spc="-1">
                <a:solidFill>
                  <a:srgbClr val="000000"/>
                </a:solidFill>
                <a:latin typeface="Verdana"/>
              </a:rPr>
              <a:t>Catherine</a:t>
            </a:r>
            <a:r>
              <a:rPr lang="fr-FR" sz="1100" b="0" strike="noStrike" spc="-15">
                <a:solidFill>
                  <a:srgbClr val="000000"/>
                </a:solidFill>
                <a:latin typeface="Verdana"/>
              </a:rPr>
              <a:t> </a:t>
            </a:r>
            <a:r>
              <a:rPr lang="fr-FR" sz="1100" b="0" strike="noStrike" spc="-12">
                <a:solidFill>
                  <a:srgbClr val="000000"/>
                </a:solidFill>
                <a:latin typeface="Verdana"/>
              </a:rPr>
              <a:t>L</a:t>
            </a:r>
            <a:r>
              <a:rPr lang="fr-FR" sz="850" b="0" strike="noStrike" spc="-12">
                <a:solidFill>
                  <a:srgbClr val="000000"/>
                </a:solidFill>
                <a:latin typeface="Verdana"/>
              </a:rPr>
              <a:t>ENAIN</a:t>
            </a:r>
            <a:endParaRPr lang="fr-FR" sz="850" b="0" strike="noStrike" spc="-1">
              <a:solidFill>
                <a:srgbClr val="000000"/>
              </a:solidFill>
              <a:latin typeface="Calibri"/>
            </a:endParaRPr>
          </a:p>
          <a:p>
            <a:pPr marL="12600">
              <a:lnSpc>
                <a:spcPct val="100000"/>
              </a:lnSpc>
              <a:spcBef>
                <a:spcPts val="286"/>
              </a:spcBef>
              <a:buNone/>
            </a:pPr>
            <a:r>
              <a:rPr lang="fr-FR" sz="1100" b="0" strike="noStrike" spc="-1">
                <a:solidFill>
                  <a:srgbClr val="000000"/>
                </a:solidFill>
                <a:latin typeface="Verdana"/>
              </a:rPr>
              <a:t>Mme</a:t>
            </a:r>
            <a:r>
              <a:rPr lang="fr-FR" sz="1100" b="0" strike="noStrike" spc="-35">
                <a:solidFill>
                  <a:srgbClr val="000000"/>
                </a:solidFill>
                <a:latin typeface="Verdana"/>
              </a:rPr>
              <a:t> </a:t>
            </a:r>
            <a:r>
              <a:rPr lang="fr-FR" sz="1100" b="0" strike="noStrike" spc="-1">
                <a:solidFill>
                  <a:srgbClr val="000000"/>
                </a:solidFill>
                <a:latin typeface="Verdana"/>
              </a:rPr>
              <a:t>Audrey</a:t>
            </a:r>
            <a:r>
              <a:rPr lang="fr-FR" sz="1100" b="0" strike="noStrike" spc="-26">
                <a:solidFill>
                  <a:srgbClr val="000000"/>
                </a:solidFill>
                <a:latin typeface="Verdana"/>
              </a:rPr>
              <a:t> </a:t>
            </a:r>
            <a:r>
              <a:rPr lang="fr-FR" sz="1100" b="0" strike="noStrike" spc="-12">
                <a:solidFill>
                  <a:srgbClr val="000000"/>
                </a:solidFill>
                <a:latin typeface="Verdana"/>
              </a:rPr>
              <a:t>C</a:t>
            </a:r>
            <a:r>
              <a:rPr lang="fr-FR" sz="850" b="0" strike="noStrike" spc="-12">
                <a:solidFill>
                  <a:srgbClr val="000000"/>
                </a:solidFill>
                <a:latin typeface="Verdana"/>
              </a:rPr>
              <a:t>HOQUET</a:t>
            </a:r>
            <a:endParaRPr lang="fr-FR" sz="850" b="0" strike="noStrike" spc="-1">
              <a:solidFill>
                <a:srgbClr val="000000"/>
              </a:solidFill>
              <a:latin typeface="Calibri"/>
            </a:endParaRPr>
          </a:p>
        </p:txBody>
      </p:sp>
      <p:pic>
        <p:nvPicPr>
          <p:cNvPr id="221" name="object 7"/>
          <p:cNvPicPr/>
          <p:nvPr/>
        </p:nvPicPr>
        <p:blipFill>
          <a:blip r:embed="rId2"/>
          <a:stretch/>
        </p:blipFill>
        <p:spPr>
          <a:xfrm>
            <a:off x="0" y="0"/>
            <a:ext cx="1688400" cy="1266120"/>
          </a:xfrm>
          <a:prstGeom prst="rect">
            <a:avLst/>
          </a:prstGeom>
          <a:ln w="0">
            <a:noFill/>
          </a:ln>
        </p:spPr>
      </p:pic>
      <p:pic>
        <p:nvPicPr>
          <p:cNvPr id="222" name="object 8"/>
          <p:cNvPicPr/>
          <p:nvPr/>
        </p:nvPicPr>
        <p:blipFill>
          <a:blip r:embed="rId3"/>
          <a:stretch/>
        </p:blipFill>
        <p:spPr>
          <a:xfrm>
            <a:off x="2466360" y="103680"/>
            <a:ext cx="1540080" cy="1107360"/>
          </a:xfrm>
          <a:prstGeom prst="rect">
            <a:avLst/>
          </a:prstGeom>
          <a:ln w="0">
            <a:noFill/>
          </a:ln>
        </p:spPr>
      </p:pic>
      <p:pic>
        <p:nvPicPr>
          <p:cNvPr id="223" name="object 9"/>
          <p:cNvPicPr/>
          <p:nvPr/>
        </p:nvPicPr>
        <p:blipFill>
          <a:blip r:embed="rId4"/>
          <a:stretch/>
        </p:blipFill>
        <p:spPr>
          <a:xfrm>
            <a:off x="4634640" y="7560"/>
            <a:ext cx="1688400" cy="1350000"/>
          </a:xfrm>
          <a:prstGeom prst="rect">
            <a:avLst/>
          </a:prstGeom>
          <a:ln w="0">
            <a:noFill/>
          </a:ln>
        </p:spPr>
      </p:pic>
      <p:pic>
        <p:nvPicPr>
          <p:cNvPr id="224" name="object 10"/>
          <p:cNvPicPr/>
          <p:nvPr/>
        </p:nvPicPr>
        <p:blipFill>
          <a:blip r:embed="rId5"/>
          <a:stretch/>
        </p:blipFill>
        <p:spPr>
          <a:xfrm>
            <a:off x="7263360" y="0"/>
            <a:ext cx="1648440" cy="1348200"/>
          </a:xfrm>
          <a:prstGeom prst="rect">
            <a:avLst/>
          </a:prstGeom>
          <a:ln w="0">
            <a:noFill/>
          </a:ln>
        </p:spPr>
      </p:pic>
      <p:sp>
        <p:nvSpPr>
          <p:cNvPr id="225" name="PlaceHolder 1"/>
          <p:cNvSpPr>
            <a:spLocks noGrp="1"/>
          </p:cNvSpPr>
          <p:nvPr>
            <p:ph type="sldNum" idx="15"/>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13</a:t>
            </a:r>
            <a:endParaRPr lang="fr-FR" sz="12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692280" y="241200"/>
            <a:ext cx="7758720" cy="1157400"/>
          </a:xfrm>
          <a:prstGeom prst="rect">
            <a:avLst/>
          </a:prstGeom>
          <a:noFill/>
          <a:ln w="0">
            <a:noFill/>
          </a:ln>
        </p:spPr>
        <p:txBody>
          <a:bodyPr lIns="0" tIns="12240" rIns="0" bIns="0" anchor="t">
            <a:noAutofit/>
          </a:bodyPr>
          <a:lstStyle/>
          <a:p>
            <a:pPr marL="12600">
              <a:lnSpc>
                <a:spcPct val="100000"/>
              </a:lnSpc>
              <a:spcBef>
                <a:spcPts val="96"/>
              </a:spcBef>
              <a:buNone/>
            </a:pPr>
            <a:r>
              <a:rPr lang="fr-FR" sz="1600" b="0" strike="noStrike" spc="-1">
                <a:solidFill>
                  <a:srgbClr val="6157EC"/>
                </a:solidFill>
                <a:latin typeface="Verdana"/>
              </a:rPr>
              <a:t>Les</a:t>
            </a:r>
            <a:r>
              <a:rPr lang="fr-FR" sz="1600" b="0" strike="noStrike" spc="-80">
                <a:solidFill>
                  <a:srgbClr val="6157EC"/>
                </a:solidFill>
                <a:latin typeface="Verdana"/>
              </a:rPr>
              <a:t> </a:t>
            </a:r>
            <a:r>
              <a:rPr lang="fr-FR" sz="1600" b="0" strike="noStrike" spc="-1">
                <a:solidFill>
                  <a:srgbClr val="6157EC"/>
                </a:solidFill>
                <a:latin typeface="Verdana"/>
              </a:rPr>
              <a:t>responsables</a:t>
            </a:r>
            <a:r>
              <a:rPr lang="fr-FR" sz="1600" b="0" strike="noStrike" spc="-35">
                <a:solidFill>
                  <a:srgbClr val="6157EC"/>
                </a:solidFill>
                <a:latin typeface="Verdana"/>
              </a:rPr>
              <a:t> </a:t>
            </a:r>
            <a:r>
              <a:rPr lang="fr-FR" sz="1600" b="0" strike="noStrike" spc="-1">
                <a:solidFill>
                  <a:srgbClr val="6157EC"/>
                </a:solidFill>
                <a:latin typeface="Verdana"/>
              </a:rPr>
              <a:t>pédagogiques</a:t>
            </a:r>
            <a:r>
              <a:rPr lang="fr-FR" sz="1600" b="0" strike="noStrike" spc="-52">
                <a:solidFill>
                  <a:srgbClr val="6157EC"/>
                </a:solidFill>
                <a:latin typeface="Verdana"/>
              </a:rPr>
              <a:t> </a:t>
            </a:r>
            <a:r>
              <a:rPr lang="fr-FR" sz="1600" b="0" strike="noStrike" spc="-1">
                <a:solidFill>
                  <a:srgbClr val="6157EC"/>
                </a:solidFill>
                <a:latin typeface="Verdana"/>
              </a:rPr>
              <a:t>et</a:t>
            </a:r>
            <a:r>
              <a:rPr lang="fr-FR" sz="1600" b="0" strike="noStrike" spc="-86">
                <a:solidFill>
                  <a:srgbClr val="6157EC"/>
                </a:solidFill>
                <a:latin typeface="Verdana"/>
              </a:rPr>
              <a:t> </a:t>
            </a:r>
            <a:r>
              <a:rPr lang="fr-FR" sz="1600" b="0" strike="noStrike" spc="-1">
                <a:solidFill>
                  <a:srgbClr val="6157EC"/>
                </a:solidFill>
                <a:latin typeface="Verdana"/>
              </a:rPr>
              <a:t>administratifs</a:t>
            </a:r>
            <a:r>
              <a:rPr lang="fr-FR" sz="1600" b="0" strike="noStrike" spc="-32">
                <a:solidFill>
                  <a:srgbClr val="6157EC"/>
                </a:solidFill>
                <a:latin typeface="Verdana"/>
              </a:rPr>
              <a:t> </a:t>
            </a:r>
            <a:r>
              <a:rPr lang="fr-FR" sz="1600" b="0" strike="noStrike" spc="-1">
                <a:solidFill>
                  <a:srgbClr val="6157EC"/>
                </a:solidFill>
                <a:latin typeface="Verdana"/>
              </a:rPr>
              <a:t>du</a:t>
            </a:r>
            <a:r>
              <a:rPr lang="fr-FR" sz="1600" b="0" strike="noStrike" spc="-86">
                <a:solidFill>
                  <a:srgbClr val="6157EC"/>
                </a:solidFill>
                <a:latin typeface="Verdana"/>
              </a:rPr>
              <a:t> </a:t>
            </a:r>
            <a:r>
              <a:rPr lang="fr-FR" sz="1600" b="0" strike="noStrike" spc="-1">
                <a:solidFill>
                  <a:srgbClr val="6157EC"/>
                </a:solidFill>
                <a:latin typeface="Verdana"/>
              </a:rPr>
              <a:t>Master</a:t>
            </a:r>
            <a:r>
              <a:rPr lang="fr-FR" sz="1600" b="0" strike="noStrike" spc="-60">
                <a:solidFill>
                  <a:srgbClr val="6157EC"/>
                </a:solidFill>
                <a:latin typeface="Verdana"/>
              </a:rPr>
              <a:t> </a:t>
            </a:r>
            <a:r>
              <a:rPr lang="fr-FR" sz="1600" b="0" strike="noStrike" spc="-1">
                <a:solidFill>
                  <a:srgbClr val="6157EC"/>
                </a:solidFill>
                <a:latin typeface="Verdana"/>
              </a:rPr>
              <a:t>Mondes</a:t>
            </a:r>
            <a:r>
              <a:rPr lang="fr-FR" sz="1600" b="0" strike="noStrike" spc="-52">
                <a:solidFill>
                  <a:srgbClr val="6157EC"/>
                </a:solidFill>
                <a:latin typeface="Verdana"/>
              </a:rPr>
              <a:t> </a:t>
            </a:r>
            <a:r>
              <a:rPr lang="fr-FR" sz="1600" b="0" strike="noStrike" spc="-12">
                <a:solidFill>
                  <a:srgbClr val="6157EC"/>
                </a:solidFill>
                <a:latin typeface="Verdana"/>
              </a:rPr>
              <a:t>anciens</a:t>
            </a:r>
            <a:endParaRPr lang="fr-FR" sz="1600" b="0" strike="noStrike" spc="-1">
              <a:solidFill>
                <a:srgbClr val="000000"/>
              </a:solidFill>
              <a:latin typeface="Calibri"/>
            </a:endParaRPr>
          </a:p>
        </p:txBody>
      </p:sp>
      <p:sp>
        <p:nvSpPr>
          <p:cNvPr id="227" name="object 3"/>
          <p:cNvSpPr/>
          <p:nvPr/>
        </p:nvSpPr>
        <p:spPr>
          <a:xfrm>
            <a:off x="2493720" y="695160"/>
            <a:ext cx="4836600" cy="23032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1">
                <a:solidFill>
                  <a:srgbClr val="6157EC"/>
                </a:solidFill>
                <a:latin typeface="Verdana"/>
              </a:rPr>
              <a:t>RESPONSABLES</a:t>
            </a:r>
            <a:r>
              <a:rPr lang="fr-FR" sz="1200" b="0" strike="noStrike" spc="9">
                <a:solidFill>
                  <a:srgbClr val="6157EC"/>
                </a:solidFill>
                <a:latin typeface="Verdana"/>
              </a:rPr>
              <a:t> </a:t>
            </a:r>
            <a:r>
              <a:rPr lang="fr-FR" sz="1200" b="0" strike="noStrike" spc="-1">
                <a:solidFill>
                  <a:srgbClr val="6157EC"/>
                </a:solidFill>
                <a:latin typeface="Verdana"/>
              </a:rPr>
              <a:t>des</a:t>
            </a:r>
            <a:r>
              <a:rPr lang="fr-FR" sz="1200" b="0" strike="noStrike" spc="-26">
                <a:solidFill>
                  <a:srgbClr val="6157EC"/>
                </a:solidFill>
                <a:latin typeface="Verdana"/>
              </a:rPr>
              <a:t> </a:t>
            </a:r>
            <a:r>
              <a:rPr lang="fr-FR" sz="1200" b="0" strike="noStrike" spc="-12">
                <a:solidFill>
                  <a:srgbClr val="6157EC"/>
                </a:solidFill>
                <a:latin typeface="Verdana"/>
              </a:rPr>
              <a:t>formations</a:t>
            </a:r>
            <a:endParaRPr lang="fr-FR" sz="1200" b="0" strike="noStrike" spc="-1">
              <a:solidFill>
                <a:srgbClr val="000000"/>
              </a:solidFill>
              <a:latin typeface="Calibri"/>
            </a:endParaRPr>
          </a:p>
          <a:p>
            <a:pPr marL="12600">
              <a:lnSpc>
                <a:spcPct val="100000"/>
              </a:lnSpc>
              <a:spcBef>
                <a:spcPts val="856"/>
              </a:spcBef>
              <a:buNone/>
            </a:pPr>
            <a:r>
              <a:rPr lang="fr-FR" sz="1000" b="1" strike="noStrike" spc="-12">
                <a:solidFill>
                  <a:srgbClr val="000000"/>
                </a:solidFill>
                <a:latin typeface="Verdana"/>
              </a:rPr>
              <a:t>Responsable</a:t>
            </a:r>
            <a:r>
              <a:rPr lang="fr-FR" sz="1000" b="1" strike="noStrike" spc="12">
                <a:solidFill>
                  <a:srgbClr val="000000"/>
                </a:solidFill>
                <a:latin typeface="Verdana"/>
              </a:rPr>
              <a:t> </a:t>
            </a:r>
            <a:r>
              <a:rPr lang="fr-FR" sz="1000" b="1" strike="noStrike" spc="-1">
                <a:solidFill>
                  <a:srgbClr val="000000"/>
                </a:solidFill>
                <a:latin typeface="Verdana"/>
              </a:rPr>
              <a:t>de</a:t>
            </a:r>
            <a:r>
              <a:rPr lang="fr-FR" sz="1000" b="1" strike="noStrike" spc="-26">
                <a:solidFill>
                  <a:srgbClr val="000000"/>
                </a:solidFill>
                <a:latin typeface="Verdana"/>
              </a:rPr>
              <a:t> </a:t>
            </a:r>
            <a:r>
              <a:rPr lang="fr-FR" sz="1000" b="1" strike="noStrike" spc="-1">
                <a:solidFill>
                  <a:srgbClr val="000000"/>
                </a:solidFill>
                <a:latin typeface="Verdana"/>
              </a:rPr>
              <a:t>la</a:t>
            </a:r>
            <a:r>
              <a:rPr lang="fr-FR" sz="1000" b="1" strike="noStrike" spc="-12">
                <a:solidFill>
                  <a:srgbClr val="000000"/>
                </a:solidFill>
                <a:latin typeface="Verdana"/>
              </a:rPr>
              <a:t> mention</a:t>
            </a:r>
            <a:endParaRPr lang="fr-FR" sz="1000" b="0" strike="noStrike" spc="-1">
              <a:solidFill>
                <a:srgbClr val="000000"/>
              </a:solidFill>
              <a:latin typeface="Calibri"/>
            </a:endParaRPr>
          </a:p>
          <a:p>
            <a:pPr marL="184680" indent="-172800">
              <a:lnSpc>
                <a:spcPct val="100000"/>
              </a:lnSpc>
              <a:buClr>
                <a:srgbClr val="6157EC"/>
              </a:buClr>
              <a:buFont typeface="Arial"/>
              <a:buChar char="•"/>
              <a:tabLst>
                <a:tab pos="184680" algn="l"/>
                <a:tab pos="185400" algn="l"/>
              </a:tabLst>
            </a:pPr>
            <a:r>
              <a:rPr lang="fr-FR" sz="1000" b="0" strike="noStrike" spc="-1">
                <a:solidFill>
                  <a:srgbClr val="6157EC"/>
                </a:solidFill>
                <a:latin typeface="Verdana"/>
              </a:rPr>
              <a:t>Philippe</a:t>
            </a:r>
            <a:r>
              <a:rPr lang="fr-FR" sz="1000" b="0" strike="noStrike" spc="-7">
                <a:solidFill>
                  <a:srgbClr val="6157EC"/>
                </a:solidFill>
                <a:latin typeface="Verdana"/>
              </a:rPr>
              <a:t> </a:t>
            </a:r>
            <a:r>
              <a:rPr lang="fr-FR" sz="1000" b="0" strike="noStrike" spc="-1">
                <a:solidFill>
                  <a:srgbClr val="6157EC"/>
                </a:solidFill>
                <a:latin typeface="Verdana"/>
              </a:rPr>
              <a:t>ABRAHAMI</a:t>
            </a:r>
            <a:r>
              <a:rPr lang="fr-FR" sz="1000" b="0" strike="noStrike" spc="69">
                <a:solidFill>
                  <a:srgbClr val="6157EC"/>
                </a:solidFill>
                <a:latin typeface="Verdana"/>
              </a:rPr>
              <a:t> </a:t>
            </a:r>
            <a:r>
              <a:rPr lang="fr-FR" sz="1000" b="0" strike="noStrike" spc="-1">
                <a:solidFill>
                  <a:srgbClr val="6157EC"/>
                </a:solidFill>
                <a:latin typeface="Verdana"/>
              </a:rPr>
              <a:t>:</a:t>
            </a:r>
            <a:r>
              <a:rPr lang="fr-FR" sz="1000" b="0" strike="noStrike" spc="18">
                <a:solidFill>
                  <a:srgbClr val="6157EC"/>
                </a:solidFill>
                <a:latin typeface="Verdana"/>
              </a:rPr>
              <a:t> </a:t>
            </a:r>
            <a:r>
              <a:rPr lang="fr-FR" sz="1000" b="0" u="sng" strike="noStrike" spc="-12">
                <a:solidFill>
                  <a:srgbClr val="0000FF"/>
                </a:solidFill>
                <a:uFillTx/>
                <a:latin typeface="Verdana"/>
                <a:hlinkClick r:id="rId2"/>
              </a:rPr>
              <a:t>philippe.abrahami@univ-lille.fr</a:t>
            </a:r>
            <a:endParaRPr lang="fr-FR" sz="1000" b="0" strike="noStrike" spc="-1">
              <a:solidFill>
                <a:srgbClr val="000000"/>
              </a:solidFill>
              <a:latin typeface="Calibri"/>
            </a:endParaRPr>
          </a:p>
          <a:p>
            <a:pPr marL="12600">
              <a:lnSpc>
                <a:spcPct val="100000"/>
              </a:lnSpc>
              <a:spcBef>
                <a:spcPts val="479"/>
              </a:spcBef>
              <a:buNone/>
              <a:tabLst>
                <a:tab pos="184680" algn="l"/>
                <a:tab pos="185400" algn="l"/>
              </a:tabLst>
            </a:pPr>
            <a:r>
              <a:rPr lang="fr-FR" sz="1000" b="1" strike="noStrike" spc="-12">
                <a:solidFill>
                  <a:srgbClr val="000000"/>
                </a:solidFill>
                <a:latin typeface="Verdana"/>
              </a:rPr>
              <a:t>Responsables</a:t>
            </a:r>
            <a:r>
              <a:rPr lang="fr-FR" sz="1000" b="1" strike="noStrike" spc="4">
                <a:solidFill>
                  <a:srgbClr val="000000"/>
                </a:solidFill>
                <a:latin typeface="Verdana"/>
              </a:rPr>
              <a:t> </a:t>
            </a:r>
            <a:r>
              <a:rPr lang="fr-FR" sz="1000" b="1" strike="noStrike" spc="-1">
                <a:solidFill>
                  <a:srgbClr val="000000"/>
                </a:solidFill>
                <a:latin typeface="Verdana"/>
              </a:rPr>
              <a:t>des</a:t>
            </a:r>
            <a:r>
              <a:rPr lang="fr-FR" sz="1000" b="1" strike="noStrike" spc="-35">
                <a:solidFill>
                  <a:srgbClr val="000000"/>
                </a:solidFill>
                <a:latin typeface="Verdana"/>
              </a:rPr>
              <a:t> </a:t>
            </a:r>
            <a:r>
              <a:rPr lang="fr-FR" sz="1000" b="1" strike="noStrike" spc="-12">
                <a:solidFill>
                  <a:srgbClr val="000000"/>
                </a:solidFill>
                <a:latin typeface="Verdana"/>
              </a:rPr>
              <a:t>parcours</a:t>
            </a:r>
            <a:endParaRPr lang="fr-FR" sz="1000" b="0" strike="noStrike" spc="-1">
              <a:solidFill>
                <a:srgbClr val="000000"/>
              </a:solidFill>
              <a:latin typeface="Calibri"/>
            </a:endParaRPr>
          </a:p>
          <a:p>
            <a:pPr marL="184680" indent="-172800">
              <a:lnSpc>
                <a:spcPct val="100000"/>
              </a:lnSpc>
              <a:spcBef>
                <a:spcPts val="241"/>
              </a:spcBef>
              <a:buClr>
                <a:srgbClr val="6157EC"/>
              </a:buClr>
              <a:buFont typeface="Arial"/>
              <a:buChar char="•"/>
              <a:tabLst>
                <a:tab pos="184680" algn="l"/>
                <a:tab pos="185400" algn="l"/>
              </a:tabLst>
            </a:pPr>
            <a:r>
              <a:rPr lang="fr-FR" sz="1000" b="0" strike="noStrike" spc="-1">
                <a:solidFill>
                  <a:srgbClr val="6157EC"/>
                </a:solidFill>
                <a:latin typeface="Verdana"/>
              </a:rPr>
              <a:t>Métiers</a:t>
            </a:r>
            <a:r>
              <a:rPr lang="fr-FR" sz="1000" b="0" strike="noStrike" spc="-15">
                <a:solidFill>
                  <a:srgbClr val="6157EC"/>
                </a:solidFill>
                <a:latin typeface="Verdana"/>
              </a:rPr>
              <a:t> </a:t>
            </a:r>
            <a:r>
              <a:rPr lang="fr-FR" sz="1000" b="0" strike="noStrike" spc="-1">
                <a:solidFill>
                  <a:srgbClr val="6157EC"/>
                </a:solidFill>
                <a:latin typeface="Verdana"/>
              </a:rPr>
              <a:t>de</a:t>
            </a:r>
            <a:r>
              <a:rPr lang="fr-FR" sz="1000" b="0" strike="noStrike" spc="-12">
                <a:solidFill>
                  <a:srgbClr val="6157EC"/>
                </a:solidFill>
                <a:latin typeface="Verdana"/>
              </a:rPr>
              <a:t> l’archéologie</a:t>
            </a:r>
            <a:endParaRPr lang="fr-FR" sz="1000" b="0" strike="noStrike" spc="-1">
              <a:solidFill>
                <a:srgbClr val="000000"/>
              </a:solidFill>
              <a:latin typeface="Calibri"/>
            </a:endParaRPr>
          </a:p>
          <a:p>
            <a:pPr marL="190440">
              <a:lnSpc>
                <a:spcPct val="100000"/>
              </a:lnSpc>
              <a:buNone/>
              <a:tabLst>
                <a:tab pos="184680" algn="l"/>
                <a:tab pos="185400" algn="l"/>
              </a:tabLst>
            </a:pPr>
            <a:r>
              <a:rPr lang="fr-FR" sz="1000" b="0" strike="noStrike" spc="-1">
                <a:solidFill>
                  <a:srgbClr val="6157EC"/>
                </a:solidFill>
                <a:latin typeface="Verdana"/>
              </a:rPr>
              <a:t>FREDERIQUE</a:t>
            </a:r>
            <a:r>
              <a:rPr lang="fr-FR" sz="1000" b="0" strike="noStrike" spc="38">
                <a:solidFill>
                  <a:srgbClr val="6157EC"/>
                </a:solidFill>
                <a:latin typeface="Verdana"/>
              </a:rPr>
              <a:t> </a:t>
            </a:r>
            <a:r>
              <a:rPr lang="fr-FR" sz="1000" b="0" strike="noStrike" spc="-1">
                <a:solidFill>
                  <a:srgbClr val="6157EC"/>
                </a:solidFill>
                <a:latin typeface="Verdana"/>
              </a:rPr>
              <a:t>BLAIZOT</a:t>
            </a:r>
            <a:r>
              <a:rPr lang="fr-FR" sz="1000" b="0" strike="noStrike" spc="29">
                <a:solidFill>
                  <a:srgbClr val="6157EC"/>
                </a:solidFill>
                <a:latin typeface="Verdana"/>
              </a:rPr>
              <a:t> </a:t>
            </a:r>
            <a:r>
              <a:rPr lang="fr-FR" sz="1000" b="0" strike="noStrike" spc="-1">
                <a:solidFill>
                  <a:srgbClr val="6157EC"/>
                </a:solidFill>
                <a:latin typeface="Verdana"/>
              </a:rPr>
              <a:t>:</a:t>
            </a:r>
            <a:r>
              <a:rPr lang="fr-FR" sz="1000" b="0" strike="noStrike" spc="-12">
                <a:solidFill>
                  <a:srgbClr val="6157EC"/>
                </a:solidFill>
                <a:latin typeface="Verdana"/>
              </a:rPr>
              <a:t> </a:t>
            </a:r>
            <a:r>
              <a:rPr lang="fr-FR" sz="1000" b="0" u="sng" strike="noStrike" spc="-12">
                <a:solidFill>
                  <a:srgbClr val="0000FF"/>
                </a:solidFill>
                <a:uFillTx/>
                <a:latin typeface="Verdana"/>
                <a:hlinkClick r:id="rId3"/>
              </a:rPr>
              <a:t>frederique.blaizot@univ-lille.fr</a:t>
            </a:r>
            <a:endParaRPr lang="fr-FR" sz="1000" b="0" strike="noStrike" spc="-1">
              <a:solidFill>
                <a:srgbClr val="000000"/>
              </a:solidFill>
              <a:latin typeface="Calibri"/>
            </a:endParaRPr>
          </a:p>
          <a:p>
            <a:pPr marL="184680" indent="-172800">
              <a:lnSpc>
                <a:spcPct val="100000"/>
              </a:lnSpc>
              <a:spcBef>
                <a:spcPts val="241"/>
              </a:spcBef>
              <a:buClr>
                <a:srgbClr val="000000"/>
              </a:buClr>
              <a:buFont typeface="Arial"/>
              <a:buChar char="•"/>
              <a:tabLst>
                <a:tab pos="184680" algn="l"/>
                <a:tab pos="185400" algn="l"/>
              </a:tabLst>
            </a:pPr>
            <a:r>
              <a:rPr lang="fr-FR" sz="1000" b="0" strike="noStrike" spc="-1">
                <a:solidFill>
                  <a:srgbClr val="000000"/>
                </a:solidFill>
                <a:latin typeface="Verdana"/>
              </a:rPr>
              <a:t>Égypte</a:t>
            </a:r>
            <a:r>
              <a:rPr lang="fr-FR" sz="1000" b="0" strike="noStrike" spc="-7">
                <a:solidFill>
                  <a:srgbClr val="000000"/>
                </a:solidFill>
                <a:latin typeface="Verdana"/>
              </a:rPr>
              <a:t> </a:t>
            </a:r>
            <a:r>
              <a:rPr lang="fr-FR" sz="1000" b="0" strike="noStrike" spc="-1">
                <a:solidFill>
                  <a:srgbClr val="000000"/>
                </a:solidFill>
                <a:latin typeface="Verdana"/>
              </a:rPr>
              <a:t>&amp;</a:t>
            </a:r>
            <a:r>
              <a:rPr lang="fr-FR" sz="1000" b="0" strike="noStrike" spc="-26">
                <a:solidFill>
                  <a:srgbClr val="000000"/>
                </a:solidFill>
                <a:latin typeface="Verdana"/>
              </a:rPr>
              <a:t> </a:t>
            </a:r>
            <a:r>
              <a:rPr lang="fr-FR" sz="1000" b="0" strike="noStrike" spc="-12">
                <a:solidFill>
                  <a:srgbClr val="000000"/>
                </a:solidFill>
                <a:latin typeface="Verdana"/>
              </a:rPr>
              <a:t>Proche-</a:t>
            </a:r>
            <a:r>
              <a:rPr lang="fr-FR" sz="1000" b="0" strike="noStrike" spc="-1">
                <a:solidFill>
                  <a:srgbClr val="000000"/>
                </a:solidFill>
                <a:latin typeface="Verdana"/>
              </a:rPr>
              <a:t>Orient</a:t>
            </a:r>
            <a:r>
              <a:rPr lang="fr-FR" sz="1000" b="0" strike="noStrike" spc="24">
                <a:solidFill>
                  <a:srgbClr val="000000"/>
                </a:solidFill>
                <a:latin typeface="Verdana"/>
              </a:rPr>
              <a:t> </a:t>
            </a:r>
            <a:r>
              <a:rPr lang="fr-FR" sz="1000" b="0" strike="noStrike" spc="-12">
                <a:solidFill>
                  <a:srgbClr val="000000"/>
                </a:solidFill>
                <a:latin typeface="Verdana"/>
              </a:rPr>
              <a:t>anciens</a:t>
            </a:r>
            <a:endParaRPr lang="fr-FR" sz="1000" b="0" strike="noStrike" spc="-1">
              <a:solidFill>
                <a:srgbClr val="000000"/>
              </a:solidFill>
              <a:latin typeface="Calibri"/>
            </a:endParaRPr>
          </a:p>
          <a:p>
            <a:pPr marL="190440">
              <a:lnSpc>
                <a:spcPct val="100000"/>
              </a:lnSpc>
              <a:buNone/>
              <a:tabLst>
                <a:tab pos="184680" algn="l"/>
                <a:tab pos="185400" algn="l"/>
              </a:tabLst>
            </a:pPr>
            <a:r>
              <a:rPr lang="fr-FR" sz="1000" b="0" strike="noStrike" spc="-1">
                <a:solidFill>
                  <a:srgbClr val="000000"/>
                </a:solidFill>
                <a:latin typeface="Verdana"/>
              </a:rPr>
              <a:t>Ghislaine</a:t>
            </a:r>
            <a:r>
              <a:rPr lang="fr-FR" sz="1000" b="0" strike="noStrike" spc="4">
                <a:solidFill>
                  <a:srgbClr val="000000"/>
                </a:solidFill>
                <a:latin typeface="Verdana"/>
              </a:rPr>
              <a:t> </a:t>
            </a:r>
            <a:r>
              <a:rPr lang="fr-FR" sz="1000" b="0" strike="noStrike" spc="-1">
                <a:solidFill>
                  <a:srgbClr val="000000"/>
                </a:solidFill>
                <a:latin typeface="Verdana"/>
              </a:rPr>
              <a:t>WIDMER</a:t>
            </a:r>
            <a:r>
              <a:rPr lang="fr-FR" sz="1000" b="0" strike="noStrike" spc="52">
                <a:solidFill>
                  <a:srgbClr val="000000"/>
                </a:solidFill>
                <a:latin typeface="Verdana"/>
              </a:rPr>
              <a:t> </a:t>
            </a:r>
            <a:r>
              <a:rPr lang="fr-FR" sz="1000" b="0" strike="noStrike" spc="-1">
                <a:solidFill>
                  <a:srgbClr val="000000"/>
                </a:solidFill>
                <a:latin typeface="Verdana"/>
              </a:rPr>
              <a:t>:</a:t>
            </a:r>
            <a:r>
              <a:rPr lang="fr-FR" sz="1000" b="0" strike="noStrike" spc="29">
                <a:solidFill>
                  <a:srgbClr val="000000"/>
                </a:solidFill>
                <a:latin typeface="Verdana"/>
              </a:rPr>
              <a:t> </a:t>
            </a:r>
            <a:r>
              <a:rPr lang="fr-FR" sz="1000" b="0" u="sng" strike="noStrike" spc="-12">
                <a:solidFill>
                  <a:srgbClr val="0000FF"/>
                </a:solidFill>
                <a:uFillTx/>
                <a:latin typeface="Verdana"/>
                <a:hlinkClick r:id="rId4"/>
              </a:rPr>
              <a:t>ghislaine.widmer@univ-lille.fr</a:t>
            </a:r>
            <a:endParaRPr lang="fr-FR" sz="1000" b="0" strike="noStrike" spc="-1">
              <a:solidFill>
                <a:srgbClr val="000000"/>
              </a:solidFill>
              <a:latin typeface="Calibri"/>
            </a:endParaRPr>
          </a:p>
          <a:p>
            <a:pPr marL="184680" indent="-172800">
              <a:lnSpc>
                <a:spcPct val="100000"/>
              </a:lnSpc>
              <a:spcBef>
                <a:spcPts val="241"/>
              </a:spcBef>
              <a:buClr>
                <a:srgbClr val="000000"/>
              </a:buClr>
              <a:buFont typeface="Arial"/>
              <a:buChar char="•"/>
              <a:tabLst>
                <a:tab pos="184680" algn="l"/>
                <a:tab pos="185400" algn="l"/>
              </a:tabLst>
            </a:pPr>
            <a:r>
              <a:rPr lang="fr-FR" sz="1000" b="0" strike="noStrike" spc="-1">
                <a:solidFill>
                  <a:srgbClr val="000000"/>
                </a:solidFill>
                <a:latin typeface="Verdana"/>
              </a:rPr>
              <a:t>Histoire,</a:t>
            </a:r>
            <a:r>
              <a:rPr lang="fr-FR" sz="1000" b="0" strike="noStrike" spc="-21">
                <a:solidFill>
                  <a:srgbClr val="000000"/>
                </a:solidFill>
                <a:latin typeface="Verdana"/>
              </a:rPr>
              <a:t> </a:t>
            </a:r>
            <a:r>
              <a:rPr lang="fr-FR" sz="1000" b="0" strike="noStrike" spc="-1">
                <a:solidFill>
                  <a:srgbClr val="000000"/>
                </a:solidFill>
                <a:latin typeface="Verdana"/>
              </a:rPr>
              <a:t>Littérature et</a:t>
            </a:r>
            <a:r>
              <a:rPr lang="fr-FR" sz="1000" b="0" strike="noStrike" spc="-15">
                <a:solidFill>
                  <a:srgbClr val="000000"/>
                </a:solidFill>
                <a:latin typeface="Verdana"/>
              </a:rPr>
              <a:t> </a:t>
            </a:r>
            <a:r>
              <a:rPr lang="fr-FR" sz="1000" b="0" strike="noStrike" spc="-1">
                <a:solidFill>
                  <a:srgbClr val="000000"/>
                </a:solidFill>
                <a:latin typeface="Verdana"/>
              </a:rPr>
              <a:t>Anthropologie</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mondes </a:t>
            </a:r>
            <a:r>
              <a:rPr lang="fr-FR" sz="1000" b="0" strike="noStrike" spc="-12">
                <a:solidFill>
                  <a:srgbClr val="000000"/>
                </a:solidFill>
                <a:latin typeface="Verdana"/>
              </a:rPr>
              <a:t>anciens</a:t>
            </a:r>
            <a:endParaRPr lang="fr-FR" sz="1000" b="0" strike="noStrike" spc="-1">
              <a:solidFill>
                <a:srgbClr val="000000"/>
              </a:solidFill>
              <a:latin typeface="Calibri"/>
            </a:endParaRPr>
          </a:p>
          <a:p>
            <a:pPr marL="1029240" lvl="1" indent="-102960">
              <a:lnSpc>
                <a:spcPct val="100000"/>
              </a:lnSpc>
              <a:buClr>
                <a:srgbClr val="000000"/>
              </a:buClr>
              <a:buFont typeface="OpenSymbol"/>
              <a:buChar char="-"/>
              <a:tabLst>
                <a:tab pos="1029960" algn="l"/>
              </a:tabLst>
            </a:pPr>
            <a:r>
              <a:rPr lang="fr-FR" sz="1000" b="0" strike="noStrike" spc="-1">
                <a:solidFill>
                  <a:srgbClr val="000000"/>
                </a:solidFill>
                <a:latin typeface="Verdana"/>
              </a:rPr>
              <a:t>Option</a:t>
            </a:r>
            <a:r>
              <a:rPr lang="fr-FR" sz="1000" b="0" strike="noStrike" spc="-26">
                <a:solidFill>
                  <a:srgbClr val="000000"/>
                </a:solidFill>
                <a:latin typeface="Verdana"/>
              </a:rPr>
              <a:t> </a:t>
            </a:r>
            <a:r>
              <a:rPr lang="fr-FR" sz="1000" b="0" strike="noStrike" spc="-12">
                <a:solidFill>
                  <a:srgbClr val="000000"/>
                </a:solidFill>
                <a:latin typeface="Verdana"/>
              </a:rPr>
              <a:t>Histoire</a:t>
            </a:r>
            <a:endParaRPr lang="fr-FR" sz="1000" b="0" strike="noStrike" spc="-1">
              <a:solidFill>
                <a:srgbClr val="000000"/>
              </a:solidFill>
              <a:latin typeface="Calibri"/>
            </a:endParaRPr>
          </a:p>
          <a:p>
            <a:pPr marL="1035000">
              <a:lnSpc>
                <a:spcPct val="100000"/>
              </a:lnSpc>
              <a:buNone/>
              <a:tabLst>
                <a:tab pos="1029960" algn="l"/>
              </a:tabLst>
            </a:pPr>
            <a:r>
              <a:rPr lang="fr-FR" sz="1000" b="0" strike="noStrike" spc="-1">
                <a:solidFill>
                  <a:srgbClr val="000000"/>
                </a:solidFill>
                <a:latin typeface="Verdana"/>
              </a:rPr>
              <a:t>Philippe ABRAHAMI</a:t>
            </a:r>
            <a:r>
              <a:rPr lang="fr-FR" sz="1000" b="0" strike="noStrike" spc="52">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u="sng" strike="noStrike" spc="-12">
                <a:solidFill>
                  <a:srgbClr val="0000FF"/>
                </a:solidFill>
                <a:uFillTx/>
                <a:latin typeface="Verdana"/>
                <a:hlinkClick r:id="rId2"/>
              </a:rPr>
              <a:t>philippe.abrahami@univ-lille.fr</a:t>
            </a:r>
            <a:endParaRPr lang="fr-FR" sz="1000" b="0" strike="noStrike" spc="-1">
              <a:solidFill>
                <a:srgbClr val="000000"/>
              </a:solidFill>
              <a:latin typeface="Calibri"/>
            </a:endParaRPr>
          </a:p>
          <a:p>
            <a:pPr marL="1029240" lvl="1" indent="-102960">
              <a:lnSpc>
                <a:spcPct val="100000"/>
              </a:lnSpc>
              <a:spcBef>
                <a:spcPts val="119"/>
              </a:spcBef>
              <a:buClr>
                <a:srgbClr val="000000"/>
              </a:buClr>
              <a:buFont typeface="OpenSymbol"/>
              <a:buChar char="-"/>
              <a:tabLst>
                <a:tab pos="1029960" algn="l"/>
              </a:tabLst>
            </a:pPr>
            <a:r>
              <a:rPr lang="fr-FR" sz="1000" b="0" strike="noStrike" spc="-1">
                <a:solidFill>
                  <a:srgbClr val="000000"/>
                </a:solidFill>
                <a:latin typeface="Verdana"/>
              </a:rPr>
              <a:t>Option</a:t>
            </a:r>
            <a:r>
              <a:rPr lang="fr-FR" sz="1000" b="0" strike="noStrike" spc="-32">
                <a:solidFill>
                  <a:srgbClr val="000000"/>
                </a:solidFill>
                <a:latin typeface="Verdana"/>
              </a:rPr>
              <a:t> </a:t>
            </a:r>
            <a:r>
              <a:rPr lang="fr-FR" sz="1000" b="0" strike="noStrike" spc="-1">
                <a:solidFill>
                  <a:srgbClr val="000000"/>
                </a:solidFill>
                <a:latin typeface="Verdana"/>
              </a:rPr>
              <a:t>Littérature</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2">
                <a:solidFill>
                  <a:srgbClr val="000000"/>
                </a:solidFill>
                <a:latin typeface="Verdana"/>
              </a:rPr>
              <a:t>Anthropologie</a:t>
            </a:r>
            <a:endParaRPr lang="fr-FR" sz="1000" b="0" strike="noStrike" spc="-1">
              <a:solidFill>
                <a:srgbClr val="000000"/>
              </a:solidFill>
              <a:latin typeface="Calibri"/>
            </a:endParaRPr>
          </a:p>
          <a:p>
            <a:pPr marL="1035000">
              <a:lnSpc>
                <a:spcPct val="100000"/>
              </a:lnSpc>
              <a:buNone/>
              <a:tabLst>
                <a:tab pos="1029960" algn="l"/>
              </a:tabLst>
            </a:pPr>
            <a:r>
              <a:rPr lang="fr-FR" sz="1000" b="0" strike="noStrike" spc="-12">
                <a:solidFill>
                  <a:srgbClr val="000000"/>
                </a:solidFill>
                <a:latin typeface="Verdana"/>
              </a:rPr>
              <a:t>Anne-</a:t>
            </a:r>
            <a:r>
              <a:rPr lang="fr-FR" sz="1000" b="0" strike="noStrike" spc="-1">
                <a:solidFill>
                  <a:srgbClr val="000000"/>
                </a:solidFill>
                <a:latin typeface="Verdana"/>
              </a:rPr>
              <a:t>Isabelle</a:t>
            </a:r>
            <a:r>
              <a:rPr lang="fr-FR" sz="1000" b="0" strike="noStrike" spc="32">
                <a:solidFill>
                  <a:srgbClr val="000000"/>
                </a:solidFill>
                <a:latin typeface="Verdana"/>
              </a:rPr>
              <a:t> </a:t>
            </a:r>
            <a:r>
              <a:rPr lang="fr-FR" sz="1000" b="0" strike="noStrike" spc="-1">
                <a:solidFill>
                  <a:srgbClr val="000000"/>
                </a:solidFill>
                <a:latin typeface="Verdana"/>
              </a:rPr>
              <a:t>BOUTON</a:t>
            </a:r>
            <a:r>
              <a:rPr lang="fr-FR" sz="1000" b="0" strike="noStrike" spc="38">
                <a:solidFill>
                  <a:srgbClr val="000000"/>
                </a:solidFill>
                <a:latin typeface="Verdana"/>
              </a:rPr>
              <a:t> </a:t>
            </a:r>
            <a:r>
              <a:rPr lang="fr-FR" sz="1000" b="0" strike="noStrike" spc="-1">
                <a:solidFill>
                  <a:srgbClr val="000000"/>
                </a:solidFill>
                <a:latin typeface="Verdana"/>
              </a:rPr>
              <a:t>:</a:t>
            </a:r>
            <a:r>
              <a:rPr lang="fr-FR" sz="1000" b="0" strike="noStrike" spc="4">
                <a:solidFill>
                  <a:srgbClr val="000000"/>
                </a:solidFill>
                <a:latin typeface="Verdana"/>
              </a:rPr>
              <a:t> </a:t>
            </a:r>
            <a:r>
              <a:rPr lang="fr-FR" sz="1000" b="0" u="sng" strike="noStrike" spc="-12">
                <a:solidFill>
                  <a:srgbClr val="0000FF"/>
                </a:solidFill>
                <a:uFillTx/>
                <a:latin typeface="Verdana"/>
                <a:hlinkClick r:id="rId5"/>
              </a:rPr>
              <a:t>anne-isabelle.bouton@univ-lille.fr</a:t>
            </a:r>
            <a:endParaRPr lang="fr-FR" sz="1000" b="0" strike="noStrike" spc="-1">
              <a:solidFill>
                <a:srgbClr val="000000"/>
              </a:solidFill>
              <a:latin typeface="Calibri"/>
            </a:endParaRPr>
          </a:p>
        </p:txBody>
      </p:sp>
      <p:sp>
        <p:nvSpPr>
          <p:cNvPr id="228" name="object 4"/>
          <p:cNvSpPr/>
          <p:nvPr/>
        </p:nvSpPr>
        <p:spPr>
          <a:xfrm>
            <a:off x="250200" y="3029400"/>
            <a:ext cx="6020640" cy="38350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1">
                <a:solidFill>
                  <a:srgbClr val="6157EC"/>
                </a:solidFill>
                <a:latin typeface="Verdana"/>
              </a:rPr>
              <a:t>ÉQUIPE</a:t>
            </a:r>
            <a:r>
              <a:rPr lang="fr-FR" sz="1200" b="0" strike="noStrike" spc="-15">
                <a:solidFill>
                  <a:srgbClr val="6157EC"/>
                </a:solidFill>
                <a:latin typeface="Verdana"/>
              </a:rPr>
              <a:t> </a:t>
            </a:r>
            <a:r>
              <a:rPr lang="fr-FR" sz="1200" b="0" strike="noStrike" spc="-12">
                <a:solidFill>
                  <a:srgbClr val="6157EC"/>
                </a:solidFill>
                <a:latin typeface="Verdana"/>
              </a:rPr>
              <a:t>ADMINISTRATIVE</a:t>
            </a:r>
            <a:endParaRPr lang="fr-FR" sz="1200" b="0" strike="noStrike" spc="-1">
              <a:solidFill>
                <a:srgbClr val="000000"/>
              </a:solidFill>
              <a:latin typeface="Calibri"/>
            </a:endParaRPr>
          </a:p>
          <a:p>
            <a:pPr marL="12600">
              <a:lnSpc>
                <a:spcPct val="100000"/>
              </a:lnSpc>
              <a:spcBef>
                <a:spcPts val="865"/>
              </a:spcBef>
              <a:buNone/>
            </a:pPr>
            <a:r>
              <a:rPr lang="fr-FR" sz="1000" b="1" strike="noStrike" spc="-12">
                <a:solidFill>
                  <a:srgbClr val="000000"/>
                </a:solidFill>
                <a:latin typeface="Verdana"/>
              </a:rPr>
              <a:t>Responsable</a:t>
            </a:r>
            <a:r>
              <a:rPr lang="fr-FR" sz="1000" b="1" strike="noStrike" spc="18">
                <a:solidFill>
                  <a:srgbClr val="000000"/>
                </a:solidFill>
                <a:latin typeface="Verdana"/>
              </a:rPr>
              <a:t> </a:t>
            </a:r>
            <a:r>
              <a:rPr lang="fr-FR" sz="1000" b="1" strike="noStrike" spc="-12">
                <a:solidFill>
                  <a:srgbClr val="000000"/>
                </a:solidFill>
                <a:latin typeface="Verdana"/>
              </a:rPr>
              <a:t>administrative</a:t>
            </a:r>
            <a:r>
              <a:rPr lang="fr-FR" sz="1000" b="1" strike="noStrike" spc="9">
                <a:solidFill>
                  <a:srgbClr val="000000"/>
                </a:solidFill>
                <a:latin typeface="Verdana"/>
              </a:rPr>
              <a:t> </a:t>
            </a:r>
            <a:r>
              <a:rPr lang="fr-FR" sz="1000" b="1" strike="noStrike" spc="-1">
                <a:solidFill>
                  <a:srgbClr val="000000"/>
                </a:solidFill>
                <a:latin typeface="Verdana"/>
              </a:rPr>
              <a:t>du</a:t>
            </a:r>
            <a:r>
              <a:rPr lang="fr-FR" sz="1000" b="1" strike="noStrike" spc="-7">
                <a:solidFill>
                  <a:srgbClr val="000000"/>
                </a:solidFill>
                <a:latin typeface="Verdana"/>
              </a:rPr>
              <a:t> </a:t>
            </a:r>
            <a:r>
              <a:rPr lang="fr-FR" sz="1000" b="1" strike="noStrike" spc="-12">
                <a:solidFill>
                  <a:srgbClr val="000000"/>
                </a:solidFill>
                <a:latin typeface="Verdana"/>
              </a:rPr>
              <a:t>département</a:t>
            </a:r>
            <a:r>
              <a:rPr lang="fr-FR" sz="1000" b="1" strike="noStrike" spc="12">
                <a:solidFill>
                  <a:srgbClr val="000000"/>
                </a:solidFill>
                <a:latin typeface="Verdana"/>
              </a:rPr>
              <a:t> </a:t>
            </a:r>
            <a:r>
              <a:rPr lang="fr-FR" sz="1000" b="1" strike="noStrike" spc="-12">
                <a:solidFill>
                  <a:srgbClr val="000000"/>
                </a:solidFill>
                <a:latin typeface="Verdana"/>
              </a:rPr>
              <a:t>Histoire</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Nathalie</a:t>
            </a:r>
            <a:r>
              <a:rPr lang="fr-FR" sz="1000" b="0" strike="noStrike" spc="-26">
                <a:solidFill>
                  <a:srgbClr val="000000"/>
                </a:solidFill>
                <a:latin typeface="Verdana"/>
              </a:rPr>
              <a:t> </a:t>
            </a:r>
            <a:r>
              <a:rPr lang="fr-FR" sz="1000" b="0" strike="noStrike" spc="-12">
                <a:solidFill>
                  <a:srgbClr val="000000"/>
                </a:solidFill>
                <a:latin typeface="Verdana"/>
              </a:rPr>
              <a:t>DELMEIRE</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03</a:t>
            </a:r>
            <a:r>
              <a:rPr lang="fr-FR" sz="1000" b="0" strike="noStrike" spc="9">
                <a:solidFill>
                  <a:srgbClr val="000000"/>
                </a:solidFill>
                <a:latin typeface="Verdana"/>
              </a:rPr>
              <a:t> </a:t>
            </a:r>
            <a:r>
              <a:rPr lang="fr-FR" sz="1000" b="0" strike="noStrike" spc="-1">
                <a:solidFill>
                  <a:srgbClr val="000000"/>
                </a:solidFill>
                <a:latin typeface="Verdana"/>
              </a:rPr>
              <a:t>20</a:t>
            </a:r>
            <a:r>
              <a:rPr lang="fr-FR" sz="1000" b="0" strike="noStrike" spc="24">
                <a:solidFill>
                  <a:srgbClr val="000000"/>
                </a:solidFill>
                <a:latin typeface="Verdana"/>
              </a:rPr>
              <a:t> </a:t>
            </a:r>
            <a:r>
              <a:rPr lang="fr-FR" sz="1000" b="0" strike="noStrike" spc="-1">
                <a:solidFill>
                  <a:srgbClr val="000000"/>
                </a:solidFill>
                <a:latin typeface="Verdana"/>
              </a:rPr>
              <a:t>41</a:t>
            </a:r>
            <a:r>
              <a:rPr lang="fr-FR" sz="1000" b="0" strike="noStrike" spc="12">
                <a:solidFill>
                  <a:srgbClr val="000000"/>
                </a:solidFill>
                <a:latin typeface="Verdana"/>
              </a:rPr>
              <a:t> </a:t>
            </a:r>
            <a:r>
              <a:rPr lang="fr-FR" sz="1000" b="0" strike="noStrike" spc="-1">
                <a:solidFill>
                  <a:srgbClr val="000000"/>
                </a:solidFill>
                <a:latin typeface="Verdana"/>
              </a:rPr>
              <a:t>63</a:t>
            </a:r>
            <a:r>
              <a:rPr lang="fr-FR" sz="1000" b="0" strike="noStrike" spc="24">
                <a:solidFill>
                  <a:srgbClr val="000000"/>
                </a:solidFill>
                <a:latin typeface="Verdana"/>
              </a:rPr>
              <a:t> </a:t>
            </a:r>
            <a:r>
              <a:rPr lang="fr-FR" sz="1000" b="0" strike="noStrike" spc="-1">
                <a:solidFill>
                  <a:srgbClr val="000000"/>
                </a:solidFill>
                <a:latin typeface="Verdana"/>
              </a:rPr>
              <a:t>40</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u="sng" strike="noStrike" spc="-12">
                <a:solidFill>
                  <a:srgbClr val="0000FF"/>
                </a:solidFill>
                <a:uFillTx/>
                <a:latin typeface="Verdana"/>
                <a:hlinkClick r:id="rId6"/>
              </a:rPr>
              <a:t>nathalie.delmeire@univ-lille.fr</a:t>
            </a:r>
            <a:endParaRPr lang="fr-FR" sz="1000" b="0" strike="noStrike" spc="-1">
              <a:solidFill>
                <a:srgbClr val="000000"/>
              </a:solidFill>
              <a:latin typeface="Calibri"/>
            </a:endParaRPr>
          </a:p>
          <a:p>
            <a:pPr marL="12600">
              <a:lnSpc>
                <a:spcPct val="100000"/>
              </a:lnSpc>
              <a:spcBef>
                <a:spcPts val="456"/>
              </a:spcBef>
              <a:buNone/>
            </a:pPr>
            <a:r>
              <a:rPr lang="fr-FR" sz="1000" b="1" strike="noStrike" spc="-12">
                <a:solidFill>
                  <a:srgbClr val="000000"/>
                </a:solidFill>
                <a:latin typeface="Verdana"/>
              </a:rPr>
              <a:t>Responsable</a:t>
            </a:r>
            <a:r>
              <a:rPr lang="fr-FR" sz="1000" b="1" strike="noStrike" spc="-1">
                <a:solidFill>
                  <a:srgbClr val="000000"/>
                </a:solidFill>
                <a:latin typeface="Verdana"/>
              </a:rPr>
              <a:t> </a:t>
            </a:r>
            <a:r>
              <a:rPr lang="fr-FR" sz="1000" b="1" strike="noStrike" spc="-12">
                <a:solidFill>
                  <a:srgbClr val="000000"/>
                </a:solidFill>
                <a:latin typeface="Verdana"/>
              </a:rPr>
              <a:t>administrative </a:t>
            </a:r>
            <a:r>
              <a:rPr lang="fr-FR" sz="1000" b="1" strike="noStrike" spc="-1">
                <a:solidFill>
                  <a:srgbClr val="000000"/>
                </a:solidFill>
                <a:latin typeface="Verdana"/>
              </a:rPr>
              <a:t>du</a:t>
            </a:r>
            <a:r>
              <a:rPr lang="fr-FR" sz="1000" b="1" strike="noStrike" spc="-21">
                <a:solidFill>
                  <a:srgbClr val="000000"/>
                </a:solidFill>
                <a:latin typeface="Verdana"/>
              </a:rPr>
              <a:t> </a:t>
            </a:r>
            <a:r>
              <a:rPr lang="fr-FR" sz="1000" b="1" strike="noStrike" spc="-12">
                <a:solidFill>
                  <a:srgbClr val="000000"/>
                </a:solidFill>
                <a:latin typeface="Verdana"/>
              </a:rPr>
              <a:t>département </a:t>
            </a:r>
            <a:r>
              <a:rPr lang="fr-FR" sz="1000" b="1" strike="noStrike" spc="-1">
                <a:solidFill>
                  <a:srgbClr val="000000"/>
                </a:solidFill>
                <a:latin typeface="Verdana"/>
              </a:rPr>
              <a:t>Histoire</a:t>
            </a:r>
            <a:r>
              <a:rPr lang="fr-FR" sz="1000" b="1" strike="noStrike" spc="-21">
                <a:solidFill>
                  <a:srgbClr val="000000"/>
                </a:solidFill>
                <a:latin typeface="Verdana"/>
              </a:rPr>
              <a:t> </a:t>
            </a:r>
            <a:r>
              <a:rPr lang="fr-FR" sz="1000" b="1" strike="noStrike" spc="-1">
                <a:solidFill>
                  <a:srgbClr val="000000"/>
                </a:solidFill>
                <a:latin typeface="Verdana"/>
              </a:rPr>
              <a:t>de</a:t>
            </a:r>
            <a:r>
              <a:rPr lang="fr-FR" sz="1000" b="1" strike="noStrike" spc="-32">
                <a:solidFill>
                  <a:srgbClr val="000000"/>
                </a:solidFill>
                <a:latin typeface="Verdana"/>
              </a:rPr>
              <a:t> </a:t>
            </a:r>
            <a:r>
              <a:rPr lang="fr-FR" sz="1000" b="1" strike="noStrike" spc="-1">
                <a:solidFill>
                  <a:srgbClr val="000000"/>
                </a:solidFill>
                <a:latin typeface="Verdana"/>
              </a:rPr>
              <a:t>l’Art</a:t>
            </a:r>
            <a:r>
              <a:rPr lang="fr-FR" sz="1000" b="1" strike="noStrike" spc="-7">
                <a:solidFill>
                  <a:srgbClr val="000000"/>
                </a:solidFill>
                <a:latin typeface="Verdana"/>
              </a:rPr>
              <a:t> </a:t>
            </a:r>
            <a:r>
              <a:rPr lang="fr-FR" sz="1000" b="1" strike="noStrike" spc="-1">
                <a:solidFill>
                  <a:srgbClr val="000000"/>
                </a:solidFill>
                <a:latin typeface="Verdana"/>
              </a:rPr>
              <a:t>et</a:t>
            </a:r>
            <a:r>
              <a:rPr lang="fr-FR" sz="1000" b="1" strike="noStrike" spc="-41">
                <a:solidFill>
                  <a:srgbClr val="000000"/>
                </a:solidFill>
                <a:latin typeface="Verdana"/>
              </a:rPr>
              <a:t> </a:t>
            </a:r>
            <a:r>
              <a:rPr lang="fr-FR" sz="1000" b="1" strike="noStrike" spc="-12">
                <a:solidFill>
                  <a:srgbClr val="000000"/>
                </a:solidFill>
                <a:latin typeface="Verdana"/>
              </a:rPr>
              <a:t>Archéologie</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Aurélie</a:t>
            </a:r>
            <a:r>
              <a:rPr lang="fr-FR" sz="1000" b="0" strike="noStrike" spc="-26">
                <a:solidFill>
                  <a:srgbClr val="000000"/>
                </a:solidFill>
                <a:latin typeface="Verdana"/>
              </a:rPr>
              <a:t> </a:t>
            </a:r>
            <a:r>
              <a:rPr lang="fr-FR" sz="1000" b="0" strike="noStrike" spc="-12">
                <a:solidFill>
                  <a:srgbClr val="000000"/>
                </a:solidFill>
                <a:latin typeface="Verdana"/>
              </a:rPr>
              <a:t>SEMAESSE</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03 20</a:t>
            </a:r>
            <a:r>
              <a:rPr lang="fr-FR" sz="1000" b="0" strike="noStrike" spc="12">
                <a:solidFill>
                  <a:srgbClr val="000000"/>
                </a:solidFill>
                <a:latin typeface="Verdana"/>
              </a:rPr>
              <a:t> </a:t>
            </a:r>
            <a:r>
              <a:rPr lang="fr-FR" sz="1000" b="0" strike="noStrike" spc="-1">
                <a:solidFill>
                  <a:srgbClr val="000000"/>
                </a:solidFill>
                <a:latin typeface="Verdana"/>
              </a:rPr>
              <a:t>41</a:t>
            </a:r>
            <a:r>
              <a:rPr lang="fr-FR" sz="1000" b="0" strike="noStrike" spc="4">
                <a:solidFill>
                  <a:srgbClr val="000000"/>
                </a:solidFill>
                <a:latin typeface="Verdana"/>
              </a:rPr>
              <a:t> </a:t>
            </a:r>
            <a:r>
              <a:rPr lang="fr-FR" sz="1000" b="0" strike="noStrike" spc="-1">
                <a:solidFill>
                  <a:srgbClr val="000000"/>
                </a:solidFill>
                <a:latin typeface="Verdana"/>
              </a:rPr>
              <a:t>63</a:t>
            </a:r>
            <a:r>
              <a:rPr lang="fr-FR" sz="1000" b="0" strike="noStrike" spc="12">
                <a:solidFill>
                  <a:srgbClr val="000000"/>
                </a:solidFill>
                <a:latin typeface="Verdana"/>
              </a:rPr>
              <a:t> </a:t>
            </a:r>
            <a:r>
              <a:rPr lang="fr-FR" sz="1000" b="0" strike="noStrike" spc="-1">
                <a:solidFill>
                  <a:srgbClr val="000000"/>
                </a:solidFill>
                <a:latin typeface="Verdana"/>
              </a:rPr>
              <a:t>39</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4">
                <a:solidFill>
                  <a:srgbClr val="000000"/>
                </a:solidFill>
                <a:latin typeface="Verdana"/>
              </a:rPr>
              <a:t> </a:t>
            </a:r>
            <a:r>
              <a:rPr lang="fr-FR" sz="1000" b="0" u="sng" strike="noStrike" spc="-12">
                <a:solidFill>
                  <a:srgbClr val="0000FF"/>
                </a:solidFill>
                <a:uFillTx/>
                <a:latin typeface="Verdana"/>
                <a:hlinkClick r:id="rId7"/>
              </a:rPr>
              <a:t>aurelie.semaesse@univ-lille.fr</a:t>
            </a:r>
            <a:endParaRPr lang="fr-FR" sz="1000" b="0" strike="noStrike" spc="-1">
              <a:solidFill>
                <a:srgbClr val="000000"/>
              </a:solidFill>
              <a:latin typeface="Calibri"/>
            </a:endParaRPr>
          </a:p>
          <a:p>
            <a:pPr marL="12600">
              <a:lnSpc>
                <a:spcPct val="100000"/>
              </a:lnSpc>
              <a:spcBef>
                <a:spcPts val="734"/>
              </a:spcBef>
              <a:buNone/>
            </a:pPr>
            <a:r>
              <a:rPr lang="fr-FR" sz="1000" b="1" strike="noStrike" spc="-12">
                <a:solidFill>
                  <a:srgbClr val="000000"/>
                </a:solidFill>
                <a:latin typeface="Verdana"/>
              </a:rPr>
              <a:t>Responsable</a:t>
            </a:r>
            <a:r>
              <a:rPr lang="fr-FR" sz="1000" b="1" strike="noStrike" spc="-7">
                <a:solidFill>
                  <a:srgbClr val="000000"/>
                </a:solidFill>
                <a:latin typeface="Verdana"/>
              </a:rPr>
              <a:t> </a:t>
            </a:r>
            <a:r>
              <a:rPr lang="fr-FR" sz="1000" b="1" strike="noStrike" spc="-12">
                <a:solidFill>
                  <a:srgbClr val="000000"/>
                </a:solidFill>
                <a:latin typeface="Verdana"/>
              </a:rPr>
              <a:t>administrative </a:t>
            </a:r>
            <a:r>
              <a:rPr lang="fr-FR" sz="1000" b="1" strike="noStrike" spc="-1">
                <a:solidFill>
                  <a:srgbClr val="000000"/>
                </a:solidFill>
                <a:latin typeface="Verdana"/>
              </a:rPr>
              <a:t>du</a:t>
            </a:r>
            <a:r>
              <a:rPr lang="fr-FR" sz="1000" b="1" strike="noStrike" spc="-26">
                <a:solidFill>
                  <a:srgbClr val="000000"/>
                </a:solidFill>
                <a:latin typeface="Verdana"/>
              </a:rPr>
              <a:t> </a:t>
            </a:r>
            <a:r>
              <a:rPr lang="fr-FR" sz="1000" b="1" strike="noStrike" spc="-12">
                <a:solidFill>
                  <a:srgbClr val="000000"/>
                </a:solidFill>
                <a:latin typeface="Verdana"/>
              </a:rPr>
              <a:t>département </a:t>
            </a:r>
            <a:r>
              <a:rPr lang="fr-FR" sz="1000" b="1" strike="noStrike" spc="-1">
                <a:solidFill>
                  <a:srgbClr val="000000"/>
                </a:solidFill>
                <a:latin typeface="Verdana"/>
              </a:rPr>
              <a:t>des</a:t>
            </a:r>
            <a:r>
              <a:rPr lang="fr-FR" sz="1000" b="1" strike="noStrike" spc="-26">
                <a:solidFill>
                  <a:srgbClr val="000000"/>
                </a:solidFill>
                <a:latin typeface="Verdana"/>
              </a:rPr>
              <a:t> </a:t>
            </a:r>
            <a:r>
              <a:rPr lang="fr-FR" sz="1000" b="1" strike="noStrike" spc="-1">
                <a:solidFill>
                  <a:srgbClr val="000000"/>
                </a:solidFill>
                <a:latin typeface="Verdana"/>
              </a:rPr>
              <a:t>Langues</a:t>
            </a:r>
            <a:r>
              <a:rPr lang="fr-FR" sz="1000" b="1" strike="noStrike" spc="-26">
                <a:solidFill>
                  <a:srgbClr val="000000"/>
                </a:solidFill>
                <a:latin typeface="Verdana"/>
              </a:rPr>
              <a:t> </a:t>
            </a:r>
            <a:r>
              <a:rPr lang="fr-FR" sz="1000" b="1" strike="noStrike" spc="-1">
                <a:solidFill>
                  <a:srgbClr val="000000"/>
                </a:solidFill>
                <a:latin typeface="Verdana"/>
              </a:rPr>
              <a:t>et</a:t>
            </a:r>
            <a:r>
              <a:rPr lang="fr-FR" sz="1000" b="1" strike="noStrike" spc="-32">
                <a:solidFill>
                  <a:srgbClr val="000000"/>
                </a:solidFill>
                <a:latin typeface="Verdana"/>
              </a:rPr>
              <a:t> </a:t>
            </a:r>
            <a:r>
              <a:rPr lang="fr-FR" sz="1000" b="1" strike="noStrike" spc="-1">
                <a:solidFill>
                  <a:srgbClr val="000000"/>
                </a:solidFill>
                <a:latin typeface="Verdana"/>
              </a:rPr>
              <a:t>Cultures</a:t>
            </a:r>
            <a:r>
              <a:rPr lang="fr-FR" sz="1000" b="1" strike="noStrike" spc="-15">
                <a:solidFill>
                  <a:srgbClr val="000000"/>
                </a:solidFill>
                <a:latin typeface="Verdana"/>
              </a:rPr>
              <a:t> </a:t>
            </a:r>
            <a:r>
              <a:rPr lang="fr-FR" sz="1000" b="1" strike="noStrike" spc="-12">
                <a:solidFill>
                  <a:srgbClr val="000000"/>
                </a:solidFill>
                <a:latin typeface="Verdana"/>
              </a:rPr>
              <a:t>Anciennes</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Julie</a:t>
            </a:r>
            <a:r>
              <a:rPr lang="fr-FR" sz="1000" b="0" strike="noStrike" spc="-35">
                <a:solidFill>
                  <a:srgbClr val="000000"/>
                </a:solidFill>
                <a:latin typeface="Verdana"/>
              </a:rPr>
              <a:t> </a:t>
            </a:r>
            <a:r>
              <a:rPr lang="fr-FR" sz="1000" b="0" strike="noStrike" spc="-12">
                <a:solidFill>
                  <a:srgbClr val="000000"/>
                </a:solidFill>
                <a:latin typeface="Verdana"/>
              </a:rPr>
              <a:t>OERLEMANS</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03</a:t>
            </a:r>
            <a:r>
              <a:rPr lang="fr-FR" sz="1000" b="0" strike="noStrike" spc="4">
                <a:solidFill>
                  <a:srgbClr val="000000"/>
                </a:solidFill>
                <a:latin typeface="Verdana"/>
              </a:rPr>
              <a:t> </a:t>
            </a:r>
            <a:r>
              <a:rPr lang="fr-FR" sz="1000" b="0" strike="noStrike" spc="-1">
                <a:solidFill>
                  <a:srgbClr val="000000"/>
                </a:solidFill>
                <a:latin typeface="Verdana"/>
              </a:rPr>
              <a:t>20</a:t>
            </a:r>
            <a:r>
              <a:rPr lang="fr-FR" sz="1000" b="0" strike="noStrike" spc="12">
                <a:solidFill>
                  <a:srgbClr val="000000"/>
                </a:solidFill>
                <a:latin typeface="Verdana"/>
              </a:rPr>
              <a:t> </a:t>
            </a:r>
            <a:r>
              <a:rPr lang="fr-FR" sz="1000" b="0" strike="noStrike" spc="-1">
                <a:solidFill>
                  <a:srgbClr val="000000"/>
                </a:solidFill>
                <a:latin typeface="Verdana"/>
              </a:rPr>
              <a:t>41</a:t>
            </a:r>
            <a:r>
              <a:rPr lang="fr-FR" sz="1000" b="0" strike="noStrike" spc="4">
                <a:solidFill>
                  <a:srgbClr val="000000"/>
                </a:solidFill>
                <a:latin typeface="Verdana"/>
              </a:rPr>
              <a:t> </a:t>
            </a:r>
            <a:r>
              <a:rPr lang="fr-FR" sz="1000" b="0" strike="noStrike" spc="-1">
                <a:solidFill>
                  <a:srgbClr val="000000"/>
                </a:solidFill>
                <a:latin typeface="Verdana"/>
              </a:rPr>
              <a:t>60</a:t>
            </a:r>
            <a:r>
              <a:rPr lang="fr-FR" sz="1000" b="0" strike="noStrike" spc="12">
                <a:solidFill>
                  <a:srgbClr val="000000"/>
                </a:solidFill>
                <a:latin typeface="Verdana"/>
              </a:rPr>
              <a:t> </a:t>
            </a:r>
            <a:r>
              <a:rPr lang="fr-FR" sz="1000" b="0" strike="noStrike" spc="-1">
                <a:solidFill>
                  <a:srgbClr val="000000"/>
                </a:solidFill>
                <a:latin typeface="Verdana"/>
              </a:rPr>
              <a:t>52</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4">
                <a:solidFill>
                  <a:srgbClr val="000000"/>
                </a:solidFill>
                <a:latin typeface="Verdana"/>
              </a:rPr>
              <a:t> </a:t>
            </a:r>
            <a:r>
              <a:rPr lang="fr-FR" sz="1000" b="0" u="sng" strike="noStrike" spc="-1">
                <a:solidFill>
                  <a:srgbClr val="0000FF"/>
                </a:solidFill>
                <a:uFillTx/>
                <a:latin typeface="Verdana"/>
                <a:hlinkClick r:id="rId8"/>
              </a:rPr>
              <a:t>julie.oerlemans@univ-lille.fr</a:t>
            </a:r>
            <a:endParaRPr lang="fr-FR" sz="1000" b="0" strike="noStrike" spc="-1">
              <a:solidFill>
                <a:srgbClr val="000000"/>
              </a:solidFill>
              <a:latin typeface="Calibri"/>
            </a:endParaRPr>
          </a:p>
          <a:p>
            <a:pPr marL="12600">
              <a:lnSpc>
                <a:spcPct val="100000"/>
              </a:lnSpc>
              <a:spcBef>
                <a:spcPts val="181"/>
              </a:spcBef>
              <a:buNone/>
            </a:pPr>
            <a:r>
              <a:rPr lang="fr-FR" sz="1000" b="1" strike="noStrike" spc="-12">
                <a:solidFill>
                  <a:srgbClr val="000000"/>
                </a:solidFill>
                <a:latin typeface="Verdana"/>
              </a:rPr>
              <a:t>Secretariat</a:t>
            </a:r>
            <a:r>
              <a:rPr lang="fr-FR" sz="1000" b="1" strike="noStrike" spc="-26">
                <a:solidFill>
                  <a:srgbClr val="000000"/>
                </a:solidFill>
                <a:latin typeface="Verdana"/>
              </a:rPr>
              <a:t> </a:t>
            </a:r>
            <a:r>
              <a:rPr lang="fr-FR" sz="1000" b="1" strike="noStrike" spc="-1">
                <a:solidFill>
                  <a:srgbClr val="000000"/>
                </a:solidFill>
                <a:latin typeface="Verdana"/>
              </a:rPr>
              <a:t>(EPOA,</a:t>
            </a:r>
            <a:r>
              <a:rPr lang="fr-FR" sz="1000" b="1" strike="noStrike" spc="-35">
                <a:solidFill>
                  <a:srgbClr val="000000"/>
                </a:solidFill>
                <a:latin typeface="Verdana"/>
              </a:rPr>
              <a:t> </a:t>
            </a:r>
            <a:r>
              <a:rPr lang="fr-FR" sz="1000" b="1" strike="noStrike" spc="-1">
                <a:solidFill>
                  <a:srgbClr val="000000"/>
                </a:solidFill>
                <a:latin typeface="Verdana"/>
              </a:rPr>
              <a:t>HLA</a:t>
            </a:r>
            <a:r>
              <a:rPr lang="fr-FR" sz="1000" b="1" strike="noStrike" spc="-26">
                <a:solidFill>
                  <a:srgbClr val="000000"/>
                </a:solidFill>
                <a:latin typeface="Verdana"/>
              </a:rPr>
              <a:t> </a:t>
            </a:r>
            <a:r>
              <a:rPr lang="fr-FR" sz="1000" b="1" strike="noStrike" spc="-1">
                <a:solidFill>
                  <a:srgbClr val="000000"/>
                </a:solidFill>
                <a:latin typeface="Verdana"/>
              </a:rPr>
              <a:t>:</a:t>
            </a:r>
            <a:r>
              <a:rPr lang="fr-FR" sz="1000" b="1" strike="noStrike" spc="-52">
                <a:solidFill>
                  <a:srgbClr val="000000"/>
                </a:solidFill>
                <a:latin typeface="Verdana"/>
              </a:rPr>
              <a:t> </a:t>
            </a:r>
            <a:r>
              <a:rPr lang="fr-FR" sz="1000" b="1" strike="noStrike" spc="-1">
                <a:solidFill>
                  <a:srgbClr val="000000"/>
                </a:solidFill>
                <a:latin typeface="Verdana"/>
              </a:rPr>
              <a:t>option</a:t>
            </a:r>
            <a:r>
              <a:rPr lang="fr-FR" sz="1000" b="1" strike="noStrike" spc="-41">
                <a:solidFill>
                  <a:srgbClr val="000000"/>
                </a:solidFill>
                <a:latin typeface="Verdana"/>
              </a:rPr>
              <a:t> </a:t>
            </a:r>
            <a:r>
              <a:rPr lang="fr-FR" sz="1000" b="1" strike="noStrike" spc="-1">
                <a:solidFill>
                  <a:srgbClr val="000000"/>
                </a:solidFill>
                <a:latin typeface="Verdana"/>
              </a:rPr>
              <a:t>Histoire</a:t>
            </a:r>
            <a:r>
              <a:rPr lang="fr-FR" sz="1000" b="1" strike="noStrike" spc="-35">
                <a:solidFill>
                  <a:srgbClr val="000000"/>
                </a:solidFill>
                <a:latin typeface="Verdana"/>
              </a:rPr>
              <a:t> </a:t>
            </a:r>
            <a:r>
              <a:rPr lang="fr-FR" sz="1000" b="1" strike="noStrike" spc="-1">
                <a:solidFill>
                  <a:srgbClr val="000000"/>
                </a:solidFill>
                <a:latin typeface="Verdana"/>
              </a:rPr>
              <a:t>des</a:t>
            </a:r>
            <a:r>
              <a:rPr lang="fr-FR" sz="1000" b="1" strike="noStrike" spc="-41">
                <a:solidFill>
                  <a:srgbClr val="000000"/>
                </a:solidFill>
                <a:latin typeface="Verdana"/>
              </a:rPr>
              <a:t> </a:t>
            </a:r>
            <a:r>
              <a:rPr lang="fr-FR" sz="1000" b="1" strike="noStrike" spc="-1">
                <a:solidFill>
                  <a:srgbClr val="000000"/>
                </a:solidFill>
                <a:latin typeface="Verdana"/>
              </a:rPr>
              <a:t>mondes</a:t>
            </a:r>
            <a:r>
              <a:rPr lang="fr-FR" sz="1000" b="1" strike="noStrike" spc="-35">
                <a:solidFill>
                  <a:srgbClr val="000000"/>
                </a:solidFill>
                <a:latin typeface="Verdana"/>
              </a:rPr>
              <a:t> </a:t>
            </a:r>
            <a:r>
              <a:rPr lang="fr-FR" sz="1000" b="1" strike="noStrike" spc="-1">
                <a:solidFill>
                  <a:srgbClr val="000000"/>
                </a:solidFill>
                <a:latin typeface="Verdana"/>
              </a:rPr>
              <a:t>grec</a:t>
            </a:r>
            <a:r>
              <a:rPr lang="fr-FR" sz="1000" b="1" strike="noStrike" spc="-26">
                <a:solidFill>
                  <a:srgbClr val="000000"/>
                </a:solidFill>
                <a:latin typeface="Verdana"/>
              </a:rPr>
              <a:t> </a:t>
            </a:r>
            <a:r>
              <a:rPr lang="fr-FR" sz="1000" b="1" strike="noStrike" spc="-1">
                <a:solidFill>
                  <a:srgbClr val="000000"/>
                </a:solidFill>
                <a:latin typeface="Verdana"/>
              </a:rPr>
              <a:t>et</a:t>
            </a:r>
            <a:r>
              <a:rPr lang="fr-FR" sz="1000" b="1" strike="noStrike" spc="-46">
                <a:solidFill>
                  <a:srgbClr val="000000"/>
                </a:solidFill>
                <a:latin typeface="Verdana"/>
              </a:rPr>
              <a:t> </a:t>
            </a:r>
            <a:r>
              <a:rPr lang="fr-FR" sz="1000" b="1" strike="noStrike" spc="-12">
                <a:solidFill>
                  <a:srgbClr val="000000"/>
                </a:solidFill>
                <a:latin typeface="Verdana"/>
              </a:rPr>
              <a:t>romain)</a:t>
            </a:r>
            <a:endParaRPr lang="fr-FR" sz="1000" b="0" strike="noStrike" spc="-1">
              <a:solidFill>
                <a:srgbClr val="000000"/>
              </a:solidFill>
              <a:latin typeface="Calibri"/>
            </a:endParaRPr>
          </a:p>
          <a:p>
            <a:pPr marL="12600">
              <a:lnSpc>
                <a:spcPct val="114000"/>
              </a:lnSpc>
              <a:buNone/>
            </a:pPr>
            <a:r>
              <a:rPr lang="fr-FR" sz="1000" b="0" strike="noStrike" spc="-1">
                <a:solidFill>
                  <a:srgbClr val="000000"/>
                </a:solidFill>
                <a:latin typeface="Verdana"/>
              </a:rPr>
              <a:t>Isabelle</a:t>
            </a:r>
            <a:r>
              <a:rPr lang="fr-FR" sz="1000" b="0" strike="noStrike" spc="-60">
                <a:solidFill>
                  <a:srgbClr val="000000"/>
                </a:solidFill>
                <a:latin typeface="Verdana"/>
              </a:rPr>
              <a:t> </a:t>
            </a:r>
            <a:r>
              <a:rPr lang="fr-FR" sz="1000" b="0" strike="noStrike" spc="-1">
                <a:solidFill>
                  <a:srgbClr val="000000"/>
                </a:solidFill>
                <a:latin typeface="Verdana"/>
              </a:rPr>
              <a:t>BIANCHINI</a:t>
            </a:r>
            <a:r>
              <a:rPr lang="fr-FR" sz="1000" b="0" strike="noStrike" spc="-21">
                <a:solidFill>
                  <a:srgbClr val="000000"/>
                </a:solidFill>
                <a:latin typeface="Verdana"/>
              </a:rPr>
              <a:t> </a:t>
            </a:r>
            <a:r>
              <a:rPr lang="fr-FR" sz="1000" b="0" strike="noStrike" spc="-1">
                <a:solidFill>
                  <a:srgbClr val="000000"/>
                </a:solidFill>
                <a:latin typeface="Verdana"/>
              </a:rPr>
              <a:t>(Département</a:t>
            </a:r>
            <a:r>
              <a:rPr lang="fr-FR" sz="1000" b="0" strike="noStrike" spc="-15">
                <a:solidFill>
                  <a:srgbClr val="000000"/>
                </a:solidFill>
                <a:latin typeface="Verdana"/>
              </a:rPr>
              <a:t> </a:t>
            </a:r>
            <a:r>
              <a:rPr lang="fr-FR" sz="1000" b="0" strike="noStrike" spc="-12">
                <a:solidFill>
                  <a:srgbClr val="000000"/>
                </a:solidFill>
                <a:latin typeface="Verdana"/>
              </a:rPr>
              <a:t>Histoire) </a:t>
            </a:r>
            <a:r>
              <a:rPr lang="fr-FR" sz="1000" b="0" strike="noStrike" spc="-1">
                <a:solidFill>
                  <a:srgbClr val="000000"/>
                </a:solidFill>
                <a:latin typeface="Verdana"/>
              </a:rPr>
              <a:t>03.20.41.69.49</a:t>
            </a:r>
            <a:r>
              <a:rPr lang="fr-FR" sz="1000" b="0" strike="noStrike" spc="83">
                <a:solidFill>
                  <a:srgbClr val="000000"/>
                </a:solidFill>
                <a:latin typeface="Verdana"/>
              </a:rPr>
              <a:t> </a:t>
            </a:r>
            <a:r>
              <a:rPr lang="fr-FR" sz="1000" b="0" strike="noStrike" spc="-1">
                <a:solidFill>
                  <a:srgbClr val="000000"/>
                </a:solidFill>
                <a:latin typeface="Verdana"/>
              </a:rPr>
              <a:t>/</a:t>
            </a:r>
            <a:r>
              <a:rPr lang="fr-FR" sz="1000" b="0" strike="noStrike" spc="63">
                <a:solidFill>
                  <a:srgbClr val="000000"/>
                </a:solidFill>
                <a:latin typeface="Verdana"/>
              </a:rPr>
              <a:t> </a:t>
            </a:r>
            <a:r>
              <a:rPr lang="fr-FR" sz="1000" b="0" u="sng" strike="noStrike" spc="-12">
                <a:solidFill>
                  <a:srgbClr val="0000FF"/>
                </a:solidFill>
                <a:uFillTx/>
                <a:latin typeface="Verdana"/>
                <a:hlinkClick r:id="rId9"/>
              </a:rPr>
              <a:t>isabelle.bianchini@univ-lille.fr</a:t>
            </a:r>
            <a:endParaRPr lang="fr-FR" sz="1000" b="0" strike="noStrike" spc="-1">
              <a:solidFill>
                <a:srgbClr val="000000"/>
              </a:solidFill>
              <a:latin typeface="Calibri"/>
            </a:endParaRPr>
          </a:p>
          <a:p>
            <a:pPr marL="12600">
              <a:lnSpc>
                <a:spcPct val="100000"/>
              </a:lnSpc>
              <a:spcBef>
                <a:spcPts val="731"/>
              </a:spcBef>
              <a:buNone/>
            </a:pPr>
            <a:r>
              <a:rPr lang="fr-FR" sz="1000" b="1" strike="noStrike" spc="-12">
                <a:solidFill>
                  <a:srgbClr val="6157EC"/>
                </a:solidFill>
                <a:latin typeface="Verdana"/>
              </a:rPr>
              <a:t>Secrétariat</a:t>
            </a:r>
            <a:r>
              <a:rPr lang="fr-FR" sz="1000" b="1" strike="noStrike" spc="-1">
                <a:solidFill>
                  <a:srgbClr val="6157EC"/>
                </a:solidFill>
                <a:latin typeface="Verdana"/>
              </a:rPr>
              <a:t> </a:t>
            </a:r>
            <a:r>
              <a:rPr lang="fr-FR" sz="1000" b="1" strike="noStrike" spc="-12">
                <a:solidFill>
                  <a:srgbClr val="6157EC"/>
                </a:solidFill>
                <a:latin typeface="Verdana"/>
              </a:rPr>
              <a:t>(Métiers</a:t>
            </a:r>
            <a:r>
              <a:rPr lang="fr-FR" sz="1000" b="1" strike="noStrike" spc="-21">
                <a:solidFill>
                  <a:srgbClr val="6157EC"/>
                </a:solidFill>
                <a:latin typeface="Verdana"/>
              </a:rPr>
              <a:t> </a:t>
            </a:r>
            <a:r>
              <a:rPr lang="fr-FR" sz="1000" b="1" strike="noStrike" spc="-1">
                <a:solidFill>
                  <a:srgbClr val="6157EC"/>
                </a:solidFill>
                <a:latin typeface="Verdana"/>
              </a:rPr>
              <a:t>de</a:t>
            </a:r>
            <a:r>
              <a:rPr lang="fr-FR" sz="1000" b="1" strike="noStrike" spc="-12">
                <a:solidFill>
                  <a:srgbClr val="6157EC"/>
                </a:solidFill>
                <a:latin typeface="Verdana"/>
              </a:rPr>
              <a:t> l’archéologie)</a:t>
            </a:r>
            <a:endParaRPr lang="fr-FR" sz="1000" b="0" strike="noStrike" spc="-1">
              <a:solidFill>
                <a:srgbClr val="000000"/>
              </a:solidFill>
              <a:latin typeface="Calibri"/>
            </a:endParaRPr>
          </a:p>
          <a:p>
            <a:pPr marL="12600">
              <a:lnSpc>
                <a:spcPct val="114000"/>
              </a:lnSpc>
              <a:spcBef>
                <a:spcPts val="6"/>
              </a:spcBef>
              <a:buNone/>
            </a:pPr>
            <a:r>
              <a:rPr lang="fr-FR" sz="1000" b="0" strike="noStrike" spc="-1">
                <a:solidFill>
                  <a:srgbClr val="6157EC"/>
                </a:solidFill>
                <a:latin typeface="Verdana"/>
              </a:rPr>
              <a:t>Angélique</a:t>
            </a:r>
            <a:r>
              <a:rPr lang="fr-FR" sz="1000" b="0" strike="noStrike" spc="-41">
                <a:solidFill>
                  <a:srgbClr val="6157EC"/>
                </a:solidFill>
                <a:latin typeface="Verdana"/>
              </a:rPr>
              <a:t> </a:t>
            </a:r>
            <a:r>
              <a:rPr lang="fr-FR" sz="1000" b="0" strike="noStrike" spc="-1">
                <a:solidFill>
                  <a:srgbClr val="6157EC"/>
                </a:solidFill>
                <a:latin typeface="Verdana"/>
              </a:rPr>
              <a:t>CROSSOUARD</a:t>
            </a:r>
            <a:r>
              <a:rPr lang="fr-FR" sz="1000" b="0" strike="noStrike" spc="-7">
                <a:solidFill>
                  <a:srgbClr val="6157EC"/>
                </a:solidFill>
                <a:latin typeface="Verdana"/>
              </a:rPr>
              <a:t> </a:t>
            </a:r>
            <a:r>
              <a:rPr lang="fr-FR" sz="1000" b="0" strike="noStrike" spc="-1">
                <a:solidFill>
                  <a:srgbClr val="6157EC"/>
                </a:solidFill>
                <a:latin typeface="Verdana"/>
              </a:rPr>
              <a:t>(Département</a:t>
            </a:r>
            <a:r>
              <a:rPr lang="fr-FR" sz="1000" b="0" strike="noStrike" spc="9">
                <a:solidFill>
                  <a:srgbClr val="6157EC"/>
                </a:solidFill>
                <a:latin typeface="Verdana"/>
              </a:rPr>
              <a:t> </a:t>
            </a:r>
            <a:r>
              <a:rPr lang="fr-FR" sz="1000" b="0" strike="noStrike" spc="-1">
                <a:solidFill>
                  <a:srgbClr val="6157EC"/>
                </a:solidFill>
                <a:latin typeface="Verdana"/>
              </a:rPr>
              <a:t>Histoire</a:t>
            </a:r>
            <a:r>
              <a:rPr lang="fr-FR" sz="1000" b="0" strike="noStrike" spc="-32">
                <a:solidFill>
                  <a:srgbClr val="6157EC"/>
                </a:solidFill>
                <a:latin typeface="Verdana"/>
              </a:rPr>
              <a:t> </a:t>
            </a:r>
            <a:r>
              <a:rPr lang="fr-FR" sz="1000" b="0" strike="noStrike" spc="-1">
                <a:solidFill>
                  <a:srgbClr val="6157EC"/>
                </a:solidFill>
                <a:latin typeface="Verdana"/>
              </a:rPr>
              <a:t>de</a:t>
            </a:r>
            <a:r>
              <a:rPr lang="fr-FR" sz="1000" b="0" strike="noStrike" spc="-41">
                <a:solidFill>
                  <a:srgbClr val="6157EC"/>
                </a:solidFill>
                <a:latin typeface="Verdana"/>
              </a:rPr>
              <a:t> </a:t>
            </a:r>
            <a:r>
              <a:rPr lang="fr-FR" sz="1000" b="0" strike="noStrike" spc="-1">
                <a:solidFill>
                  <a:srgbClr val="6157EC"/>
                </a:solidFill>
                <a:latin typeface="Verdana"/>
              </a:rPr>
              <a:t>l’art</a:t>
            </a:r>
            <a:r>
              <a:rPr lang="fr-FR" sz="1000" b="0" strike="noStrike" spc="-41">
                <a:solidFill>
                  <a:srgbClr val="6157EC"/>
                </a:solidFill>
                <a:latin typeface="Verdana"/>
              </a:rPr>
              <a:t> </a:t>
            </a:r>
            <a:r>
              <a:rPr lang="fr-FR" sz="1000" b="0" strike="noStrike" spc="-1">
                <a:solidFill>
                  <a:srgbClr val="6157EC"/>
                </a:solidFill>
                <a:latin typeface="Verdana"/>
              </a:rPr>
              <a:t>et</a:t>
            </a:r>
            <a:r>
              <a:rPr lang="fr-FR" sz="1000" b="0" strike="noStrike" spc="-35">
                <a:solidFill>
                  <a:srgbClr val="6157EC"/>
                </a:solidFill>
                <a:latin typeface="Verdana"/>
              </a:rPr>
              <a:t> </a:t>
            </a:r>
            <a:r>
              <a:rPr lang="fr-FR" sz="1000" b="0" strike="noStrike" spc="-12">
                <a:solidFill>
                  <a:srgbClr val="6157EC"/>
                </a:solidFill>
                <a:latin typeface="Verdana"/>
              </a:rPr>
              <a:t>archéologie) </a:t>
            </a:r>
            <a:r>
              <a:rPr lang="fr-FR" sz="1000" b="0" strike="noStrike" spc="-1">
                <a:solidFill>
                  <a:srgbClr val="6157EC"/>
                </a:solidFill>
                <a:latin typeface="Verdana"/>
              </a:rPr>
              <a:t>03.20.41.61.98</a:t>
            </a:r>
            <a:r>
              <a:rPr lang="fr-FR" sz="1000" b="0" strike="noStrike" spc="49">
                <a:solidFill>
                  <a:srgbClr val="6157EC"/>
                </a:solidFill>
                <a:latin typeface="Verdana"/>
              </a:rPr>
              <a:t> </a:t>
            </a:r>
            <a:r>
              <a:rPr lang="fr-FR" sz="1000" b="0" strike="noStrike" spc="-1">
                <a:solidFill>
                  <a:srgbClr val="6157EC"/>
                </a:solidFill>
                <a:latin typeface="Verdana"/>
              </a:rPr>
              <a:t>/</a:t>
            </a:r>
            <a:r>
              <a:rPr lang="fr-FR" sz="1000" b="0" strike="noStrike" spc="24">
                <a:solidFill>
                  <a:srgbClr val="6157EC"/>
                </a:solidFill>
                <a:latin typeface="Verdana"/>
              </a:rPr>
              <a:t> </a:t>
            </a:r>
            <a:r>
              <a:rPr lang="fr-FR" sz="1000" b="0" u="sng" strike="noStrike" spc="-12">
                <a:solidFill>
                  <a:srgbClr val="0000FF"/>
                </a:solidFill>
                <a:uFillTx/>
                <a:latin typeface="Verdana"/>
                <a:hlinkClick r:id="rId10"/>
              </a:rPr>
              <a:t>angelique.crossouard@univ-lille.fr</a:t>
            </a:r>
            <a:endParaRPr lang="fr-FR" sz="1000" b="0" strike="noStrike" spc="-1">
              <a:solidFill>
                <a:srgbClr val="000000"/>
              </a:solidFill>
              <a:latin typeface="Calibri"/>
            </a:endParaRPr>
          </a:p>
          <a:p>
            <a:pPr marL="12600">
              <a:lnSpc>
                <a:spcPct val="100000"/>
              </a:lnSpc>
              <a:spcBef>
                <a:spcPts val="731"/>
              </a:spcBef>
              <a:buNone/>
            </a:pPr>
            <a:r>
              <a:rPr lang="fr-FR" sz="1000" b="1" strike="noStrike" spc="-12">
                <a:solidFill>
                  <a:srgbClr val="000000"/>
                </a:solidFill>
                <a:latin typeface="Verdana"/>
              </a:rPr>
              <a:t>Secrétariat </a:t>
            </a:r>
            <a:r>
              <a:rPr lang="fr-FR" sz="1000" b="1" strike="noStrike" spc="-1">
                <a:solidFill>
                  <a:srgbClr val="000000"/>
                </a:solidFill>
                <a:latin typeface="Verdana"/>
              </a:rPr>
              <a:t>(HLA</a:t>
            </a:r>
            <a:r>
              <a:rPr lang="fr-FR" sz="1000" b="1" strike="noStrike" spc="-32">
                <a:solidFill>
                  <a:srgbClr val="000000"/>
                </a:solidFill>
                <a:latin typeface="Verdana"/>
              </a:rPr>
              <a:t> </a:t>
            </a:r>
            <a:r>
              <a:rPr lang="fr-FR" sz="1000" b="1" strike="noStrike" spc="-1">
                <a:solidFill>
                  <a:srgbClr val="000000"/>
                </a:solidFill>
                <a:latin typeface="Verdana"/>
              </a:rPr>
              <a:t>:</a:t>
            </a:r>
            <a:r>
              <a:rPr lang="fr-FR" sz="1000" b="1" strike="noStrike" spc="-21">
                <a:solidFill>
                  <a:srgbClr val="000000"/>
                </a:solidFill>
                <a:latin typeface="Verdana"/>
              </a:rPr>
              <a:t> </a:t>
            </a:r>
            <a:r>
              <a:rPr lang="fr-FR" sz="1000" b="1" strike="noStrike" spc="-1">
                <a:solidFill>
                  <a:srgbClr val="000000"/>
                </a:solidFill>
                <a:latin typeface="Verdana"/>
              </a:rPr>
              <a:t>option</a:t>
            </a:r>
            <a:r>
              <a:rPr lang="fr-FR" sz="1000" b="1" strike="noStrike" spc="-21">
                <a:solidFill>
                  <a:srgbClr val="000000"/>
                </a:solidFill>
                <a:latin typeface="Verdana"/>
              </a:rPr>
              <a:t> </a:t>
            </a:r>
            <a:r>
              <a:rPr lang="fr-FR" sz="1000" b="1" strike="noStrike" spc="-12">
                <a:solidFill>
                  <a:srgbClr val="000000"/>
                </a:solidFill>
                <a:latin typeface="Verdana"/>
              </a:rPr>
              <a:t>Littératures</a:t>
            </a:r>
            <a:r>
              <a:rPr lang="fr-FR" sz="1000" b="1" strike="noStrike" spc="-21">
                <a:solidFill>
                  <a:srgbClr val="000000"/>
                </a:solidFill>
                <a:latin typeface="Verdana"/>
              </a:rPr>
              <a:t> </a:t>
            </a:r>
            <a:r>
              <a:rPr lang="fr-FR" sz="1000" b="1" strike="noStrike" spc="-1">
                <a:solidFill>
                  <a:srgbClr val="000000"/>
                </a:solidFill>
                <a:latin typeface="Verdana"/>
              </a:rPr>
              <a:t>et</a:t>
            </a:r>
            <a:r>
              <a:rPr lang="fr-FR" sz="1000" b="1" strike="noStrike" spc="-32">
                <a:solidFill>
                  <a:srgbClr val="000000"/>
                </a:solidFill>
                <a:latin typeface="Verdana"/>
              </a:rPr>
              <a:t> </a:t>
            </a:r>
            <a:r>
              <a:rPr lang="fr-FR" sz="1000" b="1" strike="noStrike" spc="-12">
                <a:solidFill>
                  <a:srgbClr val="000000"/>
                </a:solidFill>
                <a:latin typeface="Verdana"/>
              </a:rPr>
              <a:t>anthropologies</a:t>
            </a:r>
            <a:r>
              <a:rPr lang="fr-FR" sz="1000" b="1" strike="noStrike" spc="-1">
                <a:solidFill>
                  <a:srgbClr val="000000"/>
                </a:solidFill>
                <a:latin typeface="Verdana"/>
              </a:rPr>
              <a:t> des</a:t>
            </a:r>
            <a:r>
              <a:rPr lang="fr-FR" sz="1000" b="1" strike="noStrike" spc="-21">
                <a:solidFill>
                  <a:srgbClr val="000000"/>
                </a:solidFill>
                <a:latin typeface="Verdana"/>
              </a:rPr>
              <a:t> </a:t>
            </a:r>
            <a:r>
              <a:rPr lang="fr-FR" sz="1000" b="1" strike="noStrike" spc="-1">
                <a:solidFill>
                  <a:srgbClr val="000000"/>
                </a:solidFill>
                <a:latin typeface="Verdana"/>
              </a:rPr>
              <a:t>mondes</a:t>
            </a:r>
            <a:r>
              <a:rPr lang="fr-FR" sz="1000" b="1" strike="noStrike" spc="-21">
                <a:solidFill>
                  <a:srgbClr val="000000"/>
                </a:solidFill>
                <a:latin typeface="Verdana"/>
              </a:rPr>
              <a:t> </a:t>
            </a:r>
            <a:r>
              <a:rPr lang="fr-FR" sz="1000" b="1" strike="noStrike" spc="-1">
                <a:solidFill>
                  <a:srgbClr val="000000"/>
                </a:solidFill>
                <a:latin typeface="Verdana"/>
              </a:rPr>
              <a:t>grec</a:t>
            </a:r>
            <a:r>
              <a:rPr lang="fr-FR" sz="1000" b="1" strike="noStrike" spc="-7">
                <a:solidFill>
                  <a:srgbClr val="000000"/>
                </a:solidFill>
                <a:latin typeface="Verdana"/>
              </a:rPr>
              <a:t> </a:t>
            </a:r>
            <a:r>
              <a:rPr lang="fr-FR" sz="1000" b="1" strike="noStrike" spc="-1">
                <a:solidFill>
                  <a:srgbClr val="000000"/>
                </a:solidFill>
                <a:latin typeface="Verdana"/>
              </a:rPr>
              <a:t>et</a:t>
            </a:r>
            <a:r>
              <a:rPr lang="fr-FR" sz="1000" b="1" strike="noStrike" spc="-41">
                <a:solidFill>
                  <a:srgbClr val="000000"/>
                </a:solidFill>
                <a:latin typeface="Verdana"/>
              </a:rPr>
              <a:t> </a:t>
            </a:r>
            <a:r>
              <a:rPr lang="fr-FR" sz="1000" b="1" strike="noStrike" spc="-12">
                <a:solidFill>
                  <a:srgbClr val="000000"/>
                </a:solidFill>
                <a:latin typeface="Verdana"/>
              </a:rPr>
              <a:t>romain)</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Anne</a:t>
            </a:r>
            <a:r>
              <a:rPr lang="fr-FR" sz="1000" b="0" strike="noStrike" spc="-35">
                <a:solidFill>
                  <a:srgbClr val="000000"/>
                </a:solidFill>
                <a:latin typeface="Verdana"/>
              </a:rPr>
              <a:t> </a:t>
            </a:r>
            <a:r>
              <a:rPr lang="fr-FR" sz="1000" b="0" strike="noStrike" spc="-1">
                <a:solidFill>
                  <a:srgbClr val="000000"/>
                </a:solidFill>
                <a:latin typeface="Verdana"/>
              </a:rPr>
              <a:t>MARTEL</a:t>
            </a:r>
            <a:r>
              <a:rPr lang="fr-FR" sz="1000" b="0" strike="noStrike" spc="-35">
                <a:solidFill>
                  <a:srgbClr val="000000"/>
                </a:solidFill>
                <a:latin typeface="Verdana"/>
              </a:rPr>
              <a:t> </a:t>
            </a:r>
            <a:r>
              <a:rPr lang="fr-FR" sz="1000" b="0" strike="noStrike" spc="-1">
                <a:solidFill>
                  <a:srgbClr val="000000"/>
                </a:solidFill>
                <a:latin typeface="Verdana"/>
              </a:rPr>
              <a:t>(Département</a:t>
            </a:r>
            <a:r>
              <a:rPr lang="fr-FR" sz="1000" b="0" strike="noStrike" spc="9">
                <a:solidFill>
                  <a:srgbClr val="000000"/>
                </a:solidFill>
                <a:latin typeface="Verdana"/>
              </a:rPr>
              <a:t> </a:t>
            </a:r>
            <a:r>
              <a:rPr lang="fr-FR" sz="1000" b="0" strike="noStrike" spc="-1">
                <a:solidFill>
                  <a:srgbClr val="000000"/>
                </a:solidFill>
                <a:latin typeface="Verdana"/>
              </a:rPr>
              <a:t>Langues</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Cultures</a:t>
            </a:r>
            <a:r>
              <a:rPr lang="fr-FR" sz="1000" b="0" strike="noStrike" spc="-32">
                <a:solidFill>
                  <a:srgbClr val="000000"/>
                </a:solidFill>
                <a:latin typeface="Verdana"/>
              </a:rPr>
              <a:t> </a:t>
            </a:r>
            <a:r>
              <a:rPr lang="fr-FR" sz="1000" b="0" strike="noStrike" spc="-12">
                <a:solidFill>
                  <a:srgbClr val="000000"/>
                </a:solidFill>
                <a:latin typeface="Verdana"/>
              </a:rPr>
              <a:t>antiques)</a:t>
            </a:r>
            <a:endParaRPr lang="fr-FR" sz="1000" b="0" strike="noStrike" spc="-1">
              <a:solidFill>
                <a:srgbClr val="000000"/>
              </a:solidFill>
              <a:latin typeface="Calibri"/>
            </a:endParaRPr>
          </a:p>
          <a:p>
            <a:pPr marL="12600">
              <a:lnSpc>
                <a:spcPct val="100000"/>
              </a:lnSpc>
              <a:spcBef>
                <a:spcPts val="181"/>
              </a:spcBef>
              <a:buNone/>
            </a:pPr>
            <a:r>
              <a:rPr lang="fr-FR" sz="1000" b="0" strike="noStrike" spc="-1">
                <a:solidFill>
                  <a:srgbClr val="000000"/>
                </a:solidFill>
                <a:latin typeface="Verdana"/>
              </a:rPr>
              <a:t>03.</a:t>
            </a:r>
            <a:r>
              <a:rPr lang="fr-FR" sz="1000" b="0" strike="noStrike" spc="4">
                <a:solidFill>
                  <a:srgbClr val="000000"/>
                </a:solidFill>
                <a:latin typeface="Verdana"/>
              </a:rPr>
              <a:t> </a:t>
            </a:r>
            <a:r>
              <a:rPr lang="fr-FR" sz="1000" b="0" strike="noStrike" spc="-1">
                <a:solidFill>
                  <a:srgbClr val="000000"/>
                </a:solidFill>
                <a:latin typeface="Verdana"/>
              </a:rPr>
              <a:t>20.</a:t>
            </a:r>
            <a:r>
              <a:rPr lang="fr-FR" sz="1000" b="0" strike="noStrike" spc="-12">
                <a:solidFill>
                  <a:srgbClr val="000000"/>
                </a:solidFill>
                <a:latin typeface="Verdana"/>
              </a:rPr>
              <a:t> </a:t>
            </a:r>
            <a:r>
              <a:rPr lang="fr-FR" sz="1000" b="0" strike="noStrike" spc="-1">
                <a:solidFill>
                  <a:srgbClr val="000000"/>
                </a:solidFill>
                <a:latin typeface="Verdana"/>
              </a:rPr>
              <a:t>41.</a:t>
            </a:r>
            <a:r>
              <a:rPr lang="fr-FR" sz="1000" b="0" strike="noStrike" spc="4">
                <a:solidFill>
                  <a:srgbClr val="000000"/>
                </a:solidFill>
                <a:latin typeface="Verdana"/>
              </a:rPr>
              <a:t> </a:t>
            </a:r>
            <a:r>
              <a:rPr lang="fr-FR" sz="1000" b="0" strike="noStrike" spc="-1">
                <a:solidFill>
                  <a:srgbClr val="000000"/>
                </a:solidFill>
                <a:latin typeface="Verdana"/>
              </a:rPr>
              <a:t>61.</a:t>
            </a:r>
            <a:r>
              <a:rPr lang="fr-FR" sz="1000" b="0" strike="noStrike" spc="-12">
                <a:solidFill>
                  <a:srgbClr val="000000"/>
                </a:solidFill>
                <a:latin typeface="Verdana"/>
              </a:rPr>
              <a:t> </a:t>
            </a:r>
            <a:r>
              <a:rPr lang="fr-FR" sz="1000" b="0" strike="noStrike" spc="-1">
                <a:solidFill>
                  <a:srgbClr val="000000"/>
                </a:solidFill>
                <a:latin typeface="Verdana"/>
              </a:rPr>
              <a:t>14</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4">
                <a:solidFill>
                  <a:srgbClr val="000000"/>
                </a:solidFill>
                <a:latin typeface="Verdana"/>
              </a:rPr>
              <a:t> </a:t>
            </a:r>
            <a:r>
              <a:rPr lang="fr-FR" sz="1000" b="0" u="sng" strike="noStrike" spc="-12">
                <a:solidFill>
                  <a:srgbClr val="0000FF"/>
                </a:solidFill>
                <a:uFillTx/>
                <a:latin typeface="Verdana"/>
                <a:hlinkClick r:id="rId11"/>
              </a:rPr>
              <a:t>anne.martel@univ-lille.fr</a:t>
            </a:r>
            <a:endParaRPr lang="fr-FR" sz="1000" b="0" strike="noStrike" spc="-1">
              <a:solidFill>
                <a:srgbClr val="000000"/>
              </a:solidFill>
              <a:latin typeface="Calibri"/>
            </a:endParaRPr>
          </a:p>
        </p:txBody>
      </p:sp>
      <p:sp>
        <p:nvSpPr>
          <p:cNvPr id="229" name="object 5"/>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14</a:t>
            </a:r>
            <a:endParaRPr lang="fr-FR" sz="120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 name="object 2"/>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15</a:t>
            </a:r>
            <a:endParaRPr lang="fr-FR" sz="1200" b="0" strike="noStrike" spc="-1">
              <a:solidFill>
                <a:srgbClr val="000000"/>
              </a:solidFill>
              <a:latin typeface="Calibri"/>
            </a:endParaRPr>
          </a:p>
        </p:txBody>
      </p:sp>
      <p:sp>
        <p:nvSpPr>
          <p:cNvPr id="231" name="object 3"/>
          <p:cNvSpPr/>
          <p:nvPr/>
        </p:nvSpPr>
        <p:spPr>
          <a:xfrm>
            <a:off x="304200" y="5321880"/>
            <a:ext cx="1955520" cy="347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6157EC"/>
                </a:solidFill>
                <a:latin typeface="Verdana"/>
              </a:rPr>
              <a:t>Sciences</a:t>
            </a:r>
            <a:r>
              <a:rPr lang="fr-FR" sz="1100" b="1" strike="noStrike" spc="-41">
                <a:solidFill>
                  <a:srgbClr val="6157EC"/>
                </a:solidFill>
                <a:latin typeface="Verdana"/>
              </a:rPr>
              <a:t> </a:t>
            </a:r>
            <a:r>
              <a:rPr lang="fr-FR" sz="1100" b="1" strike="noStrike" spc="-1">
                <a:solidFill>
                  <a:srgbClr val="6157EC"/>
                </a:solidFill>
                <a:latin typeface="Verdana"/>
              </a:rPr>
              <a:t>et</a:t>
            </a:r>
            <a:r>
              <a:rPr lang="fr-FR" sz="1100" b="1" strike="noStrike" spc="-35">
                <a:solidFill>
                  <a:srgbClr val="6157EC"/>
                </a:solidFill>
                <a:latin typeface="Verdana"/>
              </a:rPr>
              <a:t> </a:t>
            </a:r>
            <a:r>
              <a:rPr lang="fr-FR" sz="1100" b="1" strike="noStrike" spc="-12">
                <a:solidFill>
                  <a:srgbClr val="6157EC"/>
                </a:solidFill>
                <a:latin typeface="Verdana"/>
              </a:rPr>
              <a:t>technologies</a:t>
            </a:r>
            <a:endParaRPr lang="fr-FR" sz="1100" b="0" strike="noStrike" spc="-1">
              <a:solidFill>
                <a:srgbClr val="000000"/>
              </a:solidFill>
              <a:latin typeface="Calibri"/>
            </a:endParaRPr>
          </a:p>
        </p:txBody>
      </p:sp>
      <p:sp>
        <p:nvSpPr>
          <p:cNvPr id="232" name="object 4"/>
          <p:cNvSpPr/>
          <p:nvPr/>
        </p:nvSpPr>
        <p:spPr>
          <a:xfrm>
            <a:off x="304200" y="5604480"/>
            <a:ext cx="12772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BALESCU</a:t>
            </a:r>
            <a:r>
              <a:rPr lang="fr-FR" sz="1100" b="0" strike="noStrike" spc="-46">
                <a:solidFill>
                  <a:srgbClr val="000000"/>
                </a:solidFill>
                <a:latin typeface="Verdana"/>
              </a:rPr>
              <a:t> </a:t>
            </a:r>
            <a:r>
              <a:rPr lang="fr-FR" sz="1100" b="0" strike="noStrike" spc="-21">
                <a:solidFill>
                  <a:srgbClr val="000000"/>
                </a:solidFill>
                <a:latin typeface="Verdana"/>
              </a:rPr>
              <a:t>Sanda</a:t>
            </a:r>
            <a:endParaRPr lang="fr-FR" sz="1100" b="0" strike="noStrike" spc="-1">
              <a:solidFill>
                <a:srgbClr val="000000"/>
              </a:solidFill>
              <a:latin typeface="Calibri"/>
            </a:endParaRPr>
          </a:p>
        </p:txBody>
      </p:sp>
      <p:sp>
        <p:nvSpPr>
          <p:cNvPr id="233" name="object 5"/>
          <p:cNvSpPr/>
          <p:nvPr/>
        </p:nvSpPr>
        <p:spPr>
          <a:xfrm>
            <a:off x="2133360" y="5618160"/>
            <a:ext cx="6270120" cy="7869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0" strike="noStrike" spc="-1">
                <a:solidFill>
                  <a:srgbClr val="000000"/>
                </a:solidFill>
                <a:latin typeface="Verdana"/>
              </a:rPr>
              <a:t>Maître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
                <a:solidFill>
                  <a:srgbClr val="000000"/>
                </a:solidFill>
                <a:latin typeface="Verdana"/>
              </a:rPr>
              <a:t>HDR,</a:t>
            </a:r>
            <a:r>
              <a:rPr lang="fr-FR" sz="1000" b="0" strike="noStrike" spc="-12">
                <a:solidFill>
                  <a:srgbClr val="000000"/>
                </a:solidFill>
                <a:latin typeface="Verdana"/>
              </a:rPr>
              <a:t> Géoarchéologie-</a:t>
            </a:r>
            <a:r>
              <a:rPr lang="fr-FR" sz="1000" b="0" strike="noStrike" spc="-1">
                <a:solidFill>
                  <a:srgbClr val="000000"/>
                </a:solidFill>
                <a:latin typeface="Verdana"/>
              </a:rPr>
              <a:t>Géologie</a:t>
            </a:r>
            <a:r>
              <a:rPr lang="fr-FR" sz="1000" b="0" strike="noStrike" spc="4">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2">
                <a:solidFill>
                  <a:srgbClr val="000000"/>
                </a:solidFill>
                <a:latin typeface="Verdana"/>
              </a:rPr>
              <a:t>Quarternaire</a:t>
            </a:r>
            <a:endParaRPr lang="fr-FR" sz="1000" b="0" strike="noStrike" spc="-1">
              <a:solidFill>
                <a:srgbClr val="000000"/>
              </a:solidFill>
              <a:latin typeface="Calibri"/>
            </a:endParaRPr>
          </a:p>
          <a:p>
            <a:pPr marL="12600">
              <a:lnSpc>
                <a:spcPct val="100000"/>
              </a:lnSpc>
              <a:spcBef>
                <a:spcPts val="31"/>
              </a:spcBef>
              <a:buNone/>
            </a:pPr>
            <a:r>
              <a:rPr lang="fr-FR" sz="1000" b="0" strike="noStrike" spc="-1">
                <a:solidFill>
                  <a:srgbClr val="000000"/>
                </a:solidFill>
                <a:latin typeface="Verdana"/>
              </a:rPr>
              <a:t>Faculté</a:t>
            </a:r>
            <a:r>
              <a:rPr lang="fr-FR" sz="1000" b="0" strike="noStrike" spc="-35">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Sciences économiques,</a:t>
            </a:r>
            <a:r>
              <a:rPr lang="fr-FR" sz="1000" b="0" strike="noStrike" spc="9">
                <a:solidFill>
                  <a:srgbClr val="000000"/>
                </a:solidFill>
                <a:latin typeface="Verdana"/>
              </a:rPr>
              <a:t> </a:t>
            </a:r>
            <a:r>
              <a:rPr lang="fr-FR" sz="1000" b="0" strike="noStrike" spc="-1">
                <a:solidFill>
                  <a:srgbClr val="000000"/>
                </a:solidFill>
                <a:latin typeface="Verdana"/>
              </a:rPr>
              <a:t>sociales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territoires, UMR</a:t>
            </a:r>
            <a:r>
              <a:rPr lang="fr-FR" sz="1000" b="0" strike="noStrike" spc="-32">
                <a:solidFill>
                  <a:srgbClr val="000000"/>
                </a:solidFill>
                <a:latin typeface="Verdana"/>
              </a:rPr>
              <a:t> </a:t>
            </a:r>
            <a:r>
              <a:rPr lang="fr-FR" sz="1000" b="0" strike="noStrike" spc="-1">
                <a:solidFill>
                  <a:srgbClr val="000000"/>
                </a:solidFill>
                <a:latin typeface="Verdana"/>
              </a:rPr>
              <a:t>8164</a:t>
            </a:r>
            <a:r>
              <a:rPr lang="fr-FR" sz="1000" b="0" strike="noStrike" spc="9">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HALMA</a:t>
            </a:r>
            <a:r>
              <a:rPr lang="fr-FR" sz="1000" b="0" strike="noStrike" spc="-21">
                <a:solidFill>
                  <a:srgbClr val="000000"/>
                </a:solidFill>
                <a:latin typeface="Verdana"/>
              </a:rPr>
              <a:t> </a:t>
            </a:r>
            <a:r>
              <a:rPr lang="fr-FR" sz="1000" b="0" strike="noStrike" spc="-52">
                <a:solidFill>
                  <a:srgbClr val="000000"/>
                </a:solidFill>
                <a:latin typeface="Verdana"/>
              </a:rPr>
              <a:t>: </a:t>
            </a:r>
            <a:r>
              <a:rPr lang="fr-FR" sz="1000" b="0" u="sng" strike="noStrike" spc="-12">
                <a:solidFill>
                  <a:srgbClr val="0000FF"/>
                </a:solidFill>
                <a:uFill>
                  <a:solidFill>
                    <a:srgbClr val="0462C1"/>
                  </a:solidFill>
                </a:uFill>
                <a:latin typeface="Verdana"/>
                <a:hlinkClick r:id="rId2"/>
              </a:rPr>
              <a:t>https://pro.univ-lille.fr/sanda-balescu/</a:t>
            </a:r>
            <a:endParaRPr lang="fr-FR" sz="1000" b="0" strike="noStrike" spc="-1">
              <a:solidFill>
                <a:srgbClr val="000000"/>
              </a:solidFill>
              <a:latin typeface="Calibri"/>
            </a:endParaRPr>
          </a:p>
          <a:p>
            <a:pPr marL="12600">
              <a:lnSpc>
                <a:spcPct val="100000"/>
              </a:lnSpc>
              <a:spcBef>
                <a:spcPts val="31"/>
              </a:spcBef>
              <a:buNone/>
            </a:pPr>
            <a:endParaRPr lang="fr-FR" sz="1000" b="0" strike="noStrike" spc="-1">
              <a:solidFill>
                <a:srgbClr val="000000"/>
              </a:solidFill>
              <a:latin typeface="Calibri"/>
            </a:endParaRPr>
          </a:p>
          <a:p>
            <a:pPr marL="12600">
              <a:lnSpc>
                <a:spcPct val="100000"/>
              </a:lnSpc>
              <a:spcBef>
                <a:spcPts val="31"/>
              </a:spcBef>
              <a:buNone/>
            </a:pPr>
            <a:r>
              <a:rPr lang="fr-FR" sz="1000" b="0" strike="noStrike" spc="-1">
                <a:solidFill>
                  <a:srgbClr val="000000"/>
                </a:solidFill>
                <a:latin typeface="Verdana"/>
              </a:rPr>
              <a:t>Maître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HDR,</a:t>
            </a:r>
            <a:r>
              <a:rPr lang="fr-FR" sz="1000" b="0" strike="noStrike" spc="-21">
                <a:solidFill>
                  <a:srgbClr val="000000"/>
                </a:solidFill>
                <a:latin typeface="Verdana"/>
              </a:rPr>
              <a:t> </a:t>
            </a:r>
            <a:r>
              <a:rPr lang="fr-FR" sz="1000" b="0" strike="noStrike" spc="-12">
                <a:solidFill>
                  <a:srgbClr val="000000"/>
                </a:solidFill>
                <a:latin typeface="Verdana"/>
              </a:rPr>
              <a:t>Préhistoire</a:t>
            </a:r>
            <a:endParaRPr lang="fr-FR" sz="1000" b="0" strike="noStrike" spc="-1">
              <a:solidFill>
                <a:srgbClr val="000000"/>
              </a:solidFill>
              <a:latin typeface="Calibri"/>
            </a:endParaRPr>
          </a:p>
        </p:txBody>
      </p:sp>
      <p:sp>
        <p:nvSpPr>
          <p:cNvPr id="234" name="object 9"/>
          <p:cNvSpPr/>
          <p:nvPr/>
        </p:nvSpPr>
        <p:spPr>
          <a:xfrm>
            <a:off x="330480" y="6233400"/>
            <a:ext cx="127656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 LAMOTTE</a:t>
            </a:r>
            <a:r>
              <a:rPr lang="fr-FR" sz="1100" b="0" strike="noStrike" spc="-26">
                <a:solidFill>
                  <a:srgbClr val="000000"/>
                </a:solidFill>
                <a:latin typeface="Verdana"/>
              </a:rPr>
              <a:t> </a:t>
            </a:r>
            <a:r>
              <a:rPr lang="fr-FR" sz="1100" b="0" strike="noStrike" spc="-12">
                <a:solidFill>
                  <a:srgbClr val="000000"/>
                </a:solidFill>
                <a:latin typeface="Verdana"/>
              </a:rPr>
              <a:t>Agnès</a:t>
            </a:r>
            <a:endParaRPr lang="fr-FR" sz="1100" b="0" strike="noStrike" spc="-1">
              <a:solidFill>
                <a:srgbClr val="000000"/>
              </a:solidFill>
              <a:latin typeface="Calibri"/>
            </a:endParaRPr>
          </a:p>
        </p:txBody>
      </p:sp>
      <p:sp>
        <p:nvSpPr>
          <p:cNvPr id="235" name="object 10"/>
          <p:cNvSpPr/>
          <p:nvPr/>
        </p:nvSpPr>
        <p:spPr>
          <a:xfrm>
            <a:off x="2141280" y="6360840"/>
            <a:ext cx="5408640" cy="33228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0" strike="noStrike" spc="-1">
                <a:solidFill>
                  <a:srgbClr val="000000"/>
                </a:solidFill>
                <a:latin typeface="Verdana"/>
              </a:rPr>
              <a:t>Faculté</a:t>
            </a:r>
            <a:r>
              <a:rPr lang="fr-FR" sz="1000" b="0" strike="noStrike" spc="-35">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Sciences économiques,</a:t>
            </a:r>
            <a:r>
              <a:rPr lang="fr-FR" sz="1000" b="0" strike="noStrike" spc="9">
                <a:solidFill>
                  <a:srgbClr val="000000"/>
                </a:solidFill>
                <a:latin typeface="Verdana"/>
              </a:rPr>
              <a:t> </a:t>
            </a:r>
            <a:r>
              <a:rPr lang="fr-FR" sz="1000" b="0" strike="noStrike" spc="-1">
                <a:solidFill>
                  <a:srgbClr val="000000"/>
                </a:solidFill>
                <a:latin typeface="Verdana"/>
              </a:rPr>
              <a:t>sociales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territoires, UMR</a:t>
            </a:r>
            <a:r>
              <a:rPr lang="fr-FR" sz="1000" b="0" strike="noStrike" spc="-32">
                <a:solidFill>
                  <a:srgbClr val="000000"/>
                </a:solidFill>
                <a:latin typeface="Verdana"/>
              </a:rPr>
              <a:t> </a:t>
            </a:r>
            <a:r>
              <a:rPr lang="fr-FR" sz="1000" b="0" strike="noStrike" spc="-1">
                <a:solidFill>
                  <a:srgbClr val="000000"/>
                </a:solidFill>
                <a:latin typeface="Verdana"/>
              </a:rPr>
              <a:t>8164</a:t>
            </a:r>
            <a:r>
              <a:rPr lang="fr-FR" sz="1000" b="0" strike="noStrike" spc="9">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HALMA</a:t>
            </a:r>
            <a:r>
              <a:rPr lang="fr-FR" sz="1000" b="0" strike="noStrike" spc="-21">
                <a:solidFill>
                  <a:srgbClr val="000000"/>
                </a:solidFill>
                <a:latin typeface="Verdana"/>
              </a:rPr>
              <a:t> </a:t>
            </a:r>
            <a:r>
              <a:rPr lang="fr-FR" sz="1000" b="0" strike="noStrike" spc="-52">
                <a:solidFill>
                  <a:srgbClr val="000000"/>
                </a:solidFill>
                <a:latin typeface="Verdana"/>
              </a:rPr>
              <a:t>: </a:t>
            </a:r>
            <a:r>
              <a:rPr lang="fr-FR" sz="1000" b="0" u="sng" strike="noStrike" spc="-12">
                <a:solidFill>
                  <a:srgbClr val="0000FF"/>
                </a:solidFill>
                <a:uFill>
                  <a:solidFill>
                    <a:srgbClr val="0462C1"/>
                  </a:solidFill>
                </a:uFill>
                <a:latin typeface="Verdana"/>
                <a:hlinkClick r:id="rId3"/>
              </a:rPr>
              <a:t>https://pro.univ-lille.fr/agnes-lamotte</a:t>
            </a:r>
            <a:r>
              <a:rPr lang="fr-FR" sz="1100" b="0" u="sng" strike="noStrike" spc="-12">
                <a:solidFill>
                  <a:srgbClr val="0000FF"/>
                </a:solidFill>
                <a:uFill>
                  <a:solidFill>
                    <a:srgbClr val="0462C1"/>
                  </a:solidFill>
                </a:uFill>
                <a:latin typeface="Verdana"/>
                <a:hlinkClick r:id="rId3"/>
              </a:rPr>
              <a:t>/</a:t>
            </a:r>
            <a:endParaRPr lang="fr-FR" sz="1100" b="0" strike="noStrike" spc="-1">
              <a:solidFill>
                <a:srgbClr val="000000"/>
              </a:solidFill>
              <a:latin typeface="Calibri"/>
            </a:endParaRPr>
          </a:p>
        </p:txBody>
      </p:sp>
      <p:sp>
        <p:nvSpPr>
          <p:cNvPr id="236" name="PlaceHolder 1"/>
          <p:cNvSpPr>
            <a:spLocks noGrp="1"/>
          </p:cNvSpPr>
          <p:nvPr>
            <p:ph type="title"/>
          </p:nvPr>
        </p:nvSpPr>
        <p:spPr>
          <a:xfrm>
            <a:off x="1686240" y="26640"/>
            <a:ext cx="6001560" cy="1157400"/>
          </a:xfrm>
          <a:prstGeom prst="rect">
            <a:avLst/>
          </a:prstGeom>
          <a:noFill/>
          <a:ln w="0">
            <a:noFill/>
          </a:ln>
        </p:spPr>
        <p:txBody>
          <a:bodyPr lIns="0" tIns="12240" rIns="0" bIns="0" anchor="t">
            <a:noAutofit/>
          </a:bodyPr>
          <a:lstStyle/>
          <a:p>
            <a:pPr algn="ctr">
              <a:lnSpc>
                <a:spcPct val="100000"/>
              </a:lnSpc>
              <a:spcBef>
                <a:spcPts val="96"/>
              </a:spcBef>
              <a:buNone/>
            </a:pPr>
            <a:r>
              <a:rPr lang="fr-FR" sz="1600" b="0" strike="noStrike" spc="-1">
                <a:solidFill>
                  <a:srgbClr val="6157EC"/>
                </a:solidFill>
                <a:latin typeface="Verdana"/>
              </a:rPr>
              <a:t>Les</a:t>
            </a:r>
            <a:r>
              <a:rPr lang="fr-FR" sz="1600" b="0" strike="noStrike" spc="-52">
                <a:solidFill>
                  <a:srgbClr val="6157EC"/>
                </a:solidFill>
                <a:latin typeface="Verdana"/>
              </a:rPr>
              <a:t> </a:t>
            </a:r>
            <a:r>
              <a:rPr lang="fr-FR" sz="1600" b="0" strike="noStrike" spc="-21">
                <a:solidFill>
                  <a:srgbClr val="6157EC"/>
                </a:solidFill>
                <a:latin typeface="Verdana"/>
              </a:rPr>
              <a:t>enseignants-</a:t>
            </a:r>
            <a:r>
              <a:rPr lang="fr-FR" sz="1600" b="0" strike="noStrike" spc="-1">
                <a:solidFill>
                  <a:srgbClr val="6157EC"/>
                </a:solidFill>
                <a:latin typeface="Verdana"/>
              </a:rPr>
              <a:t>chercheurs de</a:t>
            </a:r>
            <a:r>
              <a:rPr lang="fr-FR" sz="1600" b="0" strike="noStrike" spc="-52">
                <a:solidFill>
                  <a:srgbClr val="6157EC"/>
                </a:solidFill>
                <a:latin typeface="Verdana"/>
              </a:rPr>
              <a:t> </a:t>
            </a:r>
            <a:r>
              <a:rPr lang="fr-FR" sz="1600" b="0" strike="noStrike" spc="-1">
                <a:solidFill>
                  <a:srgbClr val="6157EC"/>
                </a:solidFill>
                <a:latin typeface="Verdana"/>
              </a:rPr>
              <a:t>l’Université</a:t>
            </a:r>
            <a:r>
              <a:rPr lang="fr-FR" sz="1600" b="0" strike="noStrike" spc="-26">
                <a:solidFill>
                  <a:srgbClr val="6157EC"/>
                </a:solidFill>
                <a:latin typeface="Verdana"/>
              </a:rPr>
              <a:t> </a:t>
            </a:r>
            <a:r>
              <a:rPr lang="fr-FR" sz="1600" b="0" strike="noStrike" spc="-1">
                <a:solidFill>
                  <a:srgbClr val="6157EC"/>
                </a:solidFill>
                <a:latin typeface="Verdana"/>
              </a:rPr>
              <a:t>de</a:t>
            </a:r>
            <a:r>
              <a:rPr lang="fr-FR" sz="1600" b="0" strike="noStrike" spc="-46">
                <a:solidFill>
                  <a:srgbClr val="6157EC"/>
                </a:solidFill>
                <a:latin typeface="Verdana"/>
              </a:rPr>
              <a:t> </a:t>
            </a:r>
            <a:r>
              <a:rPr lang="fr-FR" sz="1600" b="0" strike="noStrike" spc="-12">
                <a:solidFill>
                  <a:srgbClr val="6157EC"/>
                </a:solidFill>
                <a:latin typeface="Verdana"/>
              </a:rPr>
              <a:t>Lille</a:t>
            </a:r>
            <a:endParaRPr lang="fr-FR" sz="1600" b="0" strike="noStrike" spc="-1">
              <a:solidFill>
                <a:srgbClr val="000000"/>
              </a:solidFill>
              <a:latin typeface="Calibri"/>
            </a:endParaRPr>
          </a:p>
          <a:p>
            <a:pPr marL="10800" algn="ctr">
              <a:lnSpc>
                <a:spcPct val="100000"/>
              </a:lnSpc>
              <a:spcBef>
                <a:spcPts val="6"/>
              </a:spcBef>
              <a:buNone/>
            </a:pPr>
            <a:r>
              <a:rPr lang="fr-FR" sz="1600" b="0" strike="noStrike" spc="-1">
                <a:solidFill>
                  <a:srgbClr val="6157EC"/>
                </a:solidFill>
                <a:latin typeface="Verdana"/>
              </a:rPr>
              <a:t>intervenant</a:t>
            </a:r>
            <a:r>
              <a:rPr lang="fr-FR" sz="1600" b="0" strike="noStrike" spc="-26">
                <a:solidFill>
                  <a:srgbClr val="6157EC"/>
                </a:solidFill>
                <a:latin typeface="Verdana"/>
              </a:rPr>
              <a:t> </a:t>
            </a:r>
            <a:r>
              <a:rPr lang="fr-FR" sz="1600" b="0" strike="noStrike" spc="-1">
                <a:solidFill>
                  <a:srgbClr val="6157EC"/>
                </a:solidFill>
                <a:latin typeface="Verdana"/>
              </a:rPr>
              <a:t>dans</a:t>
            </a:r>
            <a:r>
              <a:rPr lang="fr-FR" sz="1600" b="0" strike="noStrike" spc="-26">
                <a:solidFill>
                  <a:srgbClr val="6157EC"/>
                </a:solidFill>
                <a:latin typeface="Verdana"/>
              </a:rPr>
              <a:t> </a:t>
            </a:r>
            <a:r>
              <a:rPr lang="fr-FR" sz="1600" b="0" strike="noStrike" spc="-1">
                <a:solidFill>
                  <a:srgbClr val="6157EC"/>
                </a:solidFill>
                <a:latin typeface="Verdana"/>
              </a:rPr>
              <a:t>le</a:t>
            </a:r>
            <a:r>
              <a:rPr lang="fr-FR" sz="1600" b="0" strike="noStrike" spc="-41">
                <a:solidFill>
                  <a:srgbClr val="6157EC"/>
                </a:solidFill>
                <a:latin typeface="Verdana"/>
              </a:rPr>
              <a:t> </a:t>
            </a:r>
            <a:r>
              <a:rPr lang="fr-FR" sz="1600" b="0" strike="noStrike" spc="-1">
                <a:solidFill>
                  <a:srgbClr val="6157EC"/>
                </a:solidFill>
                <a:latin typeface="Verdana"/>
              </a:rPr>
              <a:t>parcours</a:t>
            </a:r>
            <a:r>
              <a:rPr lang="fr-FR" sz="1600" b="0" strike="noStrike" spc="-26">
                <a:solidFill>
                  <a:srgbClr val="6157EC"/>
                </a:solidFill>
                <a:latin typeface="Verdana"/>
              </a:rPr>
              <a:t> </a:t>
            </a:r>
            <a:r>
              <a:rPr lang="fr-FR" sz="1600" b="1" strike="noStrike" spc="-1">
                <a:solidFill>
                  <a:srgbClr val="6157EC"/>
                </a:solidFill>
                <a:latin typeface="Verdana"/>
              </a:rPr>
              <a:t>Métiers de l’archéologie</a:t>
            </a:r>
            <a:endParaRPr lang="fr-FR" sz="1600" b="0" strike="noStrike" spc="-1">
              <a:solidFill>
                <a:srgbClr val="000000"/>
              </a:solidFill>
              <a:latin typeface="Calibri"/>
            </a:endParaRPr>
          </a:p>
        </p:txBody>
      </p:sp>
      <p:sp>
        <p:nvSpPr>
          <p:cNvPr id="237" name="object 12"/>
          <p:cNvSpPr/>
          <p:nvPr/>
        </p:nvSpPr>
        <p:spPr>
          <a:xfrm>
            <a:off x="883440" y="592200"/>
            <a:ext cx="7376400" cy="149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900" b="0" strike="noStrike" spc="-1">
                <a:solidFill>
                  <a:srgbClr val="000000"/>
                </a:solidFill>
                <a:latin typeface="Verdana"/>
              </a:rPr>
              <a:t>Les</a:t>
            </a:r>
            <a:r>
              <a:rPr lang="fr-FR" sz="900" b="0" strike="noStrike" spc="-15">
                <a:solidFill>
                  <a:srgbClr val="000000"/>
                </a:solidFill>
                <a:latin typeface="Verdana"/>
              </a:rPr>
              <a:t> </a:t>
            </a:r>
            <a:r>
              <a:rPr lang="fr-FR" sz="900" b="0" strike="noStrike" spc="-1">
                <a:solidFill>
                  <a:srgbClr val="000000"/>
                </a:solidFill>
                <a:latin typeface="Verdana"/>
              </a:rPr>
              <a:t>enseignants</a:t>
            </a:r>
            <a:r>
              <a:rPr lang="fr-FR" sz="900" b="0" strike="noStrike" spc="9">
                <a:solidFill>
                  <a:srgbClr val="000000"/>
                </a:solidFill>
                <a:latin typeface="Verdana"/>
              </a:rPr>
              <a:t> </a:t>
            </a:r>
            <a:r>
              <a:rPr lang="fr-FR" sz="900" b="0" strike="noStrike" spc="-1">
                <a:solidFill>
                  <a:srgbClr val="000000"/>
                </a:solidFill>
                <a:latin typeface="Verdana"/>
              </a:rPr>
              <a:t>titulaires</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l’Université</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Lille</a:t>
            </a:r>
            <a:r>
              <a:rPr lang="fr-FR" sz="900" b="0" strike="noStrike" spc="-21">
                <a:solidFill>
                  <a:srgbClr val="000000"/>
                </a:solidFill>
                <a:latin typeface="Verdana"/>
              </a:rPr>
              <a:t> </a:t>
            </a:r>
            <a:r>
              <a:rPr lang="fr-FR" sz="900" b="0" strike="noStrike" spc="-1">
                <a:solidFill>
                  <a:srgbClr val="000000"/>
                </a:solidFill>
                <a:latin typeface="Verdana"/>
              </a:rPr>
              <a:t>disposent</a:t>
            </a:r>
            <a:r>
              <a:rPr lang="fr-FR" sz="900" b="0" strike="noStrike" spc="-12">
                <a:solidFill>
                  <a:srgbClr val="000000"/>
                </a:solidFill>
                <a:latin typeface="Verdana"/>
              </a:rPr>
              <a:t> </a:t>
            </a:r>
            <a:r>
              <a:rPr lang="fr-FR" sz="900" b="0" strike="noStrike" spc="-1">
                <a:solidFill>
                  <a:srgbClr val="000000"/>
                </a:solidFill>
                <a:latin typeface="Verdana"/>
              </a:rPr>
              <a:t>d’une</a:t>
            </a:r>
            <a:r>
              <a:rPr lang="fr-FR" sz="900" b="0" strike="noStrike" spc="12">
                <a:solidFill>
                  <a:srgbClr val="000000"/>
                </a:solidFill>
                <a:latin typeface="Verdana"/>
              </a:rPr>
              <a:t> </a:t>
            </a:r>
            <a:r>
              <a:rPr lang="fr-FR" sz="900" b="0" strike="noStrike" spc="-1">
                <a:solidFill>
                  <a:srgbClr val="000000"/>
                </a:solidFill>
                <a:latin typeface="Verdana"/>
              </a:rPr>
              <a:t>page</a:t>
            </a:r>
            <a:r>
              <a:rPr lang="fr-FR" sz="900" b="0" strike="noStrike" spc="-26">
                <a:solidFill>
                  <a:srgbClr val="000000"/>
                </a:solidFill>
                <a:latin typeface="Verdana"/>
              </a:rPr>
              <a:t> </a:t>
            </a:r>
            <a:r>
              <a:rPr lang="fr-FR" sz="900" b="0" strike="noStrike" spc="-1">
                <a:solidFill>
                  <a:srgbClr val="000000"/>
                </a:solidFill>
                <a:latin typeface="Verdana"/>
              </a:rPr>
              <a:t>personnelle</a:t>
            </a:r>
            <a:r>
              <a:rPr lang="fr-FR" sz="900" b="0" strike="noStrike" spc="12">
                <a:solidFill>
                  <a:srgbClr val="000000"/>
                </a:solidFill>
                <a:latin typeface="Verdana"/>
              </a:rPr>
              <a:t> </a:t>
            </a:r>
            <a:r>
              <a:rPr lang="fr-FR" sz="900" b="0" strike="noStrike" spc="-1">
                <a:solidFill>
                  <a:srgbClr val="000000"/>
                </a:solidFill>
                <a:latin typeface="Verdana"/>
              </a:rPr>
              <a:t>sur</a:t>
            </a:r>
            <a:r>
              <a:rPr lang="fr-FR" sz="900" b="0" strike="noStrike" spc="-7">
                <a:solidFill>
                  <a:srgbClr val="000000"/>
                </a:solidFill>
                <a:latin typeface="Verdana"/>
              </a:rPr>
              <a:t> </a:t>
            </a:r>
            <a:r>
              <a:rPr lang="fr-FR" sz="900" b="0" strike="noStrike" spc="-1">
                <a:solidFill>
                  <a:srgbClr val="000000"/>
                </a:solidFill>
                <a:latin typeface="Verdana"/>
              </a:rPr>
              <a:t>la</a:t>
            </a:r>
            <a:r>
              <a:rPr lang="fr-FR" sz="900" b="0" strike="noStrike" spc="-12">
                <a:solidFill>
                  <a:srgbClr val="000000"/>
                </a:solidFill>
                <a:latin typeface="Verdana"/>
              </a:rPr>
              <a:t> </a:t>
            </a:r>
            <a:r>
              <a:rPr lang="fr-FR" sz="900" b="0" strike="noStrike" spc="-1">
                <a:solidFill>
                  <a:srgbClr val="000000"/>
                </a:solidFill>
                <a:latin typeface="Verdana"/>
              </a:rPr>
              <a:t>page</a:t>
            </a:r>
            <a:r>
              <a:rPr lang="fr-FR" sz="900" b="0" strike="noStrike" spc="-26">
                <a:solidFill>
                  <a:srgbClr val="000000"/>
                </a:solidFill>
                <a:latin typeface="Verdana"/>
              </a:rPr>
              <a:t> </a:t>
            </a:r>
            <a:r>
              <a:rPr lang="fr-FR" sz="900" b="0" strike="noStrike" spc="-1">
                <a:solidFill>
                  <a:srgbClr val="000000"/>
                </a:solidFill>
                <a:latin typeface="Verdana"/>
              </a:rPr>
              <a:t>internet</a:t>
            </a:r>
            <a:r>
              <a:rPr lang="fr-FR" sz="900" b="0" strike="noStrike" spc="-7">
                <a:solidFill>
                  <a:srgbClr val="000000"/>
                </a:solidFill>
                <a:latin typeface="Verdana"/>
              </a:rPr>
              <a:t> </a:t>
            </a:r>
            <a:r>
              <a:rPr lang="fr-FR" sz="900" b="0" strike="noStrike" spc="-1">
                <a:solidFill>
                  <a:srgbClr val="000000"/>
                </a:solidFill>
                <a:latin typeface="Verdana"/>
              </a:rPr>
              <a:t>: https://pro.univ-</a:t>
            </a:r>
            <a:r>
              <a:rPr lang="fr-FR" sz="900" b="0" strike="noStrike" spc="-12">
                <a:solidFill>
                  <a:srgbClr val="000000"/>
                </a:solidFill>
                <a:latin typeface="Verdana"/>
              </a:rPr>
              <a:t>lille.fr</a:t>
            </a:r>
            <a:endParaRPr lang="fr-FR" sz="900" b="0" strike="noStrike" spc="-1">
              <a:solidFill>
                <a:srgbClr val="000000"/>
              </a:solidFill>
              <a:latin typeface="Calibri"/>
            </a:endParaRPr>
          </a:p>
        </p:txBody>
      </p:sp>
      <p:sp>
        <p:nvSpPr>
          <p:cNvPr id="238" name="object 13"/>
          <p:cNvSpPr/>
          <p:nvPr/>
        </p:nvSpPr>
        <p:spPr>
          <a:xfrm>
            <a:off x="330480" y="714600"/>
            <a:ext cx="1554120" cy="545760"/>
          </a:xfrm>
          <a:prstGeom prst="rect">
            <a:avLst/>
          </a:prstGeom>
          <a:noFill/>
          <a:ln w="0">
            <a:noFill/>
          </a:ln>
        </p:spPr>
        <p:style>
          <a:lnRef idx="0">
            <a:scrgbClr r="0" g="0" b="0"/>
          </a:lnRef>
          <a:fillRef idx="0">
            <a:scrgbClr r="0" g="0" b="0"/>
          </a:fillRef>
          <a:effectRef idx="0">
            <a:scrgbClr r="0" g="0" b="0"/>
          </a:effectRef>
          <a:fontRef idx="minor"/>
        </p:style>
        <p:txBody>
          <a:bodyPr lIns="0" tIns="111600" rIns="0" bIns="0" anchor="t">
            <a:spAutoFit/>
          </a:bodyPr>
          <a:lstStyle/>
          <a:p>
            <a:pPr marL="12600">
              <a:lnSpc>
                <a:spcPct val="100000"/>
              </a:lnSpc>
              <a:spcBef>
                <a:spcPts val="879"/>
              </a:spcBef>
              <a:buNone/>
            </a:pPr>
            <a:endParaRPr lang="fr-FR" sz="1100" b="0" strike="noStrike" spc="-1">
              <a:solidFill>
                <a:srgbClr val="000000"/>
              </a:solidFill>
              <a:latin typeface="Calibri"/>
            </a:endParaRPr>
          </a:p>
          <a:p>
            <a:pPr marL="12600">
              <a:lnSpc>
                <a:spcPct val="100000"/>
              </a:lnSpc>
              <a:spcBef>
                <a:spcPts val="780"/>
              </a:spcBef>
              <a:buNone/>
            </a:pP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BLAIZOT</a:t>
            </a:r>
            <a:r>
              <a:rPr lang="fr-FR" sz="1100" b="0" strike="noStrike" spc="-46">
                <a:solidFill>
                  <a:srgbClr val="000000"/>
                </a:solidFill>
                <a:latin typeface="Verdana"/>
              </a:rPr>
              <a:t> </a:t>
            </a:r>
            <a:r>
              <a:rPr lang="fr-FR" sz="1100" b="0" strike="noStrike" spc="-12">
                <a:solidFill>
                  <a:srgbClr val="000000"/>
                </a:solidFill>
                <a:latin typeface="Verdana"/>
              </a:rPr>
              <a:t>Frédérique</a:t>
            </a:r>
            <a:endParaRPr lang="fr-FR" sz="1100" b="0" strike="noStrike" spc="-1">
              <a:solidFill>
                <a:srgbClr val="000000"/>
              </a:solidFill>
              <a:latin typeface="Calibri"/>
            </a:endParaRPr>
          </a:p>
        </p:txBody>
      </p:sp>
      <p:sp>
        <p:nvSpPr>
          <p:cNvPr id="239" name="object 14"/>
          <p:cNvSpPr/>
          <p:nvPr/>
        </p:nvSpPr>
        <p:spPr>
          <a:xfrm>
            <a:off x="2141280" y="1075680"/>
            <a:ext cx="5840280" cy="30513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0" strike="noStrike" spc="-1" dirty="0">
                <a:solidFill>
                  <a:srgbClr val="000000"/>
                </a:solidFill>
                <a:latin typeface="Verdana"/>
              </a:rPr>
              <a:t>Professeur des</a:t>
            </a:r>
            <a:r>
              <a:rPr lang="fr-FR" sz="1000" b="0" strike="noStrike" spc="-26" dirty="0">
                <a:solidFill>
                  <a:srgbClr val="000000"/>
                </a:solidFill>
                <a:latin typeface="Verdana"/>
              </a:rPr>
              <a:t> </a:t>
            </a:r>
            <a:r>
              <a:rPr lang="fr-FR" sz="1000" b="0" strike="noStrike" spc="-1" dirty="0">
                <a:solidFill>
                  <a:srgbClr val="000000"/>
                </a:solidFill>
                <a:latin typeface="Verdana"/>
              </a:rPr>
              <a:t>universités,</a:t>
            </a:r>
            <a:r>
              <a:rPr lang="fr-FR" sz="1000" b="0" strike="noStrike" spc="-15" dirty="0">
                <a:solidFill>
                  <a:srgbClr val="000000"/>
                </a:solidFill>
                <a:latin typeface="Verdana"/>
              </a:rPr>
              <a:t> </a:t>
            </a:r>
            <a:r>
              <a:rPr lang="fr-FR" sz="1000" b="0" strike="noStrike" spc="-1" dirty="0">
                <a:solidFill>
                  <a:srgbClr val="000000"/>
                </a:solidFill>
                <a:latin typeface="Verdana"/>
              </a:rPr>
              <a:t>Archéologie</a:t>
            </a:r>
            <a:r>
              <a:rPr lang="fr-FR" sz="1000" b="0" strike="noStrike" spc="-21" dirty="0">
                <a:solidFill>
                  <a:srgbClr val="000000"/>
                </a:solidFill>
                <a:latin typeface="Verdana"/>
              </a:rPr>
              <a:t> </a:t>
            </a:r>
            <a:r>
              <a:rPr lang="fr-FR" sz="1000" b="0" strike="noStrike" spc="-1" dirty="0">
                <a:solidFill>
                  <a:srgbClr val="000000"/>
                </a:solidFill>
                <a:latin typeface="Verdana"/>
              </a:rPr>
              <a:t>romaine</a:t>
            </a:r>
            <a:r>
              <a:rPr lang="fr-FR" sz="1000" b="0" strike="noStrike" spc="-32" dirty="0">
                <a:solidFill>
                  <a:srgbClr val="000000"/>
                </a:solidFill>
                <a:latin typeface="Verdana"/>
              </a:rPr>
              <a:t> </a:t>
            </a:r>
            <a:r>
              <a:rPr lang="fr-FR" sz="1000" b="0" strike="noStrike" spc="-1" dirty="0">
                <a:solidFill>
                  <a:srgbClr val="000000"/>
                </a:solidFill>
                <a:latin typeface="Verdana"/>
              </a:rPr>
              <a:t>/</a:t>
            </a:r>
            <a:r>
              <a:rPr lang="fr-FR" sz="1000" b="0" strike="noStrike" spc="-41" dirty="0">
                <a:solidFill>
                  <a:srgbClr val="000000"/>
                </a:solidFill>
                <a:latin typeface="Verdana"/>
              </a:rPr>
              <a:t> </a:t>
            </a:r>
            <a:r>
              <a:rPr lang="fr-FR" sz="1000" b="0" strike="noStrike" spc="-1" dirty="0">
                <a:solidFill>
                  <a:srgbClr val="000000"/>
                </a:solidFill>
                <a:latin typeface="Verdana"/>
              </a:rPr>
              <a:t>gallo-</a:t>
            </a:r>
            <a:r>
              <a:rPr lang="fr-FR" sz="1000" b="0" strike="noStrike" spc="-12" dirty="0">
                <a:solidFill>
                  <a:srgbClr val="000000"/>
                </a:solidFill>
                <a:latin typeface="Verdana"/>
              </a:rPr>
              <a:t>romaine</a:t>
            </a:r>
            <a:endParaRPr lang="fr-FR" sz="1000" b="0" strike="noStrike" spc="-1" dirty="0">
              <a:solidFill>
                <a:srgbClr val="000000"/>
              </a:solidFill>
              <a:latin typeface="Calibri"/>
            </a:endParaRPr>
          </a:p>
          <a:p>
            <a:pPr marL="12600">
              <a:lnSpc>
                <a:spcPct val="100000"/>
              </a:lnSpc>
              <a:spcBef>
                <a:spcPts val="26"/>
              </a:spcBef>
              <a:buNone/>
            </a:pPr>
            <a:r>
              <a:rPr lang="fr-FR" sz="1000" b="0" strike="noStrike" spc="-1" dirty="0">
                <a:solidFill>
                  <a:srgbClr val="000000"/>
                </a:solidFill>
                <a:latin typeface="Verdana"/>
              </a:rPr>
              <a:t>Faculté</a:t>
            </a:r>
            <a:r>
              <a:rPr lang="fr-FR" sz="1000" b="0" strike="noStrike" spc="-15" dirty="0">
                <a:solidFill>
                  <a:srgbClr val="000000"/>
                </a:solidFill>
                <a:latin typeface="Verdana"/>
              </a:rPr>
              <a:t> </a:t>
            </a:r>
            <a:r>
              <a:rPr lang="fr-FR" sz="1000" b="0" strike="noStrike" spc="-1" dirty="0">
                <a:solidFill>
                  <a:srgbClr val="000000"/>
                </a:solidFill>
                <a:latin typeface="Verdana"/>
              </a:rPr>
              <a:t>des Humanités,</a:t>
            </a:r>
            <a:r>
              <a:rPr lang="fr-FR" sz="1000" b="0" strike="noStrike" spc="9" dirty="0">
                <a:solidFill>
                  <a:srgbClr val="000000"/>
                </a:solidFill>
                <a:latin typeface="Verdana"/>
              </a:rPr>
              <a:t> </a:t>
            </a:r>
            <a:r>
              <a:rPr lang="fr-FR" sz="1000" b="0" strike="noStrike" spc="-1" dirty="0">
                <a:solidFill>
                  <a:srgbClr val="000000"/>
                </a:solidFill>
                <a:latin typeface="Verdana"/>
              </a:rPr>
              <a:t>UMR</a:t>
            </a:r>
            <a:r>
              <a:rPr lang="fr-FR" sz="1000" b="0" strike="noStrike" spc="-12" dirty="0">
                <a:solidFill>
                  <a:srgbClr val="000000"/>
                </a:solidFill>
                <a:latin typeface="Verdana"/>
              </a:rPr>
              <a:t> </a:t>
            </a:r>
            <a:r>
              <a:rPr lang="fr-FR" sz="1000" b="0" strike="noStrike" spc="-1" dirty="0">
                <a:solidFill>
                  <a:srgbClr val="000000"/>
                </a:solidFill>
                <a:latin typeface="Verdana"/>
              </a:rPr>
              <a:t>8164</a:t>
            </a:r>
            <a:r>
              <a:rPr lang="fr-FR" sz="1000" b="0" strike="noStrike" spc="9" dirty="0">
                <a:solidFill>
                  <a:srgbClr val="000000"/>
                </a:solidFill>
                <a:latin typeface="Verdana"/>
              </a:rPr>
              <a:t> </a:t>
            </a:r>
            <a:r>
              <a:rPr lang="fr-FR" sz="1000" b="0" strike="noStrike" spc="-1" dirty="0">
                <a:solidFill>
                  <a:srgbClr val="000000"/>
                </a:solidFill>
                <a:latin typeface="Verdana"/>
              </a:rPr>
              <a:t>–</a:t>
            </a:r>
            <a:r>
              <a:rPr lang="fr-FR" sz="1000" b="0" strike="noStrike" spc="-21" dirty="0">
                <a:solidFill>
                  <a:srgbClr val="000000"/>
                </a:solidFill>
                <a:latin typeface="Verdana"/>
              </a:rPr>
              <a:t> </a:t>
            </a:r>
            <a:r>
              <a:rPr lang="fr-FR" sz="1000" b="0" strike="noStrike" spc="-1" dirty="0">
                <a:solidFill>
                  <a:srgbClr val="000000"/>
                </a:solidFill>
                <a:latin typeface="Verdana"/>
              </a:rPr>
              <a:t>HALMA</a:t>
            </a:r>
            <a:r>
              <a:rPr lang="fr-FR" sz="1000" b="0" strike="noStrike" spc="9" dirty="0">
                <a:solidFill>
                  <a:srgbClr val="000000"/>
                </a:solidFill>
                <a:latin typeface="Verdana"/>
              </a:rPr>
              <a:t> </a:t>
            </a:r>
            <a:r>
              <a:rPr lang="fr-FR" sz="1000" b="0" strike="noStrike" spc="-1" dirty="0">
                <a:solidFill>
                  <a:srgbClr val="000000"/>
                </a:solidFill>
                <a:latin typeface="Verdana"/>
              </a:rPr>
              <a:t>:</a:t>
            </a:r>
            <a:r>
              <a:rPr lang="fr-FR" sz="1000" b="0" strike="noStrike" spc="-15" dirty="0">
                <a:solidFill>
                  <a:srgbClr val="000000"/>
                </a:solidFill>
                <a:latin typeface="Verdana"/>
              </a:rPr>
              <a:t> </a:t>
            </a:r>
            <a:r>
              <a:rPr lang="fr-FR" sz="1000" b="0" u="sng" strike="noStrike" spc="-12" dirty="0">
                <a:solidFill>
                  <a:srgbClr val="0000FF"/>
                </a:solidFill>
                <a:uFill>
                  <a:solidFill>
                    <a:srgbClr val="0462C1"/>
                  </a:solidFill>
                </a:uFill>
                <a:latin typeface="Verdana"/>
                <a:hlinkClick r:id="rId4"/>
              </a:rPr>
              <a:t>https://pro.univ-lille.fr/frederique.blaizot/</a:t>
            </a:r>
            <a:endParaRPr lang="fr-FR" sz="1000" b="0" strike="noStrike" spc="-1" dirty="0">
              <a:solidFill>
                <a:srgbClr val="000000"/>
              </a:solidFill>
              <a:latin typeface="Calibri"/>
            </a:endParaRPr>
          </a:p>
          <a:p>
            <a:pPr marL="56520">
              <a:lnSpc>
                <a:spcPct val="100000"/>
              </a:lnSpc>
              <a:spcBef>
                <a:spcPts val="394"/>
              </a:spcBef>
              <a:buNone/>
            </a:pPr>
            <a:endParaRPr lang="fr-FR" sz="1000" b="0" strike="noStrike" spc="-1" dirty="0">
              <a:solidFill>
                <a:srgbClr val="000000"/>
              </a:solidFill>
              <a:latin typeface="Calibri"/>
            </a:endParaRPr>
          </a:p>
          <a:p>
            <a:pPr marL="56520">
              <a:lnSpc>
                <a:spcPct val="100000"/>
              </a:lnSpc>
              <a:spcBef>
                <a:spcPts val="394"/>
              </a:spcBef>
              <a:buNone/>
            </a:pPr>
            <a:r>
              <a:rPr lang="fr-FR" sz="1000" b="0" strike="noStrike" spc="-1" dirty="0">
                <a:solidFill>
                  <a:srgbClr val="000000"/>
                </a:solidFill>
                <a:latin typeface="Verdana"/>
              </a:rPr>
              <a:t>Maître</a:t>
            </a:r>
            <a:r>
              <a:rPr lang="fr-FR" sz="1000" b="0" strike="noStrike" spc="-46" dirty="0">
                <a:solidFill>
                  <a:srgbClr val="000000"/>
                </a:solidFill>
                <a:latin typeface="Verdana"/>
              </a:rPr>
              <a:t> </a:t>
            </a:r>
            <a:r>
              <a:rPr lang="fr-FR" sz="1000" b="0" strike="noStrike" spc="-1" dirty="0">
                <a:solidFill>
                  <a:srgbClr val="000000"/>
                </a:solidFill>
                <a:latin typeface="Verdana"/>
              </a:rPr>
              <a:t>de</a:t>
            </a:r>
            <a:r>
              <a:rPr lang="fr-FR" sz="1000" b="0" strike="noStrike" spc="-41" dirty="0">
                <a:solidFill>
                  <a:srgbClr val="000000"/>
                </a:solidFill>
                <a:latin typeface="Verdana"/>
              </a:rPr>
              <a:t> </a:t>
            </a:r>
            <a:r>
              <a:rPr lang="fr-FR" sz="1000" b="0" strike="noStrike" spc="-1" dirty="0">
                <a:solidFill>
                  <a:srgbClr val="000000"/>
                </a:solidFill>
                <a:latin typeface="Verdana"/>
              </a:rPr>
              <a:t>conférences,</a:t>
            </a:r>
            <a:r>
              <a:rPr lang="fr-FR" sz="1000" b="0" strike="noStrike" spc="12" dirty="0">
                <a:solidFill>
                  <a:srgbClr val="000000"/>
                </a:solidFill>
                <a:latin typeface="Verdana"/>
              </a:rPr>
              <a:t> </a:t>
            </a:r>
            <a:r>
              <a:rPr lang="fr-FR" sz="1000" b="0" strike="noStrike" spc="-1" dirty="0">
                <a:solidFill>
                  <a:srgbClr val="000000"/>
                </a:solidFill>
                <a:latin typeface="Verdana"/>
              </a:rPr>
              <a:t>Archéologie</a:t>
            </a:r>
            <a:r>
              <a:rPr lang="fr-FR" sz="1000" b="0" strike="noStrike" spc="-21" dirty="0">
                <a:solidFill>
                  <a:srgbClr val="000000"/>
                </a:solidFill>
                <a:latin typeface="Verdana"/>
              </a:rPr>
              <a:t> </a:t>
            </a:r>
            <a:r>
              <a:rPr lang="fr-FR" sz="1000" b="0" strike="noStrike" spc="-12" dirty="0">
                <a:solidFill>
                  <a:srgbClr val="000000"/>
                </a:solidFill>
                <a:latin typeface="Verdana"/>
              </a:rPr>
              <a:t>classique</a:t>
            </a:r>
            <a:endParaRPr lang="fr-FR" sz="1000" b="0" strike="noStrike" spc="-1" dirty="0">
              <a:solidFill>
                <a:srgbClr val="000000"/>
              </a:solidFill>
              <a:latin typeface="Calibri"/>
            </a:endParaRPr>
          </a:p>
          <a:p>
            <a:pPr marL="12600">
              <a:lnSpc>
                <a:spcPct val="100000"/>
              </a:lnSpc>
              <a:spcBef>
                <a:spcPts val="26"/>
              </a:spcBef>
              <a:buNone/>
            </a:pPr>
            <a:r>
              <a:rPr lang="fr-FR" sz="1000" b="0" strike="noStrike" spc="-1" dirty="0">
                <a:solidFill>
                  <a:srgbClr val="000000"/>
                </a:solidFill>
                <a:latin typeface="Verdana"/>
              </a:rPr>
              <a:t>Faculté des</a:t>
            </a:r>
            <a:r>
              <a:rPr lang="fr-FR" sz="1000" b="0" strike="noStrike" spc="18" dirty="0">
                <a:solidFill>
                  <a:srgbClr val="000000"/>
                </a:solidFill>
                <a:latin typeface="Verdana"/>
              </a:rPr>
              <a:t> </a:t>
            </a:r>
            <a:r>
              <a:rPr lang="fr-FR" sz="1000" b="0" strike="noStrike" spc="-1" dirty="0">
                <a:solidFill>
                  <a:srgbClr val="000000"/>
                </a:solidFill>
                <a:latin typeface="Verdana"/>
              </a:rPr>
              <a:t>Humanités,</a:t>
            </a:r>
            <a:r>
              <a:rPr lang="fr-FR" sz="1000" b="0" strike="noStrike" spc="24" dirty="0">
                <a:solidFill>
                  <a:srgbClr val="000000"/>
                </a:solidFill>
                <a:latin typeface="Verdana"/>
              </a:rPr>
              <a:t> </a:t>
            </a:r>
            <a:r>
              <a:rPr lang="fr-FR" sz="1000" b="0" strike="noStrike" spc="-1" dirty="0">
                <a:solidFill>
                  <a:srgbClr val="000000"/>
                </a:solidFill>
                <a:latin typeface="Verdana"/>
              </a:rPr>
              <a:t>UMR</a:t>
            </a:r>
            <a:r>
              <a:rPr lang="fr-FR" sz="1000" b="0" strike="noStrike" spc="4" dirty="0">
                <a:solidFill>
                  <a:srgbClr val="000000"/>
                </a:solidFill>
                <a:latin typeface="Verdana"/>
              </a:rPr>
              <a:t> </a:t>
            </a:r>
            <a:r>
              <a:rPr lang="fr-FR" sz="1000" b="0" strike="noStrike" spc="-1" dirty="0">
                <a:solidFill>
                  <a:srgbClr val="000000"/>
                </a:solidFill>
                <a:latin typeface="Verdana"/>
              </a:rPr>
              <a:t>8164</a:t>
            </a:r>
            <a:r>
              <a:rPr lang="fr-FR" sz="1000" b="0" strike="noStrike" spc="24" dirty="0">
                <a:solidFill>
                  <a:srgbClr val="000000"/>
                </a:solidFill>
                <a:latin typeface="Verdana"/>
              </a:rPr>
              <a:t> </a:t>
            </a:r>
            <a:r>
              <a:rPr lang="fr-FR" sz="1000" b="0" strike="noStrike" spc="-1" dirty="0">
                <a:solidFill>
                  <a:srgbClr val="000000"/>
                </a:solidFill>
                <a:latin typeface="Verdana"/>
              </a:rPr>
              <a:t>– HALMA</a:t>
            </a:r>
            <a:r>
              <a:rPr lang="fr-FR" sz="1000" b="0" strike="noStrike" spc="18" dirty="0">
                <a:solidFill>
                  <a:srgbClr val="000000"/>
                </a:solidFill>
                <a:latin typeface="Verdana"/>
              </a:rPr>
              <a:t> </a:t>
            </a:r>
            <a:r>
              <a:rPr lang="fr-FR" sz="1000" b="0" strike="noStrike" spc="-1" dirty="0">
                <a:solidFill>
                  <a:srgbClr val="000000"/>
                </a:solidFill>
                <a:latin typeface="Verdana"/>
              </a:rPr>
              <a:t>:</a:t>
            </a:r>
            <a:r>
              <a:rPr lang="fr-FR" sz="1000" b="0" strike="noStrike" spc="9" dirty="0">
                <a:solidFill>
                  <a:srgbClr val="000000"/>
                </a:solidFill>
                <a:latin typeface="Verdana"/>
              </a:rPr>
              <a:t> </a:t>
            </a:r>
            <a:r>
              <a:rPr lang="fr-FR" sz="1000" b="0" u="sng" strike="noStrike" spc="-12" dirty="0">
                <a:solidFill>
                  <a:srgbClr val="0000FF"/>
                </a:solidFill>
                <a:uFill>
                  <a:solidFill>
                    <a:srgbClr val="0462C1"/>
                  </a:solidFill>
                </a:uFill>
                <a:latin typeface="Verdana"/>
                <a:hlinkClick r:id="rId5"/>
              </a:rPr>
              <a:t>https://pro.univ-lille.fr/florence-lebars-tosi/</a:t>
            </a:r>
            <a:r>
              <a:rPr lang="fr-FR" sz="1000" b="0" u="sng" strike="noStrike" spc="497" dirty="0">
                <a:solidFill>
                  <a:srgbClr val="0000FF"/>
                </a:solidFill>
                <a:uFill>
                  <a:solidFill>
                    <a:srgbClr val="0462C1"/>
                  </a:solidFill>
                </a:uFill>
                <a:latin typeface="Verdana"/>
                <a:hlinkClick r:id="rId5"/>
              </a:rPr>
              <a:t> </a:t>
            </a:r>
            <a:endParaRPr lang="fr-FR" sz="1000" b="0" strike="noStrike" spc="-1" dirty="0">
              <a:solidFill>
                <a:srgbClr val="000000"/>
              </a:solidFill>
              <a:latin typeface="Calibri"/>
            </a:endParaRPr>
          </a:p>
          <a:p>
            <a:pPr marL="12600">
              <a:lnSpc>
                <a:spcPct val="100000"/>
              </a:lnSpc>
              <a:spcBef>
                <a:spcPts val="99"/>
              </a:spcBef>
              <a:buNone/>
            </a:pPr>
            <a:endParaRPr lang="fr-FR" sz="1000" b="0" strike="noStrike" spc="-1" dirty="0">
              <a:solidFill>
                <a:srgbClr val="000000"/>
              </a:solidFill>
              <a:latin typeface="Calibri"/>
            </a:endParaRPr>
          </a:p>
          <a:p>
            <a:pPr marL="12600">
              <a:lnSpc>
                <a:spcPct val="100000"/>
              </a:lnSpc>
              <a:spcBef>
                <a:spcPts val="99"/>
              </a:spcBef>
              <a:buNone/>
            </a:pPr>
            <a:r>
              <a:rPr lang="fr-FR" sz="1000" b="0" strike="noStrike" spc="-1" dirty="0">
                <a:solidFill>
                  <a:srgbClr val="000000"/>
                </a:solidFill>
                <a:latin typeface="Verdana"/>
              </a:rPr>
              <a:t>Professeur</a:t>
            </a:r>
            <a:r>
              <a:rPr lang="fr-FR" sz="1000" b="0" strike="noStrike" spc="-12" dirty="0">
                <a:solidFill>
                  <a:srgbClr val="000000"/>
                </a:solidFill>
                <a:latin typeface="Verdana"/>
              </a:rPr>
              <a:t> </a:t>
            </a:r>
            <a:r>
              <a:rPr lang="fr-FR" sz="1000" b="0" strike="noStrike" spc="-1" dirty="0">
                <a:solidFill>
                  <a:srgbClr val="000000"/>
                </a:solidFill>
                <a:latin typeface="Verdana"/>
              </a:rPr>
              <a:t>des</a:t>
            </a:r>
            <a:r>
              <a:rPr lang="fr-FR" sz="1000" b="0" strike="noStrike" spc="-41" dirty="0">
                <a:solidFill>
                  <a:srgbClr val="000000"/>
                </a:solidFill>
                <a:latin typeface="Verdana"/>
              </a:rPr>
              <a:t> </a:t>
            </a:r>
            <a:r>
              <a:rPr lang="fr-FR" sz="1000" b="0" strike="noStrike" spc="-1" dirty="0">
                <a:solidFill>
                  <a:srgbClr val="000000"/>
                </a:solidFill>
                <a:latin typeface="Verdana"/>
              </a:rPr>
              <a:t>universités,</a:t>
            </a:r>
            <a:r>
              <a:rPr lang="fr-FR" sz="1000" b="0" strike="noStrike" spc="-32" dirty="0">
                <a:solidFill>
                  <a:srgbClr val="000000"/>
                </a:solidFill>
                <a:latin typeface="Verdana"/>
              </a:rPr>
              <a:t> </a:t>
            </a:r>
            <a:r>
              <a:rPr lang="fr-FR" sz="1000" b="0" strike="noStrike" spc="-1" dirty="0">
                <a:solidFill>
                  <a:srgbClr val="000000"/>
                </a:solidFill>
                <a:latin typeface="Verdana"/>
              </a:rPr>
              <a:t>Archéologie</a:t>
            </a:r>
            <a:r>
              <a:rPr lang="fr-FR" sz="1000" b="0" strike="noStrike" spc="-32" dirty="0">
                <a:solidFill>
                  <a:srgbClr val="000000"/>
                </a:solidFill>
                <a:latin typeface="Verdana"/>
              </a:rPr>
              <a:t> </a:t>
            </a:r>
            <a:r>
              <a:rPr lang="fr-FR" sz="1000" b="0" strike="noStrike" spc="-12" dirty="0">
                <a:solidFill>
                  <a:srgbClr val="000000"/>
                </a:solidFill>
                <a:latin typeface="Verdana"/>
              </a:rPr>
              <a:t>grecque</a:t>
            </a:r>
            <a:endParaRPr lang="fr-FR" sz="1000" b="0" strike="noStrike" spc="-1" dirty="0">
              <a:solidFill>
                <a:srgbClr val="000000"/>
              </a:solidFill>
              <a:latin typeface="Calibri"/>
            </a:endParaRPr>
          </a:p>
          <a:p>
            <a:pPr marL="12600">
              <a:lnSpc>
                <a:spcPct val="100000"/>
              </a:lnSpc>
              <a:spcBef>
                <a:spcPts val="20"/>
              </a:spcBef>
              <a:buNone/>
            </a:pPr>
            <a:r>
              <a:rPr lang="fr-FR" sz="1000" b="0" strike="noStrike" spc="-1" dirty="0">
                <a:solidFill>
                  <a:srgbClr val="000000"/>
                </a:solidFill>
                <a:latin typeface="Verdana"/>
              </a:rPr>
              <a:t>Faculté</a:t>
            </a:r>
            <a:r>
              <a:rPr lang="fr-FR" sz="1000" b="0" strike="noStrike" spc="4" dirty="0">
                <a:solidFill>
                  <a:srgbClr val="000000"/>
                </a:solidFill>
                <a:latin typeface="Verdana"/>
              </a:rPr>
              <a:t> </a:t>
            </a:r>
            <a:r>
              <a:rPr lang="fr-FR" sz="1000" b="0" strike="noStrike" spc="-1" dirty="0">
                <a:solidFill>
                  <a:srgbClr val="000000"/>
                </a:solidFill>
                <a:latin typeface="Verdana"/>
              </a:rPr>
              <a:t>des</a:t>
            </a:r>
            <a:r>
              <a:rPr lang="fr-FR" sz="1000" b="0" strike="noStrike" spc="12" dirty="0">
                <a:solidFill>
                  <a:srgbClr val="000000"/>
                </a:solidFill>
                <a:latin typeface="Verdana"/>
              </a:rPr>
              <a:t> </a:t>
            </a:r>
            <a:r>
              <a:rPr lang="fr-FR" sz="1000" b="0" strike="noStrike" spc="-1" dirty="0">
                <a:solidFill>
                  <a:srgbClr val="000000"/>
                </a:solidFill>
                <a:latin typeface="Verdana"/>
              </a:rPr>
              <a:t>Humanités,</a:t>
            </a:r>
            <a:r>
              <a:rPr lang="fr-FR" sz="1000" b="0" strike="noStrike" spc="29" dirty="0">
                <a:solidFill>
                  <a:srgbClr val="000000"/>
                </a:solidFill>
                <a:latin typeface="Verdana"/>
              </a:rPr>
              <a:t> </a:t>
            </a:r>
            <a:r>
              <a:rPr lang="fr-FR" sz="1000" b="0" strike="noStrike" spc="-1" dirty="0">
                <a:solidFill>
                  <a:srgbClr val="000000"/>
                </a:solidFill>
                <a:latin typeface="Verdana"/>
              </a:rPr>
              <a:t>UMR 8164</a:t>
            </a:r>
            <a:r>
              <a:rPr lang="fr-FR" sz="1000" b="0" strike="noStrike" spc="18" dirty="0">
                <a:solidFill>
                  <a:srgbClr val="000000"/>
                </a:solidFill>
                <a:latin typeface="Verdana"/>
              </a:rPr>
              <a:t> </a:t>
            </a:r>
            <a:r>
              <a:rPr lang="fr-FR" sz="1000" b="0" strike="noStrike" spc="-1" dirty="0">
                <a:solidFill>
                  <a:srgbClr val="000000"/>
                </a:solidFill>
                <a:latin typeface="Verdana"/>
              </a:rPr>
              <a:t>– HALMA</a:t>
            </a:r>
            <a:r>
              <a:rPr lang="fr-FR" sz="1000" b="0" strike="noStrike" spc="18" dirty="0">
                <a:solidFill>
                  <a:srgbClr val="000000"/>
                </a:solidFill>
                <a:latin typeface="Verdana"/>
              </a:rPr>
              <a:t> </a:t>
            </a:r>
            <a:r>
              <a:rPr lang="fr-FR" sz="1000" b="0" strike="noStrike" spc="-1" dirty="0">
                <a:solidFill>
                  <a:srgbClr val="000000"/>
                </a:solidFill>
                <a:latin typeface="Verdana"/>
              </a:rPr>
              <a:t>:</a:t>
            </a:r>
            <a:r>
              <a:rPr lang="fr-FR" sz="1000" b="0" strike="noStrike" spc="4" dirty="0">
                <a:solidFill>
                  <a:srgbClr val="000000"/>
                </a:solidFill>
                <a:latin typeface="Verdana"/>
              </a:rPr>
              <a:t> </a:t>
            </a:r>
            <a:r>
              <a:rPr lang="fr-FR" sz="1000" b="0" u="sng" strike="noStrike" spc="-12" dirty="0">
                <a:solidFill>
                  <a:srgbClr val="0000FF"/>
                </a:solidFill>
                <a:uFill>
                  <a:solidFill>
                    <a:srgbClr val="0462C1"/>
                  </a:solidFill>
                </a:uFill>
                <a:latin typeface="Verdana"/>
                <a:hlinkClick r:id="rId6"/>
              </a:rPr>
              <a:t>https://pro.univ-lille.fr/sandrine-huber/</a:t>
            </a:r>
            <a:endParaRPr lang="fr-FR" sz="1000" b="0" strike="noStrike" spc="-1" dirty="0">
              <a:solidFill>
                <a:srgbClr val="000000"/>
              </a:solidFill>
              <a:latin typeface="Calibri"/>
            </a:endParaRPr>
          </a:p>
          <a:p>
            <a:pPr marL="12600">
              <a:lnSpc>
                <a:spcPct val="100000"/>
              </a:lnSpc>
              <a:spcBef>
                <a:spcPts val="394"/>
              </a:spcBef>
              <a:buNone/>
            </a:pPr>
            <a:endParaRPr lang="fr-FR" sz="1000" b="0" strike="noStrike" spc="-1" dirty="0">
              <a:solidFill>
                <a:srgbClr val="000000"/>
              </a:solidFill>
              <a:latin typeface="Calibri"/>
            </a:endParaRPr>
          </a:p>
          <a:p>
            <a:pPr marL="12600">
              <a:lnSpc>
                <a:spcPct val="100000"/>
              </a:lnSpc>
              <a:spcBef>
                <a:spcPts val="394"/>
              </a:spcBef>
              <a:buNone/>
            </a:pPr>
            <a:r>
              <a:rPr lang="fr-FR" sz="1000" b="0" strike="noStrike" spc="-1" dirty="0">
                <a:solidFill>
                  <a:srgbClr val="000000"/>
                </a:solidFill>
                <a:latin typeface="Verdana"/>
              </a:rPr>
              <a:t>Maître</a:t>
            </a:r>
            <a:r>
              <a:rPr lang="fr-FR" sz="1000" b="0" strike="noStrike" spc="-55" dirty="0">
                <a:solidFill>
                  <a:srgbClr val="000000"/>
                </a:solidFill>
                <a:latin typeface="Verdana"/>
              </a:rPr>
              <a:t> </a:t>
            </a:r>
            <a:r>
              <a:rPr lang="fr-FR" sz="1000" b="0" strike="noStrike" spc="-1" dirty="0">
                <a:solidFill>
                  <a:srgbClr val="000000"/>
                </a:solidFill>
                <a:latin typeface="Verdana"/>
              </a:rPr>
              <a:t>de</a:t>
            </a:r>
            <a:r>
              <a:rPr lang="fr-FR" sz="1000" b="0" strike="noStrike" spc="-55" dirty="0">
                <a:solidFill>
                  <a:srgbClr val="000000"/>
                </a:solidFill>
                <a:latin typeface="Verdana"/>
              </a:rPr>
              <a:t> </a:t>
            </a:r>
            <a:r>
              <a:rPr lang="fr-FR" sz="1000" b="0" strike="noStrike" spc="-1" dirty="0">
                <a:solidFill>
                  <a:srgbClr val="000000"/>
                </a:solidFill>
                <a:latin typeface="Verdana"/>
              </a:rPr>
              <a:t>conférences,</a:t>
            </a:r>
            <a:r>
              <a:rPr lang="fr-FR" sz="1000" b="0" strike="noStrike" spc="-15" dirty="0">
                <a:solidFill>
                  <a:srgbClr val="000000"/>
                </a:solidFill>
                <a:latin typeface="Verdana"/>
              </a:rPr>
              <a:t> </a:t>
            </a:r>
            <a:r>
              <a:rPr lang="fr-FR" sz="1000" b="0" strike="noStrike" spc="-1" dirty="0">
                <a:solidFill>
                  <a:srgbClr val="000000"/>
                </a:solidFill>
                <a:latin typeface="Verdana"/>
              </a:rPr>
              <a:t>Archéologie</a:t>
            </a:r>
            <a:r>
              <a:rPr lang="fr-FR" sz="1000" b="0" strike="noStrike" spc="-26" dirty="0">
                <a:solidFill>
                  <a:srgbClr val="000000"/>
                </a:solidFill>
                <a:latin typeface="Verdana"/>
              </a:rPr>
              <a:t> </a:t>
            </a:r>
            <a:r>
              <a:rPr lang="fr-FR" sz="1000" b="0" strike="noStrike" spc="-12" dirty="0">
                <a:solidFill>
                  <a:srgbClr val="000000"/>
                </a:solidFill>
                <a:latin typeface="Verdana"/>
              </a:rPr>
              <a:t>romaine</a:t>
            </a:r>
            <a:endParaRPr lang="fr-FR" sz="1000" b="0" strike="noStrike" spc="-1" dirty="0">
              <a:solidFill>
                <a:srgbClr val="000000"/>
              </a:solidFill>
              <a:latin typeface="Calibri"/>
            </a:endParaRPr>
          </a:p>
          <a:p>
            <a:pPr marL="12600">
              <a:lnSpc>
                <a:spcPct val="100000"/>
              </a:lnSpc>
              <a:spcBef>
                <a:spcPts val="31"/>
              </a:spcBef>
              <a:buNone/>
            </a:pPr>
            <a:r>
              <a:rPr lang="fr-FR" sz="1000" b="0" strike="noStrike" spc="-1" dirty="0">
                <a:solidFill>
                  <a:srgbClr val="000000"/>
                </a:solidFill>
                <a:latin typeface="Verdana"/>
              </a:rPr>
              <a:t>Faculté</a:t>
            </a:r>
            <a:r>
              <a:rPr lang="fr-FR" sz="1000" b="0" strike="noStrike" spc="-7" dirty="0">
                <a:solidFill>
                  <a:srgbClr val="000000"/>
                </a:solidFill>
                <a:latin typeface="Verdana"/>
              </a:rPr>
              <a:t> </a:t>
            </a:r>
            <a:r>
              <a:rPr lang="fr-FR" sz="1000" b="0" strike="noStrike" spc="-1" dirty="0">
                <a:solidFill>
                  <a:srgbClr val="000000"/>
                </a:solidFill>
                <a:latin typeface="Verdana"/>
              </a:rPr>
              <a:t>des</a:t>
            </a:r>
            <a:r>
              <a:rPr lang="fr-FR" sz="1000" b="0" strike="noStrike" spc="12" dirty="0">
                <a:solidFill>
                  <a:srgbClr val="000000"/>
                </a:solidFill>
                <a:latin typeface="Verdana"/>
              </a:rPr>
              <a:t> </a:t>
            </a:r>
            <a:r>
              <a:rPr lang="fr-FR" sz="1000" b="0" strike="noStrike" spc="-1" dirty="0">
                <a:solidFill>
                  <a:srgbClr val="000000"/>
                </a:solidFill>
                <a:latin typeface="Verdana"/>
              </a:rPr>
              <a:t>Humanités,</a:t>
            </a:r>
            <a:r>
              <a:rPr lang="fr-FR" sz="1000" b="0" strike="noStrike" spc="24" dirty="0">
                <a:solidFill>
                  <a:srgbClr val="000000"/>
                </a:solidFill>
                <a:latin typeface="Verdana"/>
              </a:rPr>
              <a:t> </a:t>
            </a:r>
            <a:r>
              <a:rPr lang="fr-FR" sz="1000" b="0" strike="noStrike" spc="-1" dirty="0">
                <a:solidFill>
                  <a:srgbClr val="000000"/>
                </a:solidFill>
                <a:latin typeface="Verdana"/>
              </a:rPr>
              <a:t>UMR</a:t>
            </a:r>
            <a:r>
              <a:rPr lang="fr-FR" sz="1000" b="0" strike="noStrike" spc="-7" dirty="0">
                <a:solidFill>
                  <a:srgbClr val="000000"/>
                </a:solidFill>
                <a:latin typeface="Verdana"/>
              </a:rPr>
              <a:t> </a:t>
            </a:r>
            <a:r>
              <a:rPr lang="fr-FR" sz="1000" b="0" strike="noStrike" spc="-1" dirty="0">
                <a:solidFill>
                  <a:srgbClr val="000000"/>
                </a:solidFill>
                <a:latin typeface="Verdana"/>
              </a:rPr>
              <a:t>8164</a:t>
            </a:r>
            <a:r>
              <a:rPr lang="fr-FR" sz="1000" b="0" strike="noStrike" spc="24" dirty="0">
                <a:solidFill>
                  <a:srgbClr val="000000"/>
                </a:solidFill>
                <a:latin typeface="Verdana"/>
              </a:rPr>
              <a:t> </a:t>
            </a:r>
            <a:r>
              <a:rPr lang="fr-FR" sz="1000" b="0" strike="noStrike" spc="-1" dirty="0">
                <a:solidFill>
                  <a:srgbClr val="000000"/>
                </a:solidFill>
                <a:latin typeface="Verdana"/>
              </a:rPr>
              <a:t>–</a:t>
            </a:r>
            <a:r>
              <a:rPr lang="fr-FR" sz="1000" b="0" strike="noStrike" spc="-7" dirty="0">
                <a:solidFill>
                  <a:srgbClr val="000000"/>
                </a:solidFill>
                <a:latin typeface="Verdana"/>
              </a:rPr>
              <a:t> </a:t>
            </a:r>
            <a:r>
              <a:rPr lang="fr-FR" sz="1000" b="0" strike="noStrike" spc="-1" dirty="0">
                <a:solidFill>
                  <a:srgbClr val="000000"/>
                </a:solidFill>
                <a:latin typeface="Verdana"/>
              </a:rPr>
              <a:t>HALMA</a:t>
            </a:r>
            <a:r>
              <a:rPr lang="fr-FR" sz="1000" b="0" strike="noStrike" spc="12" dirty="0">
                <a:solidFill>
                  <a:srgbClr val="000000"/>
                </a:solidFill>
                <a:latin typeface="Verdana"/>
              </a:rPr>
              <a:t> </a:t>
            </a:r>
            <a:r>
              <a:rPr lang="fr-FR" sz="1000" b="0" strike="noStrike" spc="-1" dirty="0">
                <a:solidFill>
                  <a:srgbClr val="000000"/>
                </a:solidFill>
                <a:latin typeface="Verdana"/>
              </a:rPr>
              <a:t>:</a:t>
            </a:r>
            <a:r>
              <a:rPr lang="fr-FR" sz="1000" b="0" strike="noStrike" spc="347" dirty="0">
                <a:solidFill>
                  <a:srgbClr val="000000"/>
                </a:solidFill>
                <a:latin typeface="Verdana"/>
              </a:rPr>
              <a:t> </a:t>
            </a:r>
            <a:r>
              <a:rPr lang="fr-FR" sz="1000" b="0" u="sng" strike="noStrike" spc="-12" dirty="0">
                <a:solidFill>
                  <a:srgbClr val="0000FF"/>
                </a:solidFill>
                <a:uFill>
                  <a:solidFill>
                    <a:srgbClr val="0462C1"/>
                  </a:solidFill>
                </a:uFill>
                <a:latin typeface="Verdana"/>
                <a:hlinkClick r:id="rId7"/>
              </a:rPr>
              <a:t>https://pro.univ-lille.fr/gregoire-poccardi/</a:t>
            </a:r>
            <a:endParaRPr lang="fr-FR" sz="1000" b="0" strike="noStrike" spc="-1" dirty="0">
              <a:solidFill>
                <a:srgbClr val="000000"/>
              </a:solidFill>
              <a:latin typeface="Calibri"/>
            </a:endParaRPr>
          </a:p>
          <a:p>
            <a:pPr marL="12600">
              <a:lnSpc>
                <a:spcPct val="100000"/>
              </a:lnSpc>
              <a:spcBef>
                <a:spcPts val="394"/>
              </a:spcBef>
              <a:buNone/>
            </a:pPr>
            <a:endParaRPr lang="fr-FR" sz="1000" b="0" strike="noStrike" spc="-1" dirty="0">
              <a:solidFill>
                <a:srgbClr val="000000"/>
              </a:solidFill>
              <a:latin typeface="Calibri"/>
            </a:endParaRPr>
          </a:p>
          <a:p>
            <a:pPr marL="12600">
              <a:lnSpc>
                <a:spcPct val="100000"/>
              </a:lnSpc>
              <a:spcBef>
                <a:spcPts val="394"/>
              </a:spcBef>
              <a:buNone/>
            </a:pPr>
            <a:r>
              <a:rPr lang="fr-FR" sz="1000" b="0" strike="noStrike" spc="-1" dirty="0">
                <a:solidFill>
                  <a:srgbClr val="000000"/>
                </a:solidFill>
                <a:latin typeface="Verdana"/>
              </a:rPr>
              <a:t>Maître</a:t>
            </a:r>
            <a:r>
              <a:rPr lang="fr-FR" sz="1000" b="0" strike="noStrike" spc="-41" dirty="0">
                <a:solidFill>
                  <a:srgbClr val="000000"/>
                </a:solidFill>
                <a:latin typeface="Verdana"/>
              </a:rPr>
              <a:t> </a:t>
            </a:r>
            <a:r>
              <a:rPr lang="fr-FR" sz="1000" b="0" strike="noStrike" spc="-1" dirty="0">
                <a:solidFill>
                  <a:srgbClr val="000000"/>
                </a:solidFill>
                <a:latin typeface="Verdana"/>
              </a:rPr>
              <a:t>de</a:t>
            </a:r>
            <a:r>
              <a:rPr lang="fr-FR" sz="1000" b="0" strike="noStrike" spc="-35" dirty="0">
                <a:solidFill>
                  <a:srgbClr val="000000"/>
                </a:solidFill>
                <a:latin typeface="Verdana"/>
              </a:rPr>
              <a:t> </a:t>
            </a:r>
            <a:r>
              <a:rPr lang="fr-FR" sz="1000" b="0" strike="noStrike" spc="-1" dirty="0">
                <a:solidFill>
                  <a:srgbClr val="000000"/>
                </a:solidFill>
                <a:latin typeface="Verdana"/>
              </a:rPr>
              <a:t>conférences</a:t>
            </a:r>
            <a:r>
              <a:rPr lang="fr-FR" sz="1000" b="0" strike="noStrike" spc="4" dirty="0">
                <a:solidFill>
                  <a:srgbClr val="000000"/>
                </a:solidFill>
                <a:latin typeface="Verdana"/>
              </a:rPr>
              <a:t> </a:t>
            </a:r>
            <a:r>
              <a:rPr lang="fr-FR" sz="1000" b="0" strike="noStrike" spc="-1" dirty="0">
                <a:solidFill>
                  <a:srgbClr val="000000"/>
                </a:solidFill>
                <a:latin typeface="Verdana"/>
              </a:rPr>
              <a:t>HDR,</a:t>
            </a:r>
            <a:r>
              <a:rPr lang="fr-FR" sz="1000" b="0" strike="noStrike" spc="-26" dirty="0">
                <a:solidFill>
                  <a:srgbClr val="000000"/>
                </a:solidFill>
                <a:latin typeface="Verdana"/>
              </a:rPr>
              <a:t> </a:t>
            </a:r>
            <a:r>
              <a:rPr lang="fr-FR" sz="1000" b="0" strike="noStrike" spc="-1" dirty="0">
                <a:solidFill>
                  <a:srgbClr val="000000"/>
                </a:solidFill>
                <a:latin typeface="Verdana"/>
              </a:rPr>
              <a:t>Archéologie</a:t>
            </a:r>
            <a:r>
              <a:rPr lang="fr-FR" sz="1000" b="0" strike="noStrike" spc="-7" dirty="0">
                <a:solidFill>
                  <a:srgbClr val="000000"/>
                </a:solidFill>
                <a:latin typeface="Verdana"/>
              </a:rPr>
              <a:t> </a:t>
            </a:r>
            <a:r>
              <a:rPr lang="fr-FR" sz="1000" b="0" strike="noStrike" spc="-12" dirty="0">
                <a:solidFill>
                  <a:srgbClr val="000000"/>
                </a:solidFill>
                <a:latin typeface="Verdana"/>
              </a:rPr>
              <a:t>grecque</a:t>
            </a:r>
            <a:endParaRPr lang="fr-FR" sz="1000" b="0" strike="noStrike" spc="-1" dirty="0">
              <a:solidFill>
                <a:srgbClr val="000000"/>
              </a:solidFill>
              <a:latin typeface="Calibri"/>
            </a:endParaRPr>
          </a:p>
          <a:p>
            <a:pPr marL="12600">
              <a:lnSpc>
                <a:spcPct val="100000"/>
              </a:lnSpc>
              <a:spcBef>
                <a:spcPts val="26"/>
              </a:spcBef>
              <a:buNone/>
            </a:pPr>
            <a:r>
              <a:rPr lang="fr-FR" sz="1000" b="0" strike="noStrike" spc="-1" dirty="0">
                <a:solidFill>
                  <a:srgbClr val="000000"/>
                </a:solidFill>
                <a:latin typeface="Verdana"/>
              </a:rPr>
              <a:t>Faculté</a:t>
            </a:r>
            <a:r>
              <a:rPr lang="fr-FR" sz="1000" b="0" strike="noStrike" spc="-7" dirty="0">
                <a:solidFill>
                  <a:srgbClr val="000000"/>
                </a:solidFill>
                <a:latin typeface="Verdana"/>
              </a:rPr>
              <a:t> </a:t>
            </a:r>
            <a:r>
              <a:rPr lang="fr-FR" sz="1000" b="0" strike="noStrike" spc="-1" dirty="0">
                <a:solidFill>
                  <a:srgbClr val="000000"/>
                </a:solidFill>
                <a:latin typeface="Verdana"/>
              </a:rPr>
              <a:t>des</a:t>
            </a:r>
            <a:r>
              <a:rPr lang="fr-FR" sz="1000" b="0" strike="noStrike" spc="12" dirty="0">
                <a:solidFill>
                  <a:srgbClr val="000000"/>
                </a:solidFill>
                <a:latin typeface="Verdana"/>
              </a:rPr>
              <a:t> </a:t>
            </a:r>
            <a:r>
              <a:rPr lang="fr-FR" sz="1000" b="0" strike="noStrike" spc="-1" dirty="0">
                <a:solidFill>
                  <a:srgbClr val="000000"/>
                </a:solidFill>
                <a:latin typeface="Verdana"/>
              </a:rPr>
              <a:t>Humanités,</a:t>
            </a:r>
            <a:r>
              <a:rPr lang="fr-FR" sz="1000" b="0" strike="noStrike" spc="24" dirty="0">
                <a:solidFill>
                  <a:srgbClr val="000000"/>
                </a:solidFill>
                <a:latin typeface="Verdana"/>
              </a:rPr>
              <a:t> </a:t>
            </a:r>
            <a:r>
              <a:rPr lang="fr-FR" sz="1000" b="0" strike="noStrike" spc="-1" dirty="0">
                <a:solidFill>
                  <a:srgbClr val="000000"/>
                </a:solidFill>
                <a:latin typeface="Verdana"/>
              </a:rPr>
              <a:t>UMR</a:t>
            </a:r>
            <a:r>
              <a:rPr lang="fr-FR" sz="1000" b="0" strike="noStrike" spc="-7" dirty="0">
                <a:solidFill>
                  <a:srgbClr val="000000"/>
                </a:solidFill>
                <a:latin typeface="Verdana"/>
              </a:rPr>
              <a:t> </a:t>
            </a:r>
            <a:r>
              <a:rPr lang="fr-FR" sz="1000" b="0" strike="noStrike" spc="-1" dirty="0">
                <a:solidFill>
                  <a:srgbClr val="000000"/>
                </a:solidFill>
                <a:latin typeface="Verdana"/>
              </a:rPr>
              <a:t>8164</a:t>
            </a:r>
            <a:r>
              <a:rPr lang="fr-FR" sz="1000" b="0" strike="noStrike" spc="24" dirty="0">
                <a:solidFill>
                  <a:srgbClr val="000000"/>
                </a:solidFill>
                <a:latin typeface="Verdana"/>
              </a:rPr>
              <a:t> </a:t>
            </a:r>
            <a:r>
              <a:rPr lang="fr-FR" sz="1000" b="0" strike="noStrike" spc="-1" dirty="0">
                <a:solidFill>
                  <a:srgbClr val="000000"/>
                </a:solidFill>
                <a:latin typeface="Verdana"/>
              </a:rPr>
              <a:t>–</a:t>
            </a:r>
            <a:r>
              <a:rPr lang="fr-FR" sz="1000" b="0" strike="noStrike" spc="-7" dirty="0">
                <a:solidFill>
                  <a:srgbClr val="000000"/>
                </a:solidFill>
                <a:latin typeface="Verdana"/>
              </a:rPr>
              <a:t> </a:t>
            </a:r>
            <a:r>
              <a:rPr lang="fr-FR" sz="1000" b="0" strike="noStrike" spc="-1" dirty="0">
                <a:solidFill>
                  <a:srgbClr val="000000"/>
                </a:solidFill>
                <a:latin typeface="Verdana"/>
              </a:rPr>
              <a:t>HALMA</a:t>
            </a:r>
            <a:r>
              <a:rPr lang="fr-FR" sz="1000" b="0" strike="noStrike" spc="18" dirty="0">
                <a:solidFill>
                  <a:srgbClr val="000000"/>
                </a:solidFill>
                <a:latin typeface="Verdana"/>
              </a:rPr>
              <a:t> </a:t>
            </a:r>
            <a:r>
              <a:rPr lang="fr-FR" sz="1000" b="0" strike="noStrike" spc="-1" dirty="0">
                <a:solidFill>
                  <a:srgbClr val="000000"/>
                </a:solidFill>
                <a:latin typeface="Verdana"/>
              </a:rPr>
              <a:t>: </a:t>
            </a:r>
            <a:r>
              <a:rPr lang="fr-FR" sz="1000" b="0" u="sng" strike="noStrike" spc="-12" dirty="0">
                <a:solidFill>
                  <a:srgbClr val="0000FF"/>
                </a:solidFill>
                <a:uFill>
                  <a:solidFill>
                    <a:srgbClr val="0462C1"/>
                  </a:solidFill>
                </a:uFill>
                <a:latin typeface="Verdana"/>
                <a:hlinkClick r:id="rId8"/>
              </a:rPr>
              <a:t>https://pro.univ-lille.fr/georgios-sanidas/</a:t>
            </a:r>
            <a:endParaRPr lang="fr-FR" sz="1000" b="0" strike="noStrike" spc="-1" dirty="0">
              <a:solidFill>
                <a:srgbClr val="000000"/>
              </a:solidFill>
              <a:latin typeface="Calibri"/>
            </a:endParaRPr>
          </a:p>
          <a:p>
            <a:pPr marL="12600">
              <a:lnSpc>
                <a:spcPct val="102000"/>
              </a:lnSpc>
              <a:spcBef>
                <a:spcPts val="371"/>
              </a:spcBef>
              <a:buNone/>
            </a:pPr>
            <a:endParaRPr lang="fr-FR" sz="1000" b="0" strike="noStrike" spc="-1" dirty="0">
              <a:solidFill>
                <a:srgbClr val="000000"/>
              </a:solidFill>
              <a:latin typeface="Calibri"/>
            </a:endParaRPr>
          </a:p>
          <a:p>
            <a:pPr marL="12600">
              <a:lnSpc>
                <a:spcPct val="102000"/>
              </a:lnSpc>
              <a:spcBef>
                <a:spcPts val="371"/>
              </a:spcBef>
              <a:buNone/>
            </a:pPr>
            <a:r>
              <a:rPr lang="fr-FR" sz="1000" b="0" strike="noStrike" spc="-1" dirty="0">
                <a:solidFill>
                  <a:srgbClr val="000000"/>
                </a:solidFill>
                <a:latin typeface="Verdana"/>
              </a:rPr>
              <a:t>Assistante</a:t>
            </a:r>
            <a:r>
              <a:rPr lang="fr-FR" sz="1000" b="0" strike="noStrike" spc="-32" dirty="0">
                <a:solidFill>
                  <a:srgbClr val="000000"/>
                </a:solidFill>
                <a:latin typeface="Verdana"/>
              </a:rPr>
              <a:t> </a:t>
            </a:r>
            <a:r>
              <a:rPr lang="fr-FR" sz="1000" b="0" strike="noStrike" spc="-1" dirty="0">
                <a:solidFill>
                  <a:srgbClr val="000000"/>
                </a:solidFill>
                <a:latin typeface="Verdana"/>
              </a:rPr>
              <a:t>Temporaire</a:t>
            </a:r>
            <a:r>
              <a:rPr lang="fr-FR" sz="1000" b="0" strike="noStrike" spc="-21" dirty="0">
                <a:solidFill>
                  <a:srgbClr val="000000"/>
                </a:solidFill>
                <a:latin typeface="Verdana"/>
              </a:rPr>
              <a:t> </a:t>
            </a:r>
            <a:r>
              <a:rPr lang="fr-FR" sz="1000" b="0" strike="noStrike" spc="-1" dirty="0">
                <a:solidFill>
                  <a:srgbClr val="000000"/>
                </a:solidFill>
                <a:latin typeface="Verdana"/>
              </a:rPr>
              <a:t>d’Enseignement et</a:t>
            </a:r>
            <a:r>
              <a:rPr lang="fr-FR" sz="1000" b="0" strike="noStrike" spc="-46" dirty="0">
                <a:solidFill>
                  <a:srgbClr val="000000"/>
                </a:solidFill>
                <a:latin typeface="Verdana"/>
              </a:rPr>
              <a:t> </a:t>
            </a:r>
            <a:r>
              <a:rPr lang="fr-FR" sz="1000" b="0" strike="noStrike" spc="-1" dirty="0">
                <a:solidFill>
                  <a:srgbClr val="000000"/>
                </a:solidFill>
                <a:latin typeface="Verdana"/>
              </a:rPr>
              <a:t>de</a:t>
            </a:r>
            <a:r>
              <a:rPr lang="fr-FR" sz="1000" b="0" strike="noStrike" spc="-52" dirty="0">
                <a:solidFill>
                  <a:srgbClr val="000000"/>
                </a:solidFill>
                <a:latin typeface="Verdana"/>
              </a:rPr>
              <a:t> </a:t>
            </a:r>
            <a:r>
              <a:rPr lang="fr-FR" sz="1000" b="0" strike="noStrike" spc="-1" dirty="0">
                <a:solidFill>
                  <a:srgbClr val="000000"/>
                </a:solidFill>
                <a:latin typeface="Verdana"/>
              </a:rPr>
              <a:t>Recherche,</a:t>
            </a:r>
            <a:r>
              <a:rPr lang="fr-FR" sz="1000" b="0" strike="noStrike" spc="-7" dirty="0">
                <a:solidFill>
                  <a:srgbClr val="000000"/>
                </a:solidFill>
                <a:latin typeface="Verdana"/>
              </a:rPr>
              <a:t> </a:t>
            </a:r>
            <a:r>
              <a:rPr lang="fr-FR" sz="1000" b="0" strike="noStrike" spc="-1" dirty="0">
                <a:solidFill>
                  <a:srgbClr val="000000"/>
                </a:solidFill>
                <a:latin typeface="Verdana"/>
              </a:rPr>
              <a:t>Protohistoire</a:t>
            </a:r>
            <a:r>
              <a:rPr lang="fr-FR" sz="1000" b="0" strike="noStrike" spc="-12" dirty="0">
                <a:solidFill>
                  <a:srgbClr val="000000"/>
                </a:solidFill>
                <a:latin typeface="Verdana"/>
              </a:rPr>
              <a:t> européenne </a:t>
            </a:r>
            <a:r>
              <a:rPr lang="fr-FR" sz="1000" b="0" strike="noStrike" spc="-1" dirty="0">
                <a:solidFill>
                  <a:srgbClr val="000000"/>
                </a:solidFill>
                <a:latin typeface="Verdana"/>
              </a:rPr>
              <a:t>Faculté</a:t>
            </a:r>
            <a:r>
              <a:rPr lang="fr-FR" sz="1000" b="0" strike="noStrike" spc="-21" dirty="0">
                <a:solidFill>
                  <a:srgbClr val="000000"/>
                </a:solidFill>
                <a:latin typeface="Verdana"/>
              </a:rPr>
              <a:t> </a:t>
            </a:r>
            <a:r>
              <a:rPr lang="fr-FR" sz="1000" b="0" strike="noStrike" spc="-1" dirty="0">
                <a:solidFill>
                  <a:srgbClr val="000000"/>
                </a:solidFill>
                <a:latin typeface="Verdana"/>
              </a:rPr>
              <a:t>des</a:t>
            </a:r>
            <a:r>
              <a:rPr lang="fr-FR" sz="1000" b="0" strike="noStrike" spc="-12" dirty="0">
                <a:solidFill>
                  <a:srgbClr val="000000"/>
                </a:solidFill>
                <a:latin typeface="Verdana"/>
              </a:rPr>
              <a:t> </a:t>
            </a:r>
            <a:r>
              <a:rPr lang="fr-FR" sz="1000" b="0" strike="noStrike" spc="-1" dirty="0">
                <a:solidFill>
                  <a:srgbClr val="000000"/>
                </a:solidFill>
                <a:latin typeface="Verdana"/>
              </a:rPr>
              <a:t>Humanités, UMR</a:t>
            </a:r>
            <a:r>
              <a:rPr lang="fr-FR" sz="1000" b="0" strike="noStrike" spc="-26" dirty="0">
                <a:solidFill>
                  <a:srgbClr val="000000"/>
                </a:solidFill>
                <a:latin typeface="Verdana"/>
              </a:rPr>
              <a:t> </a:t>
            </a:r>
            <a:r>
              <a:rPr lang="fr-FR" sz="1000" b="0" strike="noStrike" spc="-12" dirty="0">
                <a:solidFill>
                  <a:srgbClr val="000000"/>
                </a:solidFill>
                <a:latin typeface="Verdana"/>
              </a:rPr>
              <a:t>8164-HALMA</a:t>
            </a:r>
            <a:endParaRPr lang="fr-FR" sz="1000" b="0" strike="noStrike" spc="-1" dirty="0">
              <a:solidFill>
                <a:srgbClr val="000000"/>
              </a:solidFill>
              <a:latin typeface="Calibri"/>
            </a:endParaRPr>
          </a:p>
        </p:txBody>
      </p:sp>
      <p:sp>
        <p:nvSpPr>
          <p:cNvPr id="240" name="object 16"/>
          <p:cNvSpPr/>
          <p:nvPr/>
        </p:nvSpPr>
        <p:spPr>
          <a:xfrm>
            <a:off x="228600" y="1617480"/>
            <a:ext cx="1775160" cy="182727"/>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dirty="0">
                <a:solidFill>
                  <a:srgbClr val="000000"/>
                </a:solidFill>
                <a:latin typeface="Verdana"/>
              </a:rPr>
              <a:t>-</a:t>
            </a:r>
            <a:r>
              <a:rPr lang="fr-FR" sz="1100" b="0" strike="noStrike" spc="-7" dirty="0">
                <a:solidFill>
                  <a:srgbClr val="000000"/>
                </a:solidFill>
                <a:latin typeface="Verdana"/>
              </a:rPr>
              <a:t> </a:t>
            </a:r>
            <a:r>
              <a:rPr lang="fr-FR" sz="1100" b="0" strike="noStrike" spc="-1" dirty="0">
                <a:solidFill>
                  <a:srgbClr val="000000"/>
                </a:solidFill>
                <a:latin typeface="Verdana"/>
              </a:rPr>
              <a:t>LE</a:t>
            </a:r>
            <a:r>
              <a:rPr lang="fr-FR" sz="1100" b="0" strike="noStrike" spc="-7" dirty="0">
                <a:solidFill>
                  <a:srgbClr val="000000"/>
                </a:solidFill>
                <a:latin typeface="Verdana"/>
              </a:rPr>
              <a:t> </a:t>
            </a:r>
            <a:r>
              <a:rPr lang="fr-FR" sz="1100" b="0" strike="noStrike" spc="-1" dirty="0">
                <a:solidFill>
                  <a:srgbClr val="000000"/>
                </a:solidFill>
                <a:latin typeface="Verdana"/>
              </a:rPr>
              <a:t>BARS</a:t>
            </a:r>
            <a:r>
              <a:rPr lang="fr-FR" sz="1100" b="0" strike="noStrike" spc="-26" dirty="0">
                <a:solidFill>
                  <a:srgbClr val="000000"/>
                </a:solidFill>
                <a:latin typeface="Verdana"/>
              </a:rPr>
              <a:t> </a:t>
            </a:r>
            <a:r>
              <a:rPr lang="fr-FR" sz="1100" b="0" strike="noStrike" spc="-1" dirty="0">
                <a:solidFill>
                  <a:srgbClr val="000000"/>
                </a:solidFill>
                <a:latin typeface="Verdana"/>
              </a:rPr>
              <a:t>TOSI</a:t>
            </a:r>
            <a:r>
              <a:rPr lang="fr-FR" sz="1100" b="0" strike="noStrike" spc="-26" dirty="0">
                <a:solidFill>
                  <a:srgbClr val="000000"/>
                </a:solidFill>
                <a:latin typeface="Verdana"/>
              </a:rPr>
              <a:t> </a:t>
            </a:r>
            <a:r>
              <a:rPr lang="fr-FR" sz="1100" b="0" strike="noStrike" spc="-12" dirty="0">
                <a:solidFill>
                  <a:srgbClr val="000000"/>
                </a:solidFill>
                <a:latin typeface="Verdana"/>
              </a:rPr>
              <a:t>Florence</a:t>
            </a:r>
            <a:endParaRPr lang="fr-FR" sz="1100" b="0" strike="noStrike" spc="-1" dirty="0">
              <a:solidFill>
                <a:srgbClr val="000000"/>
              </a:solidFill>
              <a:latin typeface="Calibri"/>
            </a:endParaRPr>
          </a:p>
        </p:txBody>
      </p:sp>
      <p:sp>
        <p:nvSpPr>
          <p:cNvPr id="241" name="object 17"/>
          <p:cNvSpPr/>
          <p:nvPr/>
        </p:nvSpPr>
        <p:spPr>
          <a:xfrm>
            <a:off x="403200" y="2110320"/>
            <a:ext cx="129816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HUBER</a:t>
            </a:r>
            <a:r>
              <a:rPr lang="fr-FR" sz="1100" b="0" strike="noStrike" spc="-26">
                <a:solidFill>
                  <a:srgbClr val="000000"/>
                </a:solidFill>
                <a:latin typeface="Verdana"/>
              </a:rPr>
              <a:t> </a:t>
            </a:r>
            <a:r>
              <a:rPr lang="fr-FR" sz="1100" b="0" strike="noStrike" spc="-12">
                <a:solidFill>
                  <a:srgbClr val="000000"/>
                </a:solidFill>
                <a:latin typeface="Verdana"/>
              </a:rPr>
              <a:t>Sandrine</a:t>
            </a:r>
            <a:endParaRPr lang="fr-FR" sz="1100" b="0" strike="noStrike" spc="-1">
              <a:solidFill>
                <a:srgbClr val="000000"/>
              </a:solidFill>
              <a:latin typeface="Calibri"/>
            </a:endParaRPr>
          </a:p>
        </p:txBody>
      </p:sp>
      <p:sp>
        <p:nvSpPr>
          <p:cNvPr id="242" name="object 19"/>
          <p:cNvSpPr/>
          <p:nvPr/>
        </p:nvSpPr>
        <p:spPr>
          <a:xfrm>
            <a:off x="402480" y="2669400"/>
            <a:ext cx="153756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POCCARDI</a:t>
            </a:r>
            <a:r>
              <a:rPr lang="fr-FR" sz="1100" b="0" strike="noStrike" spc="-41">
                <a:solidFill>
                  <a:srgbClr val="000000"/>
                </a:solidFill>
                <a:latin typeface="Verdana"/>
              </a:rPr>
              <a:t> </a:t>
            </a:r>
            <a:r>
              <a:rPr lang="fr-FR" sz="1100" b="0" strike="noStrike" spc="-12">
                <a:solidFill>
                  <a:srgbClr val="000000"/>
                </a:solidFill>
                <a:latin typeface="Verdana"/>
              </a:rPr>
              <a:t>Grégoire</a:t>
            </a:r>
            <a:endParaRPr lang="fr-FR" sz="1100" b="0" strike="noStrike" spc="-1">
              <a:solidFill>
                <a:srgbClr val="000000"/>
              </a:solidFill>
              <a:latin typeface="Calibri"/>
            </a:endParaRPr>
          </a:p>
        </p:txBody>
      </p:sp>
      <p:sp>
        <p:nvSpPr>
          <p:cNvPr id="243" name="object 20"/>
          <p:cNvSpPr/>
          <p:nvPr/>
        </p:nvSpPr>
        <p:spPr>
          <a:xfrm>
            <a:off x="402480" y="3248280"/>
            <a:ext cx="137376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 SANIDAS</a:t>
            </a:r>
            <a:r>
              <a:rPr lang="fr-FR" sz="1100" b="0" strike="noStrike" spc="-41">
                <a:solidFill>
                  <a:srgbClr val="000000"/>
                </a:solidFill>
                <a:latin typeface="Verdana"/>
              </a:rPr>
              <a:t> </a:t>
            </a:r>
            <a:r>
              <a:rPr lang="fr-FR" sz="1100" b="0" strike="noStrike" spc="-12">
                <a:solidFill>
                  <a:srgbClr val="000000"/>
                </a:solidFill>
                <a:latin typeface="Verdana"/>
              </a:rPr>
              <a:t>Giorgos</a:t>
            </a:r>
            <a:endParaRPr lang="fr-FR" sz="1100" b="0" strike="noStrike" spc="-1">
              <a:solidFill>
                <a:srgbClr val="000000"/>
              </a:solidFill>
              <a:latin typeface="Calibri"/>
            </a:endParaRPr>
          </a:p>
        </p:txBody>
      </p:sp>
      <p:sp>
        <p:nvSpPr>
          <p:cNvPr id="244" name="object 21"/>
          <p:cNvSpPr/>
          <p:nvPr/>
        </p:nvSpPr>
        <p:spPr>
          <a:xfrm>
            <a:off x="384480" y="3815280"/>
            <a:ext cx="161460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ROSCIO Mafalda</a:t>
            </a:r>
            <a:endParaRPr lang="fr-FR" sz="1100" b="0" strike="noStrike" spc="-1">
              <a:solidFill>
                <a:srgbClr val="000000"/>
              </a:solidFill>
              <a:latin typeface="Calibri"/>
            </a:endParaRPr>
          </a:p>
        </p:txBody>
      </p:sp>
      <p:sp>
        <p:nvSpPr>
          <p:cNvPr id="245" name="object 4"/>
          <p:cNvSpPr/>
          <p:nvPr/>
        </p:nvSpPr>
        <p:spPr>
          <a:xfrm>
            <a:off x="430920" y="4375440"/>
            <a:ext cx="123660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BAILLIEUL</a:t>
            </a:r>
            <a:r>
              <a:rPr lang="fr-FR" sz="1100" b="0" strike="noStrike" spc="-32">
                <a:solidFill>
                  <a:srgbClr val="000000"/>
                </a:solidFill>
                <a:latin typeface="Verdana"/>
              </a:rPr>
              <a:t> </a:t>
            </a:r>
            <a:r>
              <a:rPr lang="fr-FR" sz="1100" b="0" strike="noStrike" spc="-21">
                <a:solidFill>
                  <a:srgbClr val="000000"/>
                </a:solidFill>
                <a:latin typeface="Verdana"/>
              </a:rPr>
              <a:t>Élise</a:t>
            </a:r>
            <a:endParaRPr lang="fr-FR" sz="1100" b="0" strike="noStrike" spc="-1">
              <a:solidFill>
                <a:srgbClr val="000000"/>
              </a:solidFill>
              <a:latin typeface="Calibri"/>
            </a:endParaRPr>
          </a:p>
        </p:txBody>
      </p:sp>
      <p:sp>
        <p:nvSpPr>
          <p:cNvPr id="246" name="object 5"/>
          <p:cNvSpPr/>
          <p:nvPr/>
        </p:nvSpPr>
        <p:spPr>
          <a:xfrm>
            <a:off x="2133360" y="4327560"/>
            <a:ext cx="5265720" cy="83484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Histoire</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
                <a:solidFill>
                  <a:srgbClr val="000000"/>
                </a:solidFill>
                <a:latin typeface="Verdana"/>
              </a:rPr>
              <a:t>l’art</a:t>
            </a:r>
            <a:r>
              <a:rPr lang="fr-FR" sz="1000" b="0" strike="noStrike" spc="-46">
                <a:solidFill>
                  <a:srgbClr val="000000"/>
                </a:solidFill>
                <a:latin typeface="Verdana"/>
              </a:rPr>
              <a:t> </a:t>
            </a:r>
            <a:r>
              <a:rPr lang="fr-FR" sz="1000" b="0" strike="noStrike" spc="-1">
                <a:solidFill>
                  <a:srgbClr val="000000"/>
                </a:solidFill>
                <a:latin typeface="Verdana"/>
              </a:rPr>
              <a:t>du</a:t>
            </a:r>
            <a:r>
              <a:rPr lang="fr-FR" sz="1000" b="0" strike="noStrike" spc="-21">
                <a:solidFill>
                  <a:srgbClr val="000000"/>
                </a:solidFill>
                <a:latin typeface="Verdana"/>
              </a:rPr>
              <a:t> </a:t>
            </a:r>
            <a:r>
              <a:rPr lang="fr-FR" sz="1000" b="0" strike="noStrike" spc="-1">
                <a:solidFill>
                  <a:srgbClr val="000000"/>
                </a:solidFill>
                <a:latin typeface="Verdana"/>
              </a:rPr>
              <a:t>Moyen</a:t>
            </a:r>
            <a:r>
              <a:rPr lang="fr-FR" sz="1000" b="0" strike="noStrike" spc="-12">
                <a:solidFill>
                  <a:srgbClr val="000000"/>
                </a:solidFill>
                <a:latin typeface="Verdana"/>
              </a:rPr>
              <a:t> </a:t>
            </a:r>
            <a:r>
              <a:rPr lang="fr-FR" sz="1000" b="0" strike="noStrike" spc="-26">
                <a:solidFill>
                  <a:srgbClr val="000000"/>
                </a:solidFill>
                <a:latin typeface="Verdana"/>
              </a:rPr>
              <a:t>Âge</a:t>
            </a:r>
            <a:endParaRPr lang="fr-FR" sz="1000" b="0" strike="noStrike" spc="-1">
              <a:solidFill>
                <a:srgbClr val="000000"/>
              </a:solidFill>
              <a:latin typeface="Calibri"/>
            </a:endParaRPr>
          </a:p>
          <a:p>
            <a:pPr marL="12600">
              <a:lnSpc>
                <a:spcPct val="100000"/>
              </a:lnSpc>
              <a:spcBef>
                <a:spcPts val="26"/>
              </a:spcBef>
              <a:buNone/>
            </a:pPr>
            <a:r>
              <a:rPr lang="fr-FR" sz="1000" b="0" strike="noStrike" spc="-1">
                <a:solidFill>
                  <a:srgbClr val="000000"/>
                </a:solidFill>
                <a:latin typeface="Verdana"/>
              </a:rPr>
              <a:t>Faculté</a:t>
            </a:r>
            <a:r>
              <a:rPr lang="fr-FR" sz="1000" b="0" strike="noStrike" spc="9">
                <a:solidFill>
                  <a:srgbClr val="000000"/>
                </a:solidFill>
                <a:latin typeface="Verdana"/>
              </a:rPr>
              <a:t> </a:t>
            </a:r>
            <a:r>
              <a:rPr lang="fr-FR" sz="1000" b="0" strike="noStrike" spc="-1">
                <a:solidFill>
                  <a:srgbClr val="000000"/>
                </a:solidFill>
                <a:latin typeface="Verdana"/>
              </a:rPr>
              <a:t>des</a:t>
            </a:r>
            <a:r>
              <a:rPr lang="fr-FR" sz="1000" b="0" strike="noStrike" spc="24">
                <a:solidFill>
                  <a:srgbClr val="000000"/>
                </a:solidFill>
                <a:latin typeface="Verdana"/>
              </a:rPr>
              <a:t> </a:t>
            </a:r>
            <a:r>
              <a:rPr lang="fr-FR" sz="1000" b="0" strike="noStrike" spc="-1">
                <a:solidFill>
                  <a:srgbClr val="000000"/>
                </a:solidFill>
                <a:latin typeface="Verdana"/>
              </a:rPr>
              <a:t>Humanités,</a:t>
            </a:r>
            <a:r>
              <a:rPr lang="fr-FR" sz="1000" b="0" strike="noStrike" spc="38">
                <a:solidFill>
                  <a:srgbClr val="000000"/>
                </a:solidFill>
                <a:latin typeface="Verdana"/>
              </a:rPr>
              <a:t> </a:t>
            </a:r>
            <a:r>
              <a:rPr lang="fr-FR" sz="1000" b="0" strike="noStrike" spc="-1">
                <a:solidFill>
                  <a:srgbClr val="000000"/>
                </a:solidFill>
                <a:latin typeface="Verdana"/>
              </a:rPr>
              <a:t>UMR</a:t>
            </a:r>
            <a:r>
              <a:rPr lang="fr-FR" sz="1000" b="0" strike="noStrike" spc="9">
                <a:solidFill>
                  <a:srgbClr val="000000"/>
                </a:solidFill>
                <a:latin typeface="Verdana"/>
              </a:rPr>
              <a:t> </a:t>
            </a:r>
            <a:r>
              <a:rPr lang="fr-FR" sz="1000" b="0" strike="noStrike" spc="-12">
                <a:solidFill>
                  <a:srgbClr val="000000"/>
                </a:solidFill>
                <a:latin typeface="Verdana"/>
              </a:rPr>
              <a:t>8529-</a:t>
            </a:r>
            <a:r>
              <a:rPr lang="fr-FR" sz="1000" b="0" strike="noStrike" spc="-1">
                <a:solidFill>
                  <a:srgbClr val="000000"/>
                </a:solidFill>
                <a:latin typeface="Verdana"/>
              </a:rPr>
              <a:t>IRHiS</a:t>
            </a:r>
            <a:r>
              <a:rPr lang="fr-FR" sz="1000" b="0" strike="noStrike" spc="38">
                <a:solidFill>
                  <a:srgbClr val="000000"/>
                </a:solidFill>
                <a:latin typeface="Verdana"/>
              </a:rPr>
              <a:t> </a:t>
            </a:r>
            <a:r>
              <a:rPr lang="fr-FR" sz="1000" b="0" strike="noStrike" spc="-1">
                <a:solidFill>
                  <a:srgbClr val="000000"/>
                </a:solidFill>
                <a:latin typeface="Verdana"/>
              </a:rPr>
              <a:t>:</a:t>
            </a:r>
            <a:r>
              <a:rPr lang="fr-FR" sz="1000" b="0" strike="noStrike" spc="9">
                <a:solidFill>
                  <a:srgbClr val="000000"/>
                </a:solidFill>
                <a:latin typeface="Verdana"/>
              </a:rPr>
              <a:t> </a:t>
            </a:r>
            <a:r>
              <a:rPr lang="fr-FR" sz="1000" b="0" u="sng" strike="noStrike" spc="-12">
                <a:solidFill>
                  <a:srgbClr val="0000FF"/>
                </a:solidFill>
                <a:uFill>
                  <a:solidFill>
                    <a:srgbClr val="0462C1"/>
                  </a:solidFill>
                </a:uFill>
                <a:latin typeface="Verdana"/>
                <a:hlinkClick r:id="rId9"/>
              </a:rPr>
              <a:t>https://pro.univ-lille.fr/elise-baillieul/</a:t>
            </a:r>
            <a:endParaRPr lang="fr-FR" sz="1000" b="0" strike="noStrike" spc="-1">
              <a:solidFill>
                <a:srgbClr val="000000"/>
              </a:solidFill>
              <a:latin typeface="Calibri"/>
            </a:endParaRPr>
          </a:p>
          <a:p>
            <a:pPr marL="12600">
              <a:lnSpc>
                <a:spcPct val="100000"/>
              </a:lnSpc>
              <a:spcBef>
                <a:spcPts val="26"/>
              </a:spcBef>
              <a:buNone/>
            </a:pPr>
            <a:endParaRPr lang="fr-FR" sz="1000" b="0" strike="noStrike" spc="-1">
              <a:solidFill>
                <a:srgbClr val="000000"/>
              </a:solidFill>
              <a:latin typeface="Calibri"/>
            </a:endParaRPr>
          </a:p>
          <a:p>
            <a:pPr marL="12600">
              <a:lnSpc>
                <a:spcPct val="100000"/>
              </a:lnSpc>
              <a:spcBef>
                <a:spcPts val="394"/>
              </a:spcBef>
              <a:buNone/>
            </a:pPr>
            <a:r>
              <a:rPr lang="fr-FR" sz="1000" b="0" strike="noStrike" spc="-1">
                <a:solidFill>
                  <a:srgbClr val="000000"/>
                </a:solidFill>
                <a:latin typeface="Verdana"/>
              </a:rPr>
              <a:t>Maître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
                <a:solidFill>
                  <a:srgbClr val="000000"/>
                </a:solidFill>
                <a:latin typeface="Verdana"/>
              </a:rPr>
              <a:t>Histoire</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archéologie</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
                <a:solidFill>
                  <a:srgbClr val="000000"/>
                </a:solidFill>
                <a:latin typeface="Verdana"/>
              </a:rPr>
              <a:t>Moyen</a:t>
            </a:r>
            <a:r>
              <a:rPr lang="fr-FR" sz="1000" b="0" strike="noStrike" spc="-15">
                <a:solidFill>
                  <a:srgbClr val="000000"/>
                </a:solidFill>
                <a:latin typeface="Verdana"/>
              </a:rPr>
              <a:t> </a:t>
            </a:r>
            <a:r>
              <a:rPr lang="fr-FR" sz="1000" b="0" strike="noStrike" spc="-26">
                <a:solidFill>
                  <a:srgbClr val="000000"/>
                </a:solidFill>
                <a:latin typeface="Verdana"/>
              </a:rPr>
              <a:t>âge</a:t>
            </a:r>
            <a:endParaRPr lang="fr-FR" sz="1000" b="0" strike="noStrike" spc="-1">
              <a:solidFill>
                <a:srgbClr val="000000"/>
              </a:solidFill>
              <a:latin typeface="Calibri"/>
            </a:endParaRPr>
          </a:p>
          <a:p>
            <a:pPr marL="12600">
              <a:lnSpc>
                <a:spcPct val="100000"/>
              </a:lnSpc>
              <a:spcBef>
                <a:spcPts val="26"/>
              </a:spcBef>
              <a:buNone/>
            </a:pPr>
            <a:r>
              <a:rPr lang="fr-FR" sz="1000" b="0" strike="noStrike" spc="-1">
                <a:solidFill>
                  <a:srgbClr val="000000"/>
                </a:solidFill>
                <a:latin typeface="Verdana"/>
              </a:rPr>
              <a:t>Faculté des</a:t>
            </a:r>
            <a:r>
              <a:rPr lang="fr-FR" sz="1000" b="0" strike="noStrike" spc="18">
                <a:solidFill>
                  <a:srgbClr val="000000"/>
                </a:solidFill>
                <a:latin typeface="Verdana"/>
              </a:rPr>
              <a:t> </a:t>
            </a:r>
            <a:r>
              <a:rPr lang="fr-FR" sz="1000" b="0" strike="noStrike" spc="-1">
                <a:solidFill>
                  <a:srgbClr val="000000"/>
                </a:solidFill>
                <a:latin typeface="Verdana"/>
              </a:rPr>
              <a:t>Humanités,</a:t>
            </a:r>
            <a:r>
              <a:rPr lang="fr-FR" sz="1000" b="0" strike="noStrike" spc="24">
                <a:solidFill>
                  <a:srgbClr val="000000"/>
                </a:solidFill>
                <a:latin typeface="Verdana"/>
              </a:rPr>
              <a:t> </a:t>
            </a:r>
            <a:r>
              <a:rPr lang="fr-FR" sz="1000" b="0" strike="noStrike" spc="-1">
                <a:solidFill>
                  <a:srgbClr val="000000"/>
                </a:solidFill>
                <a:latin typeface="Verdana"/>
              </a:rPr>
              <a:t>UMR</a:t>
            </a:r>
            <a:r>
              <a:rPr lang="fr-FR" sz="1000" b="0" strike="noStrike" spc="4">
                <a:solidFill>
                  <a:srgbClr val="000000"/>
                </a:solidFill>
                <a:latin typeface="Verdana"/>
              </a:rPr>
              <a:t> </a:t>
            </a:r>
            <a:r>
              <a:rPr lang="fr-FR" sz="1000" b="0" strike="noStrike" spc="-12">
                <a:solidFill>
                  <a:srgbClr val="000000"/>
                </a:solidFill>
                <a:latin typeface="Verdana"/>
              </a:rPr>
              <a:t>8529-</a:t>
            </a:r>
            <a:r>
              <a:rPr lang="fr-FR" sz="1000" b="0" strike="noStrike" spc="-1">
                <a:solidFill>
                  <a:srgbClr val="000000"/>
                </a:solidFill>
                <a:latin typeface="Verdana"/>
              </a:rPr>
              <a:t>IRHiS</a:t>
            </a:r>
            <a:r>
              <a:rPr lang="fr-FR" sz="1000" b="0" strike="noStrike" spc="18">
                <a:solidFill>
                  <a:srgbClr val="000000"/>
                </a:solidFill>
                <a:latin typeface="Verdana"/>
              </a:rPr>
              <a:t> </a:t>
            </a:r>
            <a:r>
              <a:rPr lang="fr-FR" sz="1000" b="0" strike="noStrike" spc="-1">
                <a:solidFill>
                  <a:srgbClr val="000000"/>
                </a:solidFill>
                <a:latin typeface="Verdana"/>
              </a:rPr>
              <a:t>: </a:t>
            </a:r>
            <a:r>
              <a:rPr lang="fr-FR" sz="1000" b="0" u="sng" strike="noStrike" spc="-12">
                <a:solidFill>
                  <a:srgbClr val="0000FF"/>
                </a:solidFill>
                <a:uFill>
                  <a:solidFill>
                    <a:srgbClr val="0462C1"/>
                  </a:solidFill>
                </a:uFill>
                <a:latin typeface="Verdana"/>
                <a:hlinkClick r:id="rId10"/>
              </a:rPr>
              <a:t>https://pro.univ-lille.fr/mathieu-vivas/</a:t>
            </a:r>
            <a:endParaRPr lang="fr-FR" sz="1000" b="0" strike="noStrike" spc="-1">
              <a:solidFill>
                <a:srgbClr val="000000"/>
              </a:solidFill>
              <a:latin typeface="Calibri"/>
            </a:endParaRPr>
          </a:p>
        </p:txBody>
      </p:sp>
      <p:sp>
        <p:nvSpPr>
          <p:cNvPr id="247" name="object 6"/>
          <p:cNvSpPr/>
          <p:nvPr/>
        </p:nvSpPr>
        <p:spPr>
          <a:xfrm>
            <a:off x="420480" y="4856400"/>
            <a:ext cx="11818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 VIVAS</a:t>
            </a:r>
            <a:r>
              <a:rPr lang="fr-FR" sz="1100" b="0" strike="noStrike" spc="-26">
                <a:solidFill>
                  <a:srgbClr val="000000"/>
                </a:solidFill>
                <a:latin typeface="Verdana"/>
              </a:rPr>
              <a:t> </a:t>
            </a:r>
            <a:r>
              <a:rPr lang="fr-FR" sz="1100" b="0" strike="noStrike" spc="-12">
                <a:solidFill>
                  <a:srgbClr val="000000"/>
                </a:solidFill>
                <a:latin typeface="Verdana"/>
              </a:rPr>
              <a:t>Mathieu</a:t>
            </a:r>
            <a:endParaRPr lang="fr-FR" sz="110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 name="PlaceHolder 1"/>
          <p:cNvSpPr>
            <a:spLocks noGrp="1"/>
          </p:cNvSpPr>
          <p:nvPr>
            <p:ph type="sldNum" idx="16"/>
          </p:nvPr>
        </p:nvSpPr>
        <p:spPr>
          <a:xfrm>
            <a:off x="8152560" y="603360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18</a:t>
            </a:r>
            <a:endParaRPr lang="fr-FR" sz="1200" b="0" strike="noStrike" spc="-1">
              <a:solidFill>
                <a:srgbClr val="000000"/>
              </a:solidFill>
              <a:latin typeface="Calibri"/>
            </a:endParaRPr>
          </a:p>
        </p:txBody>
      </p:sp>
      <p:sp>
        <p:nvSpPr>
          <p:cNvPr id="249" name="PlaceHolder 2"/>
          <p:cNvSpPr>
            <a:spLocks noGrp="1"/>
          </p:cNvSpPr>
          <p:nvPr>
            <p:ph type="title"/>
          </p:nvPr>
        </p:nvSpPr>
        <p:spPr>
          <a:xfrm>
            <a:off x="1116360" y="-46800"/>
            <a:ext cx="7358400" cy="1184040"/>
          </a:xfrm>
          <a:prstGeom prst="rect">
            <a:avLst/>
          </a:prstGeom>
          <a:noFill/>
          <a:ln w="0">
            <a:noFill/>
          </a:ln>
        </p:spPr>
        <p:txBody>
          <a:bodyPr lIns="0" tIns="38880" rIns="0" bIns="0" anchor="t">
            <a:noAutofit/>
          </a:bodyPr>
          <a:lstStyle/>
          <a:p>
            <a:pPr marL="1440" algn="ctr">
              <a:lnSpc>
                <a:spcPct val="100000"/>
              </a:lnSpc>
              <a:spcBef>
                <a:spcPts val="306"/>
              </a:spcBef>
              <a:buNone/>
            </a:pPr>
            <a:r>
              <a:rPr lang="fr-FR" sz="1600" b="0" strike="noStrike" spc="-1">
                <a:solidFill>
                  <a:srgbClr val="6157EC"/>
                </a:solidFill>
                <a:latin typeface="Verdana"/>
              </a:rPr>
              <a:t>Les</a:t>
            </a:r>
            <a:r>
              <a:rPr lang="fr-FR" sz="1600" b="0" strike="noStrike" spc="-41">
                <a:solidFill>
                  <a:srgbClr val="6157EC"/>
                </a:solidFill>
                <a:latin typeface="Verdana"/>
              </a:rPr>
              <a:t> </a:t>
            </a:r>
            <a:r>
              <a:rPr lang="fr-FR" sz="1600" b="0" strike="noStrike" spc="-1">
                <a:solidFill>
                  <a:srgbClr val="6157EC"/>
                </a:solidFill>
                <a:latin typeface="Verdana"/>
              </a:rPr>
              <a:t>acteurs</a:t>
            </a:r>
            <a:r>
              <a:rPr lang="fr-FR" sz="1600" b="0" strike="noStrike" spc="-26">
                <a:solidFill>
                  <a:srgbClr val="6157EC"/>
                </a:solidFill>
                <a:latin typeface="Verdana"/>
              </a:rPr>
              <a:t> </a:t>
            </a:r>
            <a:r>
              <a:rPr lang="fr-FR" sz="1600" b="0" strike="noStrike" spc="-1">
                <a:solidFill>
                  <a:srgbClr val="6157EC"/>
                </a:solidFill>
                <a:latin typeface="Verdana"/>
              </a:rPr>
              <a:t>en</a:t>
            </a:r>
            <a:r>
              <a:rPr lang="fr-FR" sz="1600" b="0" strike="noStrike" spc="-35">
                <a:solidFill>
                  <a:srgbClr val="6157EC"/>
                </a:solidFill>
                <a:latin typeface="Verdana"/>
              </a:rPr>
              <a:t> </a:t>
            </a:r>
            <a:r>
              <a:rPr lang="fr-FR" sz="1600" b="0" strike="noStrike" spc="-12">
                <a:solidFill>
                  <a:srgbClr val="6157EC"/>
                </a:solidFill>
                <a:latin typeface="Verdana"/>
              </a:rPr>
              <a:t>Archéologie</a:t>
            </a:r>
            <a:endParaRPr lang="fr-FR" sz="1600" b="0" strike="noStrike" spc="-1">
              <a:solidFill>
                <a:srgbClr val="000000"/>
              </a:solidFill>
              <a:latin typeface="Calibri"/>
            </a:endParaRPr>
          </a:p>
          <a:p>
            <a:pPr marL="1440" algn="ctr">
              <a:lnSpc>
                <a:spcPct val="100000"/>
              </a:lnSpc>
              <a:spcBef>
                <a:spcPts val="201"/>
              </a:spcBef>
              <a:buNone/>
            </a:pPr>
            <a:r>
              <a:rPr lang="fr-FR" sz="1600" b="0" strike="noStrike" spc="-1">
                <a:solidFill>
                  <a:srgbClr val="6157EC"/>
                </a:solidFill>
                <a:latin typeface="Verdana"/>
              </a:rPr>
              <a:t>intervenant</a:t>
            </a:r>
            <a:r>
              <a:rPr lang="fr-FR" sz="1600" b="0" strike="noStrike" spc="-46">
                <a:solidFill>
                  <a:srgbClr val="6157EC"/>
                </a:solidFill>
                <a:latin typeface="Verdana"/>
              </a:rPr>
              <a:t> </a:t>
            </a:r>
            <a:r>
              <a:rPr lang="fr-FR" sz="1600" b="0" strike="noStrike" spc="-1">
                <a:solidFill>
                  <a:srgbClr val="6157EC"/>
                </a:solidFill>
                <a:latin typeface="Verdana"/>
              </a:rPr>
              <a:t>dans</a:t>
            </a:r>
            <a:r>
              <a:rPr lang="fr-FR" sz="1600" b="0" strike="noStrike" spc="-46">
                <a:solidFill>
                  <a:srgbClr val="6157EC"/>
                </a:solidFill>
                <a:latin typeface="Verdana"/>
              </a:rPr>
              <a:t> </a:t>
            </a:r>
            <a:r>
              <a:rPr lang="fr-FR" sz="1600" b="0" strike="noStrike" spc="-1">
                <a:solidFill>
                  <a:srgbClr val="6157EC"/>
                </a:solidFill>
                <a:latin typeface="Verdana"/>
              </a:rPr>
              <a:t>le</a:t>
            </a:r>
            <a:r>
              <a:rPr lang="fr-FR" sz="1600" b="0" strike="noStrike" spc="-55">
                <a:solidFill>
                  <a:srgbClr val="6157EC"/>
                </a:solidFill>
                <a:latin typeface="Verdana"/>
              </a:rPr>
              <a:t> </a:t>
            </a:r>
            <a:r>
              <a:rPr lang="fr-FR" sz="1600" b="0" strike="noStrike" spc="-1">
                <a:solidFill>
                  <a:srgbClr val="6157EC"/>
                </a:solidFill>
                <a:latin typeface="Verdana"/>
              </a:rPr>
              <a:t>parcours</a:t>
            </a:r>
            <a:r>
              <a:rPr lang="fr-FR" sz="1600" b="0" strike="noStrike" spc="-32">
                <a:solidFill>
                  <a:srgbClr val="6157EC"/>
                </a:solidFill>
                <a:latin typeface="Verdana"/>
              </a:rPr>
              <a:t> </a:t>
            </a:r>
            <a:r>
              <a:rPr lang="fr-FR" sz="1600" b="0" strike="noStrike" spc="-1">
                <a:solidFill>
                  <a:srgbClr val="6157EC"/>
                </a:solidFill>
                <a:latin typeface="Verdana"/>
              </a:rPr>
              <a:t>de</a:t>
            </a:r>
            <a:r>
              <a:rPr lang="fr-FR" sz="1600" b="0" strike="noStrike" spc="-66">
                <a:solidFill>
                  <a:srgbClr val="6157EC"/>
                </a:solidFill>
                <a:latin typeface="Verdana"/>
              </a:rPr>
              <a:t> </a:t>
            </a:r>
            <a:r>
              <a:rPr lang="fr-FR" sz="1600" b="0" strike="noStrike" spc="-1">
                <a:solidFill>
                  <a:srgbClr val="6157EC"/>
                </a:solidFill>
                <a:latin typeface="Verdana"/>
              </a:rPr>
              <a:t>master</a:t>
            </a:r>
            <a:r>
              <a:rPr lang="fr-FR" sz="1600" b="0" strike="noStrike" spc="-26">
                <a:solidFill>
                  <a:srgbClr val="6157EC"/>
                </a:solidFill>
                <a:latin typeface="Verdana"/>
              </a:rPr>
              <a:t> </a:t>
            </a:r>
            <a:r>
              <a:rPr lang="fr-FR" sz="1600" b="1" strike="noStrike" spc="-1">
                <a:solidFill>
                  <a:srgbClr val="6157EC"/>
                </a:solidFill>
                <a:latin typeface="Verdana"/>
              </a:rPr>
              <a:t>Métiers</a:t>
            </a:r>
            <a:r>
              <a:rPr lang="fr-FR" sz="1600" b="1" strike="noStrike" spc="-41">
                <a:solidFill>
                  <a:srgbClr val="6157EC"/>
                </a:solidFill>
                <a:latin typeface="Verdana"/>
              </a:rPr>
              <a:t> </a:t>
            </a:r>
            <a:r>
              <a:rPr lang="fr-FR" sz="1600" b="1" strike="noStrike" spc="-1">
                <a:solidFill>
                  <a:srgbClr val="6157EC"/>
                </a:solidFill>
                <a:latin typeface="Verdana"/>
              </a:rPr>
              <a:t>de</a:t>
            </a:r>
            <a:r>
              <a:rPr lang="fr-FR" sz="1600" b="1" strike="noStrike" spc="-66">
                <a:solidFill>
                  <a:srgbClr val="6157EC"/>
                </a:solidFill>
                <a:latin typeface="Verdana"/>
              </a:rPr>
              <a:t> </a:t>
            </a:r>
            <a:r>
              <a:rPr lang="fr-FR" sz="1600" b="1" strike="noStrike" spc="-1">
                <a:solidFill>
                  <a:srgbClr val="6157EC"/>
                </a:solidFill>
                <a:latin typeface="Verdana"/>
              </a:rPr>
              <a:t>l’archéologie 1/2</a:t>
            </a:r>
            <a:endParaRPr lang="fr-FR" sz="1600" b="0" strike="noStrike" spc="-1">
              <a:solidFill>
                <a:srgbClr val="000000"/>
              </a:solidFill>
              <a:latin typeface="Calibri"/>
            </a:endParaRPr>
          </a:p>
        </p:txBody>
      </p:sp>
      <p:sp>
        <p:nvSpPr>
          <p:cNvPr id="250" name="object 3"/>
          <p:cNvSpPr/>
          <p:nvPr/>
        </p:nvSpPr>
        <p:spPr>
          <a:xfrm>
            <a:off x="603000" y="775800"/>
            <a:ext cx="1302840" cy="217440"/>
          </a:xfrm>
          <a:prstGeom prst="rect">
            <a:avLst/>
          </a:prstGeom>
          <a:noFill/>
          <a:ln w="0">
            <a:noFill/>
          </a:ln>
        </p:spPr>
        <p:style>
          <a:lnRef idx="0">
            <a:scrgbClr r="0" g="0" b="0"/>
          </a:lnRef>
          <a:fillRef idx="0">
            <a:scrgbClr r="0" g="0" b="0"/>
          </a:fillRef>
          <a:effectRef idx="0">
            <a:scrgbClr r="0" g="0" b="0"/>
          </a:effectRef>
          <a:fontRef idx="minor"/>
        </p:style>
        <p:txBody>
          <a:bodyPr lIns="0" tIns="50040" rIns="0" bIns="0" anchor="t">
            <a:spAutoFit/>
          </a:bodyPr>
          <a:lstStyle/>
          <a:p>
            <a:pPr marL="124920" indent="-113040">
              <a:lnSpc>
                <a:spcPct val="100000"/>
              </a:lnSpc>
              <a:spcBef>
                <a:spcPts val="394"/>
              </a:spcBef>
              <a:buClr>
                <a:srgbClr val="000000"/>
              </a:buClr>
              <a:buFont typeface="OpenSymbol"/>
              <a:buChar char="-"/>
              <a:tabLst>
                <a:tab pos="125640" algn="l"/>
              </a:tabLst>
            </a:pPr>
            <a:r>
              <a:rPr lang="fr-FR" sz="1100" b="0" strike="noStrike" spc="-1">
                <a:solidFill>
                  <a:srgbClr val="000000"/>
                </a:solidFill>
                <a:latin typeface="Verdana"/>
              </a:rPr>
              <a:t>BÉGHIN</a:t>
            </a:r>
            <a:r>
              <a:rPr lang="fr-FR" sz="1100" b="0" strike="noStrike" spc="-35">
                <a:solidFill>
                  <a:srgbClr val="000000"/>
                </a:solidFill>
                <a:latin typeface="Verdana"/>
              </a:rPr>
              <a:t> </a:t>
            </a:r>
            <a:r>
              <a:rPr lang="fr-FR" sz="1100" b="0" strike="noStrike" spc="-12">
                <a:solidFill>
                  <a:srgbClr val="000000"/>
                </a:solidFill>
                <a:latin typeface="Verdana"/>
              </a:rPr>
              <a:t>Mathieu</a:t>
            </a:r>
            <a:endParaRPr lang="fr-FR" sz="1100" b="0" strike="noStrike" spc="-1">
              <a:solidFill>
                <a:srgbClr val="000000"/>
              </a:solidFill>
              <a:latin typeface="Calibri"/>
            </a:endParaRPr>
          </a:p>
        </p:txBody>
      </p:sp>
      <p:sp>
        <p:nvSpPr>
          <p:cNvPr id="251" name="object 4"/>
          <p:cNvSpPr/>
          <p:nvPr/>
        </p:nvSpPr>
        <p:spPr>
          <a:xfrm>
            <a:off x="2286000" y="775800"/>
            <a:ext cx="7256520" cy="6273360"/>
          </a:xfrm>
          <a:prstGeom prst="rect">
            <a:avLst/>
          </a:prstGeom>
          <a:noFill/>
          <a:ln w="0">
            <a:noFill/>
          </a:ln>
        </p:spPr>
        <p:style>
          <a:lnRef idx="0">
            <a:scrgbClr r="0" g="0" b="0"/>
          </a:lnRef>
          <a:fillRef idx="0">
            <a:scrgbClr r="0" g="0" b="0"/>
          </a:fillRef>
          <a:effectRef idx="0">
            <a:scrgbClr r="0" g="0" b="0"/>
          </a:effectRef>
          <a:fontRef idx="minor"/>
        </p:style>
        <p:txBody>
          <a:bodyPr lIns="0" tIns="65520" rIns="0" bIns="0" anchor="t">
            <a:spAutoFit/>
          </a:bodyPr>
          <a:lstStyle/>
          <a:p>
            <a:pPr marL="12600">
              <a:lnSpc>
                <a:spcPct val="100000"/>
              </a:lnSpc>
              <a:spcBef>
                <a:spcPts val="516"/>
              </a:spcBef>
              <a:buNone/>
            </a:pPr>
            <a:r>
              <a:rPr lang="fr-FR" sz="1000" b="0" strike="noStrike" spc="-1">
                <a:solidFill>
                  <a:srgbClr val="000000"/>
                </a:solidFill>
                <a:latin typeface="Verdana"/>
              </a:rPr>
              <a:t>Responsable</a:t>
            </a:r>
            <a:r>
              <a:rPr lang="fr-FR" sz="1000" b="0" strike="noStrike" spc="-7">
                <a:solidFill>
                  <a:srgbClr val="000000"/>
                </a:solidFill>
                <a:latin typeface="Verdana"/>
              </a:rPr>
              <a:t> </a:t>
            </a:r>
            <a:r>
              <a:rPr lang="fr-FR" sz="1000" b="0" strike="noStrike" spc="-1">
                <a:solidFill>
                  <a:srgbClr val="000000"/>
                </a:solidFill>
                <a:latin typeface="Verdana"/>
              </a:rPr>
              <a:t>adjoint</a:t>
            </a:r>
            <a:r>
              <a:rPr lang="fr-FR" sz="1000" b="0" strike="noStrike" spc="-32">
                <a:solidFill>
                  <a:srgbClr val="000000"/>
                </a:solidFill>
                <a:latin typeface="Verdana"/>
              </a:rPr>
              <a:t> </a:t>
            </a:r>
            <a:r>
              <a:rPr lang="fr-FR" sz="1000" b="0" strike="noStrike" spc="-1">
                <a:solidFill>
                  <a:srgbClr val="000000"/>
                </a:solidFill>
                <a:latin typeface="Verdana"/>
              </a:rPr>
              <a:t>du</a:t>
            </a:r>
            <a:r>
              <a:rPr lang="fr-FR" sz="1000" b="0" strike="noStrike" spc="-35">
                <a:solidFill>
                  <a:srgbClr val="000000"/>
                </a:solidFill>
                <a:latin typeface="Verdana"/>
              </a:rPr>
              <a:t> </a:t>
            </a:r>
            <a:r>
              <a:rPr lang="fr-FR" sz="1000" b="0" strike="noStrike" spc="-1">
                <a:solidFill>
                  <a:srgbClr val="000000"/>
                </a:solidFill>
                <a:latin typeface="Verdana"/>
              </a:rPr>
              <a:t>Service</a:t>
            </a:r>
            <a:r>
              <a:rPr lang="fr-FR" sz="1000" b="0" strike="noStrike" spc="-15">
                <a:solidFill>
                  <a:srgbClr val="000000"/>
                </a:solidFill>
                <a:latin typeface="Verdana"/>
              </a:rPr>
              <a:t> </a:t>
            </a:r>
            <a:r>
              <a:rPr lang="fr-FR" sz="1000" b="0" strike="noStrike" spc="-1">
                <a:solidFill>
                  <a:srgbClr val="000000"/>
                </a:solidFill>
                <a:latin typeface="Verdana"/>
              </a:rPr>
              <a:t>Archéologique</a:t>
            </a:r>
            <a:r>
              <a:rPr lang="fr-FR" sz="1000" b="0" strike="noStrike" spc="-7">
                <a:solidFill>
                  <a:srgbClr val="000000"/>
                </a:solidFill>
                <a:latin typeface="Verdana"/>
              </a:rPr>
              <a:t> </a:t>
            </a:r>
            <a:r>
              <a:rPr lang="fr-FR" sz="1000" b="0" strike="noStrike" spc="-1">
                <a:solidFill>
                  <a:srgbClr val="000000"/>
                </a:solidFill>
                <a:latin typeface="Verdana"/>
              </a:rPr>
              <a:t>Municipal</a:t>
            </a:r>
            <a:r>
              <a:rPr lang="fr-FR" sz="1000" b="0" strike="noStrike" spc="-46">
                <a:solidFill>
                  <a:srgbClr val="000000"/>
                </a:solidFill>
                <a:latin typeface="Verdana"/>
              </a:rPr>
              <a:t> </a:t>
            </a:r>
            <a:r>
              <a:rPr lang="fr-FR" sz="1000" b="0" strike="noStrike" spc="-12">
                <a:solidFill>
                  <a:srgbClr val="000000"/>
                </a:solidFill>
                <a:latin typeface="Verdana"/>
              </a:rPr>
              <a:t>d’Arras</a:t>
            </a:r>
            <a:endParaRPr lang="fr-FR" sz="1000" b="0" strike="noStrike" spc="-1">
              <a:solidFill>
                <a:srgbClr val="000000"/>
              </a:solidFill>
              <a:latin typeface="Calibri"/>
            </a:endParaRPr>
          </a:p>
          <a:p>
            <a:pPr marL="12600">
              <a:lnSpc>
                <a:spcPct val="102000"/>
              </a:lnSpc>
              <a:spcBef>
                <a:spcPts val="374"/>
              </a:spcBef>
              <a:buNone/>
            </a:pPr>
            <a:endParaRPr lang="fr-FR" sz="1000" b="0" strike="noStrike" spc="-1">
              <a:solidFill>
                <a:srgbClr val="000000"/>
              </a:solidFill>
              <a:latin typeface="Calibri"/>
            </a:endParaRPr>
          </a:p>
          <a:p>
            <a:pPr marL="12600">
              <a:lnSpc>
                <a:spcPct val="102000"/>
              </a:lnSpc>
              <a:spcBef>
                <a:spcPts val="374"/>
              </a:spcBef>
              <a:buNone/>
            </a:pPr>
            <a:r>
              <a:rPr lang="fr-FR" sz="1000" b="0" strike="noStrike" spc="-1">
                <a:solidFill>
                  <a:srgbClr val="000000"/>
                </a:solidFill>
                <a:latin typeface="Verdana"/>
              </a:rPr>
              <a:t>Archéologue départemental, </a:t>
            </a:r>
            <a:r>
              <a:rPr lang="fr-FR" sz="900" b="0" strike="noStrike" spc="-1">
                <a:solidFill>
                  <a:srgbClr val="000000"/>
                </a:solidFill>
                <a:latin typeface="Verdana"/>
                <a:ea typeface="Verdana"/>
              </a:rPr>
              <a:t>Service archéologie et patrimoine du Département du Nord, ArScan UMR 7041 équipe TranSphères</a:t>
            </a:r>
            <a:endParaRPr lang="fr-FR" sz="900" b="0" strike="noStrike" spc="-1">
              <a:solidFill>
                <a:srgbClr val="000000"/>
              </a:solidFill>
              <a:latin typeface="Calibri"/>
            </a:endParaRPr>
          </a:p>
          <a:p>
            <a:pPr marL="12600">
              <a:lnSpc>
                <a:spcPct val="102000"/>
              </a:lnSpc>
              <a:spcBef>
                <a:spcPts val="374"/>
              </a:spcBef>
              <a:buNone/>
            </a:pPr>
            <a:endParaRPr lang="fr-FR" sz="900" b="0" strike="noStrike" spc="-1">
              <a:solidFill>
                <a:srgbClr val="000000"/>
              </a:solidFill>
              <a:latin typeface="Calibri"/>
            </a:endParaRPr>
          </a:p>
          <a:p>
            <a:pPr marL="12600">
              <a:lnSpc>
                <a:spcPct val="102000"/>
              </a:lnSpc>
              <a:spcBef>
                <a:spcPts val="374"/>
              </a:spcBef>
              <a:buNone/>
            </a:pPr>
            <a:r>
              <a:rPr lang="fr-FR" sz="1000" b="0" strike="noStrike" spc="-1">
                <a:solidFill>
                  <a:srgbClr val="000000"/>
                </a:solidFill>
                <a:latin typeface="Verdana"/>
                <a:ea typeface="Verdana"/>
              </a:rPr>
              <a:t>Chargé</a:t>
            </a:r>
            <a:r>
              <a:rPr lang="fr-FR" sz="1000" b="0" strike="noStrike" spc="-21">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26">
                <a:solidFill>
                  <a:srgbClr val="000000"/>
                </a:solidFill>
                <a:latin typeface="Verdana"/>
                <a:ea typeface="Verdana"/>
              </a:rPr>
              <a:t> </a:t>
            </a:r>
            <a:r>
              <a:rPr lang="fr-FR" sz="1000" b="0" strike="noStrike" spc="-1">
                <a:solidFill>
                  <a:srgbClr val="000000"/>
                </a:solidFill>
                <a:latin typeface="Verdana"/>
                <a:ea typeface="Verdana"/>
              </a:rPr>
              <a:t>la</a:t>
            </a:r>
            <a:r>
              <a:rPr lang="fr-FR" sz="1000" b="0" strike="noStrike" spc="-41">
                <a:solidFill>
                  <a:srgbClr val="000000"/>
                </a:solidFill>
                <a:latin typeface="Verdana"/>
                <a:ea typeface="Verdana"/>
              </a:rPr>
              <a:t> </a:t>
            </a:r>
            <a:r>
              <a:rPr lang="fr-FR" sz="1000" b="0" strike="noStrike" spc="-1">
                <a:solidFill>
                  <a:srgbClr val="000000"/>
                </a:solidFill>
                <a:latin typeface="Verdana"/>
                <a:ea typeface="Verdana"/>
              </a:rPr>
              <a:t>Carte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archéologique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(département</a:t>
            </a:r>
            <a:r>
              <a:rPr lang="fr-FR" sz="1000" b="0" strike="noStrike" spc="29">
                <a:solidFill>
                  <a:srgbClr val="000000"/>
                </a:solidFill>
                <a:latin typeface="Verdana"/>
                <a:ea typeface="Verdana"/>
              </a:rPr>
              <a:t> </a:t>
            </a:r>
            <a:r>
              <a:rPr lang="fr-FR" sz="1000" b="0" strike="noStrike" spc="-1">
                <a:solidFill>
                  <a:srgbClr val="000000"/>
                </a:solidFill>
                <a:latin typeface="Verdana"/>
                <a:ea typeface="Verdana"/>
              </a:rPr>
              <a:t>du</a:t>
            </a:r>
            <a:r>
              <a:rPr lang="fr-FR" sz="1000" b="0" strike="noStrike" spc="-32">
                <a:solidFill>
                  <a:srgbClr val="000000"/>
                </a:solidFill>
                <a:latin typeface="Verdana"/>
                <a:ea typeface="Verdana"/>
              </a:rPr>
              <a:t> </a:t>
            </a:r>
            <a:r>
              <a:rPr lang="fr-FR" sz="1000" b="0" strike="noStrike" spc="-12">
                <a:solidFill>
                  <a:srgbClr val="000000"/>
                </a:solidFill>
                <a:latin typeface="Verdana"/>
                <a:ea typeface="Verdana"/>
              </a:rPr>
              <a:t>Pas-de-</a:t>
            </a:r>
            <a:r>
              <a:rPr lang="fr-FR" sz="1000" b="0" strike="noStrike" spc="-1">
                <a:solidFill>
                  <a:srgbClr val="000000"/>
                </a:solidFill>
                <a:latin typeface="Verdana"/>
                <a:ea typeface="Verdana"/>
              </a:rPr>
              <a:t>Calais),</a:t>
            </a:r>
            <a:r>
              <a:rPr lang="fr-FR" sz="1000" b="0" strike="noStrike" spc="-32">
                <a:solidFill>
                  <a:srgbClr val="000000"/>
                </a:solidFill>
                <a:latin typeface="Verdana"/>
                <a:ea typeface="Verdana"/>
              </a:rPr>
              <a:t> </a:t>
            </a:r>
            <a:r>
              <a:rPr lang="fr-FR" sz="1000" b="0" strike="noStrike" spc="-1">
                <a:solidFill>
                  <a:srgbClr val="000000"/>
                </a:solidFill>
                <a:latin typeface="Verdana"/>
                <a:ea typeface="Verdana"/>
              </a:rPr>
              <a:t>DRAC</a:t>
            </a:r>
            <a:r>
              <a:rPr lang="fr-FR" sz="1000" b="0" strike="noStrike" spc="-15">
                <a:solidFill>
                  <a:srgbClr val="000000"/>
                </a:solidFill>
                <a:latin typeface="Verdana"/>
                <a:ea typeface="Verdana"/>
              </a:rPr>
              <a:t> </a:t>
            </a:r>
            <a:r>
              <a:rPr lang="fr-FR" sz="1000" b="0" strike="noStrike" spc="-12">
                <a:solidFill>
                  <a:srgbClr val="000000"/>
                </a:solidFill>
                <a:latin typeface="Verdana"/>
                <a:ea typeface="Verdana"/>
              </a:rPr>
              <a:t>Hauts-</a:t>
            </a:r>
            <a:r>
              <a:rPr lang="fr-FR" sz="1000" b="0" strike="noStrike" spc="-26">
                <a:solidFill>
                  <a:srgbClr val="000000"/>
                </a:solidFill>
                <a:latin typeface="Verdana"/>
                <a:ea typeface="Verdana"/>
              </a:rPr>
              <a:t>de- </a:t>
            </a:r>
            <a:r>
              <a:rPr lang="fr-FR" sz="1000" b="0" strike="noStrike" spc="-1">
                <a:solidFill>
                  <a:srgbClr val="000000"/>
                </a:solidFill>
                <a:latin typeface="Verdana"/>
                <a:ea typeface="Verdana"/>
              </a:rPr>
              <a:t>France</a:t>
            </a:r>
            <a:r>
              <a:rPr lang="fr-FR" sz="1000" b="0" strike="noStrike" spc="-21">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26">
                <a:solidFill>
                  <a:srgbClr val="000000"/>
                </a:solidFill>
                <a:latin typeface="Verdana"/>
                <a:ea typeface="Verdana"/>
              </a:rPr>
              <a:t> </a:t>
            </a:r>
            <a:r>
              <a:rPr lang="fr-FR" sz="1000" b="0" strike="noStrike" spc="-1">
                <a:solidFill>
                  <a:srgbClr val="000000"/>
                </a:solidFill>
                <a:latin typeface="Verdana"/>
                <a:ea typeface="Verdana"/>
              </a:rPr>
              <a:t>Service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régional</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26">
                <a:solidFill>
                  <a:srgbClr val="000000"/>
                </a:solidFill>
                <a:latin typeface="Verdana"/>
                <a:ea typeface="Verdana"/>
              </a:rPr>
              <a:t> </a:t>
            </a:r>
            <a:r>
              <a:rPr lang="fr-FR" sz="1000" b="0" strike="noStrike" spc="-1">
                <a:solidFill>
                  <a:srgbClr val="000000"/>
                </a:solidFill>
                <a:latin typeface="Verdana"/>
                <a:ea typeface="Verdana"/>
              </a:rPr>
              <a:t>l’Archéologie,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UMR</a:t>
            </a:r>
            <a:r>
              <a:rPr lang="fr-FR" sz="1000" b="0" strike="noStrike" spc="-21">
                <a:solidFill>
                  <a:srgbClr val="000000"/>
                </a:solidFill>
                <a:latin typeface="Verdana"/>
                <a:ea typeface="Verdana"/>
              </a:rPr>
              <a:t> </a:t>
            </a:r>
            <a:r>
              <a:rPr lang="fr-FR" sz="1000" b="0" strike="noStrike" spc="-12">
                <a:solidFill>
                  <a:srgbClr val="000000"/>
                </a:solidFill>
                <a:latin typeface="Verdana"/>
                <a:ea typeface="Verdana"/>
              </a:rPr>
              <a:t>8164-HALMA</a:t>
            </a:r>
            <a:endParaRPr lang="fr-FR" sz="1000" b="0" strike="noStrike" spc="-1">
              <a:solidFill>
                <a:srgbClr val="000000"/>
              </a:solidFill>
              <a:latin typeface="Calibri"/>
            </a:endParaRPr>
          </a:p>
          <a:p>
            <a:pPr marL="12600">
              <a:lnSpc>
                <a:spcPct val="102000"/>
              </a:lnSpc>
              <a:spcBef>
                <a:spcPts val="371"/>
              </a:spcBef>
              <a:buNone/>
            </a:pPr>
            <a:endParaRPr lang="fr-FR" sz="1000" b="0" strike="noStrike" spc="-1">
              <a:solidFill>
                <a:srgbClr val="000000"/>
              </a:solidFill>
              <a:latin typeface="Calibri"/>
            </a:endParaRPr>
          </a:p>
          <a:p>
            <a:pPr marL="12600">
              <a:lnSpc>
                <a:spcPct val="102000"/>
              </a:lnSpc>
              <a:spcBef>
                <a:spcPts val="371"/>
              </a:spcBef>
              <a:buNone/>
            </a:pPr>
            <a:r>
              <a:rPr lang="fr-FR" sz="1000" b="0" strike="noStrike" spc="-1">
                <a:solidFill>
                  <a:srgbClr val="000000"/>
                </a:solidFill>
                <a:latin typeface="Verdana"/>
                <a:ea typeface="Verdana"/>
              </a:rPr>
              <a:t>Ingénieur</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recherche,</a:t>
            </a:r>
            <a:r>
              <a:rPr lang="fr-FR" sz="1000" b="0" strike="noStrike" spc="29">
                <a:solidFill>
                  <a:srgbClr val="000000"/>
                </a:solidFill>
                <a:latin typeface="Verdana"/>
                <a:ea typeface="Verdana"/>
              </a:rPr>
              <a:t> </a:t>
            </a:r>
            <a:r>
              <a:rPr lang="fr-FR" sz="1000" b="0" strike="noStrike" spc="-1">
                <a:solidFill>
                  <a:srgbClr val="000000"/>
                </a:solidFill>
                <a:latin typeface="Verdana"/>
                <a:ea typeface="Verdana"/>
              </a:rPr>
              <a:t>INRAP</a:t>
            </a:r>
            <a:r>
              <a:rPr lang="fr-FR" sz="1000" b="0" strike="noStrike" spc="-15">
                <a:solidFill>
                  <a:srgbClr val="000000"/>
                </a:solidFill>
                <a:latin typeface="Verdana"/>
                <a:ea typeface="Verdana"/>
              </a:rPr>
              <a:t> </a:t>
            </a:r>
            <a:r>
              <a:rPr lang="fr-FR" sz="1000" b="0" strike="noStrike" spc="-12">
                <a:solidFill>
                  <a:srgbClr val="000000"/>
                </a:solidFill>
                <a:latin typeface="Verdana"/>
                <a:ea typeface="Verdana"/>
              </a:rPr>
              <a:t>Hauts-de-</a:t>
            </a:r>
            <a:r>
              <a:rPr lang="fr-FR" sz="1000" b="0" strike="noStrike" spc="-1">
                <a:solidFill>
                  <a:srgbClr val="000000"/>
                </a:solidFill>
                <a:latin typeface="Verdana"/>
                <a:ea typeface="Verdana"/>
              </a:rPr>
              <a:t>France</a:t>
            </a:r>
            <a:r>
              <a:rPr lang="fr-FR" sz="1000" b="0" strike="noStrike" spc="4">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32">
                <a:solidFill>
                  <a:srgbClr val="000000"/>
                </a:solidFill>
                <a:latin typeface="Verdana"/>
                <a:ea typeface="Verdana"/>
              </a:rPr>
              <a:t> </a:t>
            </a:r>
            <a:r>
              <a:rPr lang="fr-FR" sz="1000" b="0" strike="noStrike" spc="-1">
                <a:solidFill>
                  <a:srgbClr val="000000"/>
                </a:solidFill>
                <a:latin typeface="Verdana"/>
                <a:ea typeface="Verdana"/>
              </a:rPr>
              <a:t>Direction</a:t>
            </a:r>
            <a:r>
              <a:rPr lang="fr-FR" sz="1000" b="0" strike="noStrike" spc="-12">
                <a:solidFill>
                  <a:srgbClr val="000000"/>
                </a:solidFill>
                <a:latin typeface="Verdana"/>
                <a:ea typeface="Verdana"/>
              </a:rPr>
              <a:t> inter-</a:t>
            </a:r>
            <a:r>
              <a:rPr lang="fr-FR" sz="1000" b="0" strike="noStrike" spc="-1">
                <a:solidFill>
                  <a:srgbClr val="000000"/>
                </a:solidFill>
                <a:latin typeface="Verdana"/>
                <a:ea typeface="Verdana"/>
              </a:rPr>
              <a:t>régionale</a:t>
            </a:r>
            <a:r>
              <a:rPr lang="fr-FR" sz="1000" b="0" strike="noStrike" spc="-21">
                <a:solidFill>
                  <a:srgbClr val="000000"/>
                </a:solidFill>
                <a:latin typeface="Verdana"/>
                <a:ea typeface="Verdana"/>
              </a:rPr>
              <a:t> </a:t>
            </a:r>
            <a:r>
              <a:rPr lang="fr-FR" sz="1000" b="0" strike="noStrike" spc="-12">
                <a:solidFill>
                  <a:srgbClr val="000000"/>
                </a:solidFill>
                <a:latin typeface="Verdana"/>
                <a:ea typeface="Verdana"/>
              </a:rPr>
              <a:t>Nord- </a:t>
            </a:r>
            <a:r>
              <a:rPr lang="fr-FR" sz="1000" b="0" strike="noStrike" spc="-1">
                <a:solidFill>
                  <a:srgbClr val="000000"/>
                </a:solidFill>
                <a:latin typeface="Verdana"/>
                <a:ea typeface="Verdana"/>
              </a:rPr>
              <a:t>Picardie,</a:t>
            </a:r>
            <a:r>
              <a:rPr lang="fr-FR" sz="1000" b="0" strike="noStrike" spc="-32">
                <a:solidFill>
                  <a:srgbClr val="000000"/>
                </a:solidFill>
                <a:latin typeface="Verdana"/>
                <a:ea typeface="Verdana"/>
              </a:rPr>
              <a:t> </a:t>
            </a:r>
            <a:r>
              <a:rPr lang="fr-FR" sz="1000" b="0" strike="noStrike" spc="-1">
                <a:solidFill>
                  <a:srgbClr val="000000"/>
                </a:solidFill>
                <a:latin typeface="Verdana"/>
                <a:ea typeface="Verdana"/>
              </a:rPr>
              <a:t>UMR</a:t>
            </a:r>
            <a:r>
              <a:rPr lang="fr-FR" sz="1000" b="0" strike="noStrike" spc="-15">
                <a:solidFill>
                  <a:srgbClr val="000000"/>
                </a:solidFill>
                <a:latin typeface="Verdana"/>
                <a:ea typeface="Verdana"/>
              </a:rPr>
              <a:t> </a:t>
            </a:r>
            <a:r>
              <a:rPr lang="fr-FR" sz="1000" b="0" strike="noStrike" spc="-12">
                <a:solidFill>
                  <a:srgbClr val="000000"/>
                </a:solidFill>
                <a:latin typeface="Verdana"/>
                <a:ea typeface="Verdana"/>
              </a:rPr>
              <a:t>7041-ArScAn</a:t>
            </a:r>
            <a:endParaRPr lang="fr-FR" sz="1000" b="0" strike="noStrike" spc="-1">
              <a:solidFill>
                <a:srgbClr val="000000"/>
              </a:solidFill>
              <a:latin typeface="Calibri"/>
            </a:endParaRPr>
          </a:p>
          <a:p>
            <a:pPr marL="12600">
              <a:lnSpc>
                <a:spcPct val="102000"/>
              </a:lnSpc>
              <a:spcBef>
                <a:spcPts val="371"/>
              </a:spcBef>
              <a:buNone/>
            </a:pPr>
            <a:endParaRPr lang="fr-FR" sz="1000" b="0" strike="noStrike" spc="-1">
              <a:solidFill>
                <a:srgbClr val="000000"/>
              </a:solidFill>
              <a:latin typeface="Calibri"/>
            </a:endParaRPr>
          </a:p>
          <a:p>
            <a:pPr marL="12600">
              <a:lnSpc>
                <a:spcPct val="100000"/>
              </a:lnSpc>
              <a:spcBef>
                <a:spcPts val="420"/>
              </a:spcBef>
              <a:buNone/>
            </a:pPr>
            <a:r>
              <a:rPr lang="fr-FR" sz="1000" b="0" strike="noStrike" spc="-1">
                <a:solidFill>
                  <a:srgbClr val="000000"/>
                </a:solidFill>
                <a:latin typeface="Verdana"/>
                <a:ea typeface="Verdana"/>
              </a:rPr>
              <a:t>Archéologue départementale,</a:t>
            </a:r>
            <a:r>
              <a:rPr lang="fr-FR" sz="1000" b="0" strike="noStrike" spc="4">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46">
                <a:solidFill>
                  <a:srgbClr val="000000"/>
                </a:solidFill>
                <a:latin typeface="Verdana"/>
                <a:ea typeface="Verdana"/>
              </a:rPr>
              <a:t> </a:t>
            </a:r>
            <a:r>
              <a:rPr lang="fr-FR" sz="1000" b="0" strike="noStrike" spc="-1">
                <a:solidFill>
                  <a:srgbClr val="000000"/>
                </a:solidFill>
                <a:latin typeface="Verdana"/>
                <a:ea typeface="Verdana"/>
              </a:rPr>
              <a:t>Département</a:t>
            </a:r>
            <a:r>
              <a:rPr lang="fr-FR" sz="1000" b="0" strike="noStrike" spc="18">
                <a:solidFill>
                  <a:srgbClr val="000000"/>
                </a:solidFill>
                <a:latin typeface="Verdana"/>
                <a:ea typeface="Verdana"/>
              </a:rPr>
              <a:t> </a:t>
            </a:r>
            <a:r>
              <a:rPr lang="fr-FR" sz="1000" b="0" strike="noStrike" spc="-1">
                <a:solidFill>
                  <a:srgbClr val="000000"/>
                </a:solidFill>
                <a:latin typeface="Verdana"/>
                <a:ea typeface="Verdana"/>
              </a:rPr>
              <a:t>du</a:t>
            </a:r>
            <a:r>
              <a:rPr lang="fr-FR" sz="1000" b="0" strike="noStrike" spc="-35">
                <a:solidFill>
                  <a:srgbClr val="000000"/>
                </a:solidFill>
                <a:latin typeface="Verdana"/>
                <a:ea typeface="Verdana"/>
              </a:rPr>
              <a:t> </a:t>
            </a:r>
            <a:r>
              <a:rPr lang="fr-FR" sz="1000" b="0" strike="noStrike" spc="-12">
                <a:solidFill>
                  <a:srgbClr val="000000"/>
                </a:solidFill>
                <a:latin typeface="Verdana"/>
                <a:ea typeface="Verdana"/>
              </a:rPr>
              <a:t>Pas-de-</a:t>
            </a:r>
            <a:r>
              <a:rPr lang="fr-FR" sz="1000" b="0" strike="noStrike" spc="-1">
                <a:solidFill>
                  <a:srgbClr val="000000"/>
                </a:solidFill>
                <a:latin typeface="Verdana"/>
                <a:ea typeface="Verdana"/>
              </a:rPr>
              <a:t>Calais</a:t>
            </a:r>
            <a:r>
              <a:rPr lang="fr-FR" sz="1000" b="0" strike="noStrike" spc="-52">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41">
                <a:solidFill>
                  <a:srgbClr val="000000"/>
                </a:solidFill>
                <a:latin typeface="Verdana"/>
                <a:ea typeface="Verdana"/>
              </a:rPr>
              <a:t> </a:t>
            </a:r>
            <a:r>
              <a:rPr lang="fr-FR" sz="1000" b="0" strike="noStrike" spc="-1">
                <a:solidFill>
                  <a:srgbClr val="000000"/>
                </a:solidFill>
                <a:latin typeface="Verdana"/>
                <a:ea typeface="Verdana"/>
              </a:rPr>
              <a:t>archéologie du bâti :</a:t>
            </a:r>
            <a:r>
              <a:rPr lang="fr-FR" sz="1000" b="0" strike="noStrike" spc="-41">
                <a:solidFill>
                  <a:srgbClr val="000000"/>
                </a:solidFill>
                <a:latin typeface="Verdana"/>
                <a:ea typeface="Verdana"/>
              </a:rPr>
              <a:t> </a:t>
            </a:r>
            <a:r>
              <a:rPr lang="fr-FR" sz="1000" b="0" strike="noStrike" spc="-12">
                <a:solidFill>
                  <a:srgbClr val="000000"/>
                </a:solidFill>
                <a:latin typeface="Verdana"/>
                <a:ea typeface="Verdana"/>
              </a:rPr>
              <a:t>Service</a:t>
            </a:r>
            <a:endParaRPr lang="fr-FR" sz="1000" b="0" strike="noStrike" spc="-1">
              <a:solidFill>
                <a:srgbClr val="000000"/>
              </a:solidFill>
              <a:latin typeface="Calibri"/>
            </a:endParaRPr>
          </a:p>
          <a:p>
            <a:pPr marL="12600">
              <a:lnSpc>
                <a:spcPct val="100000"/>
              </a:lnSpc>
              <a:spcBef>
                <a:spcPts val="31"/>
              </a:spcBef>
              <a:buNone/>
            </a:pPr>
            <a:r>
              <a:rPr lang="fr-FR" sz="1000" b="0" strike="noStrike" spc="-1">
                <a:solidFill>
                  <a:srgbClr val="000000"/>
                </a:solidFill>
                <a:latin typeface="Verdana"/>
                <a:ea typeface="Verdana"/>
              </a:rPr>
              <a:t>d’Archéologie</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préventive</a:t>
            </a:r>
            <a:endParaRPr lang="fr-FR" sz="1000" b="0" strike="noStrike" spc="-1">
              <a:solidFill>
                <a:srgbClr val="000000"/>
              </a:solidFill>
              <a:latin typeface="Calibri"/>
            </a:endParaRPr>
          </a:p>
          <a:p>
            <a:pPr marL="12600">
              <a:lnSpc>
                <a:spcPts val="1599"/>
              </a:lnSpc>
              <a:spcBef>
                <a:spcPts val="20"/>
              </a:spcBef>
              <a:buNone/>
            </a:pPr>
            <a:endParaRPr lang="fr-FR" sz="1000" b="0" strike="noStrike" spc="-1">
              <a:solidFill>
                <a:srgbClr val="000000"/>
              </a:solidFill>
              <a:latin typeface="Calibri"/>
            </a:endParaRPr>
          </a:p>
          <a:p>
            <a:pPr marL="12600">
              <a:lnSpc>
                <a:spcPts val="1599"/>
              </a:lnSpc>
              <a:spcBef>
                <a:spcPts val="20"/>
              </a:spcBef>
              <a:buNone/>
            </a:pPr>
            <a:r>
              <a:rPr lang="fr-FR" sz="1000" b="0" strike="noStrike" spc="-1">
                <a:solidFill>
                  <a:srgbClr val="000000"/>
                </a:solidFill>
                <a:latin typeface="Verdana"/>
                <a:ea typeface="Verdana"/>
              </a:rPr>
              <a:t>Cheffe du</a:t>
            </a:r>
            <a:r>
              <a:rPr lang="fr-FR" sz="1000" b="0" strike="noStrike" spc="-26">
                <a:solidFill>
                  <a:srgbClr val="000000"/>
                </a:solidFill>
                <a:latin typeface="Verdana"/>
                <a:ea typeface="Verdana"/>
              </a:rPr>
              <a:t> </a:t>
            </a:r>
            <a:r>
              <a:rPr lang="fr-FR" sz="1000" b="0" strike="noStrike" spc="-1">
                <a:solidFill>
                  <a:srgbClr val="000000"/>
                </a:solidFill>
                <a:latin typeface="Verdana"/>
                <a:ea typeface="Verdana"/>
              </a:rPr>
              <a:t>Service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archéologie,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Ville</a:t>
            </a:r>
            <a:r>
              <a:rPr lang="fr-FR" sz="1000" b="0" strike="noStrike" spc="-52">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26">
                <a:solidFill>
                  <a:srgbClr val="000000"/>
                </a:solidFill>
                <a:latin typeface="Verdana"/>
                <a:ea typeface="Verdana"/>
              </a:rPr>
              <a:t> </a:t>
            </a:r>
            <a:r>
              <a:rPr lang="fr-FR" sz="1000" b="0" strike="noStrike" spc="-12">
                <a:solidFill>
                  <a:srgbClr val="000000"/>
                </a:solidFill>
                <a:latin typeface="Verdana"/>
                <a:ea typeface="Verdana"/>
              </a:rPr>
              <a:t>Boulogne-</a:t>
            </a:r>
            <a:r>
              <a:rPr lang="fr-FR" sz="1000" b="0" strike="noStrike" spc="-21">
                <a:solidFill>
                  <a:srgbClr val="000000"/>
                </a:solidFill>
                <a:latin typeface="Verdana"/>
                <a:ea typeface="Verdana"/>
              </a:rPr>
              <a:t>sur-</a:t>
            </a:r>
            <a:endParaRPr lang="fr-FR" sz="1000" b="0" strike="noStrike" spc="-1">
              <a:solidFill>
                <a:srgbClr val="000000"/>
              </a:solidFill>
              <a:latin typeface="Calibri"/>
            </a:endParaRPr>
          </a:p>
          <a:p>
            <a:pPr marL="12600">
              <a:lnSpc>
                <a:spcPts val="1100"/>
              </a:lnSpc>
              <a:buNone/>
            </a:pPr>
            <a:r>
              <a:rPr lang="fr-FR" sz="1000" b="0" strike="noStrike" spc="-1">
                <a:solidFill>
                  <a:srgbClr val="000000"/>
                </a:solidFill>
                <a:latin typeface="Verdana"/>
                <a:ea typeface="Verdana"/>
              </a:rPr>
              <a:t>Mer,</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UMR</a:t>
            </a:r>
            <a:r>
              <a:rPr lang="fr-FR" sz="1000" b="0" strike="noStrike" spc="-21">
                <a:solidFill>
                  <a:srgbClr val="000000"/>
                </a:solidFill>
                <a:latin typeface="Verdana"/>
                <a:ea typeface="Verdana"/>
              </a:rPr>
              <a:t> </a:t>
            </a:r>
            <a:r>
              <a:rPr lang="fr-FR" sz="1000" b="0" strike="noStrike" spc="-12">
                <a:solidFill>
                  <a:srgbClr val="000000"/>
                </a:solidFill>
                <a:latin typeface="Verdana"/>
                <a:ea typeface="Verdana"/>
              </a:rPr>
              <a:t>8164-</a:t>
            </a:r>
            <a:r>
              <a:rPr lang="fr-FR" sz="1000" b="0" strike="noStrike" spc="-21">
                <a:solidFill>
                  <a:srgbClr val="000000"/>
                </a:solidFill>
                <a:latin typeface="Verdana"/>
                <a:ea typeface="Verdana"/>
              </a:rPr>
              <a:t>HALMA</a:t>
            </a:r>
            <a:endParaRPr lang="fr-FR" sz="1000" b="0" strike="noStrike" spc="-1">
              <a:solidFill>
                <a:srgbClr val="000000"/>
              </a:solidFill>
              <a:latin typeface="Calibri"/>
            </a:endParaRPr>
          </a:p>
          <a:p>
            <a:pPr marL="12600">
              <a:lnSpc>
                <a:spcPts val="1599"/>
              </a:lnSpc>
              <a:spcBef>
                <a:spcPts val="20"/>
              </a:spcBef>
              <a:buNone/>
            </a:pPr>
            <a:endParaRPr lang="fr-FR" sz="1000" b="0" strike="noStrike" spc="-1">
              <a:solidFill>
                <a:srgbClr val="000000"/>
              </a:solidFill>
              <a:latin typeface="Calibri"/>
            </a:endParaRPr>
          </a:p>
          <a:p>
            <a:pPr marL="12600">
              <a:lnSpc>
                <a:spcPts val="1599"/>
              </a:lnSpc>
              <a:spcBef>
                <a:spcPts val="20"/>
              </a:spcBef>
              <a:buNone/>
            </a:pPr>
            <a:r>
              <a:rPr lang="fr-FR" sz="1000" b="0" strike="noStrike" spc="-1">
                <a:solidFill>
                  <a:srgbClr val="000000"/>
                </a:solidFill>
                <a:latin typeface="Verdana"/>
                <a:ea typeface="Verdana"/>
              </a:rPr>
              <a:t>Ingénieur</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recherche,</a:t>
            </a:r>
            <a:r>
              <a:rPr lang="fr-FR" sz="1000" b="0" strike="noStrike" spc="29">
                <a:solidFill>
                  <a:srgbClr val="000000"/>
                </a:solidFill>
                <a:latin typeface="Verdana"/>
                <a:ea typeface="Verdana"/>
              </a:rPr>
              <a:t> </a:t>
            </a:r>
            <a:r>
              <a:rPr lang="fr-FR" sz="1000" b="0" strike="noStrike" spc="-1">
                <a:solidFill>
                  <a:srgbClr val="000000"/>
                </a:solidFill>
                <a:latin typeface="Verdana"/>
                <a:ea typeface="Verdana"/>
              </a:rPr>
              <a:t>INRAP</a:t>
            </a:r>
            <a:r>
              <a:rPr lang="fr-FR" sz="1000" b="0" strike="noStrike" spc="-15">
                <a:solidFill>
                  <a:srgbClr val="000000"/>
                </a:solidFill>
                <a:latin typeface="Verdana"/>
                <a:ea typeface="Verdana"/>
              </a:rPr>
              <a:t> </a:t>
            </a:r>
            <a:r>
              <a:rPr lang="fr-FR" sz="1000" b="0" strike="noStrike" spc="-12">
                <a:solidFill>
                  <a:srgbClr val="000000"/>
                </a:solidFill>
                <a:latin typeface="Verdana"/>
                <a:ea typeface="Verdana"/>
              </a:rPr>
              <a:t>Hauts-de-</a:t>
            </a:r>
            <a:r>
              <a:rPr lang="fr-FR" sz="1000" b="0" strike="noStrike" spc="-1">
                <a:solidFill>
                  <a:srgbClr val="000000"/>
                </a:solidFill>
                <a:latin typeface="Verdana"/>
                <a:ea typeface="Verdana"/>
              </a:rPr>
              <a:t>France</a:t>
            </a:r>
            <a:r>
              <a:rPr lang="fr-FR" sz="1000" b="0" strike="noStrike" spc="4">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32">
                <a:solidFill>
                  <a:srgbClr val="000000"/>
                </a:solidFill>
                <a:latin typeface="Verdana"/>
                <a:ea typeface="Verdana"/>
              </a:rPr>
              <a:t> </a:t>
            </a:r>
            <a:r>
              <a:rPr lang="fr-FR" sz="1000" b="0" strike="noStrike" spc="-1">
                <a:solidFill>
                  <a:srgbClr val="000000"/>
                </a:solidFill>
                <a:latin typeface="Verdana"/>
                <a:ea typeface="Verdana"/>
              </a:rPr>
              <a:t>Direction</a:t>
            </a:r>
            <a:r>
              <a:rPr lang="fr-FR" sz="1000" b="0" strike="noStrike" spc="-12">
                <a:solidFill>
                  <a:srgbClr val="000000"/>
                </a:solidFill>
                <a:latin typeface="Verdana"/>
                <a:ea typeface="Verdana"/>
              </a:rPr>
              <a:t> Nord- </a:t>
            </a:r>
            <a:r>
              <a:rPr lang="fr-FR" sz="1000" b="0" strike="noStrike" spc="-1">
                <a:solidFill>
                  <a:srgbClr val="000000"/>
                </a:solidFill>
                <a:latin typeface="Verdana"/>
                <a:ea typeface="Verdana"/>
              </a:rPr>
              <a:t>Pas-de-Calais, UMR 8591 Environnements Quaternaires et Actuels</a:t>
            </a:r>
            <a:endParaRPr lang="fr-FR" sz="1000" b="0" strike="noStrike" spc="-1">
              <a:solidFill>
                <a:srgbClr val="000000"/>
              </a:solidFill>
              <a:latin typeface="Calibri"/>
            </a:endParaRPr>
          </a:p>
          <a:p>
            <a:pPr marL="12600">
              <a:lnSpc>
                <a:spcPts val="1599"/>
              </a:lnSpc>
              <a:spcBef>
                <a:spcPts val="20"/>
              </a:spcBef>
              <a:buNone/>
            </a:pPr>
            <a:endParaRPr lang="fr-FR" sz="1000" b="0" strike="noStrike" spc="-1">
              <a:solidFill>
                <a:srgbClr val="000000"/>
              </a:solidFill>
              <a:latin typeface="Calibri"/>
            </a:endParaRPr>
          </a:p>
          <a:p>
            <a:pPr marL="12600">
              <a:lnSpc>
                <a:spcPts val="1599"/>
              </a:lnSpc>
              <a:spcBef>
                <a:spcPts val="20"/>
              </a:spcBef>
              <a:buNone/>
            </a:pPr>
            <a:r>
              <a:rPr lang="fr-FR" sz="1000" b="0" strike="noStrike" spc="-1">
                <a:solidFill>
                  <a:srgbClr val="000000"/>
                </a:solidFill>
                <a:latin typeface="Verdana"/>
                <a:ea typeface="Verdana"/>
              </a:rPr>
              <a:t>Ministère</a:t>
            </a:r>
            <a:r>
              <a:rPr lang="fr-FR" sz="1000" b="0" strike="noStrike" spc="-32">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la</a:t>
            </a:r>
            <a:r>
              <a:rPr lang="fr-FR" sz="1000" b="0" strike="noStrike" spc="-41">
                <a:solidFill>
                  <a:srgbClr val="000000"/>
                </a:solidFill>
                <a:latin typeface="Verdana"/>
                <a:ea typeface="Verdana"/>
              </a:rPr>
              <a:t> </a:t>
            </a:r>
            <a:r>
              <a:rPr lang="fr-FR" sz="1000" b="0" strike="noStrike" spc="-1">
                <a:solidFill>
                  <a:srgbClr val="000000"/>
                </a:solidFill>
                <a:latin typeface="Verdana"/>
                <a:ea typeface="Verdana"/>
              </a:rPr>
              <a:t>Culture,</a:t>
            </a:r>
            <a:r>
              <a:rPr lang="fr-FR" sz="1000" b="0" strike="noStrike" spc="-21">
                <a:solidFill>
                  <a:srgbClr val="000000"/>
                </a:solidFill>
                <a:latin typeface="Verdana"/>
                <a:ea typeface="Verdana"/>
              </a:rPr>
              <a:t> </a:t>
            </a:r>
            <a:r>
              <a:rPr lang="fr-FR" sz="1000" b="0" strike="noStrike" spc="-1">
                <a:solidFill>
                  <a:srgbClr val="000000"/>
                </a:solidFill>
                <a:latin typeface="Verdana"/>
                <a:ea typeface="Verdana"/>
              </a:rPr>
              <a:t>chargé de</a:t>
            </a:r>
            <a:r>
              <a:rPr lang="fr-FR" sz="1000" b="0" strike="noStrike" spc="-32">
                <a:solidFill>
                  <a:srgbClr val="000000"/>
                </a:solidFill>
                <a:latin typeface="Verdana"/>
                <a:ea typeface="Verdana"/>
              </a:rPr>
              <a:t> </a:t>
            </a:r>
            <a:r>
              <a:rPr lang="fr-FR" sz="1000" b="0" strike="noStrike" spc="-1">
                <a:solidFill>
                  <a:srgbClr val="000000"/>
                </a:solidFill>
                <a:latin typeface="Verdana"/>
                <a:ea typeface="Verdana"/>
              </a:rPr>
              <a:t>mission</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sur</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l’archéologie</a:t>
            </a:r>
            <a:r>
              <a:rPr lang="fr-FR" sz="1000" b="0" strike="noStrike" spc="-21">
                <a:solidFill>
                  <a:srgbClr val="000000"/>
                </a:solidFill>
                <a:latin typeface="Verdana"/>
                <a:ea typeface="Verdana"/>
              </a:rPr>
              <a:t> </a:t>
            </a:r>
            <a:r>
              <a:rPr lang="fr-FR" sz="1000" b="0" strike="noStrike" spc="-1">
                <a:solidFill>
                  <a:srgbClr val="000000"/>
                </a:solidFill>
                <a:latin typeface="Verdana"/>
                <a:ea typeface="Verdana"/>
              </a:rPr>
              <a:t>des</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conflits</a:t>
            </a:r>
            <a:r>
              <a:rPr lang="fr-FR" sz="1000" b="0" strike="noStrike" spc="-21">
                <a:solidFill>
                  <a:srgbClr val="000000"/>
                </a:solidFill>
                <a:latin typeface="Verdana"/>
                <a:ea typeface="Verdana"/>
              </a:rPr>
              <a:t> </a:t>
            </a:r>
            <a:r>
              <a:rPr lang="fr-FR" sz="1000" b="0" strike="noStrike" spc="-12">
                <a:solidFill>
                  <a:srgbClr val="000000"/>
                </a:solidFill>
                <a:latin typeface="Verdana"/>
                <a:ea typeface="Verdana"/>
              </a:rPr>
              <a:t>contemporains </a:t>
            </a:r>
            <a:r>
              <a:rPr lang="fr-FR" sz="1000" b="0" strike="noStrike" spc="-1">
                <a:solidFill>
                  <a:srgbClr val="000000"/>
                </a:solidFill>
                <a:latin typeface="Verdana"/>
                <a:ea typeface="Verdana"/>
              </a:rPr>
              <a:t>Conservatrice</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du</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Patrimoine,</a:t>
            </a:r>
            <a:r>
              <a:rPr lang="fr-FR" sz="1000" b="0" strike="noStrike" spc="-26">
                <a:solidFill>
                  <a:srgbClr val="000000"/>
                </a:solidFill>
                <a:latin typeface="Verdana"/>
                <a:ea typeface="Verdana"/>
              </a:rPr>
              <a:t> </a:t>
            </a:r>
            <a:endParaRPr lang="fr-FR" sz="1000" b="0" strike="noStrike" spc="-1">
              <a:solidFill>
                <a:srgbClr val="000000"/>
              </a:solidFill>
              <a:latin typeface="Calibri"/>
            </a:endParaRPr>
          </a:p>
          <a:p>
            <a:pPr marL="12600">
              <a:lnSpc>
                <a:spcPts val="1599"/>
              </a:lnSpc>
              <a:spcBef>
                <a:spcPts val="20"/>
              </a:spcBef>
              <a:buNone/>
            </a:pPr>
            <a:endParaRPr lang="fr-FR" sz="1000" b="0" strike="noStrike" spc="-1">
              <a:solidFill>
                <a:srgbClr val="000000"/>
              </a:solidFill>
              <a:latin typeface="Calibri"/>
            </a:endParaRPr>
          </a:p>
          <a:p>
            <a:pPr marL="12600">
              <a:lnSpc>
                <a:spcPct val="102000"/>
              </a:lnSpc>
              <a:spcBef>
                <a:spcPts val="374"/>
              </a:spcBef>
              <a:buNone/>
            </a:pPr>
            <a:r>
              <a:rPr lang="fr-FR" sz="1000" b="0" strike="noStrike" spc="-1">
                <a:solidFill>
                  <a:srgbClr val="000000"/>
                </a:solidFill>
                <a:latin typeface="Verdana"/>
                <a:ea typeface="Verdana"/>
              </a:rPr>
              <a:t>Archéobotaniste,</a:t>
            </a:r>
            <a:r>
              <a:rPr lang="fr-FR" sz="1000" b="0" strike="noStrike" spc="18">
                <a:solidFill>
                  <a:srgbClr val="000000"/>
                </a:solidFill>
                <a:latin typeface="Verdana"/>
                <a:ea typeface="Verdana"/>
              </a:rPr>
              <a:t> </a:t>
            </a:r>
            <a:r>
              <a:rPr lang="fr-FR" sz="1000" b="0" strike="noStrike" spc="-1">
                <a:solidFill>
                  <a:srgbClr val="000000"/>
                </a:solidFill>
                <a:latin typeface="Verdana"/>
                <a:ea typeface="Verdana"/>
              </a:rPr>
              <a:t>CRAVO</a:t>
            </a:r>
            <a:r>
              <a:rPr lang="fr-FR" sz="1000" b="0" strike="noStrike" spc="-26">
                <a:solidFill>
                  <a:srgbClr val="000000"/>
                </a:solidFill>
                <a:latin typeface="Verdana"/>
                <a:ea typeface="Verdana"/>
              </a:rPr>
              <a:t> </a:t>
            </a:r>
            <a:r>
              <a:rPr lang="fr-FR" sz="1000" b="0" strike="noStrike" spc="-1">
                <a:solidFill>
                  <a:srgbClr val="000000"/>
                </a:solidFill>
                <a:latin typeface="Verdana"/>
                <a:ea typeface="Verdana"/>
              </a:rPr>
              <a:t>(Centre</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35">
                <a:solidFill>
                  <a:srgbClr val="000000"/>
                </a:solidFill>
                <a:latin typeface="Verdana"/>
                <a:ea typeface="Verdana"/>
              </a:rPr>
              <a:t> </a:t>
            </a:r>
            <a:r>
              <a:rPr lang="fr-FR" sz="1000" b="0" strike="noStrike" spc="-1">
                <a:solidFill>
                  <a:srgbClr val="000000"/>
                </a:solidFill>
                <a:latin typeface="Verdana"/>
                <a:ea typeface="Verdana"/>
              </a:rPr>
              <a:t>Recherche</a:t>
            </a:r>
            <a:r>
              <a:rPr lang="fr-FR" sz="1000" b="0" strike="noStrike" spc="9">
                <a:solidFill>
                  <a:srgbClr val="000000"/>
                </a:solidFill>
                <a:latin typeface="Verdana"/>
                <a:ea typeface="Verdana"/>
              </a:rPr>
              <a:t> </a:t>
            </a:r>
            <a:r>
              <a:rPr lang="fr-FR" sz="1000" b="0" strike="noStrike" spc="-1">
                <a:solidFill>
                  <a:srgbClr val="000000"/>
                </a:solidFill>
                <a:latin typeface="Verdana"/>
                <a:ea typeface="Verdana"/>
              </a:rPr>
              <a:t>Archéologique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26">
                <a:solidFill>
                  <a:srgbClr val="000000"/>
                </a:solidFill>
                <a:latin typeface="Verdana"/>
                <a:ea typeface="Verdana"/>
              </a:rPr>
              <a:t> </a:t>
            </a:r>
            <a:r>
              <a:rPr lang="fr-FR" sz="1000" b="0" strike="noStrike" spc="-1">
                <a:solidFill>
                  <a:srgbClr val="000000"/>
                </a:solidFill>
                <a:latin typeface="Verdana"/>
                <a:ea typeface="Verdana"/>
              </a:rPr>
              <a:t>la</a:t>
            </a:r>
            <a:r>
              <a:rPr lang="fr-FR" sz="1000" b="0" strike="noStrike" spc="-52">
                <a:solidFill>
                  <a:srgbClr val="000000"/>
                </a:solidFill>
                <a:latin typeface="Verdana"/>
                <a:ea typeface="Verdana"/>
              </a:rPr>
              <a:t> </a:t>
            </a:r>
            <a:r>
              <a:rPr lang="fr-FR" sz="1000" b="0" strike="noStrike" spc="-1">
                <a:solidFill>
                  <a:srgbClr val="000000"/>
                </a:solidFill>
                <a:latin typeface="Verdana"/>
                <a:ea typeface="Verdana"/>
              </a:rPr>
              <a:t>Vallée</a:t>
            </a:r>
            <a:r>
              <a:rPr lang="fr-FR" sz="1000" b="0" strike="noStrike" spc="-46">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35">
                <a:solidFill>
                  <a:srgbClr val="000000"/>
                </a:solidFill>
                <a:latin typeface="Verdana"/>
                <a:ea typeface="Verdana"/>
              </a:rPr>
              <a:t> </a:t>
            </a:r>
            <a:r>
              <a:rPr lang="fr-FR" sz="1000" b="0" strike="noStrike" spc="-12">
                <a:solidFill>
                  <a:srgbClr val="000000"/>
                </a:solidFill>
                <a:latin typeface="Verdana"/>
                <a:ea typeface="Verdana"/>
              </a:rPr>
              <a:t>Oise), UMR7209-</a:t>
            </a:r>
            <a:r>
              <a:rPr lang="fr-FR" sz="1000" b="0" strike="noStrike" spc="-21">
                <a:solidFill>
                  <a:srgbClr val="000000"/>
                </a:solidFill>
                <a:latin typeface="Verdana"/>
                <a:ea typeface="Verdana"/>
              </a:rPr>
              <a:t>MNHN</a:t>
            </a:r>
            <a:endParaRPr lang="fr-FR" sz="1000" b="0" strike="noStrike" spc="-1">
              <a:solidFill>
                <a:srgbClr val="000000"/>
              </a:solidFill>
              <a:latin typeface="Calibri"/>
            </a:endParaRPr>
          </a:p>
          <a:p>
            <a:pPr marL="12600">
              <a:lnSpc>
                <a:spcPts val="1621"/>
              </a:lnSpc>
              <a:spcBef>
                <a:spcPts val="99"/>
              </a:spcBef>
              <a:buNone/>
            </a:pPr>
            <a:endParaRPr lang="fr-FR" sz="1000" b="0" strike="noStrike" spc="-1">
              <a:solidFill>
                <a:srgbClr val="000000"/>
              </a:solidFill>
              <a:latin typeface="Calibri"/>
            </a:endParaRPr>
          </a:p>
          <a:p>
            <a:pPr marL="12600">
              <a:lnSpc>
                <a:spcPts val="1621"/>
              </a:lnSpc>
              <a:spcBef>
                <a:spcPts val="99"/>
              </a:spcBef>
              <a:buNone/>
            </a:pPr>
            <a:r>
              <a:rPr lang="fr-FR" sz="1000" b="0" strike="noStrike" spc="-12">
                <a:solidFill>
                  <a:srgbClr val="000000"/>
                </a:solidFill>
                <a:latin typeface="Verdana"/>
                <a:ea typeface="Verdana"/>
              </a:rPr>
              <a:t>Archéologue-</a:t>
            </a:r>
            <a:r>
              <a:rPr lang="fr-FR" sz="1000" b="0" strike="noStrike" spc="-1">
                <a:solidFill>
                  <a:srgbClr val="000000"/>
                </a:solidFill>
                <a:latin typeface="Verdana"/>
                <a:ea typeface="Verdana"/>
              </a:rPr>
              <a:t>Archiviste,</a:t>
            </a:r>
            <a:r>
              <a:rPr lang="fr-FR" sz="1000" b="0" strike="noStrike" spc="29">
                <a:solidFill>
                  <a:srgbClr val="000000"/>
                </a:solidFill>
                <a:latin typeface="Verdana"/>
                <a:ea typeface="Verdana"/>
              </a:rPr>
              <a:t> </a:t>
            </a:r>
            <a:r>
              <a:rPr lang="fr-FR" sz="1000" b="0" strike="noStrike" spc="-1">
                <a:solidFill>
                  <a:srgbClr val="000000"/>
                </a:solidFill>
                <a:latin typeface="Verdana"/>
                <a:ea typeface="Verdana"/>
              </a:rPr>
              <a:t>DRAC</a:t>
            </a:r>
            <a:r>
              <a:rPr lang="fr-FR" sz="1000" b="0" strike="noStrike" spc="4">
                <a:solidFill>
                  <a:srgbClr val="000000"/>
                </a:solidFill>
                <a:latin typeface="Verdana"/>
                <a:ea typeface="Verdana"/>
              </a:rPr>
              <a:t> </a:t>
            </a:r>
            <a:r>
              <a:rPr lang="fr-FR" sz="1000" b="0" strike="noStrike" spc="-12">
                <a:solidFill>
                  <a:srgbClr val="000000"/>
                </a:solidFill>
                <a:latin typeface="Verdana"/>
                <a:ea typeface="Verdana"/>
              </a:rPr>
              <a:t>Hauts-de-</a:t>
            </a:r>
            <a:r>
              <a:rPr lang="fr-FR" sz="1000" b="0" strike="noStrike" spc="-1">
                <a:solidFill>
                  <a:srgbClr val="000000"/>
                </a:solidFill>
                <a:latin typeface="Verdana"/>
                <a:ea typeface="Verdana"/>
              </a:rPr>
              <a:t>France</a:t>
            </a:r>
            <a:r>
              <a:rPr lang="fr-FR" sz="1000" b="0" strike="noStrike" spc="18">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Service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régional de</a:t>
            </a:r>
            <a:r>
              <a:rPr lang="fr-FR" sz="1000" b="0" strike="noStrike" spc="-15">
                <a:solidFill>
                  <a:srgbClr val="000000"/>
                </a:solidFill>
                <a:latin typeface="Verdana"/>
                <a:ea typeface="Verdana"/>
              </a:rPr>
              <a:t> </a:t>
            </a:r>
            <a:r>
              <a:rPr lang="fr-FR" sz="1000" b="0" strike="noStrike" spc="-12">
                <a:solidFill>
                  <a:srgbClr val="000000"/>
                </a:solidFill>
                <a:latin typeface="Verdana"/>
                <a:ea typeface="Verdana"/>
              </a:rPr>
              <a:t>l’Archéologie </a:t>
            </a:r>
            <a:endParaRPr lang="fr-FR" sz="1000" b="0" strike="noStrike" spc="-1">
              <a:solidFill>
                <a:srgbClr val="000000"/>
              </a:solidFill>
              <a:latin typeface="Calibri"/>
            </a:endParaRPr>
          </a:p>
          <a:p>
            <a:pPr marL="12600">
              <a:lnSpc>
                <a:spcPts val="1621"/>
              </a:lnSpc>
              <a:spcBef>
                <a:spcPts val="99"/>
              </a:spcBef>
              <a:buNone/>
            </a:pPr>
            <a:endParaRPr lang="fr-FR" sz="1000" b="0" strike="noStrike" spc="-1">
              <a:solidFill>
                <a:srgbClr val="000000"/>
              </a:solidFill>
              <a:latin typeface="Calibri"/>
            </a:endParaRPr>
          </a:p>
          <a:p>
            <a:pPr marL="12600">
              <a:lnSpc>
                <a:spcPts val="1621"/>
              </a:lnSpc>
              <a:spcBef>
                <a:spcPts val="99"/>
              </a:spcBef>
              <a:buNone/>
            </a:pPr>
            <a:r>
              <a:rPr lang="fr-FR" sz="1000" b="0" strike="noStrike" spc="-1">
                <a:solidFill>
                  <a:srgbClr val="000000"/>
                </a:solidFill>
                <a:latin typeface="Verdana"/>
                <a:ea typeface="Verdana"/>
              </a:rPr>
              <a:t>Gestionnaire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des</a:t>
            </a:r>
            <a:r>
              <a:rPr lang="fr-FR" sz="1000" b="0" strike="noStrike" spc="-15">
                <a:solidFill>
                  <a:srgbClr val="000000"/>
                </a:solidFill>
                <a:latin typeface="Verdana"/>
                <a:ea typeface="Verdana"/>
              </a:rPr>
              <a:t> </a:t>
            </a:r>
            <a:r>
              <a:rPr lang="fr-FR" sz="1000" b="0" strike="noStrike" spc="-1">
                <a:solidFill>
                  <a:srgbClr val="000000"/>
                </a:solidFill>
                <a:latin typeface="Verdana"/>
                <a:ea typeface="Verdana"/>
              </a:rPr>
              <a:t>Collections,</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INRAP </a:t>
            </a:r>
            <a:r>
              <a:rPr lang="fr-FR" sz="1000" b="0" strike="noStrike" spc="-12">
                <a:solidFill>
                  <a:srgbClr val="000000"/>
                </a:solidFill>
                <a:latin typeface="Verdana"/>
                <a:ea typeface="Verdana"/>
              </a:rPr>
              <a:t>Hauts-de-</a:t>
            </a:r>
            <a:r>
              <a:rPr lang="fr-FR" sz="1000" b="0" strike="noStrike" spc="-1">
                <a:solidFill>
                  <a:srgbClr val="000000"/>
                </a:solidFill>
                <a:latin typeface="Verdana"/>
                <a:ea typeface="Verdana"/>
              </a:rPr>
              <a:t>France</a:t>
            </a:r>
            <a:r>
              <a:rPr lang="fr-FR" sz="1000" b="0" strike="noStrike" spc="4">
                <a:solidFill>
                  <a:srgbClr val="000000"/>
                </a:solidFill>
                <a:latin typeface="Verdana"/>
                <a:ea typeface="Verdana"/>
              </a:rPr>
              <a:t> </a:t>
            </a:r>
            <a:r>
              <a:rPr lang="fr-FR" sz="1000" b="0" strike="noStrike" spc="-1">
                <a:solidFill>
                  <a:srgbClr val="000000"/>
                </a:solidFill>
                <a:latin typeface="Verdana"/>
                <a:ea typeface="Verdana"/>
              </a:rPr>
              <a:t>:</a:t>
            </a:r>
            <a:r>
              <a:rPr lang="fr-FR" sz="1000" b="0" strike="noStrike" spc="-46">
                <a:solidFill>
                  <a:srgbClr val="000000"/>
                </a:solidFill>
                <a:latin typeface="Verdana"/>
                <a:ea typeface="Verdana"/>
              </a:rPr>
              <a:t> </a:t>
            </a:r>
            <a:r>
              <a:rPr lang="fr-FR" sz="1000" b="0" strike="noStrike" spc="-1">
                <a:solidFill>
                  <a:srgbClr val="000000"/>
                </a:solidFill>
                <a:latin typeface="Verdana"/>
                <a:ea typeface="Verdana"/>
              </a:rPr>
              <a:t>Centre</a:t>
            </a:r>
            <a:r>
              <a:rPr lang="fr-FR" sz="1000" b="0" strike="noStrike" spc="4">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26">
                <a:solidFill>
                  <a:srgbClr val="000000"/>
                </a:solidFill>
                <a:latin typeface="Verdana"/>
                <a:ea typeface="Verdana"/>
              </a:rPr>
              <a:t> </a:t>
            </a:r>
            <a:r>
              <a:rPr lang="fr-FR" sz="1000" b="0" strike="noStrike" spc="-12">
                <a:solidFill>
                  <a:srgbClr val="000000"/>
                </a:solidFill>
                <a:latin typeface="Verdana"/>
                <a:ea typeface="Verdana"/>
              </a:rPr>
              <a:t>recherche</a:t>
            </a:r>
            <a:endParaRPr lang="fr-FR" sz="1000" b="0" strike="noStrike" spc="-1">
              <a:solidFill>
                <a:srgbClr val="000000"/>
              </a:solidFill>
              <a:latin typeface="Calibri"/>
            </a:endParaRPr>
          </a:p>
          <a:p>
            <a:pPr marL="12600">
              <a:lnSpc>
                <a:spcPts val="1100"/>
              </a:lnSpc>
              <a:buNone/>
            </a:pPr>
            <a:r>
              <a:rPr lang="fr-FR" sz="1000" b="0" strike="noStrike" spc="-1">
                <a:solidFill>
                  <a:srgbClr val="000000"/>
                </a:solidFill>
                <a:latin typeface="Verdana"/>
                <a:ea typeface="Verdana"/>
              </a:rPr>
              <a:t>archéologique</a:t>
            </a:r>
            <a:r>
              <a:rPr lang="fr-FR" sz="1000" b="0" strike="noStrike" spc="-7">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35">
                <a:solidFill>
                  <a:srgbClr val="000000"/>
                </a:solidFill>
                <a:latin typeface="Verdana"/>
                <a:ea typeface="Verdana"/>
              </a:rPr>
              <a:t> </a:t>
            </a:r>
            <a:r>
              <a:rPr lang="fr-FR" sz="1000" b="0" strike="noStrike" spc="-1">
                <a:solidFill>
                  <a:srgbClr val="000000"/>
                </a:solidFill>
                <a:latin typeface="Verdana"/>
                <a:ea typeface="Verdana"/>
              </a:rPr>
              <a:t>Villeneuve</a:t>
            </a:r>
            <a:r>
              <a:rPr lang="fr-FR" sz="1000" b="0" strike="noStrike" spc="-41">
                <a:solidFill>
                  <a:srgbClr val="000000"/>
                </a:solidFill>
                <a:latin typeface="Verdana"/>
                <a:ea typeface="Verdana"/>
              </a:rPr>
              <a:t> </a:t>
            </a:r>
            <a:r>
              <a:rPr lang="fr-FR" sz="1000" b="0" strike="noStrike" spc="-12">
                <a:solidFill>
                  <a:srgbClr val="000000"/>
                </a:solidFill>
                <a:latin typeface="Verdana"/>
                <a:ea typeface="Verdana"/>
              </a:rPr>
              <a:t>d’Ascq</a:t>
            </a:r>
            <a:endParaRPr lang="fr-FR" sz="1000" b="0" strike="noStrike" spc="-1">
              <a:solidFill>
                <a:srgbClr val="000000"/>
              </a:solidFill>
              <a:latin typeface="Calibri"/>
            </a:endParaRPr>
          </a:p>
          <a:p>
            <a:pPr marL="12600">
              <a:lnSpc>
                <a:spcPct val="100000"/>
              </a:lnSpc>
              <a:spcBef>
                <a:spcPts val="306"/>
              </a:spcBef>
              <a:buNone/>
            </a:pPr>
            <a:endParaRPr lang="fr-FR" sz="1000" b="0" strike="noStrike" spc="-1">
              <a:solidFill>
                <a:srgbClr val="000000"/>
              </a:solidFill>
              <a:latin typeface="Calibri"/>
            </a:endParaRPr>
          </a:p>
          <a:p>
            <a:pPr marL="12600">
              <a:lnSpc>
                <a:spcPct val="100000"/>
              </a:lnSpc>
              <a:spcBef>
                <a:spcPts val="306"/>
              </a:spcBef>
              <a:buNone/>
            </a:pPr>
            <a:r>
              <a:rPr lang="fr-FR" sz="1000" b="0" strike="noStrike" spc="-1">
                <a:solidFill>
                  <a:srgbClr val="000000"/>
                </a:solidFill>
                <a:latin typeface="Verdana"/>
                <a:ea typeface="Verdana"/>
              </a:rPr>
              <a:t>Céramologue</a:t>
            </a:r>
            <a:r>
              <a:rPr lang="fr-FR" sz="1000" b="0" strike="noStrike" spc="-12">
                <a:solidFill>
                  <a:srgbClr val="000000"/>
                </a:solidFill>
                <a:latin typeface="Verdana"/>
                <a:ea typeface="Verdana"/>
              </a:rPr>
              <a:t> </a:t>
            </a:r>
            <a:r>
              <a:rPr lang="fr-FR" sz="1000" b="0" strike="noStrike" spc="-1">
                <a:solidFill>
                  <a:srgbClr val="000000"/>
                </a:solidFill>
                <a:latin typeface="Verdana"/>
                <a:ea typeface="Verdana"/>
              </a:rPr>
              <a:t>médiéviste,</a:t>
            </a:r>
            <a:r>
              <a:rPr lang="fr-FR" sz="1000" b="0" strike="noStrike" spc="-21">
                <a:solidFill>
                  <a:srgbClr val="000000"/>
                </a:solidFill>
                <a:latin typeface="Verdana"/>
                <a:ea typeface="Verdana"/>
              </a:rPr>
              <a:t> </a:t>
            </a:r>
            <a:r>
              <a:rPr lang="fr-FR" sz="1000" b="0" strike="noStrike" spc="-1">
                <a:solidFill>
                  <a:srgbClr val="000000"/>
                </a:solidFill>
                <a:latin typeface="Verdana"/>
                <a:ea typeface="Verdana"/>
              </a:rPr>
              <a:t>EVEHA </a:t>
            </a:r>
            <a:r>
              <a:rPr lang="fr-FR" sz="1000" b="0" strike="noStrike" spc="-12">
                <a:solidFill>
                  <a:srgbClr val="000000"/>
                </a:solidFill>
                <a:latin typeface="Verdana"/>
                <a:ea typeface="Verdana"/>
              </a:rPr>
              <a:t>Hauts-de-</a:t>
            </a:r>
            <a:r>
              <a:rPr lang="fr-FR" sz="1000" b="0" strike="noStrike" spc="-1">
                <a:solidFill>
                  <a:srgbClr val="000000"/>
                </a:solidFill>
                <a:latin typeface="Verdana"/>
                <a:ea typeface="Verdana"/>
              </a:rPr>
              <a:t>France, agence</a:t>
            </a:r>
            <a:r>
              <a:rPr lang="fr-FR" sz="1000" b="0" strike="noStrike" spc="-21">
                <a:solidFill>
                  <a:srgbClr val="000000"/>
                </a:solidFill>
                <a:latin typeface="Verdana"/>
                <a:ea typeface="Verdana"/>
              </a:rPr>
              <a:t> </a:t>
            </a:r>
            <a:r>
              <a:rPr lang="fr-FR" sz="1000" b="0" strike="noStrike" spc="-1">
                <a:solidFill>
                  <a:srgbClr val="000000"/>
                </a:solidFill>
                <a:latin typeface="Verdana"/>
                <a:ea typeface="Verdana"/>
              </a:rPr>
              <a:t>de</a:t>
            </a:r>
            <a:r>
              <a:rPr lang="fr-FR" sz="1000" b="0" strike="noStrike" spc="-26">
                <a:solidFill>
                  <a:srgbClr val="000000"/>
                </a:solidFill>
                <a:latin typeface="Verdana"/>
                <a:ea typeface="Verdana"/>
              </a:rPr>
              <a:t> </a:t>
            </a:r>
            <a:r>
              <a:rPr lang="fr-FR" sz="1000" b="0" strike="noStrike" spc="-12">
                <a:solidFill>
                  <a:srgbClr val="000000"/>
                </a:solidFill>
                <a:latin typeface="Verdana"/>
                <a:ea typeface="Verdana"/>
              </a:rPr>
              <a:t>Lezennes</a:t>
            </a:r>
            <a:endParaRPr lang="fr-FR" sz="1000" b="0" strike="noStrike" spc="-1">
              <a:solidFill>
                <a:srgbClr val="000000"/>
              </a:solidFill>
              <a:latin typeface="Calibri"/>
            </a:endParaRPr>
          </a:p>
          <a:p>
            <a:pPr marL="12600">
              <a:lnSpc>
                <a:spcPct val="102000"/>
              </a:lnSpc>
              <a:spcBef>
                <a:spcPts val="371"/>
              </a:spcBef>
              <a:buNone/>
            </a:pPr>
            <a:endParaRPr lang="fr-FR" sz="1000" b="0" strike="noStrike" spc="-1">
              <a:solidFill>
                <a:srgbClr val="000000"/>
              </a:solidFill>
              <a:latin typeface="Calibri"/>
            </a:endParaRPr>
          </a:p>
          <a:p>
            <a:pPr marL="12600">
              <a:lnSpc>
                <a:spcPct val="102000"/>
              </a:lnSpc>
              <a:spcBef>
                <a:spcPts val="394"/>
              </a:spcBef>
              <a:buNone/>
            </a:pPr>
            <a:endParaRPr lang="fr-FR" sz="1000" b="0" strike="noStrike" spc="-1">
              <a:solidFill>
                <a:srgbClr val="000000"/>
              </a:solidFill>
              <a:latin typeface="Calibri"/>
            </a:endParaRPr>
          </a:p>
        </p:txBody>
      </p:sp>
      <p:sp>
        <p:nvSpPr>
          <p:cNvPr id="252" name="object 5"/>
          <p:cNvSpPr/>
          <p:nvPr/>
        </p:nvSpPr>
        <p:spPr>
          <a:xfrm>
            <a:off x="585720" y="1771560"/>
            <a:ext cx="11998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BYHET</a:t>
            </a:r>
            <a:r>
              <a:rPr lang="fr-FR" sz="1100" b="0" strike="noStrike" spc="-32">
                <a:solidFill>
                  <a:srgbClr val="000000"/>
                </a:solidFill>
                <a:latin typeface="Verdana"/>
              </a:rPr>
              <a:t> </a:t>
            </a:r>
            <a:r>
              <a:rPr lang="fr-FR" sz="1100" b="0" strike="noStrike" spc="-12">
                <a:solidFill>
                  <a:srgbClr val="000000"/>
                </a:solidFill>
                <a:latin typeface="Verdana"/>
              </a:rPr>
              <a:t>Thomas</a:t>
            </a:r>
            <a:endParaRPr lang="fr-FR" sz="1100" b="0" strike="noStrike" spc="-1">
              <a:solidFill>
                <a:srgbClr val="000000"/>
              </a:solidFill>
              <a:latin typeface="Calibri"/>
            </a:endParaRPr>
          </a:p>
        </p:txBody>
      </p:sp>
      <p:sp>
        <p:nvSpPr>
          <p:cNvPr id="253" name="object 6"/>
          <p:cNvSpPr/>
          <p:nvPr/>
        </p:nvSpPr>
        <p:spPr>
          <a:xfrm>
            <a:off x="468720" y="2893320"/>
            <a:ext cx="15706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437">
                <a:solidFill>
                  <a:srgbClr val="000000"/>
                </a:solidFill>
                <a:latin typeface="Verdana"/>
              </a:rPr>
              <a:t> </a:t>
            </a:r>
            <a:r>
              <a:rPr lang="fr-FR" sz="1100" b="0" strike="noStrike" spc="-1">
                <a:solidFill>
                  <a:srgbClr val="000000"/>
                </a:solidFill>
                <a:latin typeface="Verdana"/>
              </a:rPr>
              <a:t>DALMAU Laetitia</a:t>
            </a:r>
            <a:endParaRPr lang="fr-FR" sz="1100" b="0" strike="noStrike" spc="-1">
              <a:solidFill>
                <a:srgbClr val="000000"/>
              </a:solidFill>
              <a:latin typeface="Calibri"/>
            </a:endParaRPr>
          </a:p>
        </p:txBody>
      </p:sp>
      <p:sp>
        <p:nvSpPr>
          <p:cNvPr id="254" name="object 7"/>
          <p:cNvSpPr/>
          <p:nvPr/>
        </p:nvSpPr>
        <p:spPr>
          <a:xfrm>
            <a:off x="461880" y="3390840"/>
            <a:ext cx="1570680" cy="1784880"/>
          </a:xfrm>
          <a:prstGeom prst="rect">
            <a:avLst/>
          </a:prstGeom>
          <a:noFill/>
          <a:ln w="0">
            <a:noFill/>
          </a:ln>
        </p:spPr>
        <p:style>
          <a:lnRef idx="0">
            <a:scrgbClr r="0" g="0" b="0"/>
          </a:lnRef>
          <a:fillRef idx="0">
            <a:scrgbClr r="0" g="0" b="0"/>
          </a:fillRef>
          <a:effectRef idx="0">
            <a:scrgbClr r="0" g="0" b="0"/>
          </a:effectRef>
          <a:fontRef idx="minor"/>
        </p:style>
        <p:txBody>
          <a:bodyPr lIns="0" rIns="0" bIns="0" anchor="t">
            <a:spAutoFit/>
          </a:bodyPr>
          <a:lstStyle/>
          <a:p>
            <a:pPr marL="184680" indent="-172800">
              <a:lnSpc>
                <a:spcPct val="100000"/>
              </a:lnSpc>
              <a:spcBef>
                <a:spcPts val="360"/>
              </a:spcBef>
              <a:buClr>
                <a:srgbClr val="000000"/>
              </a:buClr>
              <a:buFont typeface="OpenSymbol"/>
              <a:buChar char="-"/>
              <a:tabLst>
                <a:tab pos="185400" algn="l"/>
              </a:tabLst>
            </a:pPr>
            <a:r>
              <a:rPr lang="fr-FR" sz="1000" b="0" strike="noStrike" spc="-1">
                <a:solidFill>
                  <a:srgbClr val="000000"/>
                </a:solidFill>
                <a:latin typeface="Verdana"/>
              </a:rPr>
              <a:t>DEMON</a:t>
            </a:r>
            <a:r>
              <a:rPr lang="fr-FR" sz="1000" b="0" strike="noStrike" spc="-21">
                <a:solidFill>
                  <a:srgbClr val="000000"/>
                </a:solidFill>
                <a:latin typeface="Verdana"/>
              </a:rPr>
              <a:t> </a:t>
            </a:r>
            <a:r>
              <a:rPr lang="fr-FR" sz="1000" b="0" strike="noStrike" spc="-12">
                <a:solidFill>
                  <a:srgbClr val="000000"/>
                </a:solidFill>
                <a:latin typeface="Verdana"/>
              </a:rPr>
              <a:t>Angélique</a:t>
            </a: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a:p>
            <a:pPr marL="12240">
              <a:lnSpc>
                <a:spcPct val="100000"/>
              </a:lnSpc>
              <a:spcBef>
                <a:spcPts val="360"/>
              </a:spcBef>
              <a:buNone/>
              <a:tabLst>
                <a:tab pos="185400" algn="l"/>
              </a:tabLst>
            </a:pPr>
            <a:r>
              <a:rPr lang="fr-FR" sz="1000" b="0" strike="noStrike" spc="-1">
                <a:solidFill>
                  <a:srgbClr val="000000"/>
                </a:solidFill>
                <a:latin typeface="Verdana"/>
              </a:rPr>
              <a:t>- DESCHODT Laurent</a:t>
            </a: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a:p>
            <a:pPr marL="184680" indent="-172800">
              <a:lnSpc>
                <a:spcPct val="100000"/>
              </a:lnSpc>
              <a:spcBef>
                <a:spcPts val="360"/>
              </a:spcBef>
              <a:buClr>
                <a:srgbClr val="000000"/>
              </a:buClr>
              <a:buFont typeface="OpenSymbol"/>
              <a:buChar char="-"/>
              <a:tabLst>
                <a:tab pos="185400" algn="l"/>
              </a:tabLst>
            </a:pPr>
            <a:r>
              <a:rPr lang="fr-FR" sz="1000" b="0" strike="noStrike" spc="-1">
                <a:solidFill>
                  <a:srgbClr val="000000"/>
                </a:solidFill>
                <a:latin typeface="Verdana"/>
              </a:rPr>
              <a:t>DESFOSSES</a:t>
            </a:r>
            <a:r>
              <a:rPr lang="fr-FR" sz="1000" b="0" strike="noStrike" spc="-26">
                <a:solidFill>
                  <a:srgbClr val="000000"/>
                </a:solidFill>
                <a:latin typeface="Verdana"/>
              </a:rPr>
              <a:t> </a:t>
            </a:r>
            <a:r>
              <a:rPr lang="fr-FR" sz="1000" b="0" strike="noStrike" spc="-21">
                <a:solidFill>
                  <a:srgbClr val="000000"/>
                </a:solidFill>
                <a:latin typeface="Verdana"/>
              </a:rPr>
              <a:t>Yves</a:t>
            </a: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p:txBody>
      </p:sp>
      <p:sp>
        <p:nvSpPr>
          <p:cNvPr id="255" name="object 8"/>
          <p:cNvSpPr/>
          <p:nvPr/>
        </p:nvSpPr>
        <p:spPr>
          <a:xfrm>
            <a:off x="433800" y="5209560"/>
            <a:ext cx="15598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DERREUMAUX</a:t>
            </a:r>
            <a:r>
              <a:rPr lang="fr-FR" sz="1100" b="0" strike="noStrike" spc="-46">
                <a:solidFill>
                  <a:srgbClr val="000000"/>
                </a:solidFill>
                <a:latin typeface="Verdana"/>
              </a:rPr>
              <a:t> </a:t>
            </a:r>
            <a:r>
              <a:rPr lang="fr-FR" sz="1100" b="0" strike="noStrike" spc="-21">
                <a:solidFill>
                  <a:srgbClr val="000000"/>
                </a:solidFill>
                <a:latin typeface="Verdana"/>
              </a:rPr>
              <a:t>Marie</a:t>
            </a:r>
            <a:endParaRPr lang="fr-FR" sz="1100" b="0" strike="noStrike" spc="-1">
              <a:solidFill>
                <a:srgbClr val="000000"/>
              </a:solidFill>
              <a:latin typeface="Calibri"/>
            </a:endParaRPr>
          </a:p>
        </p:txBody>
      </p:sp>
      <p:sp>
        <p:nvSpPr>
          <p:cNvPr id="256" name="object 9"/>
          <p:cNvSpPr/>
          <p:nvPr/>
        </p:nvSpPr>
        <p:spPr>
          <a:xfrm>
            <a:off x="461880" y="5611320"/>
            <a:ext cx="1382760" cy="642600"/>
          </a:xfrm>
          <a:prstGeom prst="rect">
            <a:avLst/>
          </a:prstGeom>
          <a:noFill/>
          <a:ln w="0">
            <a:noFill/>
          </a:ln>
        </p:spPr>
        <p:style>
          <a:lnRef idx="0">
            <a:scrgbClr r="0" g="0" b="0"/>
          </a:lnRef>
          <a:fillRef idx="0">
            <a:scrgbClr r="0" g="0" b="0"/>
          </a:fillRef>
          <a:effectRef idx="0">
            <a:scrgbClr r="0" g="0" b="0"/>
          </a:effectRef>
          <a:fontRef idx="minor"/>
        </p:style>
        <p:txBody>
          <a:bodyPr lIns="0" tIns="50760" rIns="0" bIns="0" anchor="t">
            <a:spAutoFit/>
          </a:bodyPr>
          <a:lstStyle/>
          <a:p>
            <a:pPr marL="124920" indent="-113040">
              <a:lnSpc>
                <a:spcPct val="100000"/>
              </a:lnSpc>
              <a:spcBef>
                <a:spcPts val="400"/>
              </a:spcBef>
              <a:buClr>
                <a:srgbClr val="000000"/>
              </a:buClr>
              <a:buFont typeface="OpenSymbol"/>
              <a:buChar char="-"/>
              <a:tabLst>
                <a:tab pos="125640" algn="l"/>
              </a:tabLst>
            </a:pPr>
            <a:r>
              <a:rPr lang="fr-FR" sz="1100" b="0" strike="noStrike" spc="-1">
                <a:solidFill>
                  <a:srgbClr val="000000"/>
                </a:solidFill>
                <a:latin typeface="Verdana"/>
              </a:rPr>
              <a:t>FAUPIN</a:t>
            </a:r>
            <a:r>
              <a:rPr lang="fr-FR" sz="1100" b="0" strike="noStrike" spc="-26">
                <a:solidFill>
                  <a:srgbClr val="000000"/>
                </a:solidFill>
                <a:latin typeface="Verdana"/>
              </a:rPr>
              <a:t> </a:t>
            </a:r>
            <a:r>
              <a:rPr lang="fr-FR" sz="1100" b="0" strike="noStrike" spc="-12">
                <a:solidFill>
                  <a:srgbClr val="000000"/>
                </a:solidFill>
                <a:latin typeface="Verdana"/>
              </a:rPr>
              <a:t>Géraldine</a:t>
            </a:r>
            <a:endParaRPr lang="fr-FR" sz="1100" b="0" strike="noStrike" spc="-1">
              <a:solidFill>
                <a:srgbClr val="000000"/>
              </a:solidFill>
              <a:latin typeface="Calibri"/>
            </a:endParaRPr>
          </a:p>
          <a:p>
            <a:pPr>
              <a:lnSpc>
                <a:spcPct val="100000"/>
              </a:lnSpc>
              <a:spcBef>
                <a:spcPts val="400"/>
              </a:spcBef>
              <a:buNone/>
              <a:tabLst>
                <a:tab pos="125640" algn="l"/>
              </a:tabLst>
            </a:pPr>
            <a:endParaRPr lang="fr-FR" sz="1100" b="0" strike="noStrike" spc="-1">
              <a:solidFill>
                <a:srgbClr val="000000"/>
              </a:solidFill>
              <a:latin typeface="Calibri"/>
            </a:endParaRPr>
          </a:p>
          <a:p>
            <a:pPr marL="124920" indent="-113040">
              <a:lnSpc>
                <a:spcPct val="100000"/>
              </a:lnSpc>
              <a:spcBef>
                <a:spcPts val="300"/>
              </a:spcBef>
              <a:buClr>
                <a:srgbClr val="000000"/>
              </a:buClr>
              <a:buFont typeface="OpenSymbol"/>
              <a:buChar char="-"/>
              <a:tabLst>
                <a:tab pos="125640" algn="l"/>
              </a:tabLst>
            </a:pPr>
            <a:r>
              <a:rPr lang="fr-FR" sz="1100" b="0" strike="noStrike" spc="-1">
                <a:solidFill>
                  <a:srgbClr val="000000"/>
                </a:solidFill>
                <a:latin typeface="Verdana"/>
              </a:rPr>
              <a:t>GARDAIS</a:t>
            </a:r>
            <a:r>
              <a:rPr lang="fr-FR" sz="1100" b="0" strike="noStrike" spc="-41">
                <a:solidFill>
                  <a:srgbClr val="000000"/>
                </a:solidFill>
                <a:latin typeface="Verdana"/>
              </a:rPr>
              <a:t> </a:t>
            </a:r>
            <a:r>
              <a:rPr lang="fr-FR" sz="1100" b="0" strike="noStrike" spc="-12">
                <a:solidFill>
                  <a:srgbClr val="000000"/>
                </a:solidFill>
                <a:latin typeface="Verdana"/>
              </a:rPr>
              <a:t>Corinne</a:t>
            </a:r>
            <a:endParaRPr lang="fr-FR" sz="1100" b="0" strike="noStrike" spc="-1">
              <a:solidFill>
                <a:srgbClr val="000000"/>
              </a:solidFill>
              <a:latin typeface="Calibri"/>
            </a:endParaRPr>
          </a:p>
        </p:txBody>
      </p:sp>
      <p:sp>
        <p:nvSpPr>
          <p:cNvPr id="257" name="object 11"/>
          <p:cNvSpPr/>
          <p:nvPr/>
        </p:nvSpPr>
        <p:spPr>
          <a:xfrm>
            <a:off x="433800" y="6551640"/>
            <a:ext cx="1343880" cy="601560"/>
          </a:xfrm>
          <a:prstGeom prst="rect">
            <a:avLst/>
          </a:prstGeom>
          <a:noFill/>
          <a:ln w="0">
            <a:noFill/>
          </a:ln>
        </p:spPr>
        <p:style>
          <a:lnRef idx="0">
            <a:scrgbClr r="0" g="0" b="0"/>
          </a:lnRef>
          <a:fillRef idx="0">
            <a:scrgbClr r="0" g="0" b="0"/>
          </a:fillRef>
          <a:effectRef idx="0">
            <a:scrgbClr r="0" g="0" b="0"/>
          </a:effectRef>
          <a:fontRef idx="minor"/>
        </p:style>
        <p:txBody>
          <a:bodyPr lIns="0" rIns="0" bIns="0" anchor="t">
            <a:spAutoFit/>
          </a:bodyPr>
          <a:lstStyle/>
          <a:p>
            <a:pPr marL="184680" indent="-172800">
              <a:lnSpc>
                <a:spcPct val="100000"/>
              </a:lnSpc>
              <a:spcBef>
                <a:spcPts val="360"/>
              </a:spcBef>
              <a:buClr>
                <a:srgbClr val="000000"/>
              </a:buClr>
              <a:buFont typeface="OpenSymbol"/>
              <a:buChar char="-"/>
              <a:tabLst>
                <a:tab pos="185400" algn="l"/>
              </a:tabLst>
            </a:pPr>
            <a:r>
              <a:rPr lang="fr-FR" sz="1000" b="0" strike="noStrike" spc="-1">
                <a:solidFill>
                  <a:srgbClr val="000000"/>
                </a:solidFill>
                <a:latin typeface="Verdana"/>
              </a:rPr>
              <a:t>HUBERT</a:t>
            </a:r>
            <a:r>
              <a:rPr lang="fr-FR" sz="1000" b="0" strike="noStrike" spc="-35">
                <a:solidFill>
                  <a:srgbClr val="000000"/>
                </a:solidFill>
                <a:latin typeface="Verdana"/>
              </a:rPr>
              <a:t> </a:t>
            </a:r>
            <a:r>
              <a:rPr lang="fr-FR" sz="1000" b="0" strike="noStrike" spc="-12">
                <a:solidFill>
                  <a:srgbClr val="000000"/>
                </a:solidFill>
                <a:latin typeface="Verdana"/>
              </a:rPr>
              <a:t>Jonathan</a:t>
            </a:r>
            <a:endParaRPr lang="fr-FR" sz="1000" b="0" strike="noStrike" spc="-1">
              <a:solidFill>
                <a:srgbClr val="000000"/>
              </a:solidFill>
              <a:latin typeface="Calibri"/>
            </a:endParaRPr>
          </a:p>
          <a:p>
            <a:pPr>
              <a:lnSpc>
                <a:spcPct val="100000"/>
              </a:lnSpc>
              <a:spcBef>
                <a:spcPts val="360"/>
              </a:spcBef>
              <a:buNone/>
              <a:tabLst>
                <a:tab pos="185400" algn="l"/>
              </a:tabLst>
            </a:pPr>
            <a:endParaRPr lang="fr-FR" sz="1000" b="0" strike="noStrike" spc="-1">
              <a:solidFill>
                <a:srgbClr val="000000"/>
              </a:solidFill>
              <a:latin typeface="Calibri"/>
            </a:endParaRPr>
          </a:p>
          <a:p>
            <a:pPr marL="12240">
              <a:lnSpc>
                <a:spcPct val="100000"/>
              </a:lnSpc>
              <a:spcBef>
                <a:spcPts val="295"/>
              </a:spcBef>
              <a:buNone/>
              <a:tabLst>
                <a:tab pos="125640" algn="l"/>
              </a:tabLst>
            </a:pPr>
            <a:endParaRPr lang="fr-FR" sz="1100" b="0" strike="noStrike" spc="-1">
              <a:solidFill>
                <a:srgbClr val="000000"/>
              </a:solidFill>
              <a:latin typeface="Calibri"/>
            </a:endParaRPr>
          </a:p>
        </p:txBody>
      </p:sp>
      <p:sp>
        <p:nvSpPr>
          <p:cNvPr id="258" name="object 6"/>
          <p:cNvSpPr/>
          <p:nvPr/>
        </p:nvSpPr>
        <p:spPr>
          <a:xfrm>
            <a:off x="433800" y="2342160"/>
            <a:ext cx="15706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437">
                <a:solidFill>
                  <a:srgbClr val="000000"/>
                </a:solidFill>
                <a:latin typeface="Verdana"/>
              </a:rPr>
              <a:t> </a:t>
            </a:r>
            <a:r>
              <a:rPr lang="fr-FR" sz="1100" b="0" strike="noStrike" spc="-1">
                <a:solidFill>
                  <a:srgbClr val="000000"/>
                </a:solidFill>
                <a:latin typeface="Verdana"/>
              </a:rPr>
              <a:t>CLOTUCHE</a:t>
            </a:r>
            <a:r>
              <a:rPr lang="fr-FR" sz="1100" b="0" strike="noStrike" spc="-41">
                <a:solidFill>
                  <a:srgbClr val="000000"/>
                </a:solidFill>
                <a:latin typeface="Verdana"/>
              </a:rPr>
              <a:t> </a:t>
            </a:r>
            <a:r>
              <a:rPr lang="fr-FR" sz="1100" b="0" strike="noStrike" spc="-12">
                <a:solidFill>
                  <a:srgbClr val="000000"/>
                </a:solidFill>
                <a:latin typeface="Verdana"/>
              </a:rPr>
              <a:t>Raphaël</a:t>
            </a:r>
            <a:endParaRPr lang="fr-FR" sz="1100" b="0" strike="noStrike" spc="-1">
              <a:solidFill>
                <a:srgbClr val="000000"/>
              </a:solidFill>
              <a:latin typeface="Calibri"/>
            </a:endParaRPr>
          </a:p>
        </p:txBody>
      </p:sp>
      <p:sp>
        <p:nvSpPr>
          <p:cNvPr id="259" name="object 3"/>
          <p:cNvSpPr/>
          <p:nvPr/>
        </p:nvSpPr>
        <p:spPr>
          <a:xfrm>
            <a:off x="595800" y="1233000"/>
            <a:ext cx="1302840" cy="217440"/>
          </a:xfrm>
          <a:prstGeom prst="rect">
            <a:avLst/>
          </a:prstGeom>
          <a:noFill/>
          <a:ln w="0">
            <a:noFill/>
          </a:ln>
        </p:spPr>
        <p:style>
          <a:lnRef idx="0">
            <a:scrgbClr r="0" g="0" b="0"/>
          </a:lnRef>
          <a:fillRef idx="0">
            <a:scrgbClr r="0" g="0" b="0"/>
          </a:fillRef>
          <a:effectRef idx="0">
            <a:scrgbClr r="0" g="0" b="0"/>
          </a:effectRef>
          <a:fontRef idx="minor"/>
        </p:style>
        <p:txBody>
          <a:bodyPr lIns="0" tIns="50040" rIns="0" bIns="0" anchor="t">
            <a:spAutoFit/>
          </a:bodyPr>
          <a:lstStyle/>
          <a:p>
            <a:pPr marL="124920" indent="-113040">
              <a:lnSpc>
                <a:spcPct val="100000"/>
              </a:lnSpc>
              <a:spcBef>
                <a:spcPts val="394"/>
              </a:spcBef>
              <a:buClr>
                <a:srgbClr val="000000"/>
              </a:buClr>
              <a:buFont typeface="OpenSymbol"/>
              <a:buChar char="-"/>
              <a:tabLst>
                <a:tab pos="125640" algn="l"/>
              </a:tabLst>
            </a:pPr>
            <a:r>
              <a:rPr lang="fr-FR" sz="1100" b="0" strike="noStrike" spc="-1">
                <a:solidFill>
                  <a:srgbClr val="000000"/>
                </a:solidFill>
                <a:latin typeface="Verdana"/>
              </a:rPr>
              <a:t>BEZUT Alex</a:t>
            </a:r>
            <a:endParaRPr lang="fr-FR" sz="11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 name="PlaceHolder 1"/>
          <p:cNvSpPr>
            <a:spLocks noGrp="1"/>
          </p:cNvSpPr>
          <p:nvPr>
            <p:ph type="sldNum" idx="17"/>
          </p:nvPr>
        </p:nvSpPr>
        <p:spPr>
          <a:xfrm>
            <a:off x="8152560" y="721368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19</a:t>
            </a:r>
            <a:endParaRPr lang="fr-FR" sz="1200" b="0" strike="noStrike" spc="-1">
              <a:solidFill>
                <a:srgbClr val="000000"/>
              </a:solidFill>
              <a:latin typeface="Calibri"/>
            </a:endParaRPr>
          </a:p>
        </p:txBody>
      </p:sp>
      <p:sp>
        <p:nvSpPr>
          <p:cNvPr id="261" name="PlaceHolder 2"/>
          <p:cNvSpPr>
            <a:spLocks noGrp="1"/>
          </p:cNvSpPr>
          <p:nvPr>
            <p:ph type="title"/>
          </p:nvPr>
        </p:nvSpPr>
        <p:spPr>
          <a:xfrm>
            <a:off x="1073520" y="136800"/>
            <a:ext cx="7358760" cy="1184040"/>
          </a:xfrm>
          <a:prstGeom prst="rect">
            <a:avLst/>
          </a:prstGeom>
          <a:noFill/>
          <a:ln w="0">
            <a:noFill/>
          </a:ln>
        </p:spPr>
        <p:txBody>
          <a:bodyPr lIns="0" tIns="38880" rIns="0" bIns="0" anchor="t">
            <a:noAutofit/>
          </a:bodyPr>
          <a:lstStyle/>
          <a:p>
            <a:pPr marL="1440" algn="ctr">
              <a:lnSpc>
                <a:spcPct val="100000"/>
              </a:lnSpc>
              <a:spcBef>
                <a:spcPts val="306"/>
              </a:spcBef>
              <a:buNone/>
            </a:pPr>
            <a:r>
              <a:rPr lang="fr-FR" sz="1600" b="0" strike="noStrike" spc="-1">
                <a:solidFill>
                  <a:srgbClr val="6157EC"/>
                </a:solidFill>
                <a:latin typeface="Verdana"/>
              </a:rPr>
              <a:t>Les</a:t>
            </a:r>
            <a:r>
              <a:rPr lang="fr-FR" sz="1600" b="0" strike="noStrike" spc="-41">
                <a:solidFill>
                  <a:srgbClr val="6157EC"/>
                </a:solidFill>
                <a:latin typeface="Verdana"/>
              </a:rPr>
              <a:t> </a:t>
            </a:r>
            <a:r>
              <a:rPr lang="fr-FR" sz="1600" b="0" strike="noStrike" spc="-1">
                <a:solidFill>
                  <a:srgbClr val="6157EC"/>
                </a:solidFill>
                <a:latin typeface="Verdana"/>
              </a:rPr>
              <a:t>acteurs</a:t>
            </a:r>
            <a:r>
              <a:rPr lang="fr-FR" sz="1600" b="0" strike="noStrike" spc="-26">
                <a:solidFill>
                  <a:srgbClr val="6157EC"/>
                </a:solidFill>
                <a:latin typeface="Verdana"/>
              </a:rPr>
              <a:t> </a:t>
            </a:r>
            <a:r>
              <a:rPr lang="fr-FR" sz="1600" b="0" strike="noStrike" spc="-1">
                <a:solidFill>
                  <a:srgbClr val="6157EC"/>
                </a:solidFill>
                <a:latin typeface="Verdana"/>
              </a:rPr>
              <a:t>en</a:t>
            </a:r>
            <a:r>
              <a:rPr lang="fr-FR" sz="1600" b="0" strike="noStrike" spc="-35">
                <a:solidFill>
                  <a:srgbClr val="6157EC"/>
                </a:solidFill>
                <a:latin typeface="Verdana"/>
              </a:rPr>
              <a:t> </a:t>
            </a:r>
            <a:r>
              <a:rPr lang="fr-FR" sz="1600" b="0" strike="noStrike" spc="-12">
                <a:solidFill>
                  <a:srgbClr val="6157EC"/>
                </a:solidFill>
                <a:latin typeface="Verdana"/>
              </a:rPr>
              <a:t>Archéologie</a:t>
            </a:r>
            <a:endParaRPr lang="fr-FR" sz="1600" b="0" strike="noStrike" spc="-1">
              <a:solidFill>
                <a:srgbClr val="000000"/>
              </a:solidFill>
              <a:latin typeface="Calibri"/>
            </a:endParaRPr>
          </a:p>
          <a:p>
            <a:pPr marL="1440" algn="ctr">
              <a:lnSpc>
                <a:spcPct val="100000"/>
              </a:lnSpc>
              <a:spcBef>
                <a:spcPts val="201"/>
              </a:spcBef>
              <a:buNone/>
            </a:pPr>
            <a:r>
              <a:rPr lang="fr-FR" sz="1600" b="0" strike="noStrike" spc="-1">
                <a:solidFill>
                  <a:srgbClr val="6157EC"/>
                </a:solidFill>
                <a:latin typeface="Verdana"/>
              </a:rPr>
              <a:t>intervenant</a:t>
            </a:r>
            <a:r>
              <a:rPr lang="fr-FR" sz="1600" b="0" strike="noStrike" spc="-46">
                <a:solidFill>
                  <a:srgbClr val="6157EC"/>
                </a:solidFill>
                <a:latin typeface="Verdana"/>
              </a:rPr>
              <a:t> </a:t>
            </a:r>
            <a:r>
              <a:rPr lang="fr-FR" sz="1600" b="0" strike="noStrike" spc="-1">
                <a:solidFill>
                  <a:srgbClr val="6157EC"/>
                </a:solidFill>
                <a:latin typeface="Verdana"/>
              </a:rPr>
              <a:t>dans</a:t>
            </a:r>
            <a:r>
              <a:rPr lang="fr-FR" sz="1600" b="0" strike="noStrike" spc="-46">
                <a:solidFill>
                  <a:srgbClr val="6157EC"/>
                </a:solidFill>
                <a:latin typeface="Verdana"/>
              </a:rPr>
              <a:t> </a:t>
            </a:r>
            <a:r>
              <a:rPr lang="fr-FR" sz="1600" b="0" strike="noStrike" spc="-1">
                <a:solidFill>
                  <a:srgbClr val="6157EC"/>
                </a:solidFill>
                <a:latin typeface="Verdana"/>
              </a:rPr>
              <a:t>le</a:t>
            </a:r>
            <a:r>
              <a:rPr lang="fr-FR" sz="1600" b="0" strike="noStrike" spc="-55">
                <a:solidFill>
                  <a:srgbClr val="6157EC"/>
                </a:solidFill>
                <a:latin typeface="Verdana"/>
              </a:rPr>
              <a:t> </a:t>
            </a:r>
            <a:r>
              <a:rPr lang="fr-FR" sz="1600" b="0" strike="noStrike" spc="-1">
                <a:solidFill>
                  <a:srgbClr val="6157EC"/>
                </a:solidFill>
                <a:latin typeface="Verdana"/>
              </a:rPr>
              <a:t>parcours</a:t>
            </a:r>
            <a:r>
              <a:rPr lang="fr-FR" sz="1600" b="0" strike="noStrike" spc="-32">
                <a:solidFill>
                  <a:srgbClr val="6157EC"/>
                </a:solidFill>
                <a:latin typeface="Verdana"/>
              </a:rPr>
              <a:t> </a:t>
            </a:r>
            <a:r>
              <a:rPr lang="fr-FR" sz="1600" b="0" strike="noStrike" spc="-1">
                <a:solidFill>
                  <a:srgbClr val="6157EC"/>
                </a:solidFill>
                <a:latin typeface="Verdana"/>
              </a:rPr>
              <a:t>de</a:t>
            </a:r>
            <a:r>
              <a:rPr lang="fr-FR" sz="1600" b="0" strike="noStrike" spc="-66">
                <a:solidFill>
                  <a:srgbClr val="6157EC"/>
                </a:solidFill>
                <a:latin typeface="Verdana"/>
              </a:rPr>
              <a:t> </a:t>
            </a:r>
            <a:r>
              <a:rPr lang="fr-FR" sz="1600" b="0" strike="noStrike" spc="-1">
                <a:solidFill>
                  <a:srgbClr val="6157EC"/>
                </a:solidFill>
                <a:latin typeface="Verdana"/>
              </a:rPr>
              <a:t>master</a:t>
            </a:r>
            <a:r>
              <a:rPr lang="fr-FR" sz="1600" b="0" strike="noStrike" spc="-26">
                <a:solidFill>
                  <a:srgbClr val="6157EC"/>
                </a:solidFill>
                <a:latin typeface="Verdana"/>
              </a:rPr>
              <a:t> </a:t>
            </a:r>
            <a:r>
              <a:rPr lang="fr-FR" sz="1600" b="1" strike="noStrike" spc="-1">
                <a:solidFill>
                  <a:srgbClr val="6157EC"/>
                </a:solidFill>
                <a:latin typeface="Verdana"/>
              </a:rPr>
              <a:t>Métiers</a:t>
            </a:r>
            <a:r>
              <a:rPr lang="fr-FR" sz="1600" b="1" strike="noStrike" spc="-41">
                <a:solidFill>
                  <a:srgbClr val="6157EC"/>
                </a:solidFill>
                <a:latin typeface="Verdana"/>
              </a:rPr>
              <a:t> </a:t>
            </a:r>
            <a:r>
              <a:rPr lang="fr-FR" sz="1600" b="1" strike="noStrike" spc="-1">
                <a:solidFill>
                  <a:srgbClr val="6157EC"/>
                </a:solidFill>
                <a:latin typeface="Verdana"/>
              </a:rPr>
              <a:t>de</a:t>
            </a:r>
            <a:r>
              <a:rPr lang="fr-FR" sz="1600" b="1" strike="noStrike" spc="-66">
                <a:solidFill>
                  <a:srgbClr val="6157EC"/>
                </a:solidFill>
                <a:latin typeface="Verdana"/>
              </a:rPr>
              <a:t> </a:t>
            </a:r>
            <a:r>
              <a:rPr lang="fr-FR" sz="1600" b="1" strike="noStrike" spc="-1">
                <a:solidFill>
                  <a:srgbClr val="6157EC"/>
                </a:solidFill>
                <a:latin typeface="Verdana"/>
              </a:rPr>
              <a:t>l’archéologie 2/2</a:t>
            </a:r>
            <a:endParaRPr lang="fr-FR" sz="1600" b="0" strike="noStrike" spc="-1">
              <a:solidFill>
                <a:srgbClr val="000000"/>
              </a:solidFill>
              <a:latin typeface="Calibri"/>
            </a:endParaRPr>
          </a:p>
        </p:txBody>
      </p:sp>
      <p:sp>
        <p:nvSpPr>
          <p:cNvPr id="262" name="object 3"/>
          <p:cNvSpPr/>
          <p:nvPr/>
        </p:nvSpPr>
        <p:spPr>
          <a:xfrm>
            <a:off x="309600" y="2514600"/>
            <a:ext cx="164484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DAUPHIN</a:t>
            </a:r>
            <a:r>
              <a:rPr lang="fr-FR" sz="1100" b="0" strike="noStrike" spc="-32">
                <a:solidFill>
                  <a:srgbClr val="000000"/>
                </a:solidFill>
                <a:latin typeface="Verdana"/>
              </a:rPr>
              <a:t> </a:t>
            </a:r>
            <a:r>
              <a:rPr lang="fr-FR" sz="1100" b="0" strike="noStrike" spc="-12">
                <a:solidFill>
                  <a:srgbClr val="000000"/>
                </a:solidFill>
                <a:latin typeface="Verdana"/>
              </a:rPr>
              <a:t>Anthony</a:t>
            </a:r>
            <a:endParaRPr lang="fr-FR" sz="1100" b="0" strike="noStrike" spc="-1">
              <a:solidFill>
                <a:srgbClr val="000000"/>
              </a:solidFill>
              <a:latin typeface="Calibri"/>
            </a:endParaRPr>
          </a:p>
        </p:txBody>
      </p:sp>
      <p:sp>
        <p:nvSpPr>
          <p:cNvPr id="263" name="object 4"/>
          <p:cNvSpPr/>
          <p:nvPr/>
        </p:nvSpPr>
        <p:spPr>
          <a:xfrm>
            <a:off x="2693160" y="2553120"/>
            <a:ext cx="5984280" cy="4425120"/>
          </a:xfrm>
          <a:prstGeom prst="rect">
            <a:avLst/>
          </a:prstGeom>
          <a:noFill/>
          <a:ln w="0">
            <a:noFill/>
          </a:ln>
        </p:spPr>
        <p:style>
          <a:lnRef idx="0">
            <a:scrgbClr r="0" g="0" b="0"/>
          </a:lnRef>
          <a:fillRef idx="0">
            <a:scrgbClr r="0" g="0" b="0"/>
          </a:fillRef>
          <a:effectRef idx="0">
            <a:scrgbClr r="0" g="0" b="0"/>
          </a:effectRef>
          <a:fontRef idx="minor"/>
        </p:style>
        <p:txBody>
          <a:bodyPr lIns="0" tIns="9000" rIns="0" bIns="0" anchor="t">
            <a:spAutoFit/>
          </a:bodyPr>
          <a:lstStyle/>
          <a:p>
            <a:pPr marL="12600">
              <a:lnSpc>
                <a:spcPct val="102000"/>
              </a:lnSpc>
              <a:spcBef>
                <a:spcPts val="71"/>
              </a:spcBef>
              <a:buNone/>
            </a:pPr>
            <a:r>
              <a:rPr lang="fr-FR" sz="1000" b="0" strike="noStrike" spc="-1">
                <a:solidFill>
                  <a:srgbClr val="000000"/>
                </a:solidFill>
                <a:latin typeface="Verdana"/>
              </a:rPr>
              <a:t>Céramologue</a:t>
            </a:r>
            <a:r>
              <a:rPr lang="fr-FR" sz="1000" b="0" strike="noStrike" spc="-15">
                <a:solidFill>
                  <a:srgbClr val="000000"/>
                </a:solidFill>
                <a:latin typeface="Verdana"/>
              </a:rPr>
              <a:t> </a:t>
            </a:r>
            <a:r>
              <a:rPr lang="fr-FR" sz="1000" b="0" strike="noStrike" spc="-1">
                <a:solidFill>
                  <a:srgbClr val="000000"/>
                </a:solidFill>
                <a:latin typeface="Verdana"/>
              </a:rPr>
              <a:t>antiquité,</a:t>
            </a:r>
            <a:r>
              <a:rPr lang="fr-FR" sz="1000" b="0" strike="noStrike" spc="-41">
                <a:solidFill>
                  <a:srgbClr val="000000"/>
                </a:solidFill>
                <a:latin typeface="Verdana"/>
              </a:rPr>
              <a:t> </a:t>
            </a:r>
            <a:r>
              <a:rPr lang="fr-FR" sz="1000" b="0" strike="noStrike" spc="-1">
                <a:solidFill>
                  <a:srgbClr val="000000"/>
                </a:solidFill>
                <a:latin typeface="Verdana"/>
              </a:rPr>
              <a:t>Institut</a:t>
            </a:r>
            <a:r>
              <a:rPr lang="fr-FR" sz="1000" b="0" strike="noStrike" spc="-26">
                <a:solidFill>
                  <a:srgbClr val="000000"/>
                </a:solidFill>
                <a:latin typeface="Verdana"/>
              </a:rPr>
              <a:t> </a:t>
            </a:r>
            <a:r>
              <a:rPr lang="fr-FR" sz="1000" b="0" strike="noStrike" spc="-1">
                <a:solidFill>
                  <a:srgbClr val="000000"/>
                </a:solidFill>
                <a:latin typeface="Verdana"/>
              </a:rPr>
              <a:t>National</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46">
                <a:solidFill>
                  <a:srgbClr val="000000"/>
                </a:solidFill>
                <a:latin typeface="Verdana"/>
              </a:rPr>
              <a:t> </a:t>
            </a:r>
            <a:r>
              <a:rPr lang="fr-FR" sz="1000" b="0" strike="noStrike" spc="-1">
                <a:solidFill>
                  <a:srgbClr val="000000"/>
                </a:solidFill>
                <a:latin typeface="Verdana"/>
              </a:rPr>
              <a:t>Recherches Archéologiques</a:t>
            </a:r>
            <a:r>
              <a:rPr lang="fr-FR" sz="1000" b="0" strike="noStrike" spc="-12">
                <a:solidFill>
                  <a:srgbClr val="000000"/>
                </a:solidFill>
                <a:latin typeface="Verdana"/>
              </a:rPr>
              <a:t> Préventives, </a:t>
            </a:r>
            <a:r>
              <a:rPr lang="fr-FR" sz="1000" b="0" strike="noStrike" spc="-1">
                <a:solidFill>
                  <a:srgbClr val="000000"/>
                </a:solidFill>
                <a:latin typeface="Verdana"/>
              </a:rPr>
              <a:t>Centre</a:t>
            </a:r>
            <a:r>
              <a:rPr lang="fr-FR" sz="1000" b="0" strike="noStrike" spc="18">
                <a:solidFill>
                  <a:srgbClr val="000000"/>
                </a:solidFill>
                <a:latin typeface="Verdana"/>
              </a:rPr>
              <a:t> </a:t>
            </a:r>
            <a:r>
              <a:rPr lang="fr-FR" sz="1000" b="0" strike="noStrike" spc="-1">
                <a:solidFill>
                  <a:srgbClr val="000000"/>
                </a:solidFill>
                <a:latin typeface="Verdana"/>
              </a:rPr>
              <a:t>de</a:t>
            </a:r>
            <a:r>
              <a:rPr lang="fr-FR" sz="1000" b="0" strike="noStrike" spc="4">
                <a:solidFill>
                  <a:srgbClr val="000000"/>
                </a:solidFill>
                <a:latin typeface="Verdana"/>
              </a:rPr>
              <a:t> </a:t>
            </a:r>
            <a:r>
              <a:rPr lang="fr-FR" sz="1000" b="0" strike="noStrike" spc="-12">
                <a:solidFill>
                  <a:srgbClr val="000000"/>
                </a:solidFill>
                <a:latin typeface="Verdana"/>
              </a:rPr>
              <a:t>Villeneuve-</a:t>
            </a:r>
            <a:r>
              <a:rPr lang="fr-FR" sz="1000" b="0" strike="noStrike" spc="-1">
                <a:solidFill>
                  <a:srgbClr val="000000"/>
                </a:solidFill>
                <a:latin typeface="Verdana"/>
              </a:rPr>
              <a:t>d’Ascq</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7">
                <a:solidFill>
                  <a:srgbClr val="000000"/>
                </a:solidFill>
                <a:latin typeface="Verdana"/>
              </a:rPr>
              <a:t> </a:t>
            </a:r>
            <a:r>
              <a:rPr lang="fr-FR" sz="1000" b="0" strike="noStrike" spc="-1">
                <a:solidFill>
                  <a:srgbClr val="000000"/>
                </a:solidFill>
                <a:latin typeface="Verdana"/>
              </a:rPr>
              <a:t>UMR</a:t>
            </a:r>
            <a:r>
              <a:rPr lang="fr-FR" sz="1000" b="0" strike="noStrike" spc="4">
                <a:solidFill>
                  <a:srgbClr val="000000"/>
                </a:solidFill>
                <a:latin typeface="Verdana"/>
              </a:rPr>
              <a:t> </a:t>
            </a:r>
            <a:r>
              <a:rPr lang="fr-FR" sz="1000" b="0" strike="noStrike" spc="-12">
                <a:solidFill>
                  <a:srgbClr val="000000"/>
                </a:solidFill>
                <a:latin typeface="Verdana"/>
              </a:rPr>
              <a:t>8164-HALMA</a:t>
            </a:r>
            <a:endParaRPr lang="fr-FR" sz="1000" b="0" strike="noStrike" spc="-1">
              <a:solidFill>
                <a:srgbClr val="000000"/>
              </a:solidFill>
              <a:latin typeface="Calibri"/>
            </a:endParaRPr>
          </a:p>
          <a:p>
            <a:pPr marL="12600">
              <a:lnSpc>
                <a:spcPct val="102000"/>
              </a:lnSpc>
              <a:spcBef>
                <a:spcPts val="371"/>
              </a:spcBef>
              <a:buNone/>
            </a:pPr>
            <a:endParaRPr lang="fr-FR" sz="1000" b="0" strike="noStrike" spc="-1">
              <a:solidFill>
                <a:srgbClr val="000000"/>
              </a:solidFill>
              <a:latin typeface="Calibri"/>
            </a:endParaRPr>
          </a:p>
          <a:p>
            <a:pPr marL="12600">
              <a:lnSpc>
                <a:spcPct val="102000"/>
              </a:lnSpc>
              <a:spcBef>
                <a:spcPts val="371"/>
              </a:spcBef>
              <a:buNone/>
            </a:pPr>
            <a:r>
              <a:rPr lang="fr-FR" sz="1000" b="0" strike="noStrike" spc="-1">
                <a:solidFill>
                  <a:srgbClr val="000000"/>
                </a:solidFill>
                <a:latin typeface="Verdana"/>
              </a:rPr>
              <a:t>Archéologue</a:t>
            </a:r>
            <a:r>
              <a:rPr lang="fr-FR" sz="1000" b="0" strike="noStrike" spc="4">
                <a:solidFill>
                  <a:srgbClr val="000000"/>
                </a:solidFill>
                <a:latin typeface="Verdana"/>
              </a:rPr>
              <a:t> </a:t>
            </a:r>
            <a:r>
              <a:rPr lang="fr-FR" sz="1000" b="0" strike="noStrike" spc="-1">
                <a:solidFill>
                  <a:srgbClr val="000000"/>
                </a:solidFill>
                <a:latin typeface="Verdana"/>
              </a:rPr>
              <a:t>départementale,</a:t>
            </a:r>
            <a:r>
              <a:rPr lang="fr-FR" sz="1000" b="0" strike="noStrike" spc="4">
                <a:solidFill>
                  <a:srgbClr val="000000"/>
                </a:solidFill>
                <a:latin typeface="Verdana"/>
              </a:rPr>
              <a:t> </a:t>
            </a:r>
            <a:r>
              <a:rPr lang="fr-FR" sz="1000" b="0" strike="noStrike" spc="-1">
                <a:solidFill>
                  <a:srgbClr val="000000"/>
                </a:solidFill>
                <a:latin typeface="Verdana"/>
              </a:rPr>
              <a:t>Département</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2">
                <a:solidFill>
                  <a:srgbClr val="000000"/>
                </a:solidFill>
                <a:latin typeface="Verdana"/>
              </a:rPr>
              <a:t>Pas-de-</a:t>
            </a:r>
            <a:r>
              <a:rPr lang="fr-FR" sz="1000" b="0" strike="noStrike" spc="-1">
                <a:solidFill>
                  <a:srgbClr val="000000"/>
                </a:solidFill>
                <a:latin typeface="Verdana"/>
              </a:rPr>
              <a:t>Calais</a:t>
            </a:r>
            <a:r>
              <a:rPr lang="fr-FR" sz="1000" b="0" strike="noStrike" spc="-60">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Service</a:t>
            </a:r>
            <a:r>
              <a:rPr lang="fr-FR" sz="1000" b="0" strike="noStrike" spc="-21">
                <a:solidFill>
                  <a:srgbClr val="000000"/>
                </a:solidFill>
                <a:latin typeface="Verdana"/>
              </a:rPr>
              <a:t> </a:t>
            </a:r>
            <a:r>
              <a:rPr lang="fr-FR" sz="1000" b="0" strike="noStrike" spc="-12">
                <a:solidFill>
                  <a:srgbClr val="000000"/>
                </a:solidFill>
                <a:latin typeface="Verdana"/>
              </a:rPr>
              <a:t>d’archéologie </a:t>
            </a:r>
            <a:r>
              <a:rPr lang="fr-FR" sz="1000" b="0" strike="noStrike" spc="-1">
                <a:solidFill>
                  <a:srgbClr val="000000"/>
                </a:solidFill>
                <a:latin typeface="Verdana"/>
              </a:rPr>
              <a:t>préventive,</a:t>
            </a:r>
            <a:r>
              <a:rPr lang="fr-FR" sz="1000" b="0" strike="noStrike" spc="-12">
                <a:solidFill>
                  <a:srgbClr val="000000"/>
                </a:solidFill>
                <a:latin typeface="Verdana"/>
              </a:rPr>
              <a:t> </a:t>
            </a:r>
            <a:r>
              <a:rPr lang="fr-FR" sz="1000" b="0" strike="noStrike" spc="-1">
                <a:solidFill>
                  <a:srgbClr val="000000"/>
                </a:solidFill>
                <a:latin typeface="Verdana"/>
              </a:rPr>
              <a:t>UMR</a:t>
            </a:r>
            <a:r>
              <a:rPr lang="fr-FR" sz="1000" b="0" strike="noStrike" spc="-26">
                <a:solidFill>
                  <a:srgbClr val="000000"/>
                </a:solidFill>
                <a:latin typeface="Verdana"/>
              </a:rPr>
              <a:t> </a:t>
            </a:r>
            <a:r>
              <a:rPr lang="fr-FR" sz="1000" b="0" strike="noStrike" spc="-12">
                <a:solidFill>
                  <a:srgbClr val="000000"/>
                </a:solidFill>
                <a:latin typeface="Verdana"/>
              </a:rPr>
              <a:t>8164-HALMA</a:t>
            </a:r>
            <a:endParaRPr lang="fr-FR" sz="1000" b="0" strike="noStrike" spc="-1">
              <a:solidFill>
                <a:srgbClr val="000000"/>
              </a:solidFill>
              <a:latin typeface="Calibri"/>
            </a:endParaRPr>
          </a:p>
          <a:p>
            <a:pPr marL="12600">
              <a:lnSpc>
                <a:spcPct val="102000"/>
              </a:lnSpc>
              <a:spcBef>
                <a:spcPts val="374"/>
              </a:spcBef>
              <a:buNone/>
            </a:pPr>
            <a:endParaRPr lang="fr-FR" sz="1000" b="0" strike="noStrike" spc="-1">
              <a:solidFill>
                <a:srgbClr val="000000"/>
              </a:solidFill>
              <a:latin typeface="Calibri"/>
            </a:endParaRPr>
          </a:p>
          <a:p>
            <a:pPr marL="12600">
              <a:lnSpc>
                <a:spcPct val="102000"/>
              </a:lnSpc>
              <a:spcBef>
                <a:spcPts val="374"/>
              </a:spcBef>
              <a:buNone/>
            </a:pPr>
            <a:r>
              <a:rPr lang="fr-FR" sz="1000" b="0" strike="noStrike" spc="-1">
                <a:solidFill>
                  <a:srgbClr val="000000"/>
                </a:solidFill>
                <a:latin typeface="Verdana"/>
              </a:rPr>
              <a:t>Conservatrice</a:t>
            </a:r>
            <a:r>
              <a:rPr lang="fr-FR" sz="1000" b="0" strike="noStrike" spc="4">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
                <a:solidFill>
                  <a:srgbClr val="000000"/>
                </a:solidFill>
                <a:latin typeface="Verdana"/>
              </a:rPr>
              <a:t>patrimoine</a:t>
            </a:r>
            <a:r>
              <a:rPr lang="fr-FR" sz="1000" b="0" strike="noStrike" spc="-32">
                <a:solidFill>
                  <a:srgbClr val="000000"/>
                </a:solidFill>
                <a:latin typeface="Verdana"/>
              </a:rPr>
              <a:t> </a:t>
            </a:r>
            <a:r>
              <a:rPr lang="fr-FR" sz="1000" b="0" strike="noStrike" spc="-1">
                <a:solidFill>
                  <a:srgbClr val="000000"/>
                </a:solidFill>
                <a:latin typeface="Verdana"/>
              </a:rPr>
              <a:t>en</a:t>
            </a:r>
            <a:r>
              <a:rPr lang="fr-FR" sz="1000" b="0" strike="noStrike" spc="-26">
                <a:solidFill>
                  <a:srgbClr val="000000"/>
                </a:solidFill>
                <a:latin typeface="Verdana"/>
              </a:rPr>
              <a:t> </a:t>
            </a:r>
            <a:r>
              <a:rPr lang="fr-FR" sz="1000" b="0" strike="noStrike" spc="-1">
                <a:solidFill>
                  <a:srgbClr val="000000"/>
                </a:solidFill>
                <a:latin typeface="Verdana"/>
              </a:rPr>
              <a:t>charge</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arrondissements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Béthune</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2">
                <a:solidFill>
                  <a:srgbClr val="000000"/>
                </a:solidFill>
                <a:latin typeface="Verdana"/>
              </a:rPr>
              <a:t>Saint- </a:t>
            </a:r>
            <a:r>
              <a:rPr lang="fr-FR" sz="1000" b="0" strike="noStrike" spc="-1">
                <a:solidFill>
                  <a:srgbClr val="000000"/>
                </a:solidFill>
                <a:latin typeface="Verdana"/>
              </a:rPr>
              <a:t>Omer,</a:t>
            </a:r>
            <a:r>
              <a:rPr lang="fr-FR" sz="1000" b="0" strike="noStrike" spc="-15">
                <a:solidFill>
                  <a:srgbClr val="000000"/>
                </a:solidFill>
                <a:latin typeface="Verdana"/>
              </a:rPr>
              <a:t> </a:t>
            </a:r>
            <a:r>
              <a:rPr lang="fr-FR" sz="1000" b="0" strike="noStrike" spc="-1">
                <a:solidFill>
                  <a:srgbClr val="000000"/>
                </a:solidFill>
                <a:latin typeface="Verdana"/>
              </a:rPr>
              <a:t>Responsable des</a:t>
            </a:r>
            <a:r>
              <a:rPr lang="fr-FR" sz="1000" b="0" strike="noStrike" spc="-21">
                <a:solidFill>
                  <a:srgbClr val="000000"/>
                </a:solidFill>
                <a:latin typeface="Verdana"/>
              </a:rPr>
              <a:t> </a:t>
            </a:r>
            <a:r>
              <a:rPr lang="fr-FR" sz="1000" b="0" strike="noStrike" spc="-1">
                <a:solidFill>
                  <a:srgbClr val="000000"/>
                </a:solidFill>
                <a:latin typeface="Verdana"/>
              </a:rPr>
              <a:t>biens</a:t>
            </a:r>
            <a:r>
              <a:rPr lang="fr-FR" sz="1000" b="0" strike="noStrike" spc="-26">
                <a:solidFill>
                  <a:srgbClr val="000000"/>
                </a:solidFill>
                <a:latin typeface="Verdana"/>
              </a:rPr>
              <a:t> </a:t>
            </a:r>
            <a:r>
              <a:rPr lang="fr-FR" sz="1000" b="0" strike="noStrike" spc="-1">
                <a:solidFill>
                  <a:srgbClr val="000000"/>
                </a:solidFill>
                <a:latin typeface="Verdana"/>
              </a:rPr>
              <a:t>archéologiques mobiliers,</a:t>
            </a:r>
            <a:r>
              <a:rPr lang="fr-FR" sz="1000" b="0" strike="noStrike" spc="-32">
                <a:solidFill>
                  <a:srgbClr val="000000"/>
                </a:solidFill>
                <a:latin typeface="Verdana"/>
              </a:rPr>
              <a:t> </a:t>
            </a:r>
            <a:r>
              <a:rPr lang="fr-FR" sz="1000" b="0" strike="noStrike" spc="-1">
                <a:solidFill>
                  <a:srgbClr val="000000"/>
                </a:solidFill>
                <a:latin typeface="Verdana"/>
              </a:rPr>
              <a:t>DRAC</a:t>
            </a:r>
            <a:r>
              <a:rPr lang="fr-FR" sz="1000" b="0" strike="noStrike" spc="-15">
                <a:solidFill>
                  <a:srgbClr val="000000"/>
                </a:solidFill>
                <a:latin typeface="Verdana"/>
              </a:rPr>
              <a:t> </a:t>
            </a:r>
            <a:r>
              <a:rPr lang="fr-FR" sz="1000" b="0" strike="noStrike" spc="-12">
                <a:solidFill>
                  <a:srgbClr val="000000"/>
                </a:solidFill>
                <a:latin typeface="Verdana"/>
              </a:rPr>
              <a:t>Hauts-</a:t>
            </a:r>
            <a:r>
              <a:rPr lang="fr-FR" sz="1000" b="0" strike="noStrike" spc="-26">
                <a:solidFill>
                  <a:srgbClr val="000000"/>
                </a:solidFill>
                <a:latin typeface="Verdana"/>
              </a:rPr>
              <a:t>de-</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France</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Service</a:t>
            </a:r>
            <a:r>
              <a:rPr lang="fr-FR" sz="1000" b="0" strike="noStrike" spc="-7">
                <a:solidFill>
                  <a:srgbClr val="000000"/>
                </a:solidFill>
                <a:latin typeface="Verdana"/>
              </a:rPr>
              <a:t> </a:t>
            </a:r>
            <a:r>
              <a:rPr lang="fr-FR" sz="1000" b="0" strike="noStrike" spc="-1">
                <a:solidFill>
                  <a:srgbClr val="000000"/>
                </a:solidFill>
                <a:latin typeface="Verdana"/>
              </a:rPr>
              <a:t>Régional</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l'Archéologie, UMR</a:t>
            </a:r>
            <a:r>
              <a:rPr lang="fr-FR" sz="1000" b="0" strike="noStrike" spc="-26">
                <a:solidFill>
                  <a:srgbClr val="000000"/>
                </a:solidFill>
                <a:latin typeface="Verdana"/>
              </a:rPr>
              <a:t> </a:t>
            </a:r>
            <a:r>
              <a:rPr lang="fr-FR" sz="1000" b="0" strike="noStrike" spc="-12">
                <a:solidFill>
                  <a:srgbClr val="000000"/>
                </a:solidFill>
                <a:latin typeface="Verdana"/>
              </a:rPr>
              <a:t>8164-HALMA</a:t>
            </a:r>
            <a:endParaRPr lang="fr-FR" sz="1000" b="0" strike="noStrike" spc="-1">
              <a:solidFill>
                <a:srgbClr val="000000"/>
              </a:solidFill>
              <a:latin typeface="Calibri"/>
            </a:endParaRPr>
          </a:p>
          <a:p>
            <a:pPr marL="12600">
              <a:lnSpc>
                <a:spcPct val="102000"/>
              </a:lnSpc>
              <a:spcBef>
                <a:spcPts val="374"/>
              </a:spcBef>
              <a:buNone/>
            </a:pPr>
            <a:endParaRPr lang="fr-FR" sz="1000" b="0" strike="noStrike" spc="-1">
              <a:solidFill>
                <a:srgbClr val="000000"/>
              </a:solidFill>
              <a:latin typeface="Calibri"/>
            </a:endParaRPr>
          </a:p>
          <a:p>
            <a:pPr marL="12600">
              <a:lnSpc>
                <a:spcPct val="102000"/>
              </a:lnSpc>
              <a:spcBef>
                <a:spcPts val="374"/>
              </a:spcBef>
              <a:buNone/>
            </a:pPr>
            <a:r>
              <a:rPr lang="fr-FR" sz="1000" b="0" strike="noStrike" spc="-1">
                <a:solidFill>
                  <a:srgbClr val="000000"/>
                </a:solidFill>
                <a:latin typeface="Verdana"/>
              </a:rPr>
              <a:t>Chef</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
                <a:solidFill>
                  <a:srgbClr val="000000"/>
                </a:solidFill>
                <a:latin typeface="Verdana"/>
              </a:rPr>
              <a:t>Service</a:t>
            </a:r>
            <a:r>
              <a:rPr lang="fr-FR" sz="1000" b="0" strike="noStrike" spc="-7">
                <a:solidFill>
                  <a:srgbClr val="000000"/>
                </a:solidFill>
                <a:latin typeface="Verdana"/>
              </a:rPr>
              <a:t> </a:t>
            </a:r>
            <a:r>
              <a:rPr lang="fr-FR" sz="1000" b="0" strike="noStrike" spc="-1">
                <a:solidFill>
                  <a:srgbClr val="000000"/>
                </a:solidFill>
                <a:latin typeface="Verdana"/>
              </a:rPr>
              <a:t>des</a:t>
            </a:r>
            <a:r>
              <a:rPr lang="fr-FR" sz="1000" b="0" strike="noStrike" spc="-12">
                <a:solidFill>
                  <a:srgbClr val="000000"/>
                </a:solidFill>
                <a:latin typeface="Verdana"/>
              </a:rPr>
              <a:t> </a:t>
            </a:r>
            <a:r>
              <a:rPr lang="fr-FR" sz="1000" b="0" strike="noStrike" spc="-1">
                <a:solidFill>
                  <a:srgbClr val="000000"/>
                </a:solidFill>
                <a:latin typeface="Verdana"/>
              </a:rPr>
              <a:t>Archives</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
                <a:solidFill>
                  <a:srgbClr val="000000"/>
                </a:solidFill>
                <a:latin typeface="Verdana"/>
              </a:rPr>
              <a:t>Sol,</a:t>
            </a:r>
            <a:r>
              <a:rPr lang="fr-FR" sz="1000" b="0" strike="noStrike" spc="-21">
                <a:solidFill>
                  <a:srgbClr val="000000"/>
                </a:solidFill>
                <a:latin typeface="Verdana"/>
              </a:rPr>
              <a:t> </a:t>
            </a:r>
            <a:r>
              <a:rPr lang="fr-FR" sz="1000" b="0" strike="noStrike" spc="-1">
                <a:solidFill>
                  <a:srgbClr val="000000"/>
                </a:solidFill>
                <a:latin typeface="Verdana"/>
              </a:rPr>
              <a:t>Responsable</a:t>
            </a:r>
            <a:r>
              <a:rPr lang="fr-FR" sz="1000" b="0" strike="noStrike" spc="9">
                <a:solidFill>
                  <a:srgbClr val="000000"/>
                </a:solidFill>
                <a:latin typeface="Verdana"/>
              </a:rPr>
              <a:t> </a:t>
            </a:r>
            <a:r>
              <a:rPr lang="fr-FR" sz="1000" b="0" strike="noStrike" spc="-1">
                <a:solidFill>
                  <a:srgbClr val="000000"/>
                </a:solidFill>
                <a:latin typeface="Verdana"/>
              </a:rPr>
              <a:t>scientifique</a:t>
            </a:r>
            <a:r>
              <a:rPr lang="fr-FR" sz="1000" b="0" strike="noStrike" spc="-15">
                <a:solidFill>
                  <a:srgbClr val="000000"/>
                </a:solidFill>
                <a:latin typeface="Verdana"/>
              </a:rPr>
              <a:t> </a:t>
            </a:r>
            <a:r>
              <a:rPr lang="fr-FR" sz="1000" b="0" strike="noStrike" spc="-1">
                <a:solidFill>
                  <a:srgbClr val="000000"/>
                </a:solidFill>
                <a:latin typeface="Verdana"/>
              </a:rPr>
              <a:t>du</a:t>
            </a:r>
            <a:r>
              <a:rPr lang="fr-FR" sz="1000" b="0" strike="noStrike" spc="-21">
                <a:solidFill>
                  <a:srgbClr val="000000"/>
                </a:solidFill>
                <a:latin typeface="Verdana"/>
              </a:rPr>
              <a:t> </a:t>
            </a:r>
            <a:r>
              <a:rPr lang="fr-FR" sz="1000" b="0" strike="noStrike" spc="-1">
                <a:solidFill>
                  <a:srgbClr val="000000"/>
                </a:solidFill>
                <a:latin typeface="Verdana"/>
              </a:rPr>
              <a:t>CCE</a:t>
            </a:r>
            <a:r>
              <a:rPr lang="fr-FR" sz="1000" b="0" strike="noStrike" spc="-15">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2">
                <a:solidFill>
                  <a:srgbClr val="000000"/>
                </a:solidFill>
                <a:latin typeface="Verdana"/>
              </a:rPr>
              <a:t>Pas-de-Calais, </a:t>
            </a:r>
            <a:r>
              <a:rPr lang="fr-FR" sz="1000" b="0" strike="noStrike" spc="-1">
                <a:solidFill>
                  <a:srgbClr val="000000"/>
                </a:solidFill>
                <a:latin typeface="Verdana"/>
              </a:rPr>
              <a:t>Département</a:t>
            </a:r>
            <a:r>
              <a:rPr lang="fr-FR" sz="1000" b="0" strike="noStrike" spc="29">
                <a:solidFill>
                  <a:srgbClr val="000000"/>
                </a:solidFill>
                <a:latin typeface="Verdana"/>
              </a:rPr>
              <a:t> </a:t>
            </a:r>
            <a:r>
              <a:rPr lang="fr-FR" sz="1000" b="0" strike="noStrike" spc="-1">
                <a:solidFill>
                  <a:srgbClr val="000000"/>
                </a:solidFill>
                <a:latin typeface="Verdana"/>
              </a:rPr>
              <a:t>du</a:t>
            </a:r>
            <a:r>
              <a:rPr lang="fr-FR" sz="1000" b="0" strike="noStrike" spc="-15">
                <a:solidFill>
                  <a:srgbClr val="000000"/>
                </a:solidFill>
                <a:latin typeface="Verdana"/>
              </a:rPr>
              <a:t> </a:t>
            </a:r>
            <a:r>
              <a:rPr lang="fr-FR" sz="1000" b="0" strike="noStrike" spc="-12">
                <a:solidFill>
                  <a:srgbClr val="000000"/>
                </a:solidFill>
                <a:latin typeface="Verdana"/>
              </a:rPr>
              <a:t>Pas-de-</a:t>
            </a:r>
            <a:r>
              <a:rPr lang="fr-FR" sz="1000" b="0" strike="noStrike" spc="-1">
                <a:solidFill>
                  <a:srgbClr val="000000"/>
                </a:solidFill>
                <a:latin typeface="Verdana"/>
              </a:rPr>
              <a:t>Calais</a:t>
            </a:r>
            <a:r>
              <a:rPr lang="fr-FR" sz="1000" b="0" strike="noStrike" spc="-32">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Direction</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l’Archéologie, UMR</a:t>
            </a:r>
            <a:r>
              <a:rPr lang="fr-FR" sz="1000" b="0" strike="noStrike" spc="-26">
                <a:solidFill>
                  <a:srgbClr val="000000"/>
                </a:solidFill>
                <a:latin typeface="Verdana"/>
              </a:rPr>
              <a:t> </a:t>
            </a:r>
            <a:r>
              <a:rPr lang="fr-FR" sz="1000" b="0" strike="noStrike" spc="-12">
                <a:solidFill>
                  <a:srgbClr val="000000"/>
                </a:solidFill>
                <a:latin typeface="Verdana"/>
              </a:rPr>
              <a:t>8164-HALMA</a:t>
            </a:r>
            <a:endParaRPr lang="fr-FR" sz="1000" b="0" strike="noStrike" spc="-1">
              <a:solidFill>
                <a:srgbClr val="000000"/>
              </a:solidFill>
              <a:latin typeface="Calibri"/>
            </a:endParaRPr>
          </a:p>
          <a:p>
            <a:pPr marL="12600">
              <a:lnSpc>
                <a:spcPct val="100000"/>
              </a:lnSpc>
              <a:spcBef>
                <a:spcPts val="394"/>
              </a:spcBef>
              <a:buNone/>
            </a:pPr>
            <a:endParaRPr lang="fr-FR" sz="1000" b="0" strike="noStrike" spc="-1">
              <a:solidFill>
                <a:srgbClr val="000000"/>
              </a:solidFill>
              <a:latin typeface="Calibri"/>
            </a:endParaRPr>
          </a:p>
          <a:p>
            <a:pPr marL="12600">
              <a:lnSpc>
                <a:spcPct val="100000"/>
              </a:lnSpc>
              <a:spcBef>
                <a:spcPts val="394"/>
              </a:spcBef>
              <a:buNone/>
            </a:pPr>
            <a:r>
              <a:rPr lang="fr-FR" sz="1000" b="0" strike="noStrike" spc="-1">
                <a:solidFill>
                  <a:srgbClr val="000000"/>
                </a:solidFill>
                <a:latin typeface="Verdana"/>
              </a:rPr>
              <a:t>Chargé de Recherche CNRS,</a:t>
            </a:r>
            <a:r>
              <a:rPr lang="fr-FR" sz="1000" b="0" strike="noStrike" spc="-12">
                <a:solidFill>
                  <a:srgbClr val="000000"/>
                </a:solidFill>
                <a:latin typeface="Verdana"/>
              </a:rPr>
              <a:t> </a:t>
            </a:r>
            <a:r>
              <a:rPr lang="fr-FR" sz="1000" b="0" strike="noStrike" spc="-1">
                <a:solidFill>
                  <a:srgbClr val="000000"/>
                </a:solidFill>
                <a:latin typeface="Verdana"/>
              </a:rPr>
              <a:t>UMR</a:t>
            </a:r>
            <a:r>
              <a:rPr lang="fr-FR" sz="1000" b="0" strike="noStrike" spc="-32">
                <a:solidFill>
                  <a:srgbClr val="000000"/>
                </a:solidFill>
                <a:latin typeface="Verdana"/>
              </a:rPr>
              <a:t> </a:t>
            </a:r>
            <a:r>
              <a:rPr lang="fr-FR" sz="1000" b="0" strike="noStrike" spc="-12">
                <a:solidFill>
                  <a:srgbClr val="000000"/>
                </a:solidFill>
                <a:latin typeface="Verdana"/>
              </a:rPr>
              <a:t>8164-HALMA</a:t>
            </a:r>
            <a:endParaRPr lang="fr-FR" sz="1000" b="0" strike="noStrike" spc="-1">
              <a:solidFill>
                <a:srgbClr val="000000"/>
              </a:solidFill>
              <a:latin typeface="Calibri"/>
            </a:endParaRPr>
          </a:p>
          <a:p>
            <a:pPr marL="12600">
              <a:lnSpc>
                <a:spcPct val="100000"/>
              </a:lnSpc>
              <a:spcBef>
                <a:spcPts val="420"/>
              </a:spcBef>
              <a:buNone/>
            </a:pPr>
            <a:endParaRPr lang="fr-FR" sz="1000" b="0" strike="noStrike" spc="-1">
              <a:solidFill>
                <a:srgbClr val="000000"/>
              </a:solidFill>
              <a:latin typeface="Calibri"/>
            </a:endParaRPr>
          </a:p>
          <a:p>
            <a:pPr marL="12600">
              <a:lnSpc>
                <a:spcPct val="100000"/>
              </a:lnSpc>
              <a:spcBef>
                <a:spcPts val="420"/>
              </a:spcBef>
              <a:buNone/>
            </a:pPr>
            <a:r>
              <a:rPr lang="fr-FR" sz="1000" b="0" strike="noStrike" spc="-1">
                <a:solidFill>
                  <a:srgbClr val="000000"/>
                </a:solidFill>
                <a:latin typeface="Verdana"/>
              </a:rPr>
              <a:t>Archéologue départementale,</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Département</a:t>
            </a:r>
            <a:r>
              <a:rPr lang="fr-FR" sz="1000" b="0" strike="noStrike" spc="18">
                <a:solidFill>
                  <a:srgbClr val="000000"/>
                </a:solidFill>
                <a:latin typeface="Verdana"/>
              </a:rPr>
              <a:t> </a:t>
            </a:r>
            <a:r>
              <a:rPr lang="fr-FR" sz="1000" b="0" strike="noStrike" spc="-1">
                <a:solidFill>
                  <a:srgbClr val="000000"/>
                </a:solidFill>
                <a:latin typeface="Verdana"/>
              </a:rPr>
              <a:t>du</a:t>
            </a:r>
            <a:r>
              <a:rPr lang="fr-FR" sz="1000" b="0" strike="noStrike" spc="-35">
                <a:solidFill>
                  <a:srgbClr val="000000"/>
                </a:solidFill>
                <a:latin typeface="Verdana"/>
              </a:rPr>
              <a:t> </a:t>
            </a:r>
            <a:r>
              <a:rPr lang="fr-FR" sz="1000" b="0" strike="noStrike" spc="-12">
                <a:solidFill>
                  <a:srgbClr val="000000"/>
                </a:solidFill>
                <a:latin typeface="Verdana"/>
              </a:rPr>
              <a:t>Pas-de-</a:t>
            </a:r>
            <a:r>
              <a:rPr lang="fr-FR" sz="1000" b="0" strike="noStrike" spc="-1">
                <a:solidFill>
                  <a:srgbClr val="000000"/>
                </a:solidFill>
                <a:latin typeface="Verdana"/>
              </a:rPr>
              <a:t>Calais</a:t>
            </a:r>
            <a:r>
              <a:rPr lang="fr-FR" sz="1000" b="0" strike="noStrike" spc="-52">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Néolithique</a:t>
            </a:r>
            <a:r>
              <a:rPr lang="fr-FR" sz="1000" b="0" strike="noStrike" spc="-32">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2">
                <a:solidFill>
                  <a:srgbClr val="000000"/>
                </a:solidFill>
                <a:latin typeface="Verdana"/>
              </a:rPr>
              <a:t>Service</a:t>
            </a:r>
            <a:endParaRPr lang="fr-FR" sz="1000" b="0" strike="noStrike" spc="-1">
              <a:solidFill>
                <a:srgbClr val="000000"/>
              </a:solidFill>
              <a:latin typeface="Calibri"/>
            </a:endParaRPr>
          </a:p>
          <a:p>
            <a:pPr marL="12600">
              <a:lnSpc>
                <a:spcPct val="100000"/>
              </a:lnSpc>
              <a:spcBef>
                <a:spcPts val="31"/>
              </a:spcBef>
              <a:buNone/>
            </a:pPr>
            <a:r>
              <a:rPr lang="fr-FR" sz="1000" b="0" strike="noStrike" spc="-1">
                <a:solidFill>
                  <a:srgbClr val="000000"/>
                </a:solidFill>
                <a:latin typeface="Verdana"/>
              </a:rPr>
              <a:t>d’Archéologie</a:t>
            </a:r>
            <a:r>
              <a:rPr lang="fr-FR" sz="1000" b="0" strike="noStrike" spc="-15">
                <a:solidFill>
                  <a:srgbClr val="000000"/>
                </a:solidFill>
                <a:latin typeface="Verdana"/>
              </a:rPr>
              <a:t> </a:t>
            </a:r>
            <a:r>
              <a:rPr lang="fr-FR" sz="1000" b="0" strike="noStrike" spc="-1">
                <a:solidFill>
                  <a:srgbClr val="000000"/>
                </a:solidFill>
                <a:latin typeface="Verdana"/>
              </a:rPr>
              <a:t>préventive,</a:t>
            </a:r>
            <a:r>
              <a:rPr lang="fr-FR" sz="1000" b="0" strike="noStrike" spc="-15">
                <a:solidFill>
                  <a:srgbClr val="000000"/>
                </a:solidFill>
                <a:latin typeface="Verdana"/>
              </a:rPr>
              <a:t> </a:t>
            </a:r>
            <a:r>
              <a:rPr lang="fr-FR" sz="1000" b="0" strike="noStrike" spc="-1">
                <a:solidFill>
                  <a:srgbClr val="000000"/>
                </a:solidFill>
                <a:latin typeface="Verdana"/>
              </a:rPr>
              <a:t>UMR</a:t>
            </a:r>
            <a:r>
              <a:rPr lang="fr-FR" sz="1000" b="0" strike="noStrike" spc="-41">
                <a:solidFill>
                  <a:srgbClr val="000000"/>
                </a:solidFill>
                <a:latin typeface="Verdana"/>
              </a:rPr>
              <a:t> </a:t>
            </a:r>
            <a:r>
              <a:rPr lang="fr-FR" sz="1000" b="0" strike="noStrike" spc="-12">
                <a:solidFill>
                  <a:srgbClr val="000000"/>
                </a:solidFill>
                <a:latin typeface="Verdana"/>
              </a:rPr>
              <a:t>8215-Trajectoires</a:t>
            </a:r>
            <a:endParaRPr lang="fr-FR" sz="1000" b="0" strike="noStrike" spc="-1">
              <a:solidFill>
                <a:srgbClr val="000000"/>
              </a:solidFill>
              <a:latin typeface="Calibri"/>
            </a:endParaRPr>
          </a:p>
          <a:p>
            <a:pPr marL="12600">
              <a:lnSpc>
                <a:spcPct val="100000"/>
              </a:lnSpc>
              <a:spcBef>
                <a:spcPts val="31"/>
              </a:spcBef>
              <a:buNone/>
            </a:pPr>
            <a:endParaRPr lang="fr-FR" sz="1000" b="0" strike="noStrike" spc="-1">
              <a:solidFill>
                <a:srgbClr val="000000"/>
              </a:solidFill>
              <a:latin typeface="Calibri"/>
            </a:endParaRPr>
          </a:p>
          <a:p>
            <a:pPr marL="12600">
              <a:lnSpc>
                <a:spcPct val="100000"/>
              </a:lnSpc>
              <a:spcBef>
                <a:spcPts val="31"/>
              </a:spcBef>
              <a:buNone/>
            </a:pPr>
            <a:endParaRPr lang="fr-FR" sz="1000" b="0" strike="noStrike" spc="-1">
              <a:solidFill>
                <a:srgbClr val="000000"/>
              </a:solidFill>
              <a:latin typeface="Calibri"/>
            </a:endParaRPr>
          </a:p>
          <a:p>
            <a:pPr marL="12600">
              <a:lnSpc>
                <a:spcPct val="100000"/>
              </a:lnSpc>
              <a:spcBef>
                <a:spcPts val="31"/>
              </a:spcBef>
              <a:buNone/>
            </a:pPr>
            <a:r>
              <a:rPr lang="fr-FR" sz="1000" b="0" strike="noStrike" spc="-1">
                <a:solidFill>
                  <a:srgbClr val="000000"/>
                </a:solidFill>
                <a:latin typeface="Verdana"/>
                <a:ea typeface="Verdana"/>
              </a:rPr>
              <a:t>Archéologue chef pôle scientifique SOMME PATRIMOINE, directeur du </a:t>
            </a:r>
            <a:r>
              <a:rPr lang="fr-FR" sz="1000" b="0" strike="noStrike" spc="-1">
                <a:solidFill>
                  <a:srgbClr val="000000"/>
                </a:solidFill>
                <a:latin typeface="arial"/>
                <a:ea typeface="Verdana"/>
              </a:rPr>
              <a:t>CEE de Ribemont-sur-Ancre, </a:t>
            </a:r>
            <a:r>
              <a:rPr lang="fr-FR" sz="1000" b="0" strike="noStrike" spc="-1">
                <a:solidFill>
                  <a:srgbClr val="000000"/>
                </a:solidFill>
                <a:latin typeface="Verdana"/>
                <a:ea typeface="Verdana"/>
              </a:rPr>
              <a:t>UMR</a:t>
            </a:r>
            <a:r>
              <a:rPr lang="fr-FR" sz="1000" b="0" strike="noStrike" spc="-26">
                <a:solidFill>
                  <a:srgbClr val="000000"/>
                </a:solidFill>
                <a:latin typeface="Verdana"/>
                <a:ea typeface="Verdana"/>
              </a:rPr>
              <a:t> </a:t>
            </a:r>
            <a:r>
              <a:rPr lang="fr-FR" sz="1000" b="0" strike="noStrike" spc="-12">
                <a:solidFill>
                  <a:srgbClr val="000000"/>
                </a:solidFill>
                <a:latin typeface="Verdana"/>
                <a:ea typeface="Verdana"/>
              </a:rPr>
              <a:t>8164-HALMA</a:t>
            </a:r>
            <a:endParaRPr lang="fr-FR" sz="1000" b="0" strike="noStrike" spc="-1">
              <a:solidFill>
                <a:srgbClr val="000000"/>
              </a:solidFill>
              <a:latin typeface="Calibri"/>
            </a:endParaRPr>
          </a:p>
          <a:p>
            <a:pPr marL="12600">
              <a:lnSpc>
                <a:spcPct val="100000"/>
              </a:lnSpc>
              <a:spcBef>
                <a:spcPts val="31"/>
              </a:spcBef>
              <a:buNone/>
            </a:pPr>
            <a:endParaRPr lang="fr-FR" sz="1000" b="0" strike="noStrike" spc="-1">
              <a:solidFill>
                <a:srgbClr val="000000"/>
              </a:solidFill>
              <a:latin typeface="Calibri"/>
            </a:endParaRPr>
          </a:p>
          <a:p>
            <a:pPr marL="12600">
              <a:lnSpc>
                <a:spcPct val="100000"/>
              </a:lnSpc>
              <a:spcBef>
                <a:spcPts val="31"/>
              </a:spcBef>
              <a:buNone/>
            </a:pPr>
            <a:r>
              <a:rPr lang="fr-FR" sz="1000" b="0" strike="noStrike" spc="-1">
                <a:solidFill>
                  <a:srgbClr val="000000"/>
                </a:solidFill>
                <a:latin typeface="Verdana"/>
                <a:ea typeface="Verdana"/>
              </a:rPr>
              <a:t>Gestionnaire des collection , CEE de Ribemont-sur-Ancre, UMR</a:t>
            </a:r>
            <a:r>
              <a:rPr lang="fr-FR" sz="1000" b="0" strike="noStrike" spc="-26">
                <a:solidFill>
                  <a:srgbClr val="000000"/>
                </a:solidFill>
                <a:latin typeface="Verdana"/>
                <a:ea typeface="Verdana"/>
              </a:rPr>
              <a:t> </a:t>
            </a:r>
            <a:r>
              <a:rPr lang="fr-FR" sz="1000" b="0" strike="noStrike" spc="-12">
                <a:solidFill>
                  <a:srgbClr val="000000"/>
                </a:solidFill>
                <a:latin typeface="Verdana"/>
                <a:ea typeface="Verdana"/>
              </a:rPr>
              <a:t>8164-HALMA</a:t>
            </a:r>
            <a:endParaRPr lang="fr-FR" sz="1000" b="0" strike="noStrike" spc="-1">
              <a:solidFill>
                <a:srgbClr val="000000"/>
              </a:solidFill>
              <a:latin typeface="Calibri"/>
            </a:endParaRPr>
          </a:p>
          <a:p>
            <a:pPr marL="12600">
              <a:lnSpc>
                <a:spcPct val="100000"/>
              </a:lnSpc>
              <a:spcBef>
                <a:spcPts val="31"/>
              </a:spcBef>
              <a:buNone/>
            </a:pPr>
            <a:endParaRPr lang="fr-FR" sz="1000" b="0" strike="noStrike" spc="-1">
              <a:solidFill>
                <a:srgbClr val="000000"/>
              </a:solidFill>
              <a:latin typeface="Calibri"/>
            </a:endParaRPr>
          </a:p>
          <a:p>
            <a:pPr marL="12600">
              <a:lnSpc>
                <a:spcPct val="102000"/>
              </a:lnSpc>
              <a:spcBef>
                <a:spcPts val="371"/>
              </a:spcBef>
              <a:buNone/>
            </a:pPr>
            <a:endParaRPr lang="fr-FR" sz="1000" b="0" strike="noStrike" spc="-1">
              <a:solidFill>
                <a:srgbClr val="000000"/>
              </a:solidFill>
              <a:latin typeface="Calibri"/>
            </a:endParaRPr>
          </a:p>
        </p:txBody>
      </p:sp>
      <p:sp>
        <p:nvSpPr>
          <p:cNvPr id="264" name="object 5"/>
          <p:cNvSpPr/>
          <p:nvPr/>
        </p:nvSpPr>
        <p:spPr>
          <a:xfrm>
            <a:off x="251280" y="3075480"/>
            <a:ext cx="22870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2">
                <a:solidFill>
                  <a:srgbClr val="000000"/>
                </a:solidFill>
                <a:latin typeface="Verdana"/>
              </a:rPr>
              <a:t>LEROY-</a:t>
            </a:r>
            <a:r>
              <a:rPr lang="fr-FR" sz="1100" b="0" strike="noStrike" spc="-1">
                <a:solidFill>
                  <a:srgbClr val="000000"/>
                </a:solidFill>
                <a:latin typeface="Verdana"/>
              </a:rPr>
              <a:t>LANGELIN</a:t>
            </a:r>
            <a:r>
              <a:rPr lang="fr-FR" sz="1100" b="0" strike="noStrike" spc="-7">
                <a:solidFill>
                  <a:srgbClr val="000000"/>
                </a:solidFill>
                <a:latin typeface="Verdana"/>
              </a:rPr>
              <a:t> </a:t>
            </a:r>
            <a:r>
              <a:rPr lang="fr-FR" sz="1100" b="0" strike="noStrike" spc="-12">
                <a:solidFill>
                  <a:srgbClr val="000000"/>
                </a:solidFill>
                <a:latin typeface="Verdana"/>
              </a:rPr>
              <a:t>Emmanuelle</a:t>
            </a:r>
            <a:endParaRPr lang="fr-FR" sz="1100" b="0" strike="noStrike" spc="-1">
              <a:solidFill>
                <a:srgbClr val="000000"/>
              </a:solidFill>
              <a:latin typeface="Calibri"/>
            </a:endParaRPr>
          </a:p>
        </p:txBody>
      </p:sp>
      <p:sp>
        <p:nvSpPr>
          <p:cNvPr id="265" name="object 6"/>
          <p:cNvSpPr/>
          <p:nvPr/>
        </p:nvSpPr>
        <p:spPr>
          <a:xfrm>
            <a:off x="324360" y="3610440"/>
            <a:ext cx="129708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MAGGIO</a:t>
            </a:r>
            <a:r>
              <a:rPr lang="fr-FR" sz="1100" b="0" strike="noStrike" spc="-32">
                <a:solidFill>
                  <a:srgbClr val="000000"/>
                </a:solidFill>
                <a:latin typeface="Verdana"/>
              </a:rPr>
              <a:t> </a:t>
            </a:r>
            <a:r>
              <a:rPr lang="fr-FR" sz="1100" b="0" strike="noStrike" spc="-12">
                <a:solidFill>
                  <a:srgbClr val="000000"/>
                </a:solidFill>
                <a:latin typeface="Verdana"/>
              </a:rPr>
              <a:t>Laetitia</a:t>
            </a:r>
            <a:endParaRPr lang="fr-FR" sz="1100" b="0" strike="noStrike" spc="-1">
              <a:solidFill>
                <a:srgbClr val="000000"/>
              </a:solidFill>
              <a:latin typeface="Calibri"/>
            </a:endParaRPr>
          </a:p>
        </p:txBody>
      </p:sp>
      <p:sp>
        <p:nvSpPr>
          <p:cNvPr id="266" name="object 8"/>
          <p:cNvSpPr/>
          <p:nvPr/>
        </p:nvSpPr>
        <p:spPr>
          <a:xfrm>
            <a:off x="309600" y="4421520"/>
            <a:ext cx="1211400" cy="180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 MASSE</a:t>
            </a:r>
            <a:r>
              <a:rPr lang="fr-FR" sz="1100" b="0" strike="noStrike" spc="-26">
                <a:solidFill>
                  <a:srgbClr val="000000"/>
                </a:solidFill>
                <a:latin typeface="Verdana"/>
              </a:rPr>
              <a:t> </a:t>
            </a:r>
            <a:r>
              <a:rPr lang="fr-FR" sz="1100" b="0" strike="noStrike" spc="-12">
                <a:solidFill>
                  <a:srgbClr val="000000"/>
                </a:solidFill>
                <a:latin typeface="Verdana"/>
              </a:rPr>
              <a:t>Armelle</a:t>
            </a:r>
            <a:endParaRPr lang="fr-FR" sz="1100" b="0" strike="noStrike" spc="-1">
              <a:solidFill>
                <a:srgbClr val="000000"/>
              </a:solidFill>
              <a:latin typeface="Calibri"/>
            </a:endParaRPr>
          </a:p>
        </p:txBody>
      </p:sp>
      <p:sp>
        <p:nvSpPr>
          <p:cNvPr id="267" name="object 10"/>
          <p:cNvSpPr/>
          <p:nvPr/>
        </p:nvSpPr>
        <p:spPr>
          <a:xfrm>
            <a:off x="309600" y="4942440"/>
            <a:ext cx="1573200" cy="641160"/>
          </a:xfrm>
          <a:prstGeom prst="rect">
            <a:avLst/>
          </a:prstGeom>
          <a:noFill/>
          <a:ln w="0">
            <a:noFill/>
          </a:ln>
        </p:spPr>
        <p:style>
          <a:lnRef idx="0">
            <a:scrgbClr r="0" g="0" b="0"/>
          </a:lnRef>
          <a:fillRef idx="0">
            <a:scrgbClr r="0" g="0" b="0"/>
          </a:fillRef>
          <a:effectRef idx="0">
            <a:scrgbClr r="0" g="0" b="0"/>
          </a:effectRef>
          <a:fontRef idx="minor"/>
        </p:style>
        <p:txBody>
          <a:bodyPr lIns="0" tIns="50040" rIns="0" bIns="0" anchor="t">
            <a:spAutoFit/>
          </a:bodyPr>
          <a:lstStyle/>
          <a:p>
            <a:pPr marL="124920" indent="-113040">
              <a:lnSpc>
                <a:spcPct val="100000"/>
              </a:lnSpc>
              <a:spcBef>
                <a:spcPts val="394"/>
              </a:spcBef>
              <a:buClr>
                <a:srgbClr val="000000"/>
              </a:buClr>
              <a:buFont typeface="OpenSymbol"/>
              <a:buChar char="-"/>
              <a:tabLst>
                <a:tab pos="125640" algn="l"/>
              </a:tabLst>
            </a:pPr>
            <a:r>
              <a:rPr lang="fr-FR" sz="1100" b="0" strike="noStrike" spc="-1">
                <a:solidFill>
                  <a:srgbClr val="000000"/>
                </a:solidFill>
                <a:latin typeface="Verdana"/>
              </a:rPr>
              <a:t>OUESLATI</a:t>
            </a:r>
            <a:r>
              <a:rPr lang="fr-FR" sz="1100" b="0" strike="noStrike" spc="-60">
                <a:solidFill>
                  <a:srgbClr val="000000"/>
                </a:solidFill>
                <a:latin typeface="Verdana"/>
              </a:rPr>
              <a:t> </a:t>
            </a:r>
            <a:r>
              <a:rPr lang="fr-FR" sz="1100" b="0" strike="noStrike" spc="-21">
                <a:solidFill>
                  <a:srgbClr val="000000"/>
                </a:solidFill>
                <a:latin typeface="Verdana"/>
              </a:rPr>
              <a:t>Tarek</a:t>
            </a:r>
            <a:endParaRPr lang="fr-FR" sz="1100" b="0" strike="noStrike" spc="-1">
              <a:solidFill>
                <a:srgbClr val="000000"/>
              </a:solidFill>
              <a:latin typeface="Calibri"/>
            </a:endParaRPr>
          </a:p>
          <a:p>
            <a:pPr>
              <a:lnSpc>
                <a:spcPct val="100000"/>
              </a:lnSpc>
              <a:spcBef>
                <a:spcPts val="394"/>
              </a:spcBef>
              <a:buNone/>
              <a:tabLst>
                <a:tab pos="125640" algn="l"/>
              </a:tabLst>
            </a:pPr>
            <a:endParaRPr lang="fr-FR" sz="1100" b="0" strike="noStrike" spc="-1">
              <a:solidFill>
                <a:srgbClr val="000000"/>
              </a:solidFill>
              <a:latin typeface="Calibri"/>
            </a:endParaRPr>
          </a:p>
          <a:p>
            <a:pPr marL="124920" indent="-113040">
              <a:lnSpc>
                <a:spcPct val="100000"/>
              </a:lnSpc>
              <a:spcBef>
                <a:spcPts val="300"/>
              </a:spcBef>
              <a:buClr>
                <a:srgbClr val="000000"/>
              </a:buClr>
              <a:buFont typeface="OpenSymbol"/>
              <a:buChar char="-"/>
              <a:tabLst>
                <a:tab pos="125640" algn="l"/>
              </a:tabLst>
            </a:pPr>
            <a:r>
              <a:rPr lang="fr-FR" sz="1100" b="0" strike="noStrike" spc="-1">
                <a:solidFill>
                  <a:srgbClr val="000000"/>
                </a:solidFill>
                <a:latin typeface="Verdana"/>
              </a:rPr>
              <a:t>PANLOUPS</a:t>
            </a:r>
            <a:r>
              <a:rPr lang="fr-FR" sz="1100" b="0" strike="noStrike" spc="-60">
                <a:solidFill>
                  <a:srgbClr val="000000"/>
                </a:solidFill>
                <a:latin typeface="Verdana"/>
              </a:rPr>
              <a:t> </a:t>
            </a:r>
            <a:r>
              <a:rPr lang="fr-FR" sz="1100" b="0" strike="noStrike" spc="-12">
                <a:solidFill>
                  <a:srgbClr val="000000"/>
                </a:solidFill>
                <a:latin typeface="Verdana"/>
              </a:rPr>
              <a:t>Élisabeth</a:t>
            </a:r>
            <a:endParaRPr lang="fr-FR" sz="1100" b="0" strike="noStrike" spc="-1">
              <a:solidFill>
                <a:srgbClr val="000000"/>
              </a:solidFill>
              <a:latin typeface="Calibri"/>
            </a:endParaRPr>
          </a:p>
        </p:txBody>
      </p:sp>
      <p:sp>
        <p:nvSpPr>
          <p:cNvPr id="268" name="object 11"/>
          <p:cNvSpPr/>
          <p:nvPr/>
        </p:nvSpPr>
        <p:spPr>
          <a:xfrm>
            <a:off x="365760" y="5917680"/>
            <a:ext cx="127080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 PRILAUX Gilles</a:t>
            </a:r>
            <a:endParaRPr lang="fr-FR" sz="1100" b="0" strike="noStrike" spc="-1">
              <a:solidFill>
                <a:srgbClr val="000000"/>
              </a:solidFill>
              <a:latin typeface="Calibri"/>
            </a:endParaRPr>
          </a:p>
        </p:txBody>
      </p:sp>
      <p:sp>
        <p:nvSpPr>
          <p:cNvPr id="269" name="object 12"/>
          <p:cNvSpPr/>
          <p:nvPr/>
        </p:nvSpPr>
        <p:spPr>
          <a:xfrm>
            <a:off x="355680" y="702360"/>
            <a:ext cx="1568160" cy="424080"/>
          </a:xfrm>
          <a:prstGeom prst="rect">
            <a:avLst/>
          </a:prstGeom>
          <a:noFill/>
          <a:ln w="0">
            <a:noFill/>
          </a:ln>
        </p:spPr>
        <p:style>
          <a:lnRef idx="0">
            <a:scrgbClr r="0" g="0" b="0"/>
          </a:lnRef>
          <a:fillRef idx="0">
            <a:scrgbClr r="0" g="0" b="0"/>
          </a:fillRef>
          <a:effectRef idx="0">
            <a:scrgbClr r="0" g="0" b="0"/>
          </a:effectRef>
          <a:fontRef idx="minor"/>
        </p:style>
        <p:txBody>
          <a:bodyPr lIns="0" tIns="50760" rIns="0" bIns="0" anchor="t">
            <a:spAutoFit/>
          </a:bodyPr>
          <a:lstStyle/>
          <a:p>
            <a:pPr>
              <a:lnSpc>
                <a:spcPct val="100000"/>
              </a:lnSpc>
              <a:spcBef>
                <a:spcPts val="400"/>
              </a:spcBef>
              <a:buNone/>
              <a:tabLst>
                <a:tab pos="125640" algn="l"/>
              </a:tabLst>
            </a:pPr>
            <a:endParaRPr lang="fr-FR" sz="1100" b="0" strike="noStrike" spc="-1">
              <a:solidFill>
                <a:srgbClr val="000000"/>
              </a:solidFill>
              <a:latin typeface="Calibri"/>
            </a:endParaRPr>
          </a:p>
          <a:p>
            <a:pPr marL="124920" indent="-113040">
              <a:lnSpc>
                <a:spcPct val="100000"/>
              </a:lnSpc>
              <a:spcBef>
                <a:spcPts val="300"/>
              </a:spcBef>
              <a:buClr>
                <a:srgbClr val="000000"/>
              </a:buClr>
              <a:buFont typeface="OpenSymbol"/>
              <a:buChar char="-"/>
              <a:tabLst>
                <a:tab pos="125640" algn="l"/>
              </a:tabLst>
            </a:pPr>
            <a:r>
              <a:rPr lang="fr-FR" sz="1100" b="0" strike="noStrike" spc="-1">
                <a:solidFill>
                  <a:srgbClr val="000000"/>
                </a:solidFill>
                <a:latin typeface="Verdana"/>
              </a:rPr>
              <a:t>HERBIN Patrice</a:t>
            </a:r>
            <a:endParaRPr lang="fr-FR" sz="1100" b="0" strike="noStrike" spc="-1">
              <a:solidFill>
                <a:srgbClr val="000000"/>
              </a:solidFill>
              <a:latin typeface="Calibri"/>
            </a:endParaRPr>
          </a:p>
        </p:txBody>
      </p:sp>
      <p:sp>
        <p:nvSpPr>
          <p:cNvPr id="270" name="ZoneTexte 15"/>
          <p:cNvSpPr/>
          <p:nvPr/>
        </p:nvSpPr>
        <p:spPr>
          <a:xfrm>
            <a:off x="2564280" y="842760"/>
            <a:ext cx="6579360" cy="55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2600">
              <a:lnSpc>
                <a:spcPct val="102000"/>
              </a:lnSpc>
              <a:spcBef>
                <a:spcPts val="394"/>
              </a:spcBef>
              <a:buNone/>
            </a:pPr>
            <a:r>
              <a:rPr lang="fr-FR" sz="1000" b="0" strike="noStrike" spc="-1">
                <a:solidFill>
                  <a:srgbClr val="000000"/>
                </a:solidFill>
                <a:latin typeface="Verdana"/>
              </a:rPr>
              <a:t>Responsable du Service archéologique du département du Nord ; Responsable</a:t>
            </a:r>
            <a:r>
              <a:rPr lang="fr-FR" sz="1000" b="0" strike="noStrike" spc="-7">
                <a:solidFill>
                  <a:srgbClr val="000000"/>
                </a:solidFill>
                <a:latin typeface="Verdana"/>
              </a:rPr>
              <a:t> par interim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
                <a:solidFill>
                  <a:srgbClr val="000000"/>
                </a:solidFill>
                <a:latin typeface="Verdana"/>
              </a:rPr>
              <a:t>service</a:t>
            </a:r>
            <a:r>
              <a:rPr lang="fr-FR" sz="1000" b="0" strike="noStrike" spc="-15">
                <a:solidFill>
                  <a:srgbClr val="000000"/>
                </a:solidFill>
                <a:latin typeface="Verdana"/>
              </a:rPr>
              <a:t> </a:t>
            </a:r>
            <a:r>
              <a:rPr lang="fr-FR" sz="1000" b="0" strike="noStrike" spc="-1">
                <a:solidFill>
                  <a:srgbClr val="000000"/>
                </a:solidFill>
                <a:latin typeface="Verdana"/>
              </a:rPr>
              <a:t>Recherche</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Conservation</a:t>
            </a:r>
            <a:r>
              <a:rPr lang="fr-FR" sz="1000" b="0" strike="noStrike" spc="29">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Forum</a:t>
            </a:r>
            <a:r>
              <a:rPr lang="fr-FR" sz="1000" b="0" strike="noStrike" spc="-15">
                <a:solidFill>
                  <a:srgbClr val="000000"/>
                </a:solidFill>
                <a:latin typeface="Verdana"/>
              </a:rPr>
              <a:t> </a:t>
            </a:r>
            <a:r>
              <a:rPr lang="fr-FR" sz="1000" b="0" strike="noStrike" spc="-1">
                <a:solidFill>
                  <a:srgbClr val="000000"/>
                </a:solidFill>
                <a:latin typeface="Verdana"/>
              </a:rPr>
              <a:t>antique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2">
                <a:solidFill>
                  <a:srgbClr val="000000"/>
                </a:solidFill>
                <a:latin typeface="Verdana"/>
              </a:rPr>
              <a:t>Bavay, </a:t>
            </a:r>
            <a:r>
              <a:rPr lang="fr-FR" sz="1000" b="0" strike="noStrike" spc="-1">
                <a:solidFill>
                  <a:srgbClr val="000000"/>
                </a:solidFill>
                <a:latin typeface="Verdana"/>
              </a:rPr>
              <a:t>Département</a:t>
            </a:r>
            <a:r>
              <a:rPr lang="fr-FR" sz="1000" b="0" strike="noStrike" spc="24">
                <a:solidFill>
                  <a:srgbClr val="000000"/>
                </a:solidFill>
                <a:latin typeface="Verdana"/>
              </a:rPr>
              <a:t> </a:t>
            </a:r>
            <a:r>
              <a:rPr lang="fr-FR" sz="1000" b="0" strike="noStrike" spc="-1">
                <a:solidFill>
                  <a:srgbClr val="000000"/>
                </a:solidFill>
                <a:latin typeface="Verdana"/>
              </a:rPr>
              <a:t>du</a:t>
            </a:r>
            <a:r>
              <a:rPr lang="fr-FR" sz="1000" b="0" strike="noStrike" spc="-21">
                <a:solidFill>
                  <a:srgbClr val="000000"/>
                </a:solidFill>
                <a:latin typeface="Verdana"/>
              </a:rPr>
              <a:t> </a:t>
            </a:r>
            <a:r>
              <a:rPr lang="fr-FR" sz="1000" b="0" strike="noStrike" spc="-1">
                <a:solidFill>
                  <a:srgbClr val="000000"/>
                </a:solidFill>
                <a:latin typeface="Verdana"/>
              </a:rPr>
              <a:t>Nord</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Direction</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Sports</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la</a:t>
            </a:r>
            <a:r>
              <a:rPr lang="fr-FR" sz="1000" b="0" strike="noStrike" spc="-41">
                <a:solidFill>
                  <a:srgbClr val="000000"/>
                </a:solidFill>
                <a:latin typeface="Verdana"/>
              </a:rPr>
              <a:t> </a:t>
            </a:r>
            <a:r>
              <a:rPr lang="fr-FR" sz="1000" b="0" strike="noStrike" spc="-1">
                <a:solidFill>
                  <a:srgbClr val="000000"/>
                </a:solidFill>
                <a:latin typeface="Verdana"/>
              </a:rPr>
              <a:t>Culture,</a:t>
            </a:r>
            <a:r>
              <a:rPr lang="fr-FR" sz="1000" b="0" strike="noStrike" spc="-26">
                <a:solidFill>
                  <a:srgbClr val="000000"/>
                </a:solidFill>
                <a:latin typeface="Verdana"/>
              </a:rPr>
              <a:t> </a:t>
            </a:r>
            <a:r>
              <a:rPr lang="fr-FR" sz="1000" b="0" strike="noStrike" spc="-1">
                <a:solidFill>
                  <a:srgbClr val="000000"/>
                </a:solidFill>
                <a:latin typeface="Verdana"/>
              </a:rPr>
              <a:t>UMR</a:t>
            </a:r>
            <a:r>
              <a:rPr lang="fr-FR" sz="1000" b="0" strike="noStrike" spc="-26">
                <a:solidFill>
                  <a:srgbClr val="000000"/>
                </a:solidFill>
                <a:latin typeface="Verdana"/>
              </a:rPr>
              <a:t> </a:t>
            </a:r>
            <a:r>
              <a:rPr lang="fr-FR" sz="1000" b="0" strike="noStrike" spc="-1">
                <a:solidFill>
                  <a:srgbClr val="000000"/>
                </a:solidFill>
                <a:latin typeface="Verdana"/>
              </a:rPr>
              <a:t>6298-</a:t>
            </a:r>
            <a:r>
              <a:rPr lang="fr-FR" sz="1000" b="0" strike="noStrike" spc="-12">
                <a:solidFill>
                  <a:srgbClr val="000000"/>
                </a:solidFill>
                <a:latin typeface="Verdana"/>
              </a:rPr>
              <a:t>ARTEHIS</a:t>
            </a:r>
            <a:endParaRPr lang="fr-FR" sz="1000" b="0" strike="noStrike" spc="-1">
              <a:solidFill>
                <a:srgbClr val="000000"/>
              </a:solidFill>
              <a:latin typeface="Calibri"/>
            </a:endParaRPr>
          </a:p>
        </p:txBody>
      </p:sp>
      <p:sp>
        <p:nvSpPr>
          <p:cNvPr id="271" name="object 11"/>
          <p:cNvSpPr/>
          <p:nvPr/>
        </p:nvSpPr>
        <p:spPr>
          <a:xfrm>
            <a:off x="309600" y="6445080"/>
            <a:ext cx="2009880" cy="347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 QUEYRAT-DUBREUCQ Isabelle</a:t>
            </a:r>
            <a:endParaRPr lang="fr-FR" sz="1100" b="0" strike="noStrike" spc="-1">
              <a:solidFill>
                <a:srgbClr val="000000"/>
              </a:solidFill>
              <a:latin typeface="Calibri"/>
            </a:endParaRPr>
          </a:p>
        </p:txBody>
      </p:sp>
      <p:sp>
        <p:nvSpPr>
          <p:cNvPr id="272" name="object 4"/>
          <p:cNvSpPr/>
          <p:nvPr/>
        </p:nvSpPr>
        <p:spPr>
          <a:xfrm>
            <a:off x="2693160" y="1189800"/>
            <a:ext cx="7256520" cy="1218600"/>
          </a:xfrm>
          <a:prstGeom prst="rect">
            <a:avLst/>
          </a:prstGeom>
          <a:noFill/>
          <a:ln w="0">
            <a:noFill/>
          </a:ln>
        </p:spPr>
        <p:style>
          <a:lnRef idx="0">
            <a:scrgbClr r="0" g="0" b="0"/>
          </a:lnRef>
          <a:fillRef idx="0">
            <a:scrgbClr r="0" g="0" b="0"/>
          </a:fillRef>
          <a:effectRef idx="0">
            <a:scrgbClr r="0" g="0" b="0"/>
          </a:effectRef>
          <a:fontRef idx="minor"/>
        </p:style>
        <p:txBody>
          <a:bodyPr lIns="0" tIns="65520" rIns="0" bIns="0" anchor="t">
            <a:spAutoFit/>
          </a:bodyPr>
          <a:lstStyle/>
          <a:p>
            <a:pPr marL="12600">
              <a:lnSpc>
                <a:spcPct val="102000"/>
              </a:lnSpc>
              <a:spcBef>
                <a:spcPts val="371"/>
              </a:spcBef>
              <a:buNone/>
            </a:pPr>
            <a:endParaRPr lang="fr-FR" sz="1000" b="0" strike="noStrike" spc="-1">
              <a:solidFill>
                <a:srgbClr val="000000"/>
              </a:solidFill>
              <a:latin typeface="Calibri"/>
            </a:endParaRPr>
          </a:p>
          <a:p>
            <a:pPr marL="12600">
              <a:lnSpc>
                <a:spcPct val="102000"/>
              </a:lnSpc>
              <a:spcBef>
                <a:spcPts val="371"/>
              </a:spcBef>
              <a:buNone/>
            </a:pPr>
            <a:r>
              <a:rPr lang="fr-FR" sz="1000" b="0" strike="noStrike" spc="-1">
                <a:solidFill>
                  <a:srgbClr val="000000"/>
                </a:solidFill>
                <a:latin typeface="Verdana"/>
              </a:rPr>
              <a:t>Paléométallurgiste,</a:t>
            </a:r>
            <a:r>
              <a:rPr lang="fr-FR" sz="1000" b="0" strike="noStrike" spc="-26">
                <a:solidFill>
                  <a:srgbClr val="000000"/>
                </a:solidFill>
                <a:latin typeface="Verdana"/>
              </a:rPr>
              <a:t> </a:t>
            </a:r>
            <a:r>
              <a:rPr lang="fr-FR" sz="1000" b="0" strike="noStrike" spc="-1">
                <a:solidFill>
                  <a:srgbClr val="000000"/>
                </a:solidFill>
                <a:latin typeface="Verdana"/>
              </a:rPr>
              <a:t>INRAP</a:t>
            </a:r>
            <a:r>
              <a:rPr lang="fr-FR" sz="1000" b="0" strike="noStrike" spc="-7">
                <a:solidFill>
                  <a:srgbClr val="000000"/>
                </a:solidFill>
                <a:latin typeface="Verdana"/>
              </a:rPr>
              <a:t> </a:t>
            </a:r>
            <a:r>
              <a:rPr lang="fr-FR" sz="1000" b="0" strike="noStrike" spc="-12">
                <a:solidFill>
                  <a:srgbClr val="000000"/>
                </a:solidFill>
                <a:latin typeface="Verdana"/>
              </a:rPr>
              <a:t>Hauts-de-</a:t>
            </a:r>
            <a:r>
              <a:rPr lang="fr-FR" sz="1000" b="0" strike="noStrike" spc="-1">
                <a:solidFill>
                  <a:srgbClr val="000000"/>
                </a:solidFill>
                <a:latin typeface="Verdana"/>
              </a:rPr>
              <a:t>France</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Centre</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recherche</a:t>
            </a:r>
            <a:r>
              <a:rPr lang="fr-FR" sz="1000" b="0" strike="noStrike" spc="9">
                <a:solidFill>
                  <a:srgbClr val="000000"/>
                </a:solidFill>
                <a:latin typeface="Verdana"/>
              </a:rPr>
              <a:t> </a:t>
            </a:r>
            <a:r>
              <a:rPr lang="fr-FR" sz="1000" b="0" strike="noStrike" spc="-12">
                <a:solidFill>
                  <a:srgbClr val="000000"/>
                </a:solidFill>
                <a:latin typeface="Verdana"/>
              </a:rPr>
              <a:t>archéologique </a:t>
            </a:r>
            <a:r>
              <a:rPr lang="fr-FR" sz="1000" b="0" strike="noStrike" spc="-1">
                <a:solidFill>
                  <a:srgbClr val="000000"/>
                </a:solidFill>
                <a:latin typeface="Verdana"/>
              </a:rPr>
              <a:t>d'Achicourt,</a:t>
            </a:r>
            <a:r>
              <a:rPr lang="fr-FR" sz="1000" b="0" strike="noStrike" spc="-7">
                <a:solidFill>
                  <a:srgbClr val="000000"/>
                </a:solidFill>
                <a:latin typeface="Verdana"/>
              </a:rPr>
              <a:t> </a:t>
            </a:r>
            <a:endParaRPr lang="fr-FR" sz="1000" b="0" strike="noStrike" spc="-1">
              <a:solidFill>
                <a:srgbClr val="000000"/>
              </a:solidFill>
              <a:latin typeface="Calibri"/>
            </a:endParaRPr>
          </a:p>
          <a:p>
            <a:pPr marL="12600">
              <a:lnSpc>
                <a:spcPct val="102000"/>
              </a:lnSpc>
              <a:spcBef>
                <a:spcPts val="371"/>
              </a:spcBef>
              <a:buNone/>
            </a:pPr>
            <a:r>
              <a:rPr lang="fr-FR" sz="1000" b="0" strike="noStrike" spc="-1">
                <a:solidFill>
                  <a:srgbClr val="000000"/>
                </a:solidFill>
                <a:latin typeface="Verdana"/>
              </a:rPr>
              <a:t>UMR</a:t>
            </a:r>
            <a:r>
              <a:rPr lang="fr-FR" sz="1000" b="0" strike="noStrike" spc="-26">
                <a:solidFill>
                  <a:srgbClr val="000000"/>
                </a:solidFill>
                <a:latin typeface="Verdana"/>
              </a:rPr>
              <a:t> </a:t>
            </a:r>
            <a:r>
              <a:rPr lang="fr-FR" sz="1000" b="0" strike="noStrike" spc="-12">
                <a:solidFill>
                  <a:srgbClr val="000000"/>
                </a:solidFill>
                <a:latin typeface="Verdana"/>
              </a:rPr>
              <a:t>5060-IRAMAT</a:t>
            </a:r>
            <a:endParaRPr lang="fr-FR" sz="1000" b="0" strike="noStrike" spc="-1">
              <a:solidFill>
                <a:srgbClr val="000000"/>
              </a:solidFill>
              <a:latin typeface="Calibri"/>
            </a:endParaRPr>
          </a:p>
          <a:p>
            <a:pPr marL="12600">
              <a:lnSpc>
                <a:spcPct val="102000"/>
              </a:lnSpc>
              <a:spcBef>
                <a:spcPts val="371"/>
              </a:spcBef>
              <a:buNone/>
            </a:pPr>
            <a:endParaRPr lang="fr-FR" sz="900" b="0" strike="noStrike" spc="-1">
              <a:solidFill>
                <a:srgbClr val="000000"/>
              </a:solidFill>
              <a:latin typeface="Calibri"/>
            </a:endParaRPr>
          </a:p>
          <a:p>
            <a:pPr marL="12600">
              <a:lnSpc>
                <a:spcPct val="100000"/>
              </a:lnSpc>
              <a:spcBef>
                <a:spcPts val="394"/>
              </a:spcBef>
              <a:buNone/>
            </a:pPr>
            <a:r>
              <a:rPr lang="fr-FR" sz="1000" b="0" strike="noStrike" spc="-1">
                <a:solidFill>
                  <a:srgbClr val="000000"/>
                </a:solidFill>
                <a:latin typeface="Verdana"/>
              </a:rPr>
              <a:t>Conservatrice</a:t>
            </a:r>
            <a:r>
              <a:rPr lang="fr-FR" sz="1000" b="0" strike="noStrike" spc="12">
                <a:solidFill>
                  <a:srgbClr val="000000"/>
                </a:solidFill>
                <a:latin typeface="Verdana"/>
              </a:rPr>
              <a:t> </a:t>
            </a:r>
            <a:r>
              <a:rPr lang="fr-FR" sz="1000" b="0" strike="noStrike" spc="-1">
                <a:solidFill>
                  <a:srgbClr val="000000"/>
                </a:solidFill>
                <a:latin typeface="Verdana"/>
              </a:rPr>
              <a:t>du</a:t>
            </a:r>
            <a:r>
              <a:rPr lang="fr-FR" sz="1000" b="0" strike="noStrike" spc="-12">
                <a:solidFill>
                  <a:srgbClr val="000000"/>
                </a:solidFill>
                <a:latin typeface="Verdana"/>
              </a:rPr>
              <a:t> Patrim</a:t>
            </a:r>
            <a:r>
              <a:rPr lang="fr-FR" sz="1000" b="0" strike="noStrike" spc="-1">
                <a:solidFill>
                  <a:srgbClr val="000000"/>
                </a:solidFill>
                <a:latin typeface="Verdana"/>
              </a:rPr>
              <a:t>oine,</a:t>
            </a:r>
            <a:r>
              <a:rPr lang="fr-FR" sz="1000" b="0" strike="noStrike" spc="-21">
                <a:solidFill>
                  <a:srgbClr val="000000"/>
                </a:solidFill>
                <a:latin typeface="Verdana"/>
              </a:rPr>
              <a:t> </a:t>
            </a:r>
            <a:r>
              <a:rPr lang="fr-FR" sz="1000" b="0" strike="noStrike" spc="-1">
                <a:solidFill>
                  <a:srgbClr val="000000"/>
                </a:solidFill>
                <a:latin typeface="Verdana"/>
              </a:rPr>
              <a:t>Directrice</a:t>
            </a:r>
            <a:r>
              <a:rPr lang="fr-FR" sz="1000" b="0" strike="noStrike" spc="-7">
                <a:solidFill>
                  <a:srgbClr val="000000"/>
                </a:solidFill>
                <a:latin typeface="Verdana"/>
              </a:rPr>
              <a:t> </a:t>
            </a:r>
            <a:r>
              <a:rPr lang="fr-FR" sz="1000" b="0" strike="noStrike" spc="-1">
                <a:solidFill>
                  <a:srgbClr val="000000"/>
                </a:solidFill>
                <a:latin typeface="Verdana"/>
              </a:rPr>
              <a:t>du</a:t>
            </a:r>
            <a:r>
              <a:rPr lang="fr-FR" sz="1000" b="0" strike="noStrike" spc="-12">
                <a:solidFill>
                  <a:srgbClr val="000000"/>
                </a:solidFill>
                <a:latin typeface="Verdana"/>
              </a:rPr>
              <a:t> </a:t>
            </a:r>
            <a:r>
              <a:rPr lang="fr-FR" sz="1000" b="0" strike="noStrike" spc="-1">
                <a:solidFill>
                  <a:srgbClr val="000000"/>
                </a:solidFill>
                <a:latin typeface="Verdana"/>
              </a:rPr>
              <a:t>musée de</a:t>
            </a:r>
            <a:r>
              <a:rPr lang="fr-FR" sz="1000" b="0" strike="noStrike" spc="-26">
                <a:solidFill>
                  <a:srgbClr val="000000"/>
                </a:solidFill>
                <a:latin typeface="Verdana"/>
              </a:rPr>
              <a:t> </a:t>
            </a:r>
            <a:r>
              <a:rPr lang="fr-FR" sz="1000" b="0" strike="noStrike" spc="-12">
                <a:solidFill>
                  <a:srgbClr val="000000"/>
                </a:solidFill>
                <a:latin typeface="Verdana"/>
              </a:rPr>
              <a:t>Boulogne-sur-</a:t>
            </a:r>
            <a:r>
              <a:rPr lang="fr-FR" sz="1000" b="0" strike="noStrike" spc="-26">
                <a:solidFill>
                  <a:srgbClr val="000000"/>
                </a:solidFill>
                <a:latin typeface="Verdana"/>
              </a:rPr>
              <a:t>Mer</a:t>
            </a:r>
            <a:endParaRPr lang="fr-FR" sz="1000" b="0" strike="noStrike" spc="-1">
              <a:solidFill>
                <a:srgbClr val="000000"/>
              </a:solidFill>
              <a:latin typeface="Calibri"/>
            </a:endParaRPr>
          </a:p>
          <a:p>
            <a:pPr marL="12600">
              <a:lnSpc>
                <a:spcPct val="102000"/>
              </a:lnSpc>
              <a:spcBef>
                <a:spcPts val="394"/>
              </a:spcBef>
              <a:buNone/>
            </a:pPr>
            <a:endParaRPr lang="fr-FR" sz="1000" b="0" strike="noStrike" spc="-1">
              <a:solidFill>
                <a:srgbClr val="000000"/>
              </a:solidFill>
              <a:latin typeface="Calibri"/>
            </a:endParaRPr>
          </a:p>
        </p:txBody>
      </p:sp>
      <p:sp>
        <p:nvSpPr>
          <p:cNvPr id="273" name="object 11"/>
          <p:cNvSpPr/>
          <p:nvPr/>
        </p:nvSpPr>
        <p:spPr>
          <a:xfrm>
            <a:off x="339480" y="1206000"/>
            <a:ext cx="1343880" cy="608400"/>
          </a:xfrm>
          <a:prstGeom prst="rect">
            <a:avLst/>
          </a:prstGeom>
          <a:noFill/>
          <a:ln w="0">
            <a:noFill/>
          </a:ln>
        </p:spPr>
        <p:style>
          <a:lnRef idx="0">
            <a:scrgbClr r="0" g="0" b="0"/>
          </a:lnRef>
          <a:fillRef idx="0">
            <a:scrgbClr r="0" g="0" b="0"/>
          </a:fillRef>
          <a:effectRef idx="0">
            <a:scrgbClr r="0" g="0" b="0"/>
          </a:effectRef>
          <a:fontRef idx="minor"/>
        </p:style>
        <p:txBody>
          <a:bodyPr lIns="0" rIns="0" bIns="0" anchor="t">
            <a:spAutoFit/>
          </a:bodyPr>
          <a:lstStyle/>
          <a:p>
            <a:pPr>
              <a:lnSpc>
                <a:spcPct val="100000"/>
              </a:lnSpc>
              <a:spcBef>
                <a:spcPts val="360"/>
              </a:spcBef>
              <a:buNone/>
              <a:tabLst>
                <a:tab pos="185400" algn="l"/>
              </a:tabLst>
            </a:pPr>
            <a:endParaRPr lang="fr-FR" sz="1000" b="0" strike="noStrike" spc="-1">
              <a:solidFill>
                <a:srgbClr val="000000"/>
              </a:solidFill>
              <a:latin typeface="Calibri"/>
            </a:endParaRPr>
          </a:p>
          <a:p>
            <a:pPr marL="124920" indent="-113040">
              <a:lnSpc>
                <a:spcPct val="100000"/>
              </a:lnSpc>
              <a:spcBef>
                <a:spcPts val="295"/>
              </a:spcBef>
              <a:buClr>
                <a:srgbClr val="000000"/>
              </a:buClr>
              <a:buFont typeface="OpenSymbol"/>
              <a:buChar char="-"/>
              <a:tabLst>
                <a:tab pos="125640" algn="l"/>
              </a:tabLst>
            </a:pPr>
            <a:r>
              <a:rPr lang="fr-FR" sz="1100" b="0" strike="noStrike" spc="-1">
                <a:solidFill>
                  <a:srgbClr val="000000"/>
                </a:solidFill>
                <a:latin typeface="Verdana"/>
              </a:rPr>
              <a:t>JAGOU</a:t>
            </a:r>
            <a:r>
              <a:rPr lang="fr-FR" sz="1100" b="0" strike="noStrike" spc="-32">
                <a:solidFill>
                  <a:srgbClr val="000000"/>
                </a:solidFill>
                <a:latin typeface="Verdana"/>
              </a:rPr>
              <a:t> </a:t>
            </a:r>
            <a:r>
              <a:rPr lang="fr-FR" sz="1100" b="0" strike="noStrike" spc="-12">
                <a:solidFill>
                  <a:srgbClr val="000000"/>
                </a:solidFill>
                <a:latin typeface="Verdana"/>
              </a:rPr>
              <a:t>Benjamin</a:t>
            </a:r>
            <a:endParaRPr lang="fr-FR" sz="1100" b="0" strike="noStrike" spc="-1">
              <a:solidFill>
                <a:srgbClr val="000000"/>
              </a:solidFill>
              <a:latin typeface="Calibri"/>
            </a:endParaRPr>
          </a:p>
          <a:p>
            <a:pPr>
              <a:lnSpc>
                <a:spcPct val="100000"/>
              </a:lnSpc>
              <a:spcBef>
                <a:spcPts val="295"/>
              </a:spcBef>
              <a:buNone/>
              <a:tabLst>
                <a:tab pos="125640" algn="l"/>
              </a:tabLst>
            </a:pPr>
            <a:endParaRPr lang="fr-FR" sz="1100" b="0" strike="noStrike" spc="-1">
              <a:solidFill>
                <a:srgbClr val="000000"/>
              </a:solidFill>
              <a:latin typeface="Calibri"/>
            </a:endParaRPr>
          </a:p>
        </p:txBody>
      </p:sp>
      <p:sp>
        <p:nvSpPr>
          <p:cNvPr id="274" name="object 12"/>
          <p:cNvSpPr/>
          <p:nvPr/>
        </p:nvSpPr>
        <p:spPr>
          <a:xfrm>
            <a:off x="411120" y="2037960"/>
            <a:ext cx="1568160" cy="436680"/>
          </a:xfrm>
          <a:prstGeom prst="rect">
            <a:avLst/>
          </a:prstGeom>
          <a:noFill/>
          <a:ln w="0">
            <a:noFill/>
          </a:ln>
        </p:spPr>
        <p:style>
          <a:lnRef idx="0">
            <a:scrgbClr r="0" g="0" b="0"/>
          </a:lnRef>
          <a:fillRef idx="0">
            <a:scrgbClr r="0" g="0" b="0"/>
          </a:fillRef>
          <a:effectRef idx="0">
            <a:scrgbClr r="0" g="0" b="0"/>
          </a:effectRef>
          <a:fontRef idx="minor"/>
        </p:style>
        <p:txBody>
          <a:bodyPr lIns="0" tIns="50760" rIns="0" bIns="0" anchor="t">
            <a:spAutoFit/>
          </a:bodyPr>
          <a:lstStyle/>
          <a:p>
            <a:pPr marL="124920" indent="-113040">
              <a:lnSpc>
                <a:spcPct val="100000"/>
              </a:lnSpc>
              <a:spcBef>
                <a:spcPts val="400"/>
              </a:spcBef>
              <a:buClr>
                <a:srgbClr val="000000"/>
              </a:buClr>
              <a:buFont typeface="OpenSymbol"/>
              <a:buChar char="-"/>
              <a:tabLst>
                <a:tab pos="125640" algn="l"/>
              </a:tabLst>
            </a:pPr>
            <a:r>
              <a:rPr lang="fr-FR" sz="1100" b="0" strike="noStrike" spc="-1">
                <a:solidFill>
                  <a:srgbClr val="000000"/>
                </a:solidFill>
                <a:latin typeface="Verdana"/>
              </a:rPr>
              <a:t>KANDOT</a:t>
            </a:r>
            <a:r>
              <a:rPr lang="fr-FR" sz="1100" b="0" strike="noStrike" spc="-41">
                <a:solidFill>
                  <a:srgbClr val="000000"/>
                </a:solidFill>
                <a:latin typeface="Verdana"/>
              </a:rPr>
              <a:t> </a:t>
            </a:r>
            <a:r>
              <a:rPr lang="fr-FR" sz="1100" b="0" strike="noStrike" spc="-12">
                <a:solidFill>
                  <a:srgbClr val="000000"/>
                </a:solidFill>
                <a:latin typeface="Verdana"/>
              </a:rPr>
              <a:t>Elikya</a:t>
            </a:r>
            <a:endParaRPr lang="fr-FR" sz="1100" b="0" strike="noStrike" spc="-1">
              <a:solidFill>
                <a:srgbClr val="000000"/>
              </a:solidFill>
              <a:latin typeface="Calibri"/>
            </a:endParaRPr>
          </a:p>
          <a:p>
            <a:pPr>
              <a:lnSpc>
                <a:spcPct val="100000"/>
              </a:lnSpc>
              <a:spcBef>
                <a:spcPts val="400"/>
              </a:spcBef>
              <a:buNone/>
              <a:tabLst>
                <a:tab pos="125640" algn="l"/>
              </a:tabLst>
            </a:pPr>
            <a:endParaRPr lang="fr-FR" sz="1100" b="0" strike="noStrike" spc="-1">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 name="PlaceHolder 1"/>
          <p:cNvSpPr>
            <a:spLocks noGrp="1"/>
          </p:cNvSpPr>
          <p:nvPr>
            <p:ph type="sldNum" idx="18"/>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16</a:t>
            </a:r>
            <a:endParaRPr lang="fr-FR" sz="1200" b="0" strike="noStrike" spc="-1">
              <a:solidFill>
                <a:srgbClr val="000000"/>
              </a:solidFill>
              <a:latin typeface="Calibri"/>
            </a:endParaRPr>
          </a:p>
        </p:txBody>
      </p:sp>
      <p:sp>
        <p:nvSpPr>
          <p:cNvPr id="276" name="object 2"/>
          <p:cNvSpPr/>
          <p:nvPr/>
        </p:nvSpPr>
        <p:spPr>
          <a:xfrm>
            <a:off x="394200" y="1987560"/>
            <a:ext cx="8080560" cy="30675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
                <a:solidFill>
                  <a:srgbClr val="5761EC"/>
                </a:solidFill>
                <a:latin typeface="Verdana"/>
              </a:rPr>
              <a:t>Histoire</a:t>
            </a:r>
            <a:r>
              <a:rPr lang="fr-FR" sz="1100" b="1" strike="noStrike" spc="-60">
                <a:solidFill>
                  <a:srgbClr val="5761EC"/>
                </a:solidFill>
                <a:latin typeface="Verdana"/>
              </a:rPr>
              <a:t> </a:t>
            </a:r>
            <a:r>
              <a:rPr lang="fr-FR" sz="1100" b="1" strike="noStrike" spc="-12">
                <a:solidFill>
                  <a:srgbClr val="5761EC"/>
                </a:solidFill>
                <a:latin typeface="Verdana"/>
              </a:rPr>
              <a:t>ancienne</a:t>
            </a:r>
            <a:endParaRPr lang="fr-FR" sz="1100" b="0" strike="noStrike" spc="-1">
              <a:solidFill>
                <a:srgbClr val="000000"/>
              </a:solidFill>
              <a:latin typeface="Calibri"/>
            </a:endParaRPr>
          </a:p>
          <a:p>
            <a:pPr marL="184680" indent="-172800">
              <a:lnSpc>
                <a:spcPct val="100000"/>
              </a:lnSpc>
              <a:spcBef>
                <a:spcPts val="876"/>
              </a:spcBef>
              <a:buClr>
                <a:srgbClr val="000000"/>
              </a:buClr>
              <a:buFont typeface="Arial"/>
              <a:buChar char="-"/>
              <a:tabLst>
                <a:tab pos="185400" algn="l"/>
              </a:tabLst>
            </a:pPr>
            <a:r>
              <a:rPr lang="fr-FR" sz="1100" b="0" strike="noStrike" spc="-1">
                <a:solidFill>
                  <a:srgbClr val="000000"/>
                </a:solidFill>
                <a:latin typeface="Verdana"/>
              </a:rPr>
              <a:t>ABRAHAMI</a:t>
            </a:r>
            <a:r>
              <a:rPr lang="fr-FR" sz="1100" b="0" strike="noStrike" spc="-80">
                <a:solidFill>
                  <a:srgbClr val="000000"/>
                </a:solidFill>
                <a:latin typeface="Verdana"/>
              </a:rPr>
              <a:t> </a:t>
            </a:r>
            <a:r>
              <a:rPr lang="fr-FR" sz="1100" b="0" strike="noStrike" spc="-1">
                <a:solidFill>
                  <a:srgbClr val="000000"/>
                </a:solidFill>
                <a:latin typeface="Verdana"/>
              </a:rPr>
              <a:t>Philippe</a:t>
            </a:r>
            <a:r>
              <a:rPr lang="fr-FR" sz="1000" b="0" strike="noStrike" spc="-1">
                <a:solidFill>
                  <a:srgbClr val="000000"/>
                </a:solidFill>
                <a:latin typeface="Verdana"/>
              </a:rPr>
              <a:t>,</a:t>
            </a:r>
            <a:r>
              <a:rPr lang="fr-FR" sz="1000" b="0" strike="noStrike" spc="-7">
                <a:solidFill>
                  <a:srgbClr val="000000"/>
                </a:solidFill>
                <a:latin typeface="Verdana"/>
              </a:rPr>
              <a:t> </a:t>
            </a:r>
            <a:r>
              <a:rPr lang="fr-FR" sz="1000" b="0" strike="noStrike" spc="-1">
                <a:solidFill>
                  <a:srgbClr val="000000"/>
                </a:solidFill>
                <a:latin typeface="Verdana"/>
              </a:rPr>
              <a:t>Professeur</a:t>
            </a:r>
            <a:r>
              <a:rPr lang="fr-FR" sz="1000" b="0" strike="noStrike" spc="9">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
                <a:solidFill>
                  <a:srgbClr val="000000"/>
                </a:solidFill>
                <a:latin typeface="Verdana"/>
              </a:rPr>
              <a:t>universités,</a:t>
            </a:r>
            <a:r>
              <a:rPr lang="fr-FR" sz="1000" b="0" strike="noStrike" spc="-32">
                <a:solidFill>
                  <a:srgbClr val="000000"/>
                </a:solidFill>
                <a:latin typeface="Verdana"/>
              </a:rPr>
              <a:t> </a:t>
            </a:r>
            <a:r>
              <a:rPr lang="fr-FR" sz="1000" b="0" strike="noStrike" spc="-1">
                <a:solidFill>
                  <a:srgbClr val="000000"/>
                </a:solidFill>
                <a:latin typeface="Verdana"/>
              </a:rPr>
              <a:t>Histoire</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archéologie</a:t>
            </a:r>
            <a:r>
              <a:rPr lang="fr-FR" sz="1000" b="0" strike="noStrike" spc="-15">
                <a:solidFill>
                  <a:srgbClr val="000000"/>
                </a:solidFill>
                <a:latin typeface="Verdana"/>
              </a:rPr>
              <a:t>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Proche</a:t>
            </a:r>
            <a:r>
              <a:rPr lang="fr-FR" sz="1000" b="0" strike="noStrike" spc="-15">
                <a:solidFill>
                  <a:srgbClr val="000000"/>
                </a:solidFill>
                <a:latin typeface="Verdana"/>
              </a:rPr>
              <a:t> </a:t>
            </a:r>
            <a:r>
              <a:rPr lang="fr-FR" sz="1000" b="0" strike="noStrike" spc="-1">
                <a:solidFill>
                  <a:srgbClr val="000000"/>
                </a:solidFill>
                <a:latin typeface="Verdana"/>
              </a:rPr>
              <a:t>Orient</a:t>
            </a:r>
            <a:r>
              <a:rPr lang="fr-FR" sz="1000" b="0" strike="noStrike" spc="-21">
                <a:solidFill>
                  <a:srgbClr val="000000"/>
                </a:solidFill>
                <a:latin typeface="Verdana"/>
              </a:rPr>
              <a:t> </a:t>
            </a:r>
            <a:r>
              <a:rPr lang="fr-FR" sz="1000" b="0" strike="noStrike" spc="-1">
                <a:solidFill>
                  <a:srgbClr val="000000"/>
                </a:solidFill>
                <a:latin typeface="Verdana"/>
              </a:rPr>
              <a:t>ancien</a:t>
            </a:r>
            <a:r>
              <a:rPr lang="fr-FR" sz="1000" b="0" strike="noStrike" spc="-32">
                <a:solidFill>
                  <a:srgbClr val="000000"/>
                </a:solidFill>
                <a:latin typeface="Verdana"/>
              </a:rPr>
              <a:t> </a:t>
            </a:r>
            <a:r>
              <a:rPr lang="fr-FR" sz="1000" b="0" strike="noStrike" spc="-12">
                <a:solidFill>
                  <a:srgbClr val="000000"/>
                </a:solidFill>
                <a:latin typeface="Verdana"/>
              </a:rPr>
              <a:t>(Assyriologie)</a:t>
            </a:r>
            <a:endParaRPr lang="fr-FR" sz="1000" b="0" strike="noStrike" spc="-1">
              <a:solidFill>
                <a:srgbClr val="000000"/>
              </a:solidFill>
              <a:latin typeface="Calibri"/>
            </a:endParaRPr>
          </a:p>
          <a:p>
            <a:pPr marL="184680" indent="-172800">
              <a:lnSpc>
                <a:spcPct val="100000"/>
              </a:lnSpc>
              <a:spcBef>
                <a:spcPts val="405"/>
              </a:spcBef>
              <a:buClr>
                <a:srgbClr val="000000"/>
              </a:buClr>
              <a:buFont typeface="Arial"/>
              <a:buChar char="-"/>
              <a:tabLst>
                <a:tab pos="185400" algn="l"/>
              </a:tabLst>
            </a:pPr>
            <a:r>
              <a:rPr lang="fr-FR" sz="1100" b="0" strike="noStrike" spc="-1">
                <a:solidFill>
                  <a:srgbClr val="000000"/>
                </a:solidFill>
                <a:latin typeface="Verdana"/>
              </a:rPr>
              <a:t>BENOIST</a:t>
            </a:r>
            <a:r>
              <a:rPr lang="fr-FR" sz="1100" b="0" strike="noStrike" spc="-66">
                <a:solidFill>
                  <a:srgbClr val="000000"/>
                </a:solidFill>
                <a:latin typeface="Verdana"/>
              </a:rPr>
              <a:t> </a:t>
            </a:r>
            <a:r>
              <a:rPr lang="fr-FR" sz="1100" b="0" strike="noStrike" spc="-1">
                <a:solidFill>
                  <a:srgbClr val="000000"/>
                </a:solidFill>
                <a:latin typeface="Verdana"/>
              </a:rPr>
              <a:t>Stéphane</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Professeur</a:t>
            </a:r>
            <a:r>
              <a:rPr lang="fr-FR" sz="1000" b="0" strike="noStrike" spc="9">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universités,</a:t>
            </a:r>
            <a:r>
              <a:rPr lang="fr-FR" sz="1000" b="0" strike="noStrike" spc="-26">
                <a:solidFill>
                  <a:srgbClr val="000000"/>
                </a:solidFill>
                <a:latin typeface="Verdana"/>
              </a:rPr>
              <a:t> </a:t>
            </a:r>
            <a:r>
              <a:rPr lang="fr-FR" sz="1000" b="0" strike="noStrike" spc="-1">
                <a:solidFill>
                  <a:srgbClr val="000000"/>
                </a:solidFill>
                <a:latin typeface="Verdana"/>
              </a:rPr>
              <a:t>Histoire</a:t>
            </a:r>
            <a:r>
              <a:rPr lang="fr-FR" sz="1000" b="0" strike="noStrike" spc="-32">
                <a:solidFill>
                  <a:srgbClr val="000000"/>
                </a:solidFill>
                <a:latin typeface="Verdana"/>
              </a:rPr>
              <a:t> </a:t>
            </a:r>
            <a:r>
              <a:rPr lang="fr-FR" sz="1000" b="0" strike="noStrike" spc="-12">
                <a:solidFill>
                  <a:srgbClr val="000000"/>
                </a:solidFill>
                <a:latin typeface="Verdana"/>
              </a:rPr>
              <a:t>romaine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000" b="0" strike="noStrike" spc="-1">
                <a:solidFill>
                  <a:srgbClr val="000000"/>
                </a:solidFill>
                <a:latin typeface="Verdana"/>
              </a:rPr>
              <a:t>DONNAT Sylvie, Maître de conférence HDR, Histoire, langue et archéologie de l’Égypte ancienne</a:t>
            </a:r>
            <a:endParaRPr lang="fr-FR" sz="1000" b="0" strike="noStrike" spc="-1">
              <a:solidFill>
                <a:srgbClr val="000000"/>
              </a:solidFill>
              <a:latin typeface="Calibri"/>
            </a:endParaRPr>
          </a:p>
          <a:p>
            <a:pPr marL="184680" indent="-172800">
              <a:lnSpc>
                <a:spcPct val="100000"/>
              </a:lnSpc>
              <a:spcBef>
                <a:spcPts val="408"/>
              </a:spcBef>
              <a:buClr>
                <a:srgbClr val="000000"/>
              </a:buClr>
              <a:buFont typeface="Arial"/>
              <a:buChar char="-"/>
              <a:tabLst>
                <a:tab pos="185400" algn="l"/>
              </a:tabLst>
            </a:pPr>
            <a:r>
              <a:rPr lang="fr-FR" sz="1100" b="0" strike="noStrike" spc="-1">
                <a:solidFill>
                  <a:srgbClr val="000000"/>
                </a:solidFill>
                <a:latin typeface="Verdana"/>
              </a:rPr>
              <a:t>DORSO</a:t>
            </a:r>
            <a:r>
              <a:rPr lang="fr-FR" sz="1100" b="0" strike="noStrike" spc="-60">
                <a:solidFill>
                  <a:srgbClr val="000000"/>
                </a:solidFill>
                <a:latin typeface="Verdana"/>
              </a:rPr>
              <a:t> </a:t>
            </a:r>
            <a:r>
              <a:rPr lang="fr-FR" sz="1100" b="0" strike="noStrike" spc="-1">
                <a:solidFill>
                  <a:srgbClr val="000000"/>
                </a:solidFill>
                <a:latin typeface="Verdana"/>
              </a:rPr>
              <a:t>Louise</a:t>
            </a:r>
            <a:r>
              <a:rPr lang="fr-FR" sz="1000" b="0" strike="noStrike" spc="-1">
                <a:solidFill>
                  <a:srgbClr val="000000"/>
                </a:solidFill>
                <a:latin typeface="Verdana"/>
              </a:rPr>
              <a:t>,</a:t>
            </a:r>
            <a:r>
              <a:rPr lang="fr-FR" sz="1000" b="0" strike="noStrike" spc="-52">
                <a:solidFill>
                  <a:srgbClr val="000000"/>
                </a:solidFill>
                <a:latin typeface="Verdana"/>
              </a:rPr>
              <a:t> </a:t>
            </a:r>
            <a:r>
              <a:rPr lang="fr-FR" sz="1000" b="0" strike="noStrike" spc="-1">
                <a:solidFill>
                  <a:srgbClr val="000000"/>
                </a:solidFill>
                <a:latin typeface="Verdana"/>
              </a:rPr>
              <a:t>Assistante</a:t>
            </a:r>
            <a:r>
              <a:rPr lang="fr-FR" sz="1000" b="0" strike="noStrike" spc="-15">
                <a:solidFill>
                  <a:srgbClr val="000000"/>
                </a:solidFill>
                <a:latin typeface="Verdana"/>
              </a:rPr>
              <a:t> </a:t>
            </a:r>
            <a:r>
              <a:rPr lang="fr-FR" sz="1000" b="0" strike="noStrike" spc="-1">
                <a:solidFill>
                  <a:srgbClr val="000000"/>
                </a:solidFill>
                <a:latin typeface="Verdana"/>
              </a:rPr>
              <a:t>Temporaire</a:t>
            </a:r>
            <a:r>
              <a:rPr lang="fr-FR" sz="1000" b="0" strike="noStrike" spc="-12">
                <a:solidFill>
                  <a:srgbClr val="000000"/>
                </a:solidFill>
                <a:latin typeface="Verdana"/>
              </a:rPr>
              <a:t> </a:t>
            </a:r>
            <a:r>
              <a:rPr lang="fr-FR" sz="1000" b="0" strike="noStrike" spc="-1">
                <a:solidFill>
                  <a:srgbClr val="000000"/>
                </a:solidFill>
                <a:latin typeface="Verdana"/>
              </a:rPr>
              <a:t>d’Enseignement</a:t>
            </a:r>
            <a:r>
              <a:rPr lang="fr-FR" sz="1000" b="0" strike="noStrike" spc="18">
                <a:solidFill>
                  <a:srgbClr val="000000"/>
                </a:solidFill>
                <a:latin typeface="Verdana"/>
              </a:rPr>
              <a:t> </a:t>
            </a:r>
            <a:r>
              <a:rPr lang="fr-FR" sz="1000" b="0" strike="noStrike" spc="-1">
                <a:solidFill>
                  <a:srgbClr val="000000"/>
                </a:solidFill>
                <a:latin typeface="Verdana"/>
              </a:rPr>
              <a:t>et</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Recherche,</a:t>
            </a:r>
            <a:r>
              <a:rPr lang="fr-FR" sz="1000" b="0" strike="noStrike" spc="29">
                <a:solidFill>
                  <a:srgbClr val="000000"/>
                </a:solidFill>
                <a:latin typeface="Verdana"/>
              </a:rPr>
              <a:t> </a:t>
            </a:r>
            <a:r>
              <a:rPr lang="fr-FR" sz="1000" b="0" strike="noStrike" spc="-1">
                <a:solidFill>
                  <a:srgbClr val="000000"/>
                </a:solidFill>
                <a:latin typeface="Verdana"/>
              </a:rPr>
              <a:t>Histoire</a:t>
            </a:r>
            <a:r>
              <a:rPr lang="fr-FR" sz="1000" b="0" strike="noStrike" spc="-32">
                <a:solidFill>
                  <a:srgbClr val="000000"/>
                </a:solidFill>
                <a:latin typeface="Verdana"/>
              </a:rPr>
              <a:t> </a:t>
            </a:r>
            <a:r>
              <a:rPr lang="fr-FR" sz="1000" b="0" strike="noStrike" spc="-1">
                <a:solidFill>
                  <a:srgbClr val="000000"/>
                </a:solidFill>
                <a:latin typeface="Verdana"/>
              </a:rPr>
              <a:t>grecque</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35">
                <a:solidFill>
                  <a:srgbClr val="000000"/>
                </a:solidFill>
                <a:latin typeface="Verdana"/>
              </a:rPr>
              <a:t> </a:t>
            </a:r>
            <a:r>
              <a:rPr lang="fr-FR" sz="1000" b="0" strike="noStrike" spc="-12">
                <a:solidFill>
                  <a:srgbClr val="000000"/>
                </a:solidFill>
                <a:latin typeface="Verdana"/>
              </a:rPr>
              <a:t>romaine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DURAND</a:t>
            </a:r>
            <a:r>
              <a:rPr lang="fr-FR" sz="1100" b="0" strike="noStrike" spc="-66">
                <a:solidFill>
                  <a:srgbClr val="000000"/>
                </a:solidFill>
                <a:latin typeface="Verdana"/>
              </a:rPr>
              <a:t> </a:t>
            </a:r>
            <a:r>
              <a:rPr lang="fr-FR" sz="1100" b="0" strike="noStrike" spc="-1">
                <a:solidFill>
                  <a:srgbClr val="000000"/>
                </a:solidFill>
                <a:latin typeface="Verdana"/>
              </a:rPr>
              <a:t>Aude</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Assistante</a:t>
            </a:r>
            <a:r>
              <a:rPr lang="fr-FR" sz="1000" b="0" strike="noStrike" spc="-7">
                <a:solidFill>
                  <a:srgbClr val="000000"/>
                </a:solidFill>
                <a:latin typeface="Verdana"/>
              </a:rPr>
              <a:t> </a:t>
            </a:r>
            <a:r>
              <a:rPr lang="fr-FR" sz="1000" b="0" strike="noStrike" spc="-1">
                <a:solidFill>
                  <a:srgbClr val="000000"/>
                </a:solidFill>
                <a:latin typeface="Verdana"/>
              </a:rPr>
              <a:t>Temporaire</a:t>
            </a:r>
            <a:r>
              <a:rPr lang="fr-FR" sz="1000" b="0" strike="noStrike" spc="-15">
                <a:solidFill>
                  <a:srgbClr val="000000"/>
                </a:solidFill>
                <a:latin typeface="Verdana"/>
              </a:rPr>
              <a:t> </a:t>
            </a:r>
            <a:r>
              <a:rPr lang="fr-FR" sz="1000" b="0" strike="noStrike" spc="-1">
                <a:solidFill>
                  <a:srgbClr val="000000"/>
                </a:solidFill>
                <a:latin typeface="Verdana"/>
              </a:rPr>
              <a:t>d’Enseignement</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Recherche,</a:t>
            </a:r>
            <a:r>
              <a:rPr lang="fr-FR" sz="1000" b="0" strike="noStrike" spc="9">
                <a:solidFill>
                  <a:srgbClr val="000000"/>
                </a:solidFill>
                <a:latin typeface="Verdana"/>
              </a:rPr>
              <a:t> </a:t>
            </a:r>
            <a:r>
              <a:rPr lang="fr-FR" sz="1000" b="0" strike="noStrike" spc="-1">
                <a:solidFill>
                  <a:srgbClr val="000000"/>
                </a:solidFill>
                <a:latin typeface="Verdana"/>
              </a:rPr>
              <a:t>Histoire</a:t>
            </a:r>
            <a:r>
              <a:rPr lang="fr-FR" sz="1000" b="0" strike="noStrike" spc="-32">
                <a:solidFill>
                  <a:srgbClr val="000000"/>
                </a:solidFill>
                <a:latin typeface="Verdana"/>
              </a:rPr>
              <a:t> </a:t>
            </a:r>
            <a:r>
              <a:rPr lang="fr-FR" sz="1000" b="0" strike="noStrike" spc="-1">
                <a:solidFill>
                  <a:srgbClr val="000000"/>
                </a:solidFill>
                <a:latin typeface="Verdana"/>
              </a:rPr>
              <a:t>romaine</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2">
                <a:solidFill>
                  <a:srgbClr val="000000"/>
                </a:solidFill>
                <a:latin typeface="Verdana"/>
              </a:rPr>
              <a:t>grecque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FAUCHIER</a:t>
            </a:r>
            <a:r>
              <a:rPr lang="fr-FR" sz="1100" b="0" strike="noStrike" spc="-75">
                <a:solidFill>
                  <a:srgbClr val="000000"/>
                </a:solidFill>
                <a:latin typeface="Verdana"/>
              </a:rPr>
              <a:t> </a:t>
            </a:r>
            <a:r>
              <a:rPr lang="fr-FR" sz="1100" b="0" strike="noStrike" spc="-1">
                <a:solidFill>
                  <a:srgbClr val="000000"/>
                </a:solidFill>
                <a:latin typeface="Verdana"/>
              </a:rPr>
              <a:t>Louise</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Assistante</a:t>
            </a:r>
            <a:r>
              <a:rPr lang="fr-FR" sz="1000" b="0" strike="noStrike" spc="-12">
                <a:solidFill>
                  <a:srgbClr val="000000"/>
                </a:solidFill>
                <a:latin typeface="Verdana"/>
              </a:rPr>
              <a:t> </a:t>
            </a:r>
            <a:r>
              <a:rPr lang="fr-FR" sz="1000" b="0" strike="noStrike" spc="-1">
                <a:solidFill>
                  <a:srgbClr val="000000"/>
                </a:solidFill>
                <a:latin typeface="Verdana"/>
              </a:rPr>
              <a:t>Temporaire</a:t>
            </a:r>
            <a:r>
              <a:rPr lang="fr-FR" sz="1000" b="0" strike="noStrike" spc="-15">
                <a:solidFill>
                  <a:srgbClr val="000000"/>
                </a:solidFill>
                <a:latin typeface="Verdana"/>
              </a:rPr>
              <a:t> </a:t>
            </a:r>
            <a:r>
              <a:rPr lang="fr-FR" sz="1000" b="0" strike="noStrike" spc="-1">
                <a:solidFill>
                  <a:srgbClr val="000000"/>
                </a:solidFill>
                <a:latin typeface="Verdana"/>
              </a:rPr>
              <a:t>d’Enseignement</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Recherche,</a:t>
            </a:r>
            <a:r>
              <a:rPr lang="fr-FR" sz="1000" b="0" strike="noStrike" spc="4">
                <a:solidFill>
                  <a:srgbClr val="000000"/>
                </a:solidFill>
                <a:latin typeface="Verdana"/>
              </a:rPr>
              <a:t> </a:t>
            </a:r>
            <a:r>
              <a:rPr lang="fr-FR" sz="1000" b="0" strike="noStrike" spc="-1">
                <a:solidFill>
                  <a:srgbClr val="000000"/>
                </a:solidFill>
                <a:latin typeface="Verdana"/>
              </a:rPr>
              <a:t>Histoire</a:t>
            </a:r>
            <a:r>
              <a:rPr lang="fr-FR" sz="1000" b="0" strike="noStrike" spc="-32">
                <a:solidFill>
                  <a:srgbClr val="000000"/>
                </a:solidFill>
                <a:latin typeface="Verdana"/>
              </a:rPr>
              <a:t> </a:t>
            </a:r>
            <a:r>
              <a:rPr lang="fr-FR" sz="1000" b="0" strike="noStrike" spc="-12">
                <a:solidFill>
                  <a:srgbClr val="000000"/>
                </a:solidFill>
                <a:latin typeface="Verdana"/>
              </a:rPr>
              <a:t>grecque</a:t>
            </a:r>
            <a:endParaRPr lang="fr-FR" sz="1000" b="0" strike="noStrike" spc="-1">
              <a:solidFill>
                <a:srgbClr val="000000"/>
              </a:solidFill>
              <a:latin typeface="Calibri"/>
            </a:endParaRPr>
          </a:p>
          <a:p>
            <a:pPr marL="184680" indent="-172800">
              <a:lnSpc>
                <a:spcPct val="100000"/>
              </a:lnSpc>
              <a:spcBef>
                <a:spcPts val="408"/>
              </a:spcBef>
              <a:buClr>
                <a:srgbClr val="000000"/>
              </a:buClr>
              <a:buFont typeface="Arial"/>
              <a:buChar char="-"/>
              <a:tabLst>
                <a:tab pos="185400" algn="l"/>
              </a:tabLst>
            </a:pPr>
            <a:r>
              <a:rPr lang="fr-FR" sz="1100" b="0" strike="noStrike" spc="-1">
                <a:solidFill>
                  <a:srgbClr val="000000"/>
                </a:solidFill>
                <a:latin typeface="Verdana"/>
              </a:rPr>
              <a:t>GENIS</a:t>
            </a:r>
            <a:r>
              <a:rPr lang="fr-FR" sz="1100" b="0" strike="noStrike" spc="-52">
                <a:solidFill>
                  <a:srgbClr val="000000"/>
                </a:solidFill>
                <a:latin typeface="Verdana"/>
              </a:rPr>
              <a:t> </a:t>
            </a:r>
            <a:r>
              <a:rPr lang="fr-FR" sz="1100" b="0" strike="noStrike" spc="-1">
                <a:solidFill>
                  <a:srgbClr val="000000"/>
                </a:solidFill>
                <a:latin typeface="Verdana"/>
              </a:rPr>
              <a:t>Nicolas</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Maître</a:t>
            </a:r>
            <a:r>
              <a:rPr lang="fr-FR" sz="1000" b="0" strike="noStrike" spc="-46">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
                <a:solidFill>
                  <a:srgbClr val="000000"/>
                </a:solidFill>
                <a:latin typeface="Verdana"/>
              </a:rPr>
              <a:t>Histoire</a:t>
            </a:r>
            <a:r>
              <a:rPr lang="fr-FR" sz="1000" b="0" strike="noStrike" spc="-21">
                <a:solidFill>
                  <a:srgbClr val="000000"/>
                </a:solidFill>
                <a:latin typeface="Verdana"/>
              </a:rPr>
              <a:t> </a:t>
            </a:r>
            <a:r>
              <a:rPr lang="fr-FR" sz="1000" b="0" strike="noStrike" spc="-12">
                <a:solidFill>
                  <a:srgbClr val="000000"/>
                </a:solidFill>
                <a:latin typeface="Verdana"/>
              </a:rPr>
              <a:t>ancienne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2">
                <a:solidFill>
                  <a:srgbClr val="000000"/>
                </a:solidFill>
                <a:latin typeface="Verdana"/>
              </a:rPr>
              <a:t>HOËT-</a:t>
            </a:r>
            <a:r>
              <a:rPr lang="fr-FR" sz="1100" b="0" strike="noStrike" spc="-1">
                <a:solidFill>
                  <a:srgbClr val="000000"/>
                </a:solidFill>
                <a:latin typeface="Verdana"/>
              </a:rPr>
              <a:t>VAN</a:t>
            </a:r>
            <a:r>
              <a:rPr lang="fr-FR" sz="1100" b="0" strike="noStrike" spc="-55">
                <a:solidFill>
                  <a:srgbClr val="000000"/>
                </a:solidFill>
                <a:latin typeface="Verdana"/>
              </a:rPr>
              <a:t> </a:t>
            </a:r>
            <a:r>
              <a:rPr lang="fr-FR" sz="1100" b="0" strike="noStrike" spc="-1">
                <a:solidFill>
                  <a:srgbClr val="000000"/>
                </a:solidFill>
                <a:latin typeface="Verdana"/>
              </a:rPr>
              <a:t>CAUWENBERGHE</a:t>
            </a:r>
            <a:r>
              <a:rPr lang="fr-FR" sz="1100" b="0" strike="noStrike" spc="-55">
                <a:solidFill>
                  <a:srgbClr val="000000"/>
                </a:solidFill>
                <a:latin typeface="Verdana"/>
              </a:rPr>
              <a:t> </a:t>
            </a:r>
            <a:r>
              <a:rPr lang="fr-FR" sz="1100" b="0" strike="noStrike" spc="-1">
                <a:solidFill>
                  <a:srgbClr val="000000"/>
                </a:solidFill>
                <a:latin typeface="Verdana"/>
              </a:rPr>
              <a:t>Christine</a:t>
            </a:r>
            <a:r>
              <a:rPr lang="fr-FR" sz="1000" b="0" strike="noStrike" spc="-1">
                <a:solidFill>
                  <a:srgbClr val="000000"/>
                </a:solidFill>
                <a:latin typeface="Verdana"/>
              </a:rPr>
              <a:t>,</a:t>
            </a:r>
            <a:r>
              <a:rPr lang="fr-FR" sz="1000" b="0" strike="noStrike" spc="-7">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
                <a:solidFill>
                  <a:srgbClr val="000000"/>
                </a:solidFill>
                <a:latin typeface="Verdana"/>
              </a:rPr>
              <a:t>conférences</a:t>
            </a:r>
            <a:r>
              <a:rPr lang="fr-FR" sz="1000" b="0" strike="noStrike" spc="18">
                <a:solidFill>
                  <a:srgbClr val="000000"/>
                </a:solidFill>
                <a:latin typeface="Verdana"/>
              </a:rPr>
              <a:t> </a:t>
            </a:r>
            <a:r>
              <a:rPr lang="fr-FR" sz="1000" b="0" strike="noStrike" spc="-1">
                <a:solidFill>
                  <a:srgbClr val="000000"/>
                </a:solidFill>
                <a:latin typeface="Verdana"/>
              </a:rPr>
              <a:t>HDR,</a:t>
            </a:r>
            <a:r>
              <a:rPr lang="fr-FR" sz="1000" b="0" strike="noStrike" spc="-12">
                <a:solidFill>
                  <a:srgbClr val="000000"/>
                </a:solidFill>
                <a:latin typeface="Verdana"/>
              </a:rPr>
              <a:t> </a:t>
            </a:r>
            <a:r>
              <a:rPr lang="fr-FR" sz="1000" b="0" strike="noStrike" spc="-1">
                <a:solidFill>
                  <a:srgbClr val="000000"/>
                </a:solidFill>
                <a:latin typeface="Verdana"/>
              </a:rPr>
              <a:t>Histoire</a:t>
            </a:r>
            <a:r>
              <a:rPr lang="fr-FR" sz="1000" b="0" strike="noStrike" spc="-15">
                <a:solidFill>
                  <a:srgbClr val="000000"/>
                </a:solidFill>
                <a:latin typeface="Verdana"/>
              </a:rPr>
              <a:t> </a:t>
            </a:r>
            <a:r>
              <a:rPr lang="fr-FR" sz="1000" b="0" strike="noStrike" spc="-12">
                <a:solidFill>
                  <a:srgbClr val="000000"/>
                </a:solidFill>
                <a:latin typeface="Verdana"/>
              </a:rPr>
              <a:t>romaine</a:t>
            </a:r>
            <a:endParaRPr lang="fr-FR" sz="1000" b="0" strike="noStrike" spc="-1">
              <a:solidFill>
                <a:srgbClr val="000000"/>
              </a:solidFill>
              <a:latin typeface="Calibri"/>
            </a:endParaRPr>
          </a:p>
          <a:p>
            <a:pPr marL="184680" indent="-172800">
              <a:lnSpc>
                <a:spcPct val="100000"/>
              </a:lnSpc>
              <a:spcBef>
                <a:spcPts val="400"/>
              </a:spcBef>
              <a:buClr>
                <a:srgbClr val="000000"/>
              </a:buClr>
              <a:buFont typeface="Arial"/>
              <a:buChar char="-"/>
              <a:tabLst>
                <a:tab pos="185400" algn="l"/>
              </a:tabLst>
            </a:pPr>
            <a:r>
              <a:rPr lang="fr-FR" sz="1100" b="0" strike="noStrike" spc="-1">
                <a:solidFill>
                  <a:srgbClr val="000000"/>
                </a:solidFill>
                <a:latin typeface="Verdana"/>
              </a:rPr>
              <a:t>HUSQUIN</a:t>
            </a:r>
            <a:r>
              <a:rPr lang="fr-FR" sz="1100" b="0" strike="noStrike" spc="-66">
                <a:solidFill>
                  <a:srgbClr val="000000"/>
                </a:solidFill>
                <a:latin typeface="Verdana"/>
              </a:rPr>
              <a:t> </a:t>
            </a:r>
            <a:r>
              <a:rPr lang="fr-FR" sz="1100" b="0" strike="noStrike" spc="-1">
                <a:solidFill>
                  <a:srgbClr val="000000"/>
                </a:solidFill>
                <a:latin typeface="Verdana"/>
              </a:rPr>
              <a:t>Caroline</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Maître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
                <a:solidFill>
                  <a:srgbClr val="000000"/>
                </a:solidFill>
                <a:latin typeface="Verdana"/>
              </a:rPr>
              <a:t>Histoire</a:t>
            </a:r>
            <a:r>
              <a:rPr lang="fr-FR" sz="1000" b="0" strike="noStrike" spc="-26">
                <a:solidFill>
                  <a:srgbClr val="000000"/>
                </a:solidFill>
                <a:latin typeface="Verdana"/>
              </a:rPr>
              <a:t> </a:t>
            </a:r>
            <a:r>
              <a:rPr lang="fr-FR" sz="1000" b="0" strike="noStrike" spc="-12">
                <a:solidFill>
                  <a:srgbClr val="000000"/>
                </a:solidFill>
                <a:latin typeface="Verdana"/>
              </a:rPr>
              <a:t>ancienne</a:t>
            </a:r>
            <a:endParaRPr lang="fr-FR" sz="1000" b="0" strike="noStrike" spc="-1">
              <a:solidFill>
                <a:srgbClr val="000000"/>
              </a:solidFill>
              <a:latin typeface="Calibri"/>
            </a:endParaRPr>
          </a:p>
          <a:p>
            <a:pPr marL="184680" indent="-172800">
              <a:lnSpc>
                <a:spcPct val="100000"/>
              </a:lnSpc>
              <a:spcBef>
                <a:spcPts val="405"/>
              </a:spcBef>
              <a:buClr>
                <a:srgbClr val="000000"/>
              </a:buClr>
              <a:buFont typeface="Arial"/>
              <a:buChar char="-"/>
              <a:tabLst>
                <a:tab pos="185400" algn="l"/>
              </a:tabLst>
            </a:pPr>
            <a:r>
              <a:rPr lang="fr-FR" sz="1100" b="0" strike="noStrike" spc="-1">
                <a:solidFill>
                  <a:srgbClr val="000000"/>
                </a:solidFill>
                <a:latin typeface="Verdana"/>
              </a:rPr>
              <a:t>LACAMBRE</a:t>
            </a:r>
            <a:r>
              <a:rPr lang="fr-FR" sz="1100" b="0" strike="noStrike" spc="-75">
                <a:solidFill>
                  <a:srgbClr val="000000"/>
                </a:solidFill>
                <a:latin typeface="Verdana"/>
              </a:rPr>
              <a:t> </a:t>
            </a:r>
            <a:r>
              <a:rPr lang="fr-FR" sz="1100" b="0" strike="noStrike" spc="-1">
                <a:solidFill>
                  <a:srgbClr val="000000"/>
                </a:solidFill>
                <a:latin typeface="Verdana"/>
              </a:rPr>
              <a:t>Denis</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HDR,</a:t>
            </a:r>
            <a:r>
              <a:rPr lang="fr-FR" sz="1000" b="0" strike="noStrike" spc="-15">
                <a:solidFill>
                  <a:srgbClr val="000000"/>
                </a:solidFill>
                <a:latin typeface="Verdana"/>
              </a:rPr>
              <a:t> </a:t>
            </a:r>
            <a:r>
              <a:rPr lang="fr-FR" sz="1000" b="0" strike="noStrike" spc="-1">
                <a:solidFill>
                  <a:srgbClr val="000000"/>
                </a:solidFill>
                <a:latin typeface="Verdana"/>
              </a:rPr>
              <a:t>Histoire</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langues</a:t>
            </a:r>
            <a:r>
              <a:rPr lang="fr-FR" sz="1000" b="0" strike="noStrike" spc="-15">
                <a:solidFill>
                  <a:srgbClr val="000000"/>
                </a:solidFill>
                <a:latin typeface="Verdana"/>
              </a:rPr>
              <a:t> </a:t>
            </a:r>
            <a:r>
              <a:rPr lang="fr-FR" sz="1000" b="0" strike="noStrike" spc="-1">
                <a:solidFill>
                  <a:srgbClr val="000000"/>
                </a:solidFill>
                <a:latin typeface="Verdana"/>
              </a:rPr>
              <a:t>orientales</a:t>
            </a:r>
            <a:r>
              <a:rPr lang="fr-FR" sz="1000" b="0" strike="noStrike" spc="-15">
                <a:solidFill>
                  <a:srgbClr val="000000"/>
                </a:solidFill>
                <a:latin typeface="Verdana"/>
              </a:rPr>
              <a:t> </a:t>
            </a:r>
            <a:r>
              <a:rPr lang="fr-FR" sz="1000" b="0" strike="noStrike" spc="-12">
                <a:solidFill>
                  <a:srgbClr val="000000"/>
                </a:solidFill>
                <a:latin typeface="Verdana"/>
              </a:rPr>
              <a:t>(Assyriologie)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MOREAU</a:t>
            </a:r>
            <a:r>
              <a:rPr lang="fr-FR" sz="1100" b="0" strike="noStrike" spc="-60">
                <a:solidFill>
                  <a:srgbClr val="000000"/>
                </a:solidFill>
                <a:latin typeface="Verdana"/>
              </a:rPr>
              <a:t> </a:t>
            </a:r>
            <a:r>
              <a:rPr lang="fr-FR" sz="1100" b="0" strike="noStrike" spc="-1">
                <a:solidFill>
                  <a:srgbClr val="000000"/>
                </a:solidFill>
                <a:latin typeface="Verdana"/>
              </a:rPr>
              <a:t>Dominic</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Maître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Antiquité</a:t>
            </a:r>
            <a:r>
              <a:rPr lang="fr-FR" sz="1000" b="0" strike="noStrike" spc="-41">
                <a:solidFill>
                  <a:srgbClr val="000000"/>
                </a:solidFill>
                <a:latin typeface="Verdana"/>
              </a:rPr>
              <a:t> </a:t>
            </a:r>
            <a:r>
              <a:rPr lang="fr-FR" sz="1000" b="0" strike="noStrike" spc="-12">
                <a:solidFill>
                  <a:srgbClr val="000000"/>
                </a:solidFill>
                <a:latin typeface="Verdana"/>
              </a:rPr>
              <a:t>tardive</a:t>
            </a:r>
            <a:endParaRPr lang="fr-FR" sz="1000" b="0" strike="noStrike" spc="-1">
              <a:solidFill>
                <a:srgbClr val="000000"/>
              </a:solidFill>
              <a:latin typeface="Calibri"/>
            </a:endParaRPr>
          </a:p>
          <a:p>
            <a:pPr marL="184680" indent="-172800">
              <a:lnSpc>
                <a:spcPct val="100000"/>
              </a:lnSpc>
              <a:spcBef>
                <a:spcPts val="400"/>
              </a:spcBef>
              <a:buClr>
                <a:srgbClr val="000000"/>
              </a:buClr>
              <a:buFont typeface="Arial"/>
              <a:buChar char="-"/>
              <a:tabLst>
                <a:tab pos="185400" algn="l"/>
              </a:tabLst>
            </a:pPr>
            <a:r>
              <a:rPr lang="fr-FR" sz="1100" b="0" i="1" strike="noStrike" spc="-1">
                <a:solidFill>
                  <a:srgbClr val="000000"/>
                </a:solidFill>
                <a:latin typeface="Verdana"/>
              </a:rPr>
              <a:t>SÈVE</a:t>
            </a:r>
            <a:r>
              <a:rPr lang="fr-FR" sz="1100" b="0" i="1" strike="noStrike" spc="-55">
                <a:solidFill>
                  <a:srgbClr val="000000"/>
                </a:solidFill>
                <a:latin typeface="Verdana"/>
              </a:rPr>
              <a:t> </a:t>
            </a:r>
            <a:r>
              <a:rPr lang="fr-FR" sz="1100" b="0" i="1" strike="noStrike" spc="-1">
                <a:solidFill>
                  <a:srgbClr val="000000"/>
                </a:solidFill>
                <a:latin typeface="Verdana"/>
              </a:rPr>
              <a:t>Laurianne</a:t>
            </a:r>
            <a:r>
              <a:rPr lang="fr-FR" sz="1000" b="0" i="1" strike="noStrike" spc="-1">
                <a:solidFill>
                  <a:srgbClr val="000000"/>
                </a:solidFill>
                <a:latin typeface="Verdana"/>
              </a:rPr>
              <a:t>,</a:t>
            </a:r>
            <a:r>
              <a:rPr lang="fr-FR" sz="1000" b="0" i="1" strike="noStrike" spc="-32">
                <a:solidFill>
                  <a:srgbClr val="000000"/>
                </a:solidFill>
                <a:latin typeface="Verdana"/>
              </a:rPr>
              <a:t> </a:t>
            </a:r>
            <a:r>
              <a:rPr lang="fr-FR" sz="1000" b="0" i="1" strike="noStrike" spc="-1">
                <a:solidFill>
                  <a:srgbClr val="000000"/>
                </a:solidFill>
                <a:latin typeface="Verdana"/>
              </a:rPr>
              <a:t>Professeur des</a:t>
            </a:r>
            <a:r>
              <a:rPr lang="fr-FR" sz="1000" b="0" i="1" strike="noStrike" spc="-32">
                <a:solidFill>
                  <a:srgbClr val="000000"/>
                </a:solidFill>
                <a:latin typeface="Verdana"/>
              </a:rPr>
              <a:t> </a:t>
            </a:r>
            <a:r>
              <a:rPr lang="fr-FR" sz="1000" b="0" i="1" strike="noStrike" spc="-1">
                <a:solidFill>
                  <a:srgbClr val="000000"/>
                </a:solidFill>
                <a:latin typeface="Verdana"/>
              </a:rPr>
              <a:t>universités,</a:t>
            </a:r>
            <a:r>
              <a:rPr lang="fr-FR" sz="1000" b="0" i="1" strike="noStrike" spc="4">
                <a:solidFill>
                  <a:srgbClr val="000000"/>
                </a:solidFill>
                <a:latin typeface="Verdana"/>
              </a:rPr>
              <a:t> </a:t>
            </a:r>
            <a:r>
              <a:rPr lang="fr-FR" sz="1000" b="0" i="1" strike="noStrike" spc="-1">
                <a:solidFill>
                  <a:srgbClr val="000000"/>
                </a:solidFill>
                <a:latin typeface="Verdana"/>
              </a:rPr>
              <a:t>Histoire</a:t>
            </a:r>
            <a:r>
              <a:rPr lang="fr-FR" sz="1000" b="0" i="1" strike="noStrike" spc="-15">
                <a:solidFill>
                  <a:srgbClr val="000000"/>
                </a:solidFill>
                <a:latin typeface="Verdana"/>
              </a:rPr>
              <a:t> </a:t>
            </a:r>
            <a:r>
              <a:rPr lang="fr-FR" sz="1000" b="0" i="1" strike="noStrike" spc="-1">
                <a:solidFill>
                  <a:srgbClr val="000000"/>
                </a:solidFill>
                <a:latin typeface="Verdana"/>
              </a:rPr>
              <a:t>grecque,</a:t>
            </a:r>
            <a:r>
              <a:rPr lang="fr-FR" sz="1000" b="0" i="1" strike="noStrike" spc="4">
                <a:solidFill>
                  <a:srgbClr val="000000"/>
                </a:solidFill>
                <a:latin typeface="Verdana"/>
              </a:rPr>
              <a:t> </a:t>
            </a:r>
            <a:r>
              <a:rPr lang="fr-FR" sz="1000" b="0" i="1" strike="noStrike" spc="-1">
                <a:solidFill>
                  <a:srgbClr val="000000"/>
                </a:solidFill>
                <a:latin typeface="Verdana"/>
              </a:rPr>
              <a:t>en</a:t>
            </a:r>
            <a:r>
              <a:rPr lang="fr-FR" sz="1000" b="0" i="1" strike="noStrike" spc="-35">
                <a:solidFill>
                  <a:srgbClr val="000000"/>
                </a:solidFill>
                <a:latin typeface="Verdana"/>
              </a:rPr>
              <a:t> </a:t>
            </a:r>
            <a:r>
              <a:rPr lang="fr-FR" sz="1000" b="0" i="1" strike="noStrike" spc="-1">
                <a:solidFill>
                  <a:srgbClr val="000000"/>
                </a:solidFill>
                <a:latin typeface="Verdana"/>
              </a:rPr>
              <a:t>détachement</a:t>
            </a:r>
            <a:r>
              <a:rPr lang="fr-FR" sz="1000" b="0" i="1" strike="noStrike" spc="9">
                <a:solidFill>
                  <a:srgbClr val="000000"/>
                </a:solidFill>
                <a:latin typeface="Verdana"/>
              </a:rPr>
              <a:t> </a:t>
            </a:r>
            <a:r>
              <a:rPr lang="fr-FR" sz="1000" b="0" i="1" strike="noStrike" spc="-1">
                <a:solidFill>
                  <a:srgbClr val="000000"/>
                </a:solidFill>
                <a:latin typeface="Verdana"/>
              </a:rPr>
              <a:t>à</a:t>
            </a:r>
            <a:r>
              <a:rPr lang="fr-FR" sz="1000" b="0" i="1" strike="noStrike" spc="-35">
                <a:solidFill>
                  <a:srgbClr val="000000"/>
                </a:solidFill>
                <a:latin typeface="Verdana"/>
              </a:rPr>
              <a:t> </a:t>
            </a:r>
            <a:r>
              <a:rPr lang="fr-FR" sz="1000" b="0" i="1" strike="noStrike" spc="-1">
                <a:solidFill>
                  <a:srgbClr val="000000"/>
                </a:solidFill>
                <a:latin typeface="Verdana"/>
              </a:rPr>
              <a:t>l’École</a:t>
            </a:r>
            <a:r>
              <a:rPr lang="fr-FR" sz="1000" b="0" i="1" strike="noStrike" spc="-26">
                <a:solidFill>
                  <a:srgbClr val="000000"/>
                </a:solidFill>
                <a:latin typeface="Verdana"/>
              </a:rPr>
              <a:t> </a:t>
            </a:r>
            <a:r>
              <a:rPr lang="fr-FR" sz="1000" b="0" i="1" strike="noStrike" spc="-1">
                <a:solidFill>
                  <a:srgbClr val="000000"/>
                </a:solidFill>
                <a:latin typeface="Verdana"/>
              </a:rPr>
              <a:t>française</a:t>
            </a:r>
            <a:r>
              <a:rPr lang="fr-FR" sz="1000" b="0" i="1" strike="noStrike" spc="-12">
                <a:solidFill>
                  <a:srgbClr val="000000"/>
                </a:solidFill>
                <a:latin typeface="Verdana"/>
              </a:rPr>
              <a:t> </a:t>
            </a:r>
            <a:r>
              <a:rPr lang="fr-FR" sz="1000" b="0" i="1" strike="noStrike" spc="-1">
                <a:solidFill>
                  <a:srgbClr val="000000"/>
                </a:solidFill>
                <a:latin typeface="Verdana"/>
              </a:rPr>
              <a:t>d’Athènes</a:t>
            </a:r>
            <a:r>
              <a:rPr lang="fr-FR" sz="1000" b="0" i="1" strike="noStrike" spc="-21">
                <a:solidFill>
                  <a:srgbClr val="000000"/>
                </a:solidFill>
                <a:latin typeface="Verdana"/>
              </a:rPr>
              <a:t> </a:t>
            </a:r>
            <a:r>
              <a:rPr lang="fr-FR" sz="1000" b="0" i="1" strike="noStrike" spc="-12">
                <a:solidFill>
                  <a:srgbClr val="000000"/>
                </a:solidFill>
                <a:latin typeface="Verdana"/>
              </a:rPr>
              <a:t>(2020-2023)</a:t>
            </a:r>
            <a:endParaRPr lang="fr-FR" sz="1000" b="0" strike="noStrike" spc="-1">
              <a:solidFill>
                <a:srgbClr val="000000"/>
              </a:solidFill>
              <a:latin typeface="Calibri"/>
            </a:endParaRPr>
          </a:p>
          <a:p>
            <a:pPr marL="184680" indent="-172800">
              <a:lnSpc>
                <a:spcPct val="100000"/>
              </a:lnSpc>
              <a:spcBef>
                <a:spcPts val="405"/>
              </a:spcBef>
              <a:buClr>
                <a:srgbClr val="000000"/>
              </a:buClr>
              <a:buFont typeface="Arial"/>
              <a:buChar char="-"/>
              <a:tabLst>
                <a:tab pos="185400" algn="l"/>
              </a:tabLst>
            </a:pPr>
            <a:r>
              <a:rPr lang="fr-FR" sz="1100" b="0" strike="noStrike" spc="-1">
                <a:solidFill>
                  <a:srgbClr val="000000"/>
                </a:solidFill>
                <a:latin typeface="Verdana"/>
              </a:rPr>
              <a:t>WIDMER</a:t>
            </a:r>
            <a:r>
              <a:rPr lang="fr-FR" sz="1100" b="0" strike="noStrike" spc="-66">
                <a:solidFill>
                  <a:srgbClr val="000000"/>
                </a:solidFill>
                <a:latin typeface="Verdana"/>
              </a:rPr>
              <a:t> </a:t>
            </a:r>
            <a:r>
              <a:rPr lang="fr-FR" sz="1100" b="0" strike="noStrike" spc="-1">
                <a:solidFill>
                  <a:srgbClr val="000000"/>
                </a:solidFill>
                <a:latin typeface="Verdana"/>
              </a:rPr>
              <a:t>Ghislaine</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2">
                <a:solidFill>
                  <a:srgbClr val="000000"/>
                </a:solidFill>
                <a:latin typeface="Verdana"/>
              </a:rPr>
              <a:t>Égyptologie</a:t>
            </a:r>
            <a:endParaRPr lang="fr-FR" sz="1000" b="0" strike="noStrike" spc="-1">
              <a:solidFill>
                <a:srgbClr val="000000"/>
              </a:solidFill>
              <a:latin typeface="Calibri"/>
            </a:endParaRPr>
          </a:p>
        </p:txBody>
      </p:sp>
      <p:sp>
        <p:nvSpPr>
          <p:cNvPr id="277" name="PlaceHolder 2"/>
          <p:cNvSpPr>
            <a:spLocks noGrp="1"/>
          </p:cNvSpPr>
          <p:nvPr>
            <p:ph type="title"/>
          </p:nvPr>
        </p:nvSpPr>
        <p:spPr>
          <a:xfrm>
            <a:off x="152280" y="40680"/>
            <a:ext cx="8762760" cy="1157400"/>
          </a:xfrm>
          <a:prstGeom prst="rect">
            <a:avLst/>
          </a:prstGeom>
          <a:noFill/>
          <a:ln w="0">
            <a:noFill/>
          </a:ln>
        </p:spPr>
        <p:txBody>
          <a:bodyPr lIns="0" tIns="12240" rIns="0" bIns="0" anchor="t">
            <a:noAutofit/>
          </a:bodyPr>
          <a:lstStyle/>
          <a:p>
            <a:pPr algn="ctr">
              <a:lnSpc>
                <a:spcPct val="100000"/>
              </a:lnSpc>
              <a:spcBef>
                <a:spcPts val="96"/>
              </a:spcBef>
              <a:buNone/>
            </a:pPr>
            <a:r>
              <a:rPr lang="fr-FR" sz="1600" b="0" strike="noStrike" spc="-1">
                <a:solidFill>
                  <a:srgbClr val="5761EC"/>
                </a:solidFill>
                <a:latin typeface="Verdana"/>
              </a:rPr>
              <a:t>Les</a:t>
            </a:r>
            <a:r>
              <a:rPr lang="fr-FR" sz="1600" b="0" strike="noStrike" spc="-52">
                <a:solidFill>
                  <a:srgbClr val="5761EC"/>
                </a:solidFill>
                <a:latin typeface="Verdana"/>
              </a:rPr>
              <a:t> </a:t>
            </a:r>
            <a:r>
              <a:rPr lang="fr-FR" sz="1600" b="0" strike="noStrike" spc="-21">
                <a:solidFill>
                  <a:srgbClr val="5761EC"/>
                </a:solidFill>
                <a:latin typeface="Verdana"/>
              </a:rPr>
              <a:t>enseignants-</a:t>
            </a:r>
            <a:r>
              <a:rPr lang="fr-FR" sz="1600" b="0" strike="noStrike" spc="-1">
                <a:solidFill>
                  <a:srgbClr val="5761EC"/>
                </a:solidFill>
                <a:latin typeface="Verdana"/>
              </a:rPr>
              <a:t>chercheurs de</a:t>
            </a:r>
            <a:r>
              <a:rPr lang="fr-FR" sz="1600" b="0" strike="noStrike" spc="-52">
                <a:solidFill>
                  <a:srgbClr val="5761EC"/>
                </a:solidFill>
                <a:latin typeface="Verdana"/>
              </a:rPr>
              <a:t> </a:t>
            </a:r>
            <a:r>
              <a:rPr lang="fr-FR" sz="1600" b="0" strike="noStrike" spc="-1">
                <a:solidFill>
                  <a:srgbClr val="5761EC"/>
                </a:solidFill>
                <a:latin typeface="Verdana"/>
              </a:rPr>
              <a:t>l’Université</a:t>
            </a:r>
            <a:r>
              <a:rPr lang="fr-FR" sz="1600" b="0" strike="noStrike" spc="-26">
                <a:solidFill>
                  <a:srgbClr val="5761EC"/>
                </a:solidFill>
                <a:latin typeface="Verdana"/>
              </a:rPr>
              <a:t> </a:t>
            </a:r>
            <a:r>
              <a:rPr lang="fr-FR" sz="1600" b="0" strike="noStrike" spc="-1">
                <a:solidFill>
                  <a:srgbClr val="5761EC"/>
                </a:solidFill>
                <a:latin typeface="Verdana"/>
              </a:rPr>
              <a:t>de</a:t>
            </a:r>
            <a:r>
              <a:rPr lang="fr-FR" sz="1600" b="0" strike="noStrike" spc="-46">
                <a:solidFill>
                  <a:srgbClr val="5761EC"/>
                </a:solidFill>
                <a:latin typeface="Verdana"/>
              </a:rPr>
              <a:t> </a:t>
            </a:r>
            <a:r>
              <a:rPr lang="fr-FR" sz="1600" b="0" strike="noStrike" spc="-12">
                <a:solidFill>
                  <a:srgbClr val="5761EC"/>
                </a:solidFill>
                <a:latin typeface="Verdana"/>
              </a:rPr>
              <a:t>Lille</a:t>
            </a:r>
            <a:endParaRPr lang="fr-FR" sz="1600" b="0" strike="noStrike" spc="-1">
              <a:solidFill>
                <a:srgbClr val="000000"/>
              </a:solidFill>
              <a:latin typeface="Calibri"/>
            </a:endParaRPr>
          </a:p>
          <a:p>
            <a:pPr marL="10800" algn="ctr">
              <a:lnSpc>
                <a:spcPct val="100000"/>
              </a:lnSpc>
              <a:spcBef>
                <a:spcPts val="6"/>
              </a:spcBef>
              <a:buNone/>
            </a:pPr>
            <a:r>
              <a:rPr lang="fr-FR" sz="1600" b="0" strike="noStrike" spc="-1">
                <a:solidFill>
                  <a:srgbClr val="5761EC"/>
                </a:solidFill>
                <a:latin typeface="Verdana"/>
              </a:rPr>
              <a:t>intervenant</a:t>
            </a:r>
            <a:r>
              <a:rPr lang="fr-FR" sz="1600" b="0" strike="noStrike" spc="-26">
                <a:solidFill>
                  <a:srgbClr val="5761EC"/>
                </a:solidFill>
                <a:latin typeface="Verdana"/>
              </a:rPr>
              <a:t> </a:t>
            </a:r>
            <a:r>
              <a:rPr lang="fr-FR" sz="1600" b="0" strike="noStrike" spc="-1">
                <a:solidFill>
                  <a:srgbClr val="5761EC"/>
                </a:solidFill>
                <a:latin typeface="Verdana"/>
              </a:rPr>
              <a:t>dans</a:t>
            </a:r>
            <a:r>
              <a:rPr lang="fr-FR" sz="1600" b="0" strike="noStrike" spc="-26">
                <a:solidFill>
                  <a:srgbClr val="5761EC"/>
                </a:solidFill>
                <a:latin typeface="Verdana"/>
              </a:rPr>
              <a:t> </a:t>
            </a:r>
            <a:r>
              <a:rPr lang="fr-FR" sz="1600" b="0" strike="noStrike" spc="-1">
                <a:solidFill>
                  <a:srgbClr val="5761EC"/>
                </a:solidFill>
                <a:latin typeface="Verdana"/>
              </a:rPr>
              <a:t>le</a:t>
            </a:r>
            <a:r>
              <a:rPr lang="fr-FR" sz="1600" b="0" strike="noStrike" spc="-41">
                <a:solidFill>
                  <a:srgbClr val="5761EC"/>
                </a:solidFill>
                <a:latin typeface="Verdana"/>
              </a:rPr>
              <a:t> </a:t>
            </a:r>
            <a:r>
              <a:rPr lang="fr-FR" sz="1600" b="0" strike="noStrike" spc="-1">
                <a:solidFill>
                  <a:srgbClr val="5761EC"/>
                </a:solidFill>
                <a:latin typeface="Verdana"/>
              </a:rPr>
              <a:t>parcours Histoire, Proche-Orient ancien, égyptologie</a:t>
            </a:r>
            <a:endParaRPr lang="fr-FR" sz="1600" b="0" strike="noStrike" spc="-1">
              <a:solidFill>
                <a:srgbClr val="000000"/>
              </a:solidFill>
              <a:latin typeface="Calibri"/>
            </a:endParaRPr>
          </a:p>
        </p:txBody>
      </p:sp>
      <p:sp>
        <p:nvSpPr>
          <p:cNvPr id="278" name="object 8"/>
          <p:cNvSpPr/>
          <p:nvPr/>
        </p:nvSpPr>
        <p:spPr>
          <a:xfrm>
            <a:off x="883440" y="661680"/>
            <a:ext cx="7376400" cy="149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900" b="0" strike="noStrike" spc="-1">
                <a:solidFill>
                  <a:srgbClr val="000000"/>
                </a:solidFill>
                <a:latin typeface="Verdana"/>
              </a:rPr>
              <a:t>Les</a:t>
            </a:r>
            <a:r>
              <a:rPr lang="fr-FR" sz="900" b="0" strike="noStrike" spc="-15">
                <a:solidFill>
                  <a:srgbClr val="000000"/>
                </a:solidFill>
                <a:latin typeface="Verdana"/>
              </a:rPr>
              <a:t> </a:t>
            </a:r>
            <a:r>
              <a:rPr lang="fr-FR" sz="900" b="0" strike="noStrike" spc="-1">
                <a:solidFill>
                  <a:srgbClr val="000000"/>
                </a:solidFill>
                <a:latin typeface="Verdana"/>
              </a:rPr>
              <a:t>enseignants</a:t>
            </a:r>
            <a:r>
              <a:rPr lang="fr-FR" sz="900" b="0" strike="noStrike" spc="9">
                <a:solidFill>
                  <a:srgbClr val="000000"/>
                </a:solidFill>
                <a:latin typeface="Verdana"/>
              </a:rPr>
              <a:t> </a:t>
            </a:r>
            <a:r>
              <a:rPr lang="fr-FR" sz="900" b="0" strike="noStrike" spc="-1">
                <a:solidFill>
                  <a:srgbClr val="000000"/>
                </a:solidFill>
                <a:latin typeface="Verdana"/>
              </a:rPr>
              <a:t>titulaires</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l’Université</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Lille</a:t>
            </a:r>
            <a:r>
              <a:rPr lang="fr-FR" sz="900" b="0" strike="noStrike" spc="-21">
                <a:solidFill>
                  <a:srgbClr val="000000"/>
                </a:solidFill>
                <a:latin typeface="Verdana"/>
              </a:rPr>
              <a:t> </a:t>
            </a:r>
            <a:r>
              <a:rPr lang="fr-FR" sz="900" b="0" strike="noStrike" spc="-1">
                <a:solidFill>
                  <a:srgbClr val="000000"/>
                </a:solidFill>
                <a:latin typeface="Verdana"/>
              </a:rPr>
              <a:t>disposent</a:t>
            </a:r>
            <a:r>
              <a:rPr lang="fr-FR" sz="900" b="0" strike="noStrike" spc="-12">
                <a:solidFill>
                  <a:srgbClr val="000000"/>
                </a:solidFill>
                <a:latin typeface="Verdana"/>
              </a:rPr>
              <a:t> </a:t>
            </a:r>
            <a:r>
              <a:rPr lang="fr-FR" sz="900" b="0" strike="noStrike" spc="-1">
                <a:solidFill>
                  <a:srgbClr val="000000"/>
                </a:solidFill>
                <a:latin typeface="Verdana"/>
              </a:rPr>
              <a:t>d’une</a:t>
            </a:r>
            <a:r>
              <a:rPr lang="fr-FR" sz="900" b="0" strike="noStrike" spc="12">
                <a:solidFill>
                  <a:srgbClr val="000000"/>
                </a:solidFill>
                <a:latin typeface="Verdana"/>
              </a:rPr>
              <a:t> </a:t>
            </a:r>
            <a:r>
              <a:rPr lang="fr-FR" sz="900" b="0" strike="noStrike" spc="-1">
                <a:solidFill>
                  <a:srgbClr val="000000"/>
                </a:solidFill>
                <a:latin typeface="Verdana"/>
              </a:rPr>
              <a:t>page</a:t>
            </a:r>
            <a:r>
              <a:rPr lang="fr-FR" sz="900" b="0" strike="noStrike" spc="-26">
                <a:solidFill>
                  <a:srgbClr val="000000"/>
                </a:solidFill>
                <a:latin typeface="Verdana"/>
              </a:rPr>
              <a:t> </a:t>
            </a:r>
            <a:r>
              <a:rPr lang="fr-FR" sz="900" b="0" strike="noStrike" spc="-1">
                <a:solidFill>
                  <a:srgbClr val="000000"/>
                </a:solidFill>
                <a:latin typeface="Verdana"/>
              </a:rPr>
              <a:t>personnelle</a:t>
            </a:r>
            <a:r>
              <a:rPr lang="fr-FR" sz="900" b="0" strike="noStrike" spc="12">
                <a:solidFill>
                  <a:srgbClr val="000000"/>
                </a:solidFill>
                <a:latin typeface="Verdana"/>
              </a:rPr>
              <a:t> </a:t>
            </a:r>
            <a:r>
              <a:rPr lang="fr-FR" sz="900" b="0" strike="noStrike" spc="-1">
                <a:solidFill>
                  <a:srgbClr val="000000"/>
                </a:solidFill>
                <a:latin typeface="Verdana"/>
              </a:rPr>
              <a:t>sur</a:t>
            </a:r>
            <a:r>
              <a:rPr lang="fr-FR" sz="900" b="0" strike="noStrike" spc="-7">
                <a:solidFill>
                  <a:srgbClr val="000000"/>
                </a:solidFill>
                <a:latin typeface="Verdana"/>
              </a:rPr>
              <a:t> </a:t>
            </a:r>
            <a:r>
              <a:rPr lang="fr-FR" sz="900" b="0" strike="noStrike" spc="-1">
                <a:solidFill>
                  <a:srgbClr val="000000"/>
                </a:solidFill>
                <a:latin typeface="Verdana"/>
              </a:rPr>
              <a:t>la</a:t>
            </a:r>
            <a:r>
              <a:rPr lang="fr-FR" sz="900" b="0" strike="noStrike" spc="-12">
                <a:solidFill>
                  <a:srgbClr val="000000"/>
                </a:solidFill>
                <a:latin typeface="Verdana"/>
              </a:rPr>
              <a:t> </a:t>
            </a:r>
            <a:r>
              <a:rPr lang="fr-FR" sz="900" b="0" strike="noStrike" spc="-1">
                <a:solidFill>
                  <a:srgbClr val="000000"/>
                </a:solidFill>
                <a:latin typeface="Verdana"/>
              </a:rPr>
              <a:t>page</a:t>
            </a:r>
            <a:r>
              <a:rPr lang="fr-FR" sz="900" b="0" strike="noStrike" spc="-26">
                <a:solidFill>
                  <a:srgbClr val="000000"/>
                </a:solidFill>
                <a:latin typeface="Verdana"/>
              </a:rPr>
              <a:t> </a:t>
            </a:r>
            <a:r>
              <a:rPr lang="fr-FR" sz="900" b="0" strike="noStrike" spc="-1">
                <a:solidFill>
                  <a:srgbClr val="000000"/>
                </a:solidFill>
                <a:latin typeface="Verdana"/>
              </a:rPr>
              <a:t>internet</a:t>
            </a:r>
            <a:r>
              <a:rPr lang="fr-FR" sz="900" b="0" strike="noStrike" spc="-7">
                <a:solidFill>
                  <a:srgbClr val="000000"/>
                </a:solidFill>
                <a:latin typeface="Verdana"/>
              </a:rPr>
              <a:t> </a:t>
            </a:r>
            <a:r>
              <a:rPr lang="fr-FR" sz="900" b="0" strike="noStrike" spc="-1">
                <a:solidFill>
                  <a:srgbClr val="000000"/>
                </a:solidFill>
                <a:latin typeface="Verdana"/>
              </a:rPr>
              <a:t>: https://pro.univ-</a:t>
            </a:r>
            <a:r>
              <a:rPr lang="fr-FR" sz="900" b="0" strike="noStrike" spc="-12">
                <a:solidFill>
                  <a:srgbClr val="000000"/>
                </a:solidFill>
                <a:latin typeface="Verdana"/>
              </a:rPr>
              <a:t>lille.fr</a:t>
            </a:r>
            <a:endParaRPr lang="fr-FR" sz="9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 name="object 2"/>
          <p:cNvSpPr/>
          <p:nvPr/>
        </p:nvSpPr>
        <p:spPr>
          <a:xfrm>
            <a:off x="2530080" y="1290240"/>
            <a:ext cx="348120" cy="3000960"/>
          </a:xfrm>
          <a:prstGeom prst="rect">
            <a:avLst/>
          </a:prstGeom>
          <a:noFill/>
          <a:ln w="0">
            <a:noFill/>
          </a:ln>
        </p:spPr>
        <p:style>
          <a:lnRef idx="0">
            <a:scrgbClr r="0" g="0" b="0"/>
          </a:lnRef>
          <a:fillRef idx="0">
            <a:scrgbClr r="0" g="0" b="0"/>
          </a:fillRef>
          <a:effectRef idx="0">
            <a:scrgbClr r="0" g="0" b="0"/>
          </a:effectRef>
          <a:fontRef idx="minor"/>
        </p:style>
        <p:txBody>
          <a:bodyPr lIns="0" tIns="24840" rIns="0" bIns="0" anchor="t">
            <a:spAutoFit/>
          </a:bodyPr>
          <a:lstStyle/>
          <a:p>
            <a:pPr marL="12600">
              <a:lnSpc>
                <a:spcPct val="100000"/>
              </a:lnSpc>
              <a:spcBef>
                <a:spcPts val="196"/>
              </a:spcBef>
              <a:buNone/>
            </a:pPr>
            <a:r>
              <a:rPr lang="fr-FR" sz="850" b="0" strike="noStrike" spc="-1">
                <a:solidFill>
                  <a:srgbClr val="000000"/>
                </a:solidFill>
                <a:latin typeface="Verdana"/>
              </a:rPr>
              <a:t>3</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4-</a:t>
            </a:r>
            <a:r>
              <a:rPr lang="fr-FR" sz="850" b="0" strike="noStrike" spc="-52">
                <a:solidFill>
                  <a:srgbClr val="000000"/>
                </a:solidFill>
                <a:latin typeface="Verdana"/>
              </a:rPr>
              <a:t>5</a:t>
            </a:r>
            <a:endParaRPr lang="fr-FR" sz="850" b="0" strike="noStrike" spc="-1">
              <a:solidFill>
                <a:srgbClr val="000000"/>
              </a:solidFill>
              <a:latin typeface="Calibri"/>
            </a:endParaRPr>
          </a:p>
          <a:p>
            <a:pPr marL="12600">
              <a:lnSpc>
                <a:spcPct val="100000"/>
              </a:lnSpc>
              <a:spcBef>
                <a:spcPts val="96"/>
              </a:spcBef>
              <a:buNone/>
            </a:pPr>
            <a:r>
              <a:rPr lang="fr-FR" sz="850" b="0" strike="noStrike" spc="-1">
                <a:solidFill>
                  <a:srgbClr val="000000"/>
                </a:solidFill>
                <a:latin typeface="Verdana"/>
              </a:rPr>
              <a:t>6</a:t>
            </a:r>
            <a:endParaRPr lang="fr-FR" sz="850" b="0" strike="noStrike" spc="-1">
              <a:solidFill>
                <a:srgbClr val="000000"/>
              </a:solidFill>
              <a:latin typeface="Calibri"/>
            </a:endParaRPr>
          </a:p>
          <a:p>
            <a:pPr marL="12600">
              <a:lnSpc>
                <a:spcPct val="100000"/>
              </a:lnSpc>
              <a:spcBef>
                <a:spcPts val="111"/>
              </a:spcBef>
              <a:buNone/>
            </a:pPr>
            <a:r>
              <a:rPr lang="fr-FR" sz="850" b="0" strike="noStrike" spc="-1">
                <a:solidFill>
                  <a:srgbClr val="000000"/>
                </a:solidFill>
                <a:latin typeface="Verdana"/>
              </a:rPr>
              <a:t>7</a:t>
            </a:r>
            <a:endParaRPr lang="fr-FR" sz="850" b="0" strike="noStrike" spc="-1">
              <a:solidFill>
                <a:srgbClr val="000000"/>
              </a:solidFill>
              <a:latin typeface="Calibri"/>
            </a:endParaRPr>
          </a:p>
          <a:p>
            <a:pPr marL="12600">
              <a:lnSpc>
                <a:spcPct val="100000"/>
              </a:lnSpc>
              <a:spcBef>
                <a:spcPts val="96"/>
              </a:spcBef>
              <a:buNone/>
            </a:pPr>
            <a:r>
              <a:rPr lang="fr-FR" sz="850" b="0" strike="noStrike" spc="-1">
                <a:solidFill>
                  <a:srgbClr val="000000"/>
                </a:solidFill>
                <a:latin typeface="Verdana"/>
              </a:rPr>
              <a:t>8</a:t>
            </a:r>
            <a:endParaRPr lang="fr-FR" sz="850" b="0" strike="noStrike" spc="-1">
              <a:solidFill>
                <a:srgbClr val="000000"/>
              </a:solidFill>
              <a:latin typeface="Calibri"/>
            </a:endParaRPr>
          </a:p>
          <a:p>
            <a:pPr marL="12600">
              <a:lnSpc>
                <a:spcPct val="100000"/>
              </a:lnSpc>
              <a:spcBef>
                <a:spcPts val="99"/>
              </a:spcBef>
              <a:buNone/>
            </a:pPr>
            <a:r>
              <a:rPr lang="fr-FR" sz="850" b="0" strike="noStrike" spc="-1">
                <a:solidFill>
                  <a:srgbClr val="000000"/>
                </a:solidFill>
                <a:latin typeface="Verdana"/>
              </a:rPr>
              <a:t>9</a:t>
            </a:r>
            <a:endParaRPr lang="fr-FR" sz="850" b="0" strike="noStrike" spc="-1">
              <a:solidFill>
                <a:srgbClr val="000000"/>
              </a:solidFill>
              <a:latin typeface="Calibri"/>
            </a:endParaRPr>
          </a:p>
          <a:p>
            <a:pPr marL="12600">
              <a:lnSpc>
                <a:spcPct val="100000"/>
              </a:lnSpc>
              <a:spcBef>
                <a:spcPts val="105"/>
              </a:spcBef>
              <a:buNone/>
            </a:pPr>
            <a:r>
              <a:rPr lang="fr-FR" sz="850" b="0" strike="noStrike" spc="-26">
                <a:solidFill>
                  <a:srgbClr val="000000"/>
                </a:solidFill>
                <a:latin typeface="Verdana"/>
              </a:rPr>
              <a:t>10</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11-</a:t>
            </a:r>
            <a:r>
              <a:rPr lang="fr-FR" sz="850" b="0" strike="noStrike" spc="-26">
                <a:solidFill>
                  <a:srgbClr val="000000"/>
                </a:solidFill>
                <a:latin typeface="Verdana"/>
              </a:rPr>
              <a:t>12</a:t>
            </a:r>
            <a:endParaRPr lang="fr-FR" sz="850" b="0" strike="noStrike" spc="-1">
              <a:solidFill>
                <a:srgbClr val="000000"/>
              </a:solidFill>
              <a:latin typeface="Calibri"/>
            </a:endParaRPr>
          </a:p>
          <a:p>
            <a:pPr marL="12600">
              <a:lnSpc>
                <a:spcPct val="100000"/>
              </a:lnSpc>
              <a:spcBef>
                <a:spcPts val="99"/>
              </a:spcBef>
              <a:buNone/>
            </a:pPr>
            <a:r>
              <a:rPr lang="fr-FR" sz="850" b="0" strike="noStrike" spc="-26">
                <a:solidFill>
                  <a:srgbClr val="000000"/>
                </a:solidFill>
                <a:latin typeface="Verdana"/>
              </a:rPr>
              <a:t>13</a:t>
            </a:r>
            <a:endParaRPr lang="fr-FR" sz="850" b="0" strike="noStrike" spc="-1">
              <a:solidFill>
                <a:srgbClr val="000000"/>
              </a:solidFill>
              <a:latin typeface="Calibri"/>
            </a:endParaRPr>
          </a:p>
          <a:p>
            <a:pPr marL="12600">
              <a:lnSpc>
                <a:spcPct val="100000"/>
              </a:lnSpc>
              <a:spcBef>
                <a:spcPts val="105"/>
              </a:spcBef>
              <a:buNone/>
            </a:pPr>
            <a:r>
              <a:rPr lang="fr-FR" sz="850" b="0" strike="noStrike" spc="-26">
                <a:solidFill>
                  <a:srgbClr val="000000"/>
                </a:solidFill>
                <a:latin typeface="Verdana"/>
              </a:rPr>
              <a:t>14</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15-</a:t>
            </a:r>
            <a:r>
              <a:rPr lang="fr-FR" sz="850" b="0" strike="noStrike" spc="-26">
                <a:solidFill>
                  <a:srgbClr val="000000"/>
                </a:solidFill>
                <a:latin typeface="Verdana"/>
              </a:rPr>
              <a:t>17</a:t>
            </a:r>
            <a:endParaRPr lang="fr-FR" sz="850" b="0" strike="noStrike" spc="-1">
              <a:solidFill>
                <a:srgbClr val="000000"/>
              </a:solidFill>
              <a:latin typeface="Calibri"/>
            </a:endParaRPr>
          </a:p>
          <a:p>
            <a:pPr marL="12600">
              <a:lnSpc>
                <a:spcPct val="100000"/>
              </a:lnSpc>
              <a:spcBef>
                <a:spcPts val="99"/>
              </a:spcBef>
              <a:buNone/>
            </a:pPr>
            <a:r>
              <a:rPr lang="fr-FR" sz="850" b="0" strike="noStrike" spc="-12">
                <a:solidFill>
                  <a:srgbClr val="000000"/>
                </a:solidFill>
                <a:latin typeface="Verdana"/>
              </a:rPr>
              <a:t>18-</a:t>
            </a:r>
            <a:r>
              <a:rPr lang="fr-FR" sz="850" b="0" strike="noStrike" spc="-26">
                <a:solidFill>
                  <a:srgbClr val="000000"/>
                </a:solidFill>
                <a:latin typeface="Verdana"/>
              </a:rPr>
              <a:t>19</a:t>
            </a:r>
            <a:endParaRPr lang="fr-FR" sz="850" b="0" strike="noStrike" spc="-1">
              <a:solidFill>
                <a:srgbClr val="000000"/>
              </a:solidFill>
              <a:latin typeface="Calibri"/>
            </a:endParaRPr>
          </a:p>
          <a:p>
            <a:pPr marL="12600">
              <a:lnSpc>
                <a:spcPct val="100000"/>
              </a:lnSpc>
              <a:spcBef>
                <a:spcPts val="105"/>
              </a:spcBef>
              <a:buNone/>
            </a:pPr>
            <a:r>
              <a:rPr lang="fr-FR" sz="850" b="0" strike="noStrike" spc="-12">
                <a:solidFill>
                  <a:srgbClr val="000000"/>
                </a:solidFill>
                <a:latin typeface="Verdana"/>
              </a:rPr>
              <a:t>20-</a:t>
            </a:r>
            <a:r>
              <a:rPr lang="fr-FR" sz="850" b="0" strike="noStrike" spc="-26">
                <a:solidFill>
                  <a:srgbClr val="000000"/>
                </a:solidFill>
                <a:latin typeface="Verdana"/>
              </a:rPr>
              <a:t>23</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24-</a:t>
            </a:r>
            <a:r>
              <a:rPr lang="fr-FR" sz="850" b="0" strike="noStrike" spc="-26">
                <a:solidFill>
                  <a:srgbClr val="000000"/>
                </a:solidFill>
                <a:latin typeface="Verdana"/>
              </a:rPr>
              <a:t>26</a:t>
            </a:r>
            <a:endParaRPr lang="fr-FR" sz="850" b="0" strike="noStrike" spc="-1">
              <a:solidFill>
                <a:srgbClr val="000000"/>
              </a:solidFill>
              <a:latin typeface="Calibri"/>
            </a:endParaRPr>
          </a:p>
          <a:p>
            <a:pPr marL="12600">
              <a:lnSpc>
                <a:spcPct val="100000"/>
              </a:lnSpc>
              <a:spcBef>
                <a:spcPts val="99"/>
              </a:spcBef>
              <a:buNone/>
            </a:pPr>
            <a:r>
              <a:rPr lang="fr-FR" sz="850" b="0" strike="noStrike" spc="-26">
                <a:solidFill>
                  <a:srgbClr val="000000"/>
                </a:solidFill>
                <a:latin typeface="Verdana"/>
              </a:rPr>
              <a:t>27</a:t>
            </a:r>
            <a:endParaRPr lang="fr-FR" sz="850" b="0" strike="noStrike" spc="-1">
              <a:solidFill>
                <a:srgbClr val="000000"/>
              </a:solidFill>
              <a:latin typeface="Calibri"/>
            </a:endParaRPr>
          </a:p>
          <a:p>
            <a:pPr marL="12600">
              <a:lnSpc>
                <a:spcPct val="100000"/>
              </a:lnSpc>
              <a:spcBef>
                <a:spcPts val="111"/>
              </a:spcBef>
              <a:buNone/>
            </a:pPr>
            <a:r>
              <a:rPr lang="fr-FR" sz="850" b="0" strike="noStrike" spc="-26">
                <a:solidFill>
                  <a:srgbClr val="000000"/>
                </a:solidFill>
                <a:latin typeface="Verdana"/>
              </a:rPr>
              <a:t>28</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29</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30</a:t>
            </a:r>
            <a:endParaRPr lang="fr-FR" sz="850" b="0" strike="noStrike" spc="-1">
              <a:solidFill>
                <a:srgbClr val="000000"/>
              </a:solidFill>
              <a:latin typeface="Calibri"/>
            </a:endParaRPr>
          </a:p>
          <a:p>
            <a:pPr marL="12600">
              <a:lnSpc>
                <a:spcPct val="100000"/>
              </a:lnSpc>
              <a:spcBef>
                <a:spcPts val="111"/>
              </a:spcBef>
              <a:buNone/>
            </a:pPr>
            <a:r>
              <a:rPr lang="fr-FR" sz="850" b="0" strike="noStrike" spc="-12">
                <a:solidFill>
                  <a:srgbClr val="000000"/>
                </a:solidFill>
                <a:latin typeface="Verdana"/>
              </a:rPr>
              <a:t>31-</a:t>
            </a:r>
            <a:r>
              <a:rPr lang="fr-FR" sz="850" b="0" strike="noStrike" spc="-26">
                <a:solidFill>
                  <a:srgbClr val="000000"/>
                </a:solidFill>
                <a:latin typeface="Verdana"/>
              </a:rPr>
              <a:t>32</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33</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34</a:t>
            </a:r>
            <a:endParaRPr lang="fr-FR" sz="850" b="0" strike="noStrike" spc="-1">
              <a:solidFill>
                <a:srgbClr val="000000"/>
              </a:solidFill>
              <a:latin typeface="Calibri"/>
            </a:endParaRPr>
          </a:p>
        </p:txBody>
      </p:sp>
      <p:sp>
        <p:nvSpPr>
          <p:cNvPr id="132" name="object 3"/>
          <p:cNvSpPr/>
          <p:nvPr/>
        </p:nvSpPr>
        <p:spPr>
          <a:xfrm>
            <a:off x="3444840" y="1290240"/>
            <a:ext cx="5178600" cy="3137040"/>
          </a:xfrm>
          <a:prstGeom prst="rect">
            <a:avLst/>
          </a:prstGeom>
          <a:noFill/>
          <a:ln w="0">
            <a:noFill/>
          </a:ln>
        </p:spPr>
        <p:style>
          <a:lnRef idx="0">
            <a:scrgbClr r="0" g="0" b="0"/>
          </a:lnRef>
          <a:fillRef idx="0">
            <a:scrgbClr r="0" g="0" b="0"/>
          </a:fillRef>
          <a:effectRef idx="0">
            <a:scrgbClr r="0" g="0" b="0"/>
          </a:effectRef>
          <a:fontRef idx="minor"/>
        </p:style>
        <p:txBody>
          <a:bodyPr lIns="0" tIns="24840" rIns="0" bIns="0" anchor="t">
            <a:spAutoFit/>
          </a:bodyPr>
          <a:lstStyle/>
          <a:p>
            <a:pPr marL="12600">
              <a:lnSpc>
                <a:spcPct val="100000"/>
              </a:lnSpc>
              <a:spcBef>
                <a:spcPts val="196"/>
              </a:spcBef>
              <a:buNone/>
            </a:pPr>
            <a:r>
              <a:rPr lang="fr-FR" sz="850" b="0" strike="noStrike" spc="-1">
                <a:solidFill>
                  <a:srgbClr val="000000"/>
                </a:solidFill>
                <a:latin typeface="Verdana"/>
              </a:rPr>
              <a:t>Mot</a:t>
            </a:r>
            <a:r>
              <a:rPr lang="fr-FR" sz="850" b="0" strike="noStrike" spc="-26">
                <a:solidFill>
                  <a:srgbClr val="000000"/>
                </a:solidFill>
                <a:latin typeface="Verdana"/>
              </a:rPr>
              <a:t> </a:t>
            </a:r>
            <a:r>
              <a:rPr lang="fr-FR" sz="850" b="0" strike="noStrike" spc="-1">
                <a:solidFill>
                  <a:srgbClr val="000000"/>
                </a:solidFill>
                <a:latin typeface="Verdana"/>
              </a:rPr>
              <a:t>du </a:t>
            </a:r>
            <a:r>
              <a:rPr lang="fr-FR" sz="850" b="0" strike="noStrike" spc="-12">
                <a:solidFill>
                  <a:srgbClr val="000000"/>
                </a:solidFill>
                <a:latin typeface="Verdana"/>
              </a:rPr>
              <a:t>Doyen</a:t>
            </a:r>
            <a:endParaRPr lang="fr-FR" sz="850" b="0" strike="noStrike" spc="-1">
              <a:solidFill>
                <a:srgbClr val="000000"/>
              </a:solidFill>
              <a:latin typeface="Calibri"/>
            </a:endParaRPr>
          </a:p>
          <a:p>
            <a:pPr marL="12600">
              <a:lnSpc>
                <a:spcPct val="109000"/>
              </a:lnSpc>
              <a:buNone/>
            </a:pPr>
            <a:r>
              <a:rPr lang="fr-FR" sz="850" b="0" strike="noStrike" spc="-1">
                <a:solidFill>
                  <a:srgbClr val="000000"/>
                </a:solidFill>
                <a:latin typeface="Verdana"/>
              </a:rPr>
              <a:t>La</a:t>
            </a:r>
            <a:r>
              <a:rPr lang="fr-FR" sz="850" b="0" strike="noStrike" spc="-35">
                <a:solidFill>
                  <a:srgbClr val="000000"/>
                </a:solidFill>
                <a:latin typeface="Verdana"/>
              </a:rPr>
              <a:t> </a:t>
            </a:r>
            <a:r>
              <a:rPr lang="fr-FR" sz="850" b="0" strike="noStrike" spc="-1">
                <a:solidFill>
                  <a:srgbClr val="000000"/>
                </a:solidFill>
                <a:latin typeface="Verdana"/>
              </a:rPr>
              <a:t>Faculté</a:t>
            </a:r>
            <a:r>
              <a:rPr lang="fr-FR" sz="850" b="0" strike="noStrike" spc="-15">
                <a:solidFill>
                  <a:srgbClr val="000000"/>
                </a:solidFill>
                <a:latin typeface="Verdana"/>
              </a:rPr>
              <a:t> </a:t>
            </a:r>
            <a:r>
              <a:rPr lang="fr-FR" sz="850" b="0" strike="noStrike" spc="-1">
                <a:solidFill>
                  <a:srgbClr val="000000"/>
                </a:solidFill>
                <a:latin typeface="Verdana"/>
              </a:rPr>
              <a:t>des</a:t>
            </a:r>
            <a:r>
              <a:rPr lang="fr-FR" sz="850" b="0" strike="noStrike" spc="-12">
                <a:solidFill>
                  <a:srgbClr val="000000"/>
                </a:solidFill>
                <a:latin typeface="Verdana"/>
              </a:rPr>
              <a:t> </a:t>
            </a:r>
            <a:r>
              <a:rPr lang="fr-FR" sz="850" b="0" strike="noStrike" spc="-1">
                <a:solidFill>
                  <a:srgbClr val="000000"/>
                </a:solidFill>
                <a:latin typeface="Verdana"/>
              </a:rPr>
              <a:t>Humanités en</a:t>
            </a:r>
            <a:r>
              <a:rPr lang="fr-FR" sz="850" b="0" strike="noStrike" spc="-12">
                <a:solidFill>
                  <a:srgbClr val="000000"/>
                </a:solidFill>
                <a:latin typeface="Verdana"/>
              </a:rPr>
              <a:t> </a:t>
            </a:r>
            <a:r>
              <a:rPr lang="fr-FR" sz="850" b="0" strike="noStrike" spc="-1">
                <a:solidFill>
                  <a:srgbClr val="000000"/>
                </a:solidFill>
                <a:latin typeface="Verdana"/>
              </a:rPr>
              <a:t>quelques mots</a:t>
            </a:r>
            <a:r>
              <a:rPr lang="fr-FR" sz="850" b="0" strike="noStrike" spc="-26">
                <a:solidFill>
                  <a:srgbClr val="000000"/>
                </a:solidFill>
                <a:latin typeface="Verdana"/>
              </a:rPr>
              <a:t> </a:t>
            </a:r>
            <a:r>
              <a:rPr lang="fr-FR" sz="850" b="0" strike="noStrike" spc="-1">
                <a:solidFill>
                  <a:srgbClr val="000000"/>
                </a:solidFill>
                <a:latin typeface="Verdana"/>
              </a:rPr>
              <a:t>et en</a:t>
            </a:r>
            <a:r>
              <a:rPr lang="fr-FR" sz="850" b="0" strike="noStrike" spc="-12">
                <a:solidFill>
                  <a:srgbClr val="000000"/>
                </a:solidFill>
                <a:latin typeface="Verdana"/>
              </a:rPr>
              <a:t> </a:t>
            </a:r>
            <a:r>
              <a:rPr lang="fr-FR" sz="850" b="0" strike="noStrike" spc="-1">
                <a:solidFill>
                  <a:srgbClr val="000000"/>
                </a:solidFill>
                <a:latin typeface="Verdana"/>
              </a:rPr>
              <a:t>quelques </a:t>
            </a:r>
            <a:r>
              <a:rPr lang="fr-FR" sz="850" b="0" strike="noStrike" spc="-12">
                <a:solidFill>
                  <a:srgbClr val="000000"/>
                </a:solidFill>
                <a:latin typeface="Verdana"/>
              </a:rPr>
              <a:t>chiffres </a:t>
            </a:r>
            <a:r>
              <a:rPr lang="fr-FR" sz="850" b="0" strike="noStrike" spc="-1">
                <a:solidFill>
                  <a:srgbClr val="000000"/>
                </a:solidFill>
                <a:latin typeface="Verdana"/>
              </a:rPr>
              <a:t>Master</a:t>
            </a:r>
            <a:r>
              <a:rPr lang="fr-FR" sz="850" b="0" strike="noStrike" spc="-12">
                <a:solidFill>
                  <a:srgbClr val="000000"/>
                </a:solidFill>
                <a:latin typeface="Verdana"/>
              </a:rPr>
              <a:t> </a:t>
            </a:r>
            <a:r>
              <a:rPr lang="fr-FR" sz="850" b="0" strike="noStrike" spc="-1">
                <a:solidFill>
                  <a:srgbClr val="000000"/>
                </a:solidFill>
                <a:latin typeface="Verdana"/>
              </a:rPr>
              <a:t>Mondes</a:t>
            </a:r>
            <a:r>
              <a:rPr lang="fr-FR" sz="850" b="0" strike="noStrike" spc="-26">
                <a:solidFill>
                  <a:srgbClr val="000000"/>
                </a:solidFill>
                <a:latin typeface="Verdana"/>
              </a:rPr>
              <a:t> </a:t>
            </a:r>
            <a:r>
              <a:rPr lang="fr-FR" sz="850" b="0" strike="noStrike" spc="-12">
                <a:solidFill>
                  <a:srgbClr val="000000"/>
                </a:solidFill>
                <a:latin typeface="Verdana"/>
              </a:rPr>
              <a:t>anciens</a:t>
            </a:r>
            <a:endParaRPr lang="fr-FR" sz="850" b="0" strike="noStrike" spc="-1">
              <a:solidFill>
                <a:srgbClr val="000000"/>
              </a:solidFill>
              <a:latin typeface="Calibri"/>
            </a:endParaRPr>
          </a:p>
          <a:p>
            <a:pPr marL="12600">
              <a:lnSpc>
                <a:spcPct val="100000"/>
              </a:lnSpc>
              <a:spcBef>
                <a:spcPts val="105"/>
              </a:spcBef>
              <a:buNone/>
            </a:pPr>
            <a:r>
              <a:rPr lang="fr-FR" sz="850" b="0" strike="noStrike" spc="-1">
                <a:solidFill>
                  <a:srgbClr val="000000"/>
                </a:solidFill>
                <a:latin typeface="Verdana"/>
              </a:rPr>
              <a:t>Présentation</a:t>
            </a:r>
            <a:r>
              <a:rPr lang="fr-FR" sz="850" b="0" strike="noStrike" spc="-7">
                <a:solidFill>
                  <a:srgbClr val="000000"/>
                </a:solidFill>
                <a:latin typeface="Verdana"/>
              </a:rPr>
              <a:t> </a:t>
            </a:r>
            <a:r>
              <a:rPr lang="fr-FR" sz="850" b="0" strike="noStrike" spc="-1">
                <a:solidFill>
                  <a:srgbClr val="000000"/>
                </a:solidFill>
                <a:latin typeface="Verdana"/>
              </a:rPr>
              <a:t>du</a:t>
            </a:r>
            <a:r>
              <a:rPr lang="fr-FR" sz="850" b="0" strike="noStrike" spc="-21">
                <a:solidFill>
                  <a:srgbClr val="000000"/>
                </a:solidFill>
                <a:latin typeface="Verdana"/>
              </a:rPr>
              <a:t> </a:t>
            </a:r>
            <a:r>
              <a:rPr lang="fr-FR" sz="850" b="0" strike="noStrike" spc="-1">
                <a:solidFill>
                  <a:srgbClr val="000000"/>
                </a:solidFill>
                <a:latin typeface="Verdana"/>
              </a:rPr>
              <a:t>master</a:t>
            </a:r>
            <a:r>
              <a:rPr lang="fr-FR" sz="850" b="0" strike="noStrike" spc="-15">
                <a:solidFill>
                  <a:srgbClr val="000000"/>
                </a:solidFill>
                <a:latin typeface="Verdana"/>
              </a:rPr>
              <a:t> </a:t>
            </a:r>
            <a:r>
              <a:rPr lang="fr-FR" sz="850" b="0" strike="noStrike" spc="-1">
                <a:solidFill>
                  <a:srgbClr val="000000"/>
                </a:solidFill>
                <a:latin typeface="Verdana"/>
              </a:rPr>
              <a:t>Mondes</a:t>
            </a:r>
            <a:r>
              <a:rPr lang="fr-FR" sz="850" b="0" strike="noStrike" spc="-21">
                <a:solidFill>
                  <a:srgbClr val="000000"/>
                </a:solidFill>
                <a:latin typeface="Verdana"/>
              </a:rPr>
              <a:t> </a:t>
            </a:r>
            <a:r>
              <a:rPr lang="fr-FR" sz="850" b="0" strike="noStrike" spc="-12">
                <a:solidFill>
                  <a:srgbClr val="000000"/>
                </a:solidFill>
                <a:latin typeface="Verdana"/>
              </a:rPr>
              <a:t>anciens</a:t>
            </a:r>
            <a:endParaRPr lang="fr-FR" sz="850" b="0" strike="noStrike" spc="-1">
              <a:solidFill>
                <a:srgbClr val="000000"/>
              </a:solidFill>
              <a:latin typeface="Calibri"/>
            </a:endParaRPr>
          </a:p>
          <a:p>
            <a:pPr marL="12600">
              <a:lnSpc>
                <a:spcPts val="1120"/>
              </a:lnSpc>
              <a:spcBef>
                <a:spcPts val="51"/>
              </a:spcBef>
              <a:buNone/>
            </a:pPr>
            <a:r>
              <a:rPr lang="fr-FR" sz="850" b="0" strike="noStrike" spc="-1">
                <a:solidFill>
                  <a:srgbClr val="000000"/>
                </a:solidFill>
                <a:latin typeface="Verdana"/>
              </a:rPr>
              <a:t>Objectifs</a:t>
            </a:r>
            <a:r>
              <a:rPr lang="fr-FR" sz="850" b="0" strike="noStrike" spc="-15">
                <a:solidFill>
                  <a:srgbClr val="000000"/>
                </a:solidFill>
                <a:latin typeface="Verdana"/>
              </a:rPr>
              <a:t> </a:t>
            </a:r>
            <a:r>
              <a:rPr lang="fr-FR" sz="850" b="0" strike="noStrike" spc="-1">
                <a:solidFill>
                  <a:srgbClr val="000000"/>
                </a:solidFill>
                <a:latin typeface="Verdana"/>
              </a:rPr>
              <a:t>de</a:t>
            </a:r>
            <a:r>
              <a:rPr lang="fr-FR" sz="850" b="0" strike="noStrike" spc="-7">
                <a:solidFill>
                  <a:srgbClr val="000000"/>
                </a:solidFill>
                <a:latin typeface="Verdana"/>
              </a:rPr>
              <a:t> </a:t>
            </a:r>
            <a:r>
              <a:rPr lang="fr-FR" sz="850" b="0" strike="noStrike" spc="-1">
                <a:solidFill>
                  <a:srgbClr val="000000"/>
                </a:solidFill>
                <a:latin typeface="Verdana"/>
              </a:rPr>
              <a:t>la</a:t>
            </a:r>
            <a:r>
              <a:rPr lang="fr-FR" sz="850" b="0" strike="noStrike" spc="-15">
                <a:solidFill>
                  <a:srgbClr val="000000"/>
                </a:solidFill>
                <a:latin typeface="Verdana"/>
              </a:rPr>
              <a:t> </a:t>
            </a:r>
            <a:r>
              <a:rPr lang="fr-FR" sz="850" b="0" strike="noStrike" spc="-1">
                <a:solidFill>
                  <a:srgbClr val="000000"/>
                </a:solidFill>
                <a:latin typeface="Verdana"/>
              </a:rPr>
              <a:t>formation</a:t>
            </a:r>
            <a:r>
              <a:rPr lang="fr-FR" sz="850" b="0" strike="noStrike" spc="-12">
                <a:solidFill>
                  <a:srgbClr val="000000"/>
                </a:solidFill>
                <a:latin typeface="Verdana"/>
              </a:rPr>
              <a:t> </a:t>
            </a:r>
            <a:r>
              <a:rPr lang="fr-FR" sz="850" b="0" strike="noStrike" spc="-1">
                <a:solidFill>
                  <a:srgbClr val="000000"/>
                </a:solidFill>
                <a:latin typeface="Verdana"/>
              </a:rPr>
              <a:t>/</a:t>
            </a:r>
            <a:r>
              <a:rPr lang="fr-FR" sz="850" b="0" strike="noStrike" spc="-7">
                <a:solidFill>
                  <a:srgbClr val="000000"/>
                </a:solidFill>
                <a:latin typeface="Verdana"/>
              </a:rPr>
              <a:t> </a:t>
            </a:r>
            <a:r>
              <a:rPr lang="fr-FR" sz="850" b="0" strike="noStrike" spc="-1">
                <a:solidFill>
                  <a:srgbClr val="000000"/>
                </a:solidFill>
                <a:latin typeface="Verdana"/>
              </a:rPr>
              <a:t>Insertion</a:t>
            </a:r>
            <a:r>
              <a:rPr lang="fr-FR" sz="850" b="0" strike="noStrike" spc="-26">
                <a:solidFill>
                  <a:srgbClr val="000000"/>
                </a:solidFill>
                <a:latin typeface="Verdana"/>
              </a:rPr>
              <a:t> </a:t>
            </a:r>
            <a:r>
              <a:rPr lang="fr-FR" sz="850" b="0" strike="noStrike" spc="-12">
                <a:solidFill>
                  <a:srgbClr val="000000"/>
                </a:solidFill>
                <a:latin typeface="Verdana"/>
              </a:rPr>
              <a:t>professionnelle </a:t>
            </a:r>
            <a:r>
              <a:rPr lang="fr-FR" sz="850" b="0" strike="noStrike" spc="-1">
                <a:solidFill>
                  <a:srgbClr val="000000"/>
                </a:solidFill>
                <a:latin typeface="Verdana"/>
              </a:rPr>
              <a:t>Master</a:t>
            </a:r>
            <a:r>
              <a:rPr lang="fr-FR" sz="850" b="0" strike="noStrike" spc="-12">
                <a:solidFill>
                  <a:srgbClr val="000000"/>
                </a:solidFill>
                <a:latin typeface="Verdana"/>
              </a:rPr>
              <a:t> </a:t>
            </a:r>
            <a:r>
              <a:rPr lang="fr-FR" sz="850" b="0" strike="noStrike" spc="-1">
                <a:solidFill>
                  <a:srgbClr val="000000"/>
                </a:solidFill>
                <a:latin typeface="Verdana"/>
              </a:rPr>
              <a:t>Mondes</a:t>
            </a:r>
            <a:r>
              <a:rPr lang="fr-FR" sz="850" b="0" strike="noStrike" spc="-26">
                <a:solidFill>
                  <a:srgbClr val="000000"/>
                </a:solidFill>
                <a:latin typeface="Verdana"/>
              </a:rPr>
              <a:t> </a:t>
            </a:r>
            <a:r>
              <a:rPr lang="fr-FR" sz="850" b="0" strike="noStrike" spc="-12">
                <a:solidFill>
                  <a:srgbClr val="000000"/>
                </a:solidFill>
                <a:latin typeface="Verdana"/>
              </a:rPr>
              <a:t>anciens</a:t>
            </a:r>
            <a:endParaRPr lang="fr-FR" sz="850" b="0" strike="noStrike" spc="-1">
              <a:solidFill>
                <a:srgbClr val="000000"/>
              </a:solidFill>
              <a:latin typeface="Calibri"/>
            </a:endParaRPr>
          </a:p>
          <a:p>
            <a:pPr marL="12600">
              <a:lnSpc>
                <a:spcPct val="100000"/>
              </a:lnSpc>
              <a:spcBef>
                <a:spcPts val="54"/>
              </a:spcBef>
              <a:buNone/>
            </a:pPr>
            <a:r>
              <a:rPr lang="fr-FR" sz="850" b="0" strike="noStrike" spc="-1">
                <a:solidFill>
                  <a:srgbClr val="000000"/>
                </a:solidFill>
                <a:latin typeface="Verdana"/>
              </a:rPr>
              <a:t>Le</a:t>
            </a:r>
            <a:r>
              <a:rPr lang="fr-FR" sz="850" b="0" strike="noStrike" spc="-15">
                <a:solidFill>
                  <a:srgbClr val="000000"/>
                </a:solidFill>
                <a:latin typeface="Verdana"/>
              </a:rPr>
              <a:t> </a:t>
            </a:r>
            <a:r>
              <a:rPr lang="fr-FR" sz="850" b="0" strike="noStrike" spc="-1">
                <a:solidFill>
                  <a:srgbClr val="000000"/>
                </a:solidFill>
                <a:latin typeface="Verdana"/>
              </a:rPr>
              <a:t>parcours</a:t>
            </a:r>
            <a:r>
              <a:rPr lang="fr-FR" sz="850" b="0" strike="noStrike" spc="-26">
                <a:solidFill>
                  <a:srgbClr val="000000"/>
                </a:solidFill>
                <a:latin typeface="Verdana"/>
              </a:rPr>
              <a:t> </a:t>
            </a:r>
            <a:r>
              <a:rPr lang="fr-FR" sz="850" b="0" strike="noStrike" spc="-1">
                <a:solidFill>
                  <a:srgbClr val="000000"/>
                </a:solidFill>
                <a:latin typeface="Verdana"/>
              </a:rPr>
              <a:t>Métiers de</a:t>
            </a:r>
            <a:r>
              <a:rPr lang="fr-FR" sz="850" b="0" strike="noStrike" spc="-15">
                <a:solidFill>
                  <a:srgbClr val="000000"/>
                </a:solidFill>
                <a:latin typeface="Verdana"/>
              </a:rPr>
              <a:t> </a:t>
            </a:r>
            <a:r>
              <a:rPr lang="fr-FR" sz="850" b="0" strike="noStrike" spc="-12">
                <a:solidFill>
                  <a:srgbClr val="000000"/>
                </a:solidFill>
                <a:latin typeface="Verdana"/>
              </a:rPr>
              <a:t>l’Archéologie</a:t>
            </a:r>
            <a:endParaRPr lang="fr-FR" sz="850" b="0" strike="noStrike" spc="-1">
              <a:solidFill>
                <a:srgbClr val="000000"/>
              </a:solidFill>
              <a:latin typeface="Calibri"/>
            </a:endParaRPr>
          </a:p>
          <a:p>
            <a:pPr marL="12600">
              <a:lnSpc>
                <a:spcPct val="109000"/>
              </a:lnSpc>
              <a:buNone/>
            </a:pPr>
            <a:r>
              <a:rPr lang="fr-FR" sz="850" b="0" strike="noStrike" spc="-1">
                <a:solidFill>
                  <a:srgbClr val="000000"/>
                </a:solidFill>
                <a:latin typeface="Verdana"/>
              </a:rPr>
              <a:t>Présentation</a:t>
            </a:r>
            <a:r>
              <a:rPr lang="fr-FR" sz="850" b="0" strike="noStrike" spc="-15">
                <a:solidFill>
                  <a:srgbClr val="000000"/>
                </a:solidFill>
                <a:latin typeface="Verdana"/>
              </a:rPr>
              <a:t> </a:t>
            </a:r>
            <a:r>
              <a:rPr lang="fr-FR" sz="850" b="0" strike="noStrike" spc="-1">
                <a:solidFill>
                  <a:srgbClr val="000000"/>
                </a:solidFill>
                <a:latin typeface="Verdana"/>
              </a:rPr>
              <a:t>du</a:t>
            </a:r>
            <a:r>
              <a:rPr lang="fr-FR" sz="850" b="0" strike="noStrike" spc="-26">
                <a:solidFill>
                  <a:srgbClr val="000000"/>
                </a:solidFill>
                <a:latin typeface="Verdana"/>
              </a:rPr>
              <a:t> </a:t>
            </a:r>
            <a:r>
              <a:rPr lang="fr-FR" sz="850" b="0" strike="noStrike" spc="-1">
                <a:solidFill>
                  <a:srgbClr val="000000"/>
                </a:solidFill>
                <a:latin typeface="Verdana"/>
              </a:rPr>
              <a:t>Programme</a:t>
            </a:r>
            <a:r>
              <a:rPr lang="fr-FR" sz="850" b="0" strike="noStrike" spc="-21">
                <a:solidFill>
                  <a:srgbClr val="000000"/>
                </a:solidFill>
                <a:latin typeface="Verdana"/>
              </a:rPr>
              <a:t> </a:t>
            </a:r>
            <a:r>
              <a:rPr lang="fr-FR" sz="850" b="0" strike="noStrike" spc="-1">
                <a:solidFill>
                  <a:srgbClr val="000000"/>
                </a:solidFill>
                <a:latin typeface="Verdana"/>
              </a:rPr>
              <a:t>Gradué</a:t>
            </a:r>
            <a:r>
              <a:rPr lang="fr-FR" sz="850" b="0" strike="noStrike" spc="-15">
                <a:solidFill>
                  <a:srgbClr val="000000"/>
                </a:solidFill>
                <a:latin typeface="Verdana"/>
              </a:rPr>
              <a:t> </a:t>
            </a:r>
            <a:r>
              <a:rPr lang="fr-FR" sz="850" b="0" strike="noStrike" spc="-1">
                <a:solidFill>
                  <a:srgbClr val="000000"/>
                </a:solidFill>
                <a:latin typeface="Verdana"/>
              </a:rPr>
              <a:t>«</a:t>
            </a:r>
            <a:r>
              <a:rPr lang="fr-FR" sz="850" b="0" strike="noStrike" spc="-15">
                <a:solidFill>
                  <a:srgbClr val="000000"/>
                </a:solidFill>
                <a:latin typeface="Verdana"/>
              </a:rPr>
              <a:t> </a:t>
            </a:r>
            <a:r>
              <a:rPr lang="fr-FR" sz="850" b="0" strike="noStrike" spc="-1">
                <a:solidFill>
                  <a:srgbClr val="000000"/>
                </a:solidFill>
                <a:latin typeface="Verdana"/>
              </a:rPr>
              <a:t>Cultures,</a:t>
            </a:r>
            <a:r>
              <a:rPr lang="fr-FR" sz="850" b="0" strike="noStrike" spc="-15">
                <a:solidFill>
                  <a:srgbClr val="000000"/>
                </a:solidFill>
                <a:latin typeface="Verdana"/>
              </a:rPr>
              <a:t> </a:t>
            </a:r>
            <a:r>
              <a:rPr lang="fr-FR" sz="850" b="0" strike="noStrike" spc="-1">
                <a:solidFill>
                  <a:srgbClr val="000000"/>
                </a:solidFill>
                <a:latin typeface="Verdana"/>
              </a:rPr>
              <a:t>sociétés,</a:t>
            </a:r>
            <a:r>
              <a:rPr lang="fr-FR" sz="850" b="0" strike="noStrike" spc="-12">
                <a:solidFill>
                  <a:srgbClr val="000000"/>
                </a:solidFill>
                <a:latin typeface="Verdana"/>
              </a:rPr>
              <a:t> </a:t>
            </a:r>
            <a:r>
              <a:rPr lang="fr-FR" sz="850" b="0" strike="noStrike" spc="-1">
                <a:solidFill>
                  <a:srgbClr val="000000"/>
                </a:solidFill>
                <a:latin typeface="Verdana"/>
              </a:rPr>
              <a:t>pratiques</a:t>
            </a:r>
            <a:r>
              <a:rPr lang="fr-FR" sz="850" b="0" strike="noStrike" spc="-7">
                <a:solidFill>
                  <a:srgbClr val="000000"/>
                </a:solidFill>
                <a:latin typeface="Verdana"/>
              </a:rPr>
              <a:t> </a:t>
            </a:r>
            <a:r>
              <a:rPr lang="fr-FR" sz="850" b="0" strike="noStrike" spc="-1">
                <a:solidFill>
                  <a:srgbClr val="000000"/>
                </a:solidFill>
                <a:latin typeface="Verdana"/>
              </a:rPr>
              <a:t>en</a:t>
            </a:r>
            <a:r>
              <a:rPr lang="fr-FR" sz="850" b="0" strike="noStrike" spc="-15">
                <a:solidFill>
                  <a:srgbClr val="000000"/>
                </a:solidFill>
                <a:latin typeface="Verdana"/>
              </a:rPr>
              <a:t> </a:t>
            </a:r>
            <a:r>
              <a:rPr lang="fr-FR" sz="850" b="0" strike="noStrike" spc="-1">
                <a:solidFill>
                  <a:srgbClr val="000000"/>
                </a:solidFill>
                <a:latin typeface="Verdana"/>
              </a:rPr>
              <a:t>mutation </a:t>
            </a:r>
            <a:r>
              <a:rPr lang="fr-FR" sz="850" b="0" strike="noStrike" spc="-52">
                <a:solidFill>
                  <a:srgbClr val="000000"/>
                </a:solidFill>
                <a:latin typeface="Verdana"/>
              </a:rPr>
              <a:t>» </a:t>
            </a:r>
            <a:r>
              <a:rPr lang="fr-FR" sz="850" b="0" strike="noStrike" spc="-1">
                <a:solidFill>
                  <a:srgbClr val="000000"/>
                </a:solidFill>
                <a:latin typeface="Verdana"/>
              </a:rPr>
              <a:t>Direction</a:t>
            </a:r>
            <a:r>
              <a:rPr lang="fr-FR" sz="850" b="0" strike="noStrike" spc="-12">
                <a:solidFill>
                  <a:srgbClr val="000000"/>
                </a:solidFill>
                <a:latin typeface="Verdana"/>
              </a:rPr>
              <a:t> </a:t>
            </a:r>
            <a:r>
              <a:rPr lang="fr-FR" sz="850" b="0" strike="noStrike" spc="-1">
                <a:solidFill>
                  <a:srgbClr val="000000"/>
                </a:solidFill>
                <a:latin typeface="Verdana"/>
              </a:rPr>
              <a:t>de</a:t>
            </a:r>
            <a:r>
              <a:rPr lang="fr-FR" sz="850" b="0" strike="noStrike" spc="-15">
                <a:solidFill>
                  <a:srgbClr val="000000"/>
                </a:solidFill>
                <a:latin typeface="Verdana"/>
              </a:rPr>
              <a:t> </a:t>
            </a:r>
            <a:r>
              <a:rPr lang="fr-FR" sz="850" b="0" strike="noStrike" spc="-1">
                <a:solidFill>
                  <a:srgbClr val="000000"/>
                </a:solidFill>
                <a:latin typeface="Verdana"/>
              </a:rPr>
              <a:t>la </a:t>
            </a:r>
            <a:r>
              <a:rPr lang="fr-FR" sz="850" b="0" strike="noStrike" spc="-12">
                <a:solidFill>
                  <a:srgbClr val="000000"/>
                </a:solidFill>
                <a:latin typeface="Verdana"/>
              </a:rPr>
              <a:t>Faculté</a:t>
            </a:r>
            <a:endParaRPr lang="fr-FR" sz="850" b="0" strike="noStrike" spc="-1">
              <a:solidFill>
                <a:srgbClr val="000000"/>
              </a:solidFill>
              <a:latin typeface="Calibri"/>
            </a:endParaRPr>
          </a:p>
          <a:p>
            <a:pPr marL="12600">
              <a:lnSpc>
                <a:spcPct val="100000"/>
              </a:lnSpc>
              <a:spcBef>
                <a:spcPts val="105"/>
              </a:spcBef>
              <a:buNone/>
            </a:pPr>
            <a:r>
              <a:rPr lang="fr-FR" sz="850" b="0" strike="noStrike" spc="-1">
                <a:solidFill>
                  <a:srgbClr val="000000"/>
                </a:solidFill>
                <a:latin typeface="Verdana"/>
              </a:rPr>
              <a:t>Les</a:t>
            </a:r>
            <a:r>
              <a:rPr lang="fr-FR" sz="850" b="0" strike="noStrike" spc="-21">
                <a:solidFill>
                  <a:srgbClr val="000000"/>
                </a:solidFill>
                <a:latin typeface="Verdana"/>
              </a:rPr>
              <a:t> </a:t>
            </a:r>
            <a:r>
              <a:rPr lang="fr-FR" sz="850" b="0" strike="noStrike" spc="-1">
                <a:solidFill>
                  <a:srgbClr val="000000"/>
                </a:solidFill>
                <a:latin typeface="Verdana"/>
              </a:rPr>
              <a:t>responsables</a:t>
            </a:r>
            <a:r>
              <a:rPr lang="fr-FR" sz="850" b="0" strike="noStrike" spc="-35">
                <a:solidFill>
                  <a:srgbClr val="000000"/>
                </a:solidFill>
                <a:latin typeface="Verdana"/>
              </a:rPr>
              <a:t> </a:t>
            </a:r>
            <a:r>
              <a:rPr lang="fr-FR" sz="850" b="0" strike="noStrike" spc="-1">
                <a:solidFill>
                  <a:srgbClr val="000000"/>
                </a:solidFill>
                <a:latin typeface="Verdana"/>
              </a:rPr>
              <a:t>pédagogiques</a:t>
            </a:r>
            <a:r>
              <a:rPr lang="fr-FR" sz="850" b="0" strike="noStrike" spc="-15">
                <a:solidFill>
                  <a:srgbClr val="000000"/>
                </a:solidFill>
                <a:latin typeface="Verdana"/>
              </a:rPr>
              <a:t> </a:t>
            </a:r>
            <a:r>
              <a:rPr lang="fr-FR" sz="850" b="0" strike="noStrike" spc="-1">
                <a:solidFill>
                  <a:srgbClr val="000000"/>
                </a:solidFill>
                <a:latin typeface="Verdana"/>
              </a:rPr>
              <a:t>et</a:t>
            </a:r>
            <a:r>
              <a:rPr lang="fr-FR" sz="850" b="0" strike="noStrike" spc="-12">
                <a:solidFill>
                  <a:srgbClr val="000000"/>
                </a:solidFill>
                <a:latin typeface="Verdana"/>
              </a:rPr>
              <a:t> </a:t>
            </a:r>
            <a:r>
              <a:rPr lang="fr-FR" sz="850" b="0" strike="noStrike" spc="-1">
                <a:solidFill>
                  <a:srgbClr val="000000"/>
                </a:solidFill>
                <a:latin typeface="Verdana"/>
              </a:rPr>
              <a:t>administratifs</a:t>
            </a:r>
            <a:r>
              <a:rPr lang="fr-FR" sz="850" b="0" strike="noStrike" spc="-21">
                <a:solidFill>
                  <a:srgbClr val="000000"/>
                </a:solidFill>
                <a:latin typeface="Verdana"/>
              </a:rPr>
              <a:t> </a:t>
            </a:r>
            <a:r>
              <a:rPr lang="fr-FR" sz="850" b="0" strike="noStrike" spc="-1">
                <a:solidFill>
                  <a:srgbClr val="000000"/>
                </a:solidFill>
                <a:latin typeface="Verdana"/>
              </a:rPr>
              <a:t>du</a:t>
            </a:r>
            <a:r>
              <a:rPr lang="fr-FR" sz="850" b="0" strike="noStrike" spc="-21">
                <a:solidFill>
                  <a:srgbClr val="000000"/>
                </a:solidFill>
                <a:latin typeface="Verdana"/>
              </a:rPr>
              <a:t> </a:t>
            </a:r>
            <a:r>
              <a:rPr lang="fr-FR" sz="850" b="0" strike="noStrike" spc="-1">
                <a:solidFill>
                  <a:srgbClr val="000000"/>
                </a:solidFill>
                <a:latin typeface="Verdana"/>
              </a:rPr>
              <a:t>Master</a:t>
            </a:r>
            <a:r>
              <a:rPr lang="fr-FR" sz="850" b="0" strike="noStrike" spc="-32">
                <a:solidFill>
                  <a:srgbClr val="000000"/>
                </a:solidFill>
                <a:latin typeface="Verdana"/>
              </a:rPr>
              <a:t> </a:t>
            </a:r>
            <a:r>
              <a:rPr lang="fr-FR" sz="850" b="0" strike="noStrike" spc="-1">
                <a:solidFill>
                  <a:srgbClr val="000000"/>
                </a:solidFill>
                <a:latin typeface="Verdana"/>
              </a:rPr>
              <a:t>Mondes</a:t>
            </a:r>
            <a:r>
              <a:rPr lang="fr-FR" sz="850" b="0" strike="noStrike" spc="-32">
                <a:solidFill>
                  <a:srgbClr val="000000"/>
                </a:solidFill>
                <a:latin typeface="Verdana"/>
              </a:rPr>
              <a:t> </a:t>
            </a:r>
            <a:r>
              <a:rPr lang="fr-FR" sz="850" b="0" strike="noStrike" spc="-12">
                <a:solidFill>
                  <a:srgbClr val="000000"/>
                </a:solidFill>
                <a:latin typeface="Verdana"/>
              </a:rPr>
              <a:t>anciens</a:t>
            </a:r>
            <a:endParaRPr lang="fr-FR" sz="850" b="0" strike="noStrike" spc="-1">
              <a:solidFill>
                <a:srgbClr val="000000"/>
              </a:solidFill>
              <a:latin typeface="Calibri"/>
            </a:endParaRPr>
          </a:p>
          <a:p>
            <a:pPr marL="12600">
              <a:lnSpc>
                <a:spcPct val="109000"/>
              </a:lnSpc>
              <a:buNone/>
            </a:pPr>
            <a:r>
              <a:rPr lang="fr-FR" sz="850" b="0" strike="noStrike" spc="-1">
                <a:solidFill>
                  <a:srgbClr val="000000"/>
                </a:solidFill>
                <a:latin typeface="Verdana"/>
              </a:rPr>
              <a:t>Les</a:t>
            </a:r>
            <a:r>
              <a:rPr lang="fr-FR" sz="850" b="0" strike="noStrike" spc="-12">
                <a:solidFill>
                  <a:srgbClr val="000000"/>
                </a:solidFill>
                <a:latin typeface="Verdana"/>
              </a:rPr>
              <a:t> enseignants-</a:t>
            </a:r>
            <a:r>
              <a:rPr lang="fr-FR" sz="850" b="0" strike="noStrike" spc="-1">
                <a:solidFill>
                  <a:srgbClr val="000000"/>
                </a:solidFill>
                <a:latin typeface="Verdana"/>
              </a:rPr>
              <a:t>chercheurs</a:t>
            </a:r>
            <a:r>
              <a:rPr lang="fr-FR" sz="850" b="0" strike="noStrike" spc="-7">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a:t>
            </a:r>
            <a:r>
              <a:rPr lang="fr-FR" sz="850" b="0" strike="noStrike" spc="-1">
                <a:solidFill>
                  <a:srgbClr val="000000"/>
                </a:solidFill>
                <a:latin typeface="Verdana"/>
              </a:rPr>
              <a:t>l’Université</a:t>
            </a:r>
            <a:r>
              <a:rPr lang="fr-FR" sz="850" b="0" strike="noStrike" spc="24">
                <a:solidFill>
                  <a:srgbClr val="000000"/>
                </a:solidFill>
                <a:latin typeface="Verdana"/>
              </a:rPr>
              <a:t> </a:t>
            </a:r>
            <a:r>
              <a:rPr lang="fr-FR" sz="850" b="0" strike="noStrike" spc="-1">
                <a:solidFill>
                  <a:srgbClr val="000000"/>
                </a:solidFill>
                <a:latin typeface="Verdana"/>
              </a:rPr>
              <a:t>de Lille</a:t>
            </a:r>
            <a:r>
              <a:rPr lang="fr-FR" sz="850" b="0" strike="noStrike" spc="9">
                <a:solidFill>
                  <a:srgbClr val="000000"/>
                </a:solidFill>
                <a:latin typeface="Verdana"/>
              </a:rPr>
              <a:t> </a:t>
            </a:r>
            <a:r>
              <a:rPr lang="fr-FR" sz="850" b="0" strike="noStrike" spc="-1">
                <a:solidFill>
                  <a:srgbClr val="000000"/>
                </a:solidFill>
                <a:latin typeface="Verdana"/>
              </a:rPr>
              <a:t>intervenant</a:t>
            </a:r>
            <a:r>
              <a:rPr lang="fr-FR" sz="850" b="0" strike="noStrike" spc="18">
                <a:solidFill>
                  <a:srgbClr val="000000"/>
                </a:solidFill>
                <a:latin typeface="Verdana"/>
              </a:rPr>
              <a:t> </a:t>
            </a:r>
            <a:r>
              <a:rPr lang="fr-FR" sz="850" b="0" strike="noStrike" spc="-1">
                <a:solidFill>
                  <a:srgbClr val="000000"/>
                </a:solidFill>
                <a:latin typeface="Verdana"/>
              </a:rPr>
              <a:t>dans</a:t>
            </a:r>
            <a:r>
              <a:rPr lang="fr-FR" sz="850" b="0" strike="noStrike" spc="-32">
                <a:solidFill>
                  <a:srgbClr val="000000"/>
                </a:solidFill>
                <a:latin typeface="Verdana"/>
              </a:rPr>
              <a:t> </a:t>
            </a:r>
            <a:r>
              <a:rPr lang="fr-FR" sz="850" b="0" strike="noStrike" spc="-1">
                <a:solidFill>
                  <a:srgbClr val="000000"/>
                </a:solidFill>
                <a:latin typeface="Verdana"/>
              </a:rPr>
              <a:t>le</a:t>
            </a:r>
            <a:r>
              <a:rPr lang="fr-FR" sz="850" b="0" strike="noStrike" spc="12">
                <a:solidFill>
                  <a:srgbClr val="000000"/>
                </a:solidFill>
                <a:latin typeface="Verdana"/>
              </a:rPr>
              <a:t> </a:t>
            </a:r>
            <a:r>
              <a:rPr lang="fr-FR" sz="850" b="0" strike="noStrike" spc="-1">
                <a:solidFill>
                  <a:srgbClr val="000000"/>
                </a:solidFill>
                <a:latin typeface="Verdana"/>
              </a:rPr>
              <a:t>master</a:t>
            </a:r>
            <a:r>
              <a:rPr lang="fr-FR" sz="850" b="0" strike="noStrike" spc="-12">
                <a:solidFill>
                  <a:srgbClr val="000000"/>
                </a:solidFill>
                <a:latin typeface="Verdana"/>
              </a:rPr>
              <a:t> </a:t>
            </a:r>
            <a:r>
              <a:rPr lang="fr-FR" sz="850" b="0" strike="noStrike" spc="-1">
                <a:solidFill>
                  <a:srgbClr val="000000"/>
                </a:solidFill>
                <a:latin typeface="Verdana"/>
              </a:rPr>
              <a:t>Mondes</a:t>
            </a:r>
            <a:r>
              <a:rPr lang="fr-FR" sz="850" b="0" strike="noStrike" spc="-21">
                <a:solidFill>
                  <a:srgbClr val="000000"/>
                </a:solidFill>
                <a:latin typeface="Verdana"/>
              </a:rPr>
              <a:t> </a:t>
            </a:r>
            <a:r>
              <a:rPr lang="fr-FR" sz="850" b="0" strike="noStrike" spc="-12">
                <a:solidFill>
                  <a:srgbClr val="000000"/>
                </a:solidFill>
                <a:latin typeface="Verdana"/>
              </a:rPr>
              <a:t>anciens </a:t>
            </a:r>
            <a:r>
              <a:rPr lang="fr-FR" sz="850" b="0" strike="noStrike" spc="-1">
                <a:solidFill>
                  <a:srgbClr val="000000"/>
                </a:solidFill>
                <a:latin typeface="Verdana"/>
              </a:rPr>
              <a:t>Les</a:t>
            </a:r>
            <a:r>
              <a:rPr lang="fr-FR" sz="850" b="0" strike="noStrike" spc="-26">
                <a:solidFill>
                  <a:srgbClr val="000000"/>
                </a:solidFill>
                <a:latin typeface="Verdana"/>
              </a:rPr>
              <a:t> </a:t>
            </a:r>
            <a:r>
              <a:rPr lang="fr-FR" sz="850" b="0" strike="noStrike" spc="-1">
                <a:solidFill>
                  <a:srgbClr val="000000"/>
                </a:solidFill>
                <a:latin typeface="Verdana"/>
              </a:rPr>
              <a:t>acteurs</a:t>
            </a:r>
            <a:r>
              <a:rPr lang="fr-FR" sz="850" b="0" strike="noStrike" spc="-26">
                <a:solidFill>
                  <a:srgbClr val="000000"/>
                </a:solidFill>
                <a:latin typeface="Verdana"/>
              </a:rPr>
              <a:t> </a:t>
            </a:r>
            <a:r>
              <a:rPr lang="fr-FR" sz="850" b="0" strike="noStrike" spc="-1">
                <a:solidFill>
                  <a:srgbClr val="000000"/>
                </a:solidFill>
                <a:latin typeface="Verdana"/>
              </a:rPr>
              <a:t>en</a:t>
            </a:r>
            <a:r>
              <a:rPr lang="fr-FR" sz="850" b="0" strike="noStrike" spc="-7">
                <a:solidFill>
                  <a:srgbClr val="000000"/>
                </a:solidFill>
                <a:latin typeface="Verdana"/>
              </a:rPr>
              <a:t> </a:t>
            </a:r>
            <a:r>
              <a:rPr lang="fr-FR" sz="850" b="0" strike="noStrike" spc="-1">
                <a:solidFill>
                  <a:srgbClr val="000000"/>
                </a:solidFill>
                <a:latin typeface="Verdana"/>
              </a:rPr>
              <a:t>Archéologie</a:t>
            </a:r>
            <a:r>
              <a:rPr lang="fr-FR" sz="850" b="0" strike="noStrike" spc="-15">
                <a:solidFill>
                  <a:srgbClr val="000000"/>
                </a:solidFill>
                <a:latin typeface="Verdana"/>
              </a:rPr>
              <a:t> </a:t>
            </a:r>
            <a:r>
              <a:rPr lang="fr-FR" sz="850" b="0" strike="noStrike" spc="-1">
                <a:solidFill>
                  <a:srgbClr val="000000"/>
                </a:solidFill>
                <a:latin typeface="Verdana"/>
              </a:rPr>
              <a:t>intervenant</a:t>
            </a:r>
            <a:r>
              <a:rPr lang="fr-FR" sz="850" b="0" strike="noStrike" spc="9">
                <a:solidFill>
                  <a:srgbClr val="000000"/>
                </a:solidFill>
                <a:latin typeface="Verdana"/>
              </a:rPr>
              <a:t> </a:t>
            </a:r>
            <a:r>
              <a:rPr lang="fr-FR" sz="850" b="0" strike="noStrike" spc="-1">
                <a:solidFill>
                  <a:srgbClr val="000000"/>
                </a:solidFill>
                <a:latin typeface="Verdana"/>
              </a:rPr>
              <a:t>dans</a:t>
            </a:r>
            <a:r>
              <a:rPr lang="fr-FR" sz="850" b="0" strike="noStrike" spc="-35">
                <a:solidFill>
                  <a:srgbClr val="000000"/>
                </a:solidFill>
                <a:latin typeface="Verdana"/>
              </a:rPr>
              <a:t> </a:t>
            </a:r>
            <a:r>
              <a:rPr lang="fr-FR" sz="850" b="0" strike="noStrike" spc="-1">
                <a:solidFill>
                  <a:srgbClr val="000000"/>
                </a:solidFill>
                <a:latin typeface="Verdana"/>
              </a:rPr>
              <a:t>le</a:t>
            </a:r>
            <a:r>
              <a:rPr lang="fr-FR" sz="850" b="0" strike="noStrike" spc="4">
                <a:solidFill>
                  <a:srgbClr val="000000"/>
                </a:solidFill>
                <a:latin typeface="Verdana"/>
              </a:rPr>
              <a:t> </a:t>
            </a:r>
            <a:r>
              <a:rPr lang="fr-FR" sz="850" b="0" strike="noStrike" spc="-1">
                <a:solidFill>
                  <a:srgbClr val="000000"/>
                </a:solidFill>
                <a:latin typeface="Verdana"/>
              </a:rPr>
              <a:t>parcours</a:t>
            </a:r>
            <a:r>
              <a:rPr lang="fr-FR" sz="850" b="0" strike="noStrike" spc="-35">
                <a:solidFill>
                  <a:srgbClr val="000000"/>
                </a:solidFill>
                <a:latin typeface="Verdana"/>
              </a:rPr>
              <a:t> </a:t>
            </a:r>
            <a:r>
              <a:rPr lang="fr-FR" sz="850" b="0" strike="noStrike" spc="-1">
                <a:solidFill>
                  <a:srgbClr val="000000"/>
                </a:solidFill>
                <a:latin typeface="Verdana"/>
              </a:rPr>
              <a:t>de</a:t>
            </a:r>
            <a:r>
              <a:rPr lang="fr-FR" sz="850" b="0" strike="noStrike" spc="-7">
                <a:solidFill>
                  <a:srgbClr val="000000"/>
                </a:solidFill>
                <a:latin typeface="Verdana"/>
              </a:rPr>
              <a:t> </a:t>
            </a:r>
            <a:r>
              <a:rPr lang="fr-FR" sz="850" b="0" strike="noStrike" spc="-1">
                <a:solidFill>
                  <a:srgbClr val="000000"/>
                </a:solidFill>
                <a:latin typeface="Verdana"/>
              </a:rPr>
              <a:t>master</a:t>
            </a:r>
            <a:r>
              <a:rPr lang="fr-FR" sz="850" b="0" strike="noStrike" spc="-21">
                <a:solidFill>
                  <a:srgbClr val="000000"/>
                </a:solidFill>
                <a:latin typeface="Verdana"/>
              </a:rPr>
              <a:t> </a:t>
            </a:r>
            <a:r>
              <a:rPr lang="fr-FR" sz="850" b="0" strike="noStrike" spc="-1">
                <a:solidFill>
                  <a:srgbClr val="000000"/>
                </a:solidFill>
                <a:latin typeface="Verdana"/>
              </a:rPr>
              <a:t>Métiers de</a:t>
            </a:r>
            <a:r>
              <a:rPr lang="fr-FR" sz="850" b="0" strike="noStrike" spc="-15">
                <a:solidFill>
                  <a:srgbClr val="000000"/>
                </a:solidFill>
                <a:latin typeface="Verdana"/>
              </a:rPr>
              <a:t> </a:t>
            </a:r>
            <a:r>
              <a:rPr lang="fr-FR" sz="850" b="0" strike="noStrike" spc="-12">
                <a:solidFill>
                  <a:srgbClr val="000000"/>
                </a:solidFill>
                <a:latin typeface="Verdana"/>
              </a:rPr>
              <a:t>l’Archéologie</a:t>
            </a:r>
            <a:endParaRPr lang="fr-FR" sz="850" b="0" strike="noStrike" spc="-1">
              <a:solidFill>
                <a:srgbClr val="000000"/>
              </a:solidFill>
              <a:latin typeface="Calibri"/>
            </a:endParaRPr>
          </a:p>
          <a:p>
            <a:pPr marL="12600">
              <a:lnSpc>
                <a:spcPct val="100000"/>
              </a:lnSpc>
              <a:spcBef>
                <a:spcPts val="111"/>
              </a:spcBef>
              <a:buNone/>
            </a:pPr>
            <a:r>
              <a:rPr lang="fr-FR" sz="850" b="0" strike="noStrike" spc="-1">
                <a:solidFill>
                  <a:srgbClr val="000000"/>
                </a:solidFill>
                <a:latin typeface="Verdana"/>
              </a:rPr>
              <a:t>Les</a:t>
            </a:r>
            <a:r>
              <a:rPr lang="fr-FR" sz="850" b="0" strike="noStrike" spc="-21">
                <a:solidFill>
                  <a:srgbClr val="000000"/>
                </a:solidFill>
                <a:latin typeface="Verdana"/>
              </a:rPr>
              <a:t> </a:t>
            </a:r>
            <a:r>
              <a:rPr lang="fr-FR" sz="850" b="0" strike="noStrike" spc="-1">
                <a:solidFill>
                  <a:srgbClr val="000000"/>
                </a:solidFill>
                <a:latin typeface="Verdana"/>
              </a:rPr>
              <a:t>unités</a:t>
            </a:r>
            <a:r>
              <a:rPr lang="fr-FR" sz="850" b="0" strike="noStrike" spc="-15">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a:t>
            </a:r>
            <a:r>
              <a:rPr lang="fr-FR" sz="850" b="0" strike="noStrike" spc="-1">
                <a:solidFill>
                  <a:srgbClr val="000000"/>
                </a:solidFill>
                <a:latin typeface="Verdana"/>
              </a:rPr>
              <a:t>recherche</a:t>
            </a:r>
            <a:r>
              <a:rPr lang="fr-FR" sz="850" b="0" strike="noStrike" spc="-12">
                <a:solidFill>
                  <a:srgbClr val="000000"/>
                </a:solidFill>
                <a:latin typeface="Verdana"/>
              </a:rPr>
              <a:t> </a:t>
            </a:r>
            <a:r>
              <a:rPr lang="fr-FR" sz="850" b="0" strike="noStrike" spc="-1">
                <a:solidFill>
                  <a:srgbClr val="000000"/>
                </a:solidFill>
                <a:latin typeface="Verdana"/>
              </a:rPr>
              <a:t>et</a:t>
            </a:r>
            <a:r>
              <a:rPr lang="fr-FR" sz="850" b="0" strike="noStrike" spc="-7">
                <a:solidFill>
                  <a:srgbClr val="000000"/>
                </a:solidFill>
                <a:latin typeface="Verdana"/>
              </a:rPr>
              <a:t> </a:t>
            </a:r>
            <a:r>
              <a:rPr lang="fr-FR" sz="850" b="0" strike="noStrike" spc="-1">
                <a:solidFill>
                  <a:srgbClr val="000000"/>
                </a:solidFill>
                <a:latin typeface="Verdana"/>
              </a:rPr>
              <a:t>l’archéologie</a:t>
            </a:r>
            <a:r>
              <a:rPr lang="fr-FR" sz="850" b="0" strike="noStrike" spc="4">
                <a:solidFill>
                  <a:srgbClr val="000000"/>
                </a:solidFill>
                <a:latin typeface="Verdana"/>
              </a:rPr>
              <a:t> </a:t>
            </a:r>
            <a:r>
              <a:rPr lang="fr-FR" sz="850" b="0" strike="noStrike" spc="-1">
                <a:solidFill>
                  <a:srgbClr val="000000"/>
                </a:solidFill>
                <a:latin typeface="Verdana"/>
              </a:rPr>
              <a:t>à</a:t>
            </a:r>
            <a:r>
              <a:rPr lang="fr-FR" sz="850" b="0" strike="noStrike" spc="-26">
                <a:solidFill>
                  <a:srgbClr val="000000"/>
                </a:solidFill>
                <a:latin typeface="Verdana"/>
              </a:rPr>
              <a:t> </a:t>
            </a:r>
            <a:r>
              <a:rPr lang="fr-FR" sz="850" b="0" strike="noStrike" spc="-1">
                <a:solidFill>
                  <a:srgbClr val="000000"/>
                </a:solidFill>
                <a:latin typeface="Verdana"/>
              </a:rPr>
              <a:t>l’Université</a:t>
            </a:r>
            <a:r>
              <a:rPr lang="fr-FR" sz="850" b="0" strike="noStrike" spc="12">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Lille</a:t>
            </a:r>
            <a:endParaRPr lang="fr-FR" sz="850" b="0" strike="noStrike" spc="-1">
              <a:solidFill>
                <a:srgbClr val="000000"/>
              </a:solidFill>
              <a:latin typeface="Calibri"/>
            </a:endParaRPr>
          </a:p>
          <a:p>
            <a:pPr marL="12600">
              <a:lnSpc>
                <a:spcPct val="100000"/>
              </a:lnSpc>
              <a:spcBef>
                <a:spcPts val="96"/>
              </a:spcBef>
              <a:buNone/>
            </a:pPr>
            <a:r>
              <a:rPr lang="fr-FR" sz="850" b="0" strike="noStrike" spc="-1">
                <a:solidFill>
                  <a:srgbClr val="000000"/>
                </a:solidFill>
                <a:latin typeface="Verdana"/>
              </a:rPr>
              <a:t>Les</a:t>
            </a:r>
            <a:r>
              <a:rPr lang="fr-FR" sz="850" b="0" strike="noStrike" spc="-32">
                <a:solidFill>
                  <a:srgbClr val="000000"/>
                </a:solidFill>
                <a:latin typeface="Verdana"/>
              </a:rPr>
              <a:t> </a:t>
            </a:r>
            <a:r>
              <a:rPr lang="fr-FR" sz="850" b="0" strike="noStrike" spc="-1">
                <a:solidFill>
                  <a:srgbClr val="000000"/>
                </a:solidFill>
                <a:latin typeface="Verdana"/>
              </a:rPr>
              <a:t>bibliothèques</a:t>
            </a:r>
            <a:r>
              <a:rPr lang="fr-FR" sz="850" b="0" strike="noStrike" spc="-7">
                <a:solidFill>
                  <a:srgbClr val="000000"/>
                </a:solidFill>
                <a:latin typeface="Verdana"/>
              </a:rPr>
              <a:t> </a:t>
            </a:r>
            <a:r>
              <a:rPr lang="fr-FR" sz="850" b="0" strike="noStrike" spc="-1">
                <a:solidFill>
                  <a:srgbClr val="000000"/>
                </a:solidFill>
                <a:latin typeface="Verdana"/>
              </a:rPr>
              <a:t>de</a:t>
            </a:r>
            <a:r>
              <a:rPr lang="fr-FR" sz="850" b="0" strike="noStrike" spc="-21">
                <a:solidFill>
                  <a:srgbClr val="000000"/>
                </a:solidFill>
                <a:latin typeface="Verdana"/>
              </a:rPr>
              <a:t> </a:t>
            </a:r>
            <a:r>
              <a:rPr lang="fr-FR" sz="850" b="0" strike="noStrike" spc="-1">
                <a:solidFill>
                  <a:srgbClr val="000000"/>
                </a:solidFill>
                <a:latin typeface="Verdana"/>
              </a:rPr>
              <a:t>recherche</a:t>
            </a:r>
            <a:r>
              <a:rPr lang="fr-FR" sz="850" b="0" strike="noStrike" spc="-15">
                <a:solidFill>
                  <a:srgbClr val="000000"/>
                </a:solidFill>
                <a:latin typeface="Verdana"/>
              </a:rPr>
              <a:t> </a:t>
            </a:r>
            <a:r>
              <a:rPr lang="fr-FR" sz="850" b="0" strike="noStrike" spc="-1">
                <a:solidFill>
                  <a:srgbClr val="000000"/>
                </a:solidFill>
                <a:latin typeface="Verdana"/>
              </a:rPr>
              <a:t>et</a:t>
            </a:r>
            <a:r>
              <a:rPr lang="fr-FR" sz="850" b="0" strike="noStrike" spc="-12">
                <a:solidFill>
                  <a:srgbClr val="000000"/>
                </a:solidFill>
                <a:latin typeface="Verdana"/>
              </a:rPr>
              <a:t> </a:t>
            </a:r>
            <a:r>
              <a:rPr lang="fr-FR" sz="850" b="0" strike="noStrike" spc="-1">
                <a:solidFill>
                  <a:srgbClr val="000000"/>
                </a:solidFill>
                <a:latin typeface="Verdana"/>
              </a:rPr>
              <a:t>l’archéologie à</a:t>
            </a:r>
            <a:r>
              <a:rPr lang="fr-FR" sz="850" b="0" strike="noStrike" spc="-21">
                <a:solidFill>
                  <a:srgbClr val="000000"/>
                </a:solidFill>
                <a:latin typeface="Verdana"/>
              </a:rPr>
              <a:t> </a:t>
            </a:r>
            <a:r>
              <a:rPr lang="fr-FR" sz="850" b="0" strike="noStrike" spc="-1">
                <a:solidFill>
                  <a:srgbClr val="000000"/>
                </a:solidFill>
                <a:latin typeface="Verdana"/>
              </a:rPr>
              <a:t>l’Université</a:t>
            </a:r>
            <a:r>
              <a:rPr lang="fr-FR" sz="850" b="0" strike="noStrike" spc="-7">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Lille</a:t>
            </a:r>
            <a:endParaRPr lang="fr-FR" sz="850" b="0" strike="noStrike" spc="-1">
              <a:solidFill>
                <a:srgbClr val="000000"/>
              </a:solidFill>
              <a:latin typeface="Calibri"/>
            </a:endParaRPr>
          </a:p>
          <a:p>
            <a:pPr marL="12600">
              <a:lnSpc>
                <a:spcPct val="100000"/>
              </a:lnSpc>
              <a:spcBef>
                <a:spcPts val="96"/>
              </a:spcBef>
              <a:buNone/>
            </a:pPr>
            <a:r>
              <a:rPr lang="fr-FR" sz="850" b="0" strike="noStrike" spc="-1">
                <a:solidFill>
                  <a:srgbClr val="000000"/>
                </a:solidFill>
                <a:latin typeface="Verdana"/>
              </a:rPr>
              <a:t>Dimension</a:t>
            </a:r>
            <a:r>
              <a:rPr lang="fr-FR" sz="850" b="0" strike="noStrike" spc="-35">
                <a:solidFill>
                  <a:srgbClr val="000000"/>
                </a:solidFill>
                <a:latin typeface="Verdana"/>
              </a:rPr>
              <a:t> </a:t>
            </a:r>
            <a:r>
              <a:rPr lang="fr-FR" sz="850" b="0" strike="noStrike" spc="-12">
                <a:solidFill>
                  <a:srgbClr val="000000"/>
                </a:solidFill>
                <a:latin typeface="Verdana"/>
              </a:rPr>
              <a:t>internationale</a:t>
            </a:r>
            <a:endParaRPr lang="fr-FR" sz="850" b="0" strike="noStrike" spc="-1">
              <a:solidFill>
                <a:srgbClr val="000000"/>
              </a:solidFill>
              <a:latin typeface="Calibri"/>
            </a:endParaRPr>
          </a:p>
          <a:p>
            <a:pPr marL="12600">
              <a:lnSpc>
                <a:spcPct val="100000"/>
              </a:lnSpc>
              <a:spcBef>
                <a:spcPts val="111"/>
              </a:spcBef>
              <a:buNone/>
            </a:pPr>
            <a:r>
              <a:rPr lang="fr-FR" sz="850" b="0" strike="noStrike" spc="-1">
                <a:solidFill>
                  <a:srgbClr val="000000"/>
                </a:solidFill>
                <a:latin typeface="Verdana"/>
              </a:rPr>
              <a:t>Conditions</a:t>
            </a:r>
            <a:r>
              <a:rPr lang="fr-FR" sz="850" b="0" strike="noStrike" spc="-41">
                <a:solidFill>
                  <a:srgbClr val="000000"/>
                </a:solidFill>
                <a:latin typeface="Verdana"/>
              </a:rPr>
              <a:t> </a:t>
            </a:r>
            <a:r>
              <a:rPr lang="fr-FR" sz="850" b="0" strike="noStrike" spc="-12">
                <a:solidFill>
                  <a:srgbClr val="000000"/>
                </a:solidFill>
                <a:latin typeface="Verdana"/>
              </a:rPr>
              <a:t>d’admission</a:t>
            </a:r>
            <a:endParaRPr lang="fr-FR" sz="850" b="0" strike="noStrike" spc="-1">
              <a:solidFill>
                <a:srgbClr val="000000"/>
              </a:solidFill>
              <a:latin typeface="Calibri"/>
            </a:endParaRPr>
          </a:p>
          <a:p>
            <a:pPr marL="12600">
              <a:lnSpc>
                <a:spcPct val="100000"/>
              </a:lnSpc>
              <a:spcBef>
                <a:spcPts val="99"/>
              </a:spcBef>
              <a:buNone/>
            </a:pPr>
            <a:r>
              <a:rPr lang="fr-FR" sz="850" b="0" strike="noStrike" spc="-1">
                <a:solidFill>
                  <a:srgbClr val="000000"/>
                </a:solidFill>
                <a:latin typeface="Verdana"/>
              </a:rPr>
              <a:t>Poursuite</a:t>
            </a:r>
            <a:r>
              <a:rPr lang="fr-FR" sz="850" b="0" strike="noStrike" spc="-15">
                <a:solidFill>
                  <a:srgbClr val="000000"/>
                </a:solidFill>
                <a:latin typeface="Verdana"/>
              </a:rPr>
              <a:t> </a:t>
            </a:r>
            <a:r>
              <a:rPr lang="fr-FR" sz="850" b="0" strike="noStrike" spc="-1">
                <a:solidFill>
                  <a:srgbClr val="000000"/>
                </a:solidFill>
                <a:latin typeface="Verdana"/>
              </a:rPr>
              <a:t>en thèse de</a:t>
            </a:r>
            <a:r>
              <a:rPr lang="fr-FR" sz="850" b="0" strike="noStrike" spc="-15">
                <a:solidFill>
                  <a:srgbClr val="000000"/>
                </a:solidFill>
                <a:latin typeface="Verdana"/>
              </a:rPr>
              <a:t> </a:t>
            </a:r>
            <a:r>
              <a:rPr lang="fr-FR" sz="850" b="0" strike="noStrike" spc="-1">
                <a:solidFill>
                  <a:srgbClr val="000000"/>
                </a:solidFill>
                <a:latin typeface="Verdana"/>
              </a:rPr>
              <a:t>doctorat</a:t>
            </a:r>
            <a:r>
              <a:rPr lang="fr-FR" sz="850" b="0" strike="noStrike" spc="-21">
                <a:solidFill>
                  <a:srgbClr val="000000"/>
                </a:solidFill>
                <a:latin typeface="Verdana"/>
              </a:rPr>
              <a:t> </a:t>
            </a:r>
            <a:r>
              <a:rPr lang="fr-FR" sz="850" b="0" strike="noStrike" spc="-1">
                <a:solidFill>
                  <a:srgbClr val="000000"/>
                </a:solidFill>
                <a:latin typeface="Verdana"/>
              </a:rPr>
              <a:t>/</a:t>
            </a:r>
            <a:r>
              <a:rPr lang="fr-FR" sz="850" b="0" strike="noStrike" spc="-12">
                <a:solidFill>
                  <a:srgbClr val="000000"/>
                </a:solidFill>
                <a:latin typeface="Verdana"/>
              </a:rPr>
              <a:t> </a:t>
            </a:r>
            <a:r>
              <a:rPr lang="fr-FR" sz="850" b="0" strike="noStrike" spc="-1">
                <a:solidFill>
                  <a:srgbClr val="000000"/>
                </a:solidFill>
                <a:latin typeface="Verdana"/>
              </a:rPr>
              <a:t>Conseil</a:t>
            </a:r>
            <a:r>
              <a:rPr lang="fr-FR" sz="850" b="0" strike="noStrike" spc="-15">
                <a:solidFill>
                  <a:srgbClr val="000000"/>
                </a:solidFill>
                <a:latin typeface="Verdana"/>
              </a:rPr>
              <a:t> </a:t>
            </a:r>
            <a:r>
              <a:rPr lang="fr-FR" sz="850" b="0" strike="noStrike" spc="-1">
                <a:solidFill>
                  <a:srgbClr val="000000"/>
                </a:solidFill>
                <a:latin typeface="Verdana"/>
              </a:rPr>
              <a:t>de </a:t>
            </a:r>
            <a:r>
              <a:rPr lang="fr-FR" sz="850" b="0" strike="noStrike" spc="-12">
                <a:solidFill>
                  <a:srgbClr val="000000"/>
                </a:solidFill>
                <a:latin typeface="Verdana"/>
              </a:rPr>
              <a:t>perfectionnement</a:t>
            </a:r>
            <a:endParaRPr lang="fr-FR" sz="850" b="0" strike="noStrike" spc="-1">
              <a:solidFill>
                <a:srgbClr val="000000"/>
              </a:solidFill>
              <a:latin typeface="Calibri"/>
            </a:endParaRPr>
          </a:p>
          <a:p>
            <a:pPr marL="12600">
              <a:lnSpc>
                <a:spcPts val="1131"/>
              </a:lnSpc>
              <a:spcBef>
                <a:spcPts val="40"/>
              </a:spcBef>
              <a:buNone/>
            </a:pPr>
            <a:r>
              <a:rPr lang="fr-FR" sz="850" b="0" strike="noStrike" spc="-1">
                <a:solidFill>
                  <a:srgbClr val="000000"/>
                </a:solidFill>
                <a:latin typeface="Verdana"/>
              </a:rPr>
              <a:t>Calendrier</a:t>
            </a:r>
            <a:r>
              <a:rPr lang="fr-FR" sz="850" b="0" strike="noStrike" spc="-12">
                <a:solidFill>
                  <a:srgbClr val="000000"/>
                </a:solidFill>
                <a:latin typeface="Verdana"/>
              </a:rPr>
              <a:t> </a:t>
            </a:r>
            <a:r>
              <a:rPr lang="fr-FR" sz="850" b="0" strike="noStrike" spc="-1">
                <a:solidFill>
                  <a:srgbClr val="000000"/>
                </a:solidFill>
                <a:latin typeface="Verdana"/>
              </a:rPr>
              <a:t>universitaire</a:t>
            </a:r>
            <a:r>
              <a:rPr lang="fr-FR" sz="850" b="0" strike="noStrike" spc="4">
                <a:solidFill>
                  <a:srgbClr val="000000"/>
                </a:solidFill>
                <a:latin typeface="Verdana"/>
              </a:rPr>
              <a:t> </a:t>
            </a:r>
            <a:r>
              <a:rPr lang="fr-FR" sz="850" b="0" strike="noStrike" spc="-12">
                <a:solidFill>
                  <a:srgbClr val="000000"/>
                </a:solidFill>
                <a:latin typeface="Verdana"/>
              </a:rPr>
              <a:t>2022-</a:t>
            </a:r>
            <a:r>
              <a:rPr lang="fr-FR" sz="850" b="0" strike="noStrike" spc="-1">
                <a:solidFill>
                  <a:srgbClr val="000000"/>
                </a:solidFill>
                <a:latin typeface="Verdana"/>
              </a:rPr>
              <a:t>2023</a:t>
            </a:r>
            <a:r>
              <a:rPr lang="fr-FR" sz="850" b="0" strike="noStrike" spc="-32">
                <a:solidFill>
                  <a:srgbClr val="000000"/>
                </a:solidFill>
                <a:latin typeface="Verdana"/>
              </a:rPr>
              <a:t> </a:t>
            </a:r>
            <a:r>
              <a:rPr lang="fr-FR" sz="850" b="0" strike="noStrike" spc="-1">
                <a:solidFill>
                  <a:srgbClr val="000000"/>
                </a:solidFill>
                <a:latin typeface="Verdana"/>
              </a:rPr>
              <a:t>spécifique</a:t>
            </a:r>
            <a:r>
              <a:rPr lang="fr-FR" sz="850" b="0" strike="noStrike" spc="-12">
                <a:solidFill>
                  <a:srgbClr val="000000"/>
                </a:solidFill>
                <a:latin typeface="Verdana"/>
              </a:rPr>
              <a:t> </a:t>
            </a:r>
            <a:r>
              <a:rPr lang="fr-FR" sz="850" b="0" strike="noStrike" spc="-1">
                <a:solidFill>
                  <a:srgbClr val="000000"/>
                </a:solidFill>
                <a:latin typeface="Verdana"/>
              </a:rPr>
              <a:t>au</a:t>
            </a:r>
            <a:r>
              <a:rPr lang="fr-FR" sz="850" b="0" strike="noStrike" spc="-15">
                <a:solidFill>
                  <a:srgbClr val="000000"/>
                </a:solidFill>
                <a:latin typeface="Verdana"/>
              </a:rPr>
              <a:t> </a:t>
            </a:r>
            <a:r>
              <a:rPr lang="fr-FR" sz="850" b="0" strike="noStrike" spc="-1">
                <a:solidFill>
                  <a:srgbClr val="000000"/>
                </a:solidFill>
                <a:latin typeface="Verdana"/>
              </a:rPr>
              <a:t>parcours</a:t>
            </a:r>
            <a:r>
              <a:rPr lang="fr-FR" sz="850" b="0" strike="noStrike" spc="-41">
                <a:solidFill>
                  <a:srgbClr val="000000"/>
                </a:solidFill>
                <a:latin typeface="Verdana"/>
              </a:rPr>
              <a:t> </a:t>
            </a:r>
            <a:r>
              <a:rPr lang="fr-FR" sz="850" b="0" strike="noStrike" spc="-1">
                <a:solidFill>
                  <a:srgbClr val="000000"/>
                </a:solidFill>
                <a:latin typeface="Verdana"/>
              </a:rPr>
              <a:t>Métiers</a:t>
            </a:r>
            <a:r>
              <a:rPr lang="fr-FR" sz="850" b="0" strike="noStrike" spc="-7">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l’archéologie </a:t>
            </a:r>
            <a:r>
              <a:rPr lang="fr-FR" sz="850" b="0" strike="noStrike" spc="-1">
                <a:solidFill>
                  <a:srgbClr val="000000"/>
                </a:solidFill>
                <a:latin typeface="Verdana"/>
              </a:rPr>
              <a:t>Informations</a:t>
            </a:r>
            <a:r>
              <a:rPr lang="fr-FR" sz="850" b="0" strike="noStrike" spc="-41">
                <a:solidFill>
                  <a:srgbClr val="000000"/>
                </a:solidFill>
                <a:latin typeface="Verdana"/>
              </a:rPr>
              <a:t> </a:t>
            </a:r>
            <a:r>
              <a:rPr lang="fr-FR" sz="850" b="0" strike="noStrike" spc="-1">
                <a:solidFill>
                  <a:srgbClr val="000000"/>
                </a:solidFill>
                <a:latin typeface="Verdana"/>
              </a:rPr>
              <a:t>pratiques /</a:t>
            </a:r>
            <a:r>
              <a:rPr lang="fr-FR" sz="850" b="0" strike="noStrike" spc="-15">
                <a:solidFill>
                  <a:srgbClr val="000000"/>
                </a:solidFill>
                <a:latin typeface="Verdana"/>
              </a:rPr>
              <a:t> </a:t>
            </a:r>
            <a:r>
              <a:rPr lang="fr-FR" sz="850" b="0" strike="noStrike" spc="-12">
                <a:solidFill>
                  <a:srgbClr val="000000"/>
                </a:solidFill>
                <a:latin typeface="Verdana"/>
              </a:rPr>
              <a:t>Contacts</a:t>
            </a:r>
            <a:endParaRPr lang="fr-FR" sz="850" b="0" strike="noStrike" spc="-1">
              <a:solidFill>
                <a:srgbClr val="000000"/>
              </a:solidFill>
              <a:latin typeface="Calibri"/>
            </a:endParaRPr>
          </a:p>
          <a:p>
            <a:pPr marL="12600">
              <a:lnSpc>
                <a:spcPct val="100000"/>
              </a:lnSpc>
              <a:spcBef>
                <a:spcPts val="40"/>
              </a:spcBef>
              <a:buNone/>
            </a:pPr>
            <a:r>
              <a:rPr lang="fr-FR" sz="850" b="0" strike="noStrike" spc="-1">
                <a:solidFill>
                  <a:srgbClr val="000000"/>
                </a:solidFill>
                <a:latin typeface="Verdana"/>
              </a:rPr>
              <a:t>Organisation</a:t>
            </a:r>
            <a:r>
              <a:rPr lang="fr-FR" sz="850" b="0" strike="noStrike" spc="-26">
                <a:solidFill>
                  <a:srgbClr val="000000"/>
                </a:solidFill>
                <a:latin typeface="Verdana"/>
              </a:rPr>
              <a:t> </a:t>
            </a:r>
            <a:r>
              <a:rPr lang="fr-FR" sz="850" b="0" strike="noStrike" spc="-1">
                <a:solidFill>
                  <a:srgbClr val="000000"/>
                </a:solidFill>
                <a:latin typeface="Verdana"/>
              </a:rPr>
              <a:t>des</a:t>
            </a:r>
            <a:r>
              <a:rPr lang="fr-FR" sz="850" b="0" strike="noStrike" spc="-26">
                <a:solidFill>
                  <a:srgbClr val="000000"/>
                </a:solidFill>
                <a:latin typeface="Verdana"/>
              </a:rPr>
              <a:t> </a:t>
            </a:r>
            <a:r>
              <a:rPr lang="fr-FR" sz="850" b="0" strike="noStrike" spc="-12">
                <a:solidFill>
                  <a:srgbClr val="000000"/>
                </a:solidFill>
                <a:latin typeface="Verdana"/>
              </a:rPr>
              <a:t>semestres</a:t>
            </a:r>
            <a:endParaRPr lang="fr-FR" sz="850" b="0" strike="noStrike" spc="-1">
              <a:solidFill>
                <a:srgbClr val="000000"/>
              </a:solidFill>
              <a:latin typeface="Calibri"/>
            </a:endParaRPr>
          </a:p>
          <a:p>
            <a:pPr marL="12600">
              <a:lnSpc>
                <a:spcPct val="100000"/>
              </a:lnSpc>
              <a:spcBef>
                <a:spcPts val="96"/>
              </a:spcBef>
              <a:buNone/>
            </a:pPr>
            <a:r>
              <a:rPr lang="fr-FR" sz="850" b="0" strike="noStrike" spc="-1">
                <a:solidFill>
                  <a:srgbClr val="000000"/>
                </a:solidFill>
                <a:latin typeface="Verdana"/>
              </a:rPr>
              <a:t>Parcours</a:t>
            </a:r>
            <a:r>
              <a:rPr lang="fr-FR" sz="850" b="0" strike="noStrike" spc="-41">
                <a:solidFill>
                  <a:srgbClr val="000000"/>
                </a:solidFill>
                <a:latin typeface="Verdana"/>
              </a:rPr>
              <a:t> </a:t>
            </a:r>
            <a:r>
              <a:rPr lang="fr-FR" sz="850" b="0" strike="noStrike" spc="-1">
                <a:solidFill>
                  <a:srgbClr val="000000"/>
                </a:solidFill>
                <a:latin typeface="Verdana"/>
              </a:rPr>
              <a:t>Métiers</a:t>
            </a:r>
            <a:r>
              <a:rPr lang="fr-FR" sz="850" b="0" strike="noStrike" spc="4">
                <a:solidFill>
                  <a:srgbClr val="000000"/>
                </a:solidFill>
                <a:latin typeface="Verdana"/>
              </a:rPr>
              <a:t> </a:t>
            </a:r>
            <a:r>
              <a:rPr lang="fr-FR" sz="850" b="0" strike="noStrike" spc="-1">
                <a:solidFill>
                  <a:srgbClr val="000000"/>
                </a:solidFill>
                <a:latin typeface="Verdana"/>
              </a:rPr>
              <a:t>de</a:t>
            </a:r>
            <a:r>
              <a:rPr lang="fr-FR" sz="850" b="0" strike="noStrike" spc="-21">
                <a:solidFill>
                  <a:srgbClr val="000000"/>
                </a:solidFill>
                <a:latin typeface="Verdana"/>
              </a:rPr>
              <a:t> </a:t>
            </a:r>
            <a:r>
              <a:rPr lang="fr-FR" sz="850" b="0" strike="noStrike" spc="-1">
                <a:solidFill>
                  <a:srgbClr val="000000"/>
                </a:solidFill>
                <a:latin typeface="Verdana"/>
              </a:rPr>
              <a:t>l’archéologie</a:t>
            </a:r>
            <a:r>
              <a:rPr lang="fr-FR" sz="850" b="0" strike="noStrike" spc="4">
                <a:solidFill>
                  <a:srgbClr val="000000"/>
                </a:solidFill>
                <a:latin typeface="Verdana"/>
              </a:rPr>
              <a:t> </a:t>
            </a:r>
            <a:r>
              <a:rPr lang="fr-FR" sz="850" b="0" strike="noStrike" spc="-1">
                <a:solidFill>
                  <a:srgbClr val="000000"/>
                </a:solidFill>
                <a:latin typeface="Verdana"/>
              </a:rPr>
              <a:t>:</a:t>
            </a:r>
            <a:r>
              <a:rPr lang="fr-FR" sz="850" b="0" strike="noStrike" spc="-21">
                <a:solidFill>
                  <a:srgbClr val="000000"/>
                </a:solidFill>
                <a:latin typeface="Verdana"/>
              </a:rPr>
              <a:t> </a:t>
            </a:r>
            <a:r>
              <a:rPr lang="fr-FR" sz="850" b="0" strike="noStrike" spc="-1">
                <a:solidFill>
                  <a:srgbClr val="000000"/>
                </a:solidFill>
                <a:latin typeface="Verdana"/>
              </a:rPr>
              <a:t>maquette</a:t>
            </a:r>
            <a:r>
              <a:rPr lang="fr-FR" sz="850" b="0" strike="noStrike" spc="-7">
                <a:solidFill>
                  <a:srgbClr val="000000"/>
                </a:solidFill>
                <a:latin typeface="Verdana"/>
              </a:rPr>
              <a:t> </a:t>
            </a:r>
            <a:r>
              <a:rPr lang="fr-FR" sz="850" b="0" strike="noStrike" spc="-12">
                <a:solidFill>
                  <a:srgbClr val="000000"/>
                </a:solidFill>
                <a:latin typeface="Verdana"/>
              </a:rPr>
              <a:t>générale</a:t>
            </a:r>
            <a:endParaRPr lang="fr-FR" sz="850" b="0" strike="noStrike" spc="-1">
              <a:solidFill>
                <a:srgbClr val="000000"/>
              </a:solidFill>
              <a:latin typeface="Calibri"/>
            </a:endParaRPr>
          </a:p>
        </p:txBody>
      </p:sp>
      <p:sp>
        <p:nvSpPr>
          <p:cNvPr id="133" name="object 4"/>
          <p:cNvSpPr/>
          <p:nvPr/>
        </p:nvSpPr>
        <p:spPr>
          <a:xfrm>
            <a:off x="2530080" y="4289760"/>
            <a:ext cx="1797480" cy="2714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850" b="1" strike="noStrike" spc="-1">
                <a:solidFill>
                  <a:srgbClr val="000000"/>
                </a:solidFill>
                <a:latin typeface="Verdana"/>
              </a:rPr>
              <a:t>Maquette</a:t>
            </a:r>
            <a:r>
              <a:rPr lang="fr-FR" sz="850" b="1" strike="noStrike" spc="-41">
                <a:solidFill>
                  <a:srgbClr val="000000"/>
                </a:solidFill>
                <a:latin typeface="Verdana"/>
              </a:rPr>
              <a:t> </a:t>
            </a:r>
            <a:r>
              <a:rPr lang="fr-FR" sz="850" b="1" strike="noStrike" spc="-1">
                <a:solidFill>
                  <a:srgbClr val="000000"/>
                </a:solidFill>
                <a:latin typeface="Verdana"/>
              </a:rPr>
              <a:t>des</a:t>
            </a:r>
            <a:r>
              <a:rPr lang="fr-FR" sz="850" b="1" strike="noStrike" spc="-41">
                <a:solidFill>
                  <a:srgbClr val="000000"/>
                </a:solidFill>
                <a:latin typeface="Verdana"/>
              </a:rPr>
              <a:t> </a:t>
            </a:r>
            <a:r>
              <a:rPr lang="fr-FR" sz="850" b="1" strike="noStrike" spc="-12">
                <a:solidFill>
                  <a:srgbClr val="000000"/>
                </a:solidFill>
                <a:latin typeface="Verdana"/>
              </a:rPr>
              <a:t>enseignements</a:t>
            </a:r>
            <a:endParaRPr lang="fr-FR" sz="850" b="0" strike="noStrike" spc="-1">
              <a:solidFill>
                <a:srgbClr val="000000"/>
              </a:solidFill>
              <a:latin typeface="Calibri"/>
            </a:endParaRPr>
          </a:p>
        </p:txBody>
      </p:sp>
      <p:sp>
        <p:nvSpPr>
          <p:cNvPr id="134" name="object 5"/>
          <p:cNvSpPr/>
          <p:nvPr/>
        </p:nvSpPr>
        <p:spPr>
          <a:xfrm>
            <a:off x="2530080" y="4420080"/>
            <a:ext cx="534240" cy="2290320"/>
          </a:xfrm>
          <a:prstGeom prst="rect">
            <a:avLst/>
          </a:prstGeom>
          <a:noFill/>
          <a:ln w="0">
            <a:noFill/>
          </a:ln>
        </p:spPr>
        <p:style>
          <a:lnRef idx="0">
            <a:scrgbClr r="0" g="0" b="0"/>
          </a:lnRef>
          <a:fillRef idx="0">
            <a:scrgbClr r="0" g="0" b="0"/>
          </a:fillRef>
          <a:effectRef idx="0">
            <a:scrgbClr r="0" g="0" b="0"/>
          </a:effectRef>
          <a:fontRef idx="minor"/>
        </p:style>
        <p:txBody>
          <a:bodyPr lIns="0" tIns="24120" rIns="0" bIns="0" anchor="t">
            <a:spAutoFit/>
          </a:bodyPr>
          <a:lstStyle/>
          <a:p>
            <a:pPr marL="12600">
              <a:lnSpc>
                <a:spcPct val="100000"/>
              </a:lnSpc>
              <a:spcBef>
                <a:spcPts val="190"/>
              </a:spcBef>
              <a:buNone/>
            </a:pPr>
            <a:r>
              <a:rPr lang="fr-FR" sz="850" b="1" strike="noStrike" spc="-12">
                <a:solidFill>
                  <a:srgbClr val="BE9000"/>
                </a:solidFill>
                <a:latin typeface="Verdana"/>
              </a:rPr>
              <a:t>35-</a:t>
            </a:r>
            <a:r>
              <a:rPr lang="fr-FR" sz="850" b="1" strike="noStrike" spc="-26">
                <a:solidFill>
                  <a:srgbClr val="BE9000"/>
                </a:solidFill>
                <a:latin typeface="Verdana"/>
              </a:rPr>
              <a:t>58</a:t>
            </a:r>
            <a:endParaRPr lang="fr-FR" sz="850" b="0" strike="noStrike" spc="-1">
              <a:solidFill>
                <a:srgbClr val="000000"/>
              </a:solidFill>
              <a:latin typeface="Calibri"/>
            </a:endParaRPr>
          </a:p>
          <a:p>
            <a:pPr marL="12600">
              <a:lnSpc>
                <a:spcPct val="100000"/>
              </a:lnSpc>
              <a:spcBef>
                <a:spcPts val="96"/>
              </a:spcBef>
              <a:buNone/>
            </a:pPr>
            <a:r>
              <a:rPr lang="fr-FR" sz="850" b="1" strike="noStrike" spc="-12">
                <a:solidFill>
                  <a:srgbClr val="C55A11"/>
                </a:solidFill>
                <a:latin typeface="Verdana"/>
              </a:rPr>
              <a:t>59-</a:t>
            </a:r>
            <a:r>
              <a:rPr lang="fr-FR" sz="850" b="1" strike="noStrike" spc="-26">
                <a:solidFill>
                  <a:srgbClr val="C55A11"/>
                </a:solidFill>
                <a:latin typeface="Verdana"/>
              </a:rPr>
              <a:t>79</a:t>
            </a:r>
            <a:endParaRPr lang="fr-FR" sz="850" b="0" strike="noStrike" spc="-1">
              <a:solidFill>
                <a:srgbClr val="000000"/>
              </a:solidFill>
              <a:latin typeface="Calibri"/>
            </a:endParaRPr>
          </a:p>
          <a:p>
            <a:pPr marL="12600">
              <a:lnSpc>
                <a:spcPct val="100000"/>
              </a:lnSpc>
              <a:spcBef>
                <a:spcPts val="116"/>
              </a:spcBef>
              <a:buNone/>
            </a:pPr>
            <a:r>
              <a:rPr lang="fr-FR" sz="850" b="1" strike="noStrike" spc="-12">
                <a:solidFill>
                  <a:srgbClr val="538235"/>
                </a:solidFill>
                <a:latin typeface="Verdana"/>
              </a:rPr>
              <a:t>80-</a:t>
            </a:r>
            <a:r>
              <a:rPr lang="fr-FR" sz="850" b="1" strike="noStrike" spc="-26">
                <a:solidFill>
                  <a:srgbClr val="538235"/>
                </a:solidFill>
                <a:latin typeface="Verdana"/>
              </a:rPr>
              <a:t>102</a:t>
            </a:r>
            <a:endParaRPr lang="fr-FR" sz="850" b="0" strike="noStrike" spc="-1">
              <a:solidFill>
                <a:srgbClr val="000000"/>
              </a:solidFill>
              <a:latin typeface="Calibri"/>
            </a:endParaRPr>
          </a:p>
          <a:p>
            <a:pPr marL="12600">
              <a:lnSpc>
                <a:spcPct val="100000"/>
              </a:lnSpc>
              <a:spcBef>
                <a:spcPts val="96"/>
              </a:spcBef>
              <a:buNone/>
            </a:pPr>
            <a:r>
              <a:rPr lang="fr-FR" sz="850" b="1" strike="noStrike" spc="-12">
                <a:solidFill>
                  <a:srgbClr val="0431FF"/>
                </a:solidFill>
                <a:latin typeface="Verdana"/>
              </a:rPr>
              <a:t>103-</a:t>
            </a:r>
            <a:r>
              <a:rPr lang="fr-FR" sz="850" b="1" strike="noStrike" spc="-26">
                <a:solidFill>
                  <a:srgbClr val="0431FF"/>
                </a:solidFill>
                <a:latin typeface="Verdana"/>
              </a:rPr>
              <a:t>121</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122</a:t>
            </a:r>
            <a:endParaRPr lang="fr-FR" sz="850" b="0" strike="noStrike" spc="-1">
              <a:solidFill>
                <a:srgbClr val="000000"/>
              </a:solidFill>
              <a:latin typeface="Calibri"/>
            </a:endParaRPr>
          </a:p>
          <a:p>
            <a:pPr marL="12600">
              <a:lnSpc>
                <a:spcPct val="100000"/>
              </a:lnSpc>
              <a:spcBef>
                <a:spcPts val="111"/>
              </a:spcBef>
              <a:buNone/>
            </a:pPr>
            <a:r>
              <a:rPr lang="fr-FR" sz="850" b="0" strike="noStrike" spc="-12">
                <a:solidFill>
                  <a:srgbClr val="000000"/>
                </a:solidFill>
                <a:latin typeface="Verdana"/>
              </a:rPr>
              <a:t>123-</a:t>
            </a:r>
            <a:r>
              <a:rPr lang="fr-FR" sz="850" b="0" strike="noStrike" spc="-26">
                <a:solidFill>
                  <a:srgbClr val="000000"/>
                </a:solidFill>
                <a:latin typeface="Verdana"/>
              </a:rPr>
              <a:t>127</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128-</a:t>
            </a:r>
            <a:r>
              <a:rPr lang="fr-FR" sz="850" b="0" strike="noStrike" spc="-26">
                <a:solidFill>
                  <a:srgbClr val="000000"/>
                </a:solidFill>
                <a:latin typeface="Verdana"/>
              </a:rPr>
              <a:t>132</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133</a:t>
            </a:r>
            <a:endParaRPr lang="fr-FR" sz="850" b="0" strike="noStrike" spc="-1">
              <a:solidFill>
                <a:srgbClr val="000000"/>
              </a:solidFill>
              <a:latin typeface="Calibri"/>
            </a:endParaRPr>
          </a:p>
          <a:p>
            <a:pPr marL="12600">
              <a:lnSpc>
                <a:spcPct val="100000"/>
              </a:lnSpc>
              <a:spcBef>
                <a:spcPts val="111"/>
              </a:spcBef>
              <a:buNone/>
            </a:pPr>
            <a:r>
              <a:rPr lang="fr-FR" sz="850" b="0" strike="noStrike" spc="-26">
                <a:solidFill>
                  <a:srgbClr val="000000"/>
                </a:solidFill>
                <a:latin typeface="Verdana"/>
              </a:rPr>
              <a:t>134</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135</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136-</a:t>
            </a:r>
            <a:r>
              <a:rPr lang="fr-FR" sz="850" b="0" strike="noStrike" spc="-26">
                <a:solidFill>
                  <a:srgbClr val="000000"/>
                </a:solidFill>
                <a:latin typeface="Verdana"/>
              </a:rPr>
              <a:t>137</a:t>
            </a:r>
            <a:endParaRPr lang="fr-FR" sz="850" b="0" strike="noStrike" spc="-1">
              <a:solidFill>
                <a:srgbClr val="000000"/>
              </a:solidFill>
              <a:latin typeface="Calibri"/>
            </a:endParaRPr>
          </a:p>
          <a:p>
            <a:pPr marL="12600">
              <a:lnSpc>
                <a:spcPct val="100000"/>
              </a:lnSpc>
              <a:spcBef>
                <a:spcPts val="111"/>
              </a:spcBef>
              <a:buNone/>
            </a:pPr>
            <a:r>
              <a:rPr lang="fr-FR" sz="850" b="0" strike="noStrike" spc="-12">
                <a:solidFill>
                  <a:srgbClr val="000000"/>
                </a:solidFill>
                <a:latin typeface="Verdana"/>
              </a:rPr>
              <a:t>138-</a:t>
            </a:r>
            <a:r>
              <a:rPr lang="fr-FR" sz="850" b="0" strike="noStrike" spc="-26">
                <a:solidFill>
                  <a:srgbClr val="000000"/>
                </a:solidFill>
                <a:latin typeface="Verdana"/>
              </a:rPr>
              <a:t>141</a:t>
            </a:r>
            <a:endParaRPr lang="fr-FR" sz="850" b="0" strike="noStrike" spc="-1">
              <a:solidFill>
                <a:srgbClr val="000000"/>
              </a:solidFill>
              <a:latin typeface="Calibri"/>
            </a:endParaRPr>
          </a:p>
          <a:p>
            <a:pPr marL="12600">
              <a:lnSpc>
                <a:spcPct val="100000"/>
              </a:lnSpc>
              <a:spcBef>
                <a:spcPts val="96"/>
              </a:spcBef>
              <a:buNone/>
            </a:pPr>
            <a:r>
              <a:rPr lang="fr-FR" sz="850" b="0" strike="noStrike" spc="-26">
                <a:solidFill>
                  <a:srgbClr val="000000"/>
                </a:solidFill>
                <a:latin typeface="Verdana"/>
              </a:rPr>
              <a:t>142</a:t>
            </a:r>
            <a:endParaRPr lang="fr-FR" sz="850" b="0" strike="noStrike" spc="-1">
              <a:solidFill>
                <a:srgbClr val="000000"/>
              </a:solidFill>
              <a:latin typeface="Calibri"/>
            </a:endParaRPr>
          </a:p>
          <a:p>
            <a:pPr marL="12600">
              <a:lnSpc>
                <a:spcPct val="100000"/>
              </a:lnSpc>
              <a:spcBef>
                <a:spcPts val="99"/>
              </a:spcBef>
              <a:buNone/>
            </a:pPr>
            <a:r>
              <a:rPr lang="fr-FR" sz="850" b="0" strike="noStrike" spc="-12">
                <a:solidFill>
                  <a:srgbClr val="000000"/>
                </a:solidFill>
                <a:latin typeface="Verdana"/>
              </a:rPr>
              <a:t>143-</a:t>
            </a:r>
            <a:r>
              <a:rPr lang="fr-FR" sz="850" b="0" strike="noStrike" spc="-26">
                <a:solidFill>
                  <a:srgbClr val="000000"/>
                </a:solidFill>
                <a:latin typeface="Verdana"/>
              </a:rPr>
              <a:t>144</a:t>
            </a:r>
            <a:endParaRPr lang="fr-FR" sz="850" b="0" strike="noStrike" spc="-1">
              <a:solidFill>
                <a:srgbClr val="000000"/>
              </a:solidFill>
              <a:latin typeface="Calibri"/>
            </a:endParaRPr>
          </a:p>
          <a:p>
            <a:pPr marL="12600">
              <a:lnSpc>
                <a:spcPct val="100000"/>
              </a:lnSpc>
              <a:spcBef>
                <a:spcPts val="105"/>
              </a:spcBef>
              <a:buNone/>
            </a:pPr>
            <a:r>
              <a:rPr lang="fr-FR" sz="850" b="0" strike="noStrike" spc="-26">
                <a:solidFill>
                  <a:srgbClr val="000000"/>
                </a:solidFill>
                <a:latin typeface="Verdana"/>
              </a:rPr>
              <a:t>145</a:t>
            </a:r>
            <a:endParaRPr lang="fr-FR" sz="850" b="0" strike="noStrike" spc="-1">
              <a:solidFill>
                <a:srgbClr val="000000"/>
              </a:solidFill>
              <a:latin typeface="Calibri"/>
            </a:endParaRPr>
          </a:p>
          <a:p>
            <a:pPr marL="12600">
              <a:lnSpc>
                <a:spcPct val="100000"/>
              </a:lnSpc>
              <a:spcBef>
                <a:spcPts val="96"/>
              </a:spcBef>
              <a:buNone/>
            </a:pPr>
            <a:r>
              <a:rPr lang="fr-FR" sz="850" b="0" strike="noStrike" spc="-12">
                <a:solidFill>
                  <a:srgbClr val="000000"/>
                </a:solidFill>
                <a:latin typeface="Verdana"/>
              </a:rPr>
              <a:t>146-</a:t>
            </a:r>
            <a:r>
              <a:rPr lang="fr-FR" sz="850" b="0" strike="noStrike" spc="-26">
                <a:solidFill>
                  <a:srgbClr val="000000"/>
                </a:solidFill>
                <a:latin typeface="Verdana"/>
              </a:rPr>
              <a:t>150</a:t>
            </a:r>
            <a:endParaRPr lang="fr-FR" sz="850" b="0" strike="noStrike" spc="-1">
              <a:solidFill>
                <a:srgbClr val="000000"/>
              </a:solidFill>
              <a:latin typeface="Calibri"/>
            </a:endParaRPr>
          </a:p>
        </p:txBody>
      </p:sp>
      <p:sp>
        <p:nvSpPr>
          <p:cNvPr id="135" name="object 6"/>
          <p:cNvSpPr/>
          <p:nvPr/>
        </p:nvSpPr>
        <p:spPr>
          <a:xfrm>
            <a:off x="3444840" y="4420080"/>
            <a:ext cx="4771800" cy="2286360"/>
          </a:xfrm>
          <a:prstGeom prst="rect">
            <a:avLst/>
          </a:prstGeom>
          <a:noFill/>
          <a:ln w="0">
            <a:noFill/>
          </a:ln>
        </p:spPr>
        <p:style>
          <a:lnRef idx="0">
            <a:scrgbClr r="0" g="0" b="0"/>
          </a:lnRef>
          <a:fillRef idx="0">
            <a:scrgbClr r="0" g="0" b="0"/>
          </a:fillRef>
          <a:effectRef idx="0">
            <a:scrgbClr r="0" g="0" b="0"/>
          </a:effectRef>
          <a:fontRef idx="minor"/>
        </p:style>
        <p:txBody>
          <a:bodyPr lIns="0" tIns="24120" rIns="0" bIns="0" anchor="t">
            <a:spAutoFit/>
          </a:bodyPr>
          <a:lstStyle/>
          <a:p>
            <a:pPr marL="12600">
              <a:lnSpc>
                <a:spcPct val="100000"/>
              </a:lnSpc>
              <a:spcBef>
                <a:spcPts val="190"/>
              </a:spcBef>
              <a:buNone/>
            </a:pPr>
            <a:r>
              <a:rPr lang="fr-FR" sz="850" b="1" strike="noStrike" spc="-1">
                <a:solidFill>
                  <a:srgbClr val="BE9000"/>
                </a:solidFill>
                <a:latin typeface="Verdana"/>
              </a:rPr>
              <a:t>Master</a:t>
            </a:r>
            <a:r>
              <a:rPr lang="fr-FR" sz="850" b="1" strike="noStrike" spc="-41">
                <a:solidFill>
                  <a:srgbClr val="BE9000"/>
                </a:solidFill>
                <a:latin typeface="Verdana"/>
              </a:rPr>
              <a:t> </a:t>
            </a:r>
            <a:r>
              <a:rPr lang="fr-FR" sz="850" b="1" strike="noStrike" spc="-1">
                <a:solidFill>
                  <a:srgbClr val="BE9000"/>
                </a:solidFill>
                <a:latin typeface="Verdana"/>
              </a:rPr>
              <a:t>1</a:t>
            </a:r>
            <a:r>
              <a:rPr lang="fr-FR" sz="850" b="1" strike="noStrike" spc="-32">
                <a:solidFill>
                  <a:srgbClr val="BE9000"/>
                </a:solidFill>
                <a:latin typeface="Verdana"/>
              </a:rPr>
              <a:t> </a:t>
            </a:r>
            <a:r>
              <a:rPr lang="fr-FR" sz="850" b="1" strike="noStrike" spc="-1">
                <a:solidFill>
                  <a:srgbClr val="BE9000"/>
                </a:solidFill>
                <a:latin typeface="Verdana"/>
              </a:rPr>
              <a:t>–</a:t>
            </a:r>
            <a:r>
              <a:rPr lang="fr-FR" sz="850" b="1" strike="noStrike" spc="-32">
                <a:solidFill>
                  <a:srgbClr val="BE9000"/>
                </a:solidFill>
                <a:latin typeface="Verdana"/>
              </a:rPr>
              <a:t> </a:t>
            </a:r>
            <a:r>
              <a:rPr lang="fr-FR" sz="850" b="1" strike="noStrike" spc="-1">
                <a:solidFill>
                  <a:srgbClr val="BE9000"/>
                </a:solidFill>
                <a:latin typeface="Verdana"/>
              </a:rPr>
              <a:t>semestre</a:t>
            </a:r>
            <a:r>
              <a:rPr lang="fr-FR" sz="850" b="1" strike="noStrike" spc="-35">
                <a:solidFill>
                  <a:srgbClr val="BE9000"/>
                </a:solidFill>
                <a:latin typeface="Verdana"/>
              </a:rPr>
              <a:t> </a:t>
            </a:r>
            <a:r>
              <a:rPr lang="fr-FR" sz="850" b="1" strike="noStrike" spc="-52">
                <a:solidFill>
                  <a:srgbClr val="BE9000"/>
                </a:solidFill>
                <a:latin typeface="Verdana"/>
              </a:rPr>
              <a:t>1</a:t>
            </a:r>
            <a:endParaRPr lang="fr-FR" sz="850" b="0" strike="noStrike" spc="-1">
              <a:solidFill>
                <a:srgbClr val="000000"/>
              </a:solidFill>
              <a:latin typeface="Calibri"/>
            </a:endParaRPr>
          </a:p>
          <a:p>
            <a:pPr marL="12600">
              <a:lnSpc>
                <a:spcPct val="100000"/>
              </a:lnSpc>
              <a:spcBef>
                <a:spcPts val="96"/>
              </a:spcBef>
              <a:buNone/>
            </a:pPr>
            <a:r>
              <a:rPr lang="fr-FR" sz="850" b="1" strike="noStrike" spc="-1">
                <a:solidFill>
                  <a:srgbClr val="C55A11"/>
                </a:solidFill>
                <a:latin typeface="Verdana"/>
              </a:rPr>
              <a:t>Master</a:t>
            </a:r>
            <a:r>
              <a:rPr lang="fr-FR" sz="850" b="1" strike="noStrike" spc="-46">
                <a:solidFill>
                  <a:srgbClr val="C55A11"/>
                </a:solidFill>
                <a:latin typeface="Verdana"/>
              </a:rPr>
              <a:t> </a:t>
            </a:r>
            <a:r>
              <a:rPr lang="fr-FR" sz="850" b="1" strike="noStrike" spc="-1">
                <a:solidFill>
                  <a:srgbClr val="C55A11"/>
                </a:solidFill>
                <a:latin typeface="Verdana"/>
              </a:rPr>
              <a:t>1</a:t>
            </a:r>
            <a:r>
              <a:rPr lang="fr-FR" sz="850" b="1" strike="noStrike" spc="-32">
                <a:solidFill>
                  <a:srgbClr val="C55A11"/>
                </a:solidFill>
                <a:latin typeface="Verdana"/>
              </a:rPr>
              <a:t> </a:t>
            </a:r>
            <a:r>
              <a:rPr lang="fr-FR" sz="850" b="1" strike="noStrike" spc="-1">
                <a:solidFill>
                  <a:srgbClr val="C55A11"/>
                </a:solidFill>
                <a:latin typeface="Verdana"/>
              </a:rPr>
              <a:t>–</a:t>
            </a:r>
            <a:r>
              <a:rPr lang="fr-FR" sz="850" b="1" strike="noStrike" spc="-32">
                <a:solidFill>
                  <a:srgbClr val="C55A11"/>
                </a:solidFill>
                <a:latin typeface="Verdana"/>
              </a:rPr>
              <a:t> </a:t>
            </a:r>
            <a:r>
              <a:rPr lang="fr-FR" sz="850" b="1" strike="noStrike" spc="-1">
                <a:solidFill>
                  <a:srgbClr val="C55A11"/>
                </a:solidFill>
                <a:latin typeface="Verdana"/>
              </a:rPr>
              <a:t>semestre</a:t>
            </a:r>
            <a:r>
              <a:rPr lang="fr-FR" sz="850" b="1" strike="noStrike" spc="-35">
                <a:solidFill>
                  <a:srgbClr val="C55A11"/>
                </a:solidFill>
                <a:latin typeface="Verdana"/>
              </a:rPr>
              <a:t> </a:t>
            </a:r>
            <a:r>
              <a:rPr lang="fr-FR" sz="850" b="1" strike="noStrike" spc="-52">
                <a:solidFill>
                  <a:srgbClr val="C55A11"/>
                </a:solidFill>
                <a:latin typeface="Verdana"/>
              </a:rPr>
              <a:t>2</a:t>
            </a:r>
            <a:endParaRPr lang="fr-FR" sz="850" b="0" strike="noStrike" spc="-1">
              <a:solidFill>
                <a:srgbClr val="000000"/>
              </a:solidFill>
              <a:latin typeface="Calibri"/>
            </a:endParaRPr>
          </a:p>
          <a:p>
            <a:pPr marL="12600">
              <a:lnSpc>
                <a:spcPct val="100000"/>
              </a:lnSpc>
              <a:spcBef>
                <a:spcPts val="116"/>
              </a:spcBef>
              <a:buNone/>
            </a:pPr>
            <a:r>
              <a:rPr lang="fr-FR" sz="850" b="1" strike="noStrike" spc="-1">
                <a:solidFill>
                  <a:srgbClr val="538235"/>
                </a:solidFill>
                <a:latin typeface="Verdana"/>
              </a:rPr>
              <a:t>Master</a:t>
            </a:r>
            <a:r>
              <a:rPr lang="fr-FR" sz="850" b="1" strike="noStrike" spc="-41">
                <a:solidFill>
                  <a:srgbClr val="538235"/>
                </a:solidFill>
                <a:latin typeface="Verdana"/>
              </a:rPr>
              <a:t> </a:t>
            </a:r>
            <a:r>
              <a:rPr lang="fr-FR" sz="850" b="1" strike="noStrike" spc="-1">
                <a:solidFill>
                  <a:srgbClr val="538235"/>
                </a:solidFill>
                <a:latin typeface="Verdana"/>
              </a:rPr>
              <a:t>2</a:t>
            </a:r>
            <a:r>
              <a:rPr lang="fr-FR" sz="850" b="1" strike="noStrike" spc="-32">
                <a:solidFill>
                  <a:srgbClr val="538235"/>
                </a:solidFill>
                <a:latin typeface="Verdana"/>
              </a:rPr>
              <a:t> </a:t>
            </a:r>
            <a:r>
              <a:rPr lang="fr-FR" sz="850" b="1" strike="noStrike" spc="-1">
                <a:solidFill>
                  <a:srgbClr val="538235"/>
                </a:solidFill>
                <a:latin typeface="Verdana"/>
              </a:rPr>
              <a:t>–</a:t>
            </a:r>
            <a:r>
              <a:rPr lang="fr-FR" sz="850" b="1" strike="noStrike" spc="-32">
                <a:solidFill>
                  <a:srgbClr val="538235"/>
                </a:solidFill>
                <a:latin typeface="Verdana"/>
              </a:rPr>
              <a:t> </a:t>
            </a:r>
            <a:r>
              <a:rPr lang="fr-FR" sz="850" b="1" strike="noStrike" spc="-1">
                <a:solidFill>
                  <a:srgbClr val="538235"/>
                </a:solidFill>
                <a:latin typeface="Verdana"/>
              </a:rPr>
              <a:t>semestre</a:t>
            </a:r>
            <a:r>
              <a:rPr lang="fr-FR" sz="850" b="1" strike="noStrike" spc="-35">
                <a:solidFill>
                  <a:srgbClr val="538235"/>
                </a:solidFill>
                <a:latin typeface="Verdana"/>
              </a:rPr>
              <a:t> </a:t>
            </a:r>
            <a:r>
              <a:rPr lang="fr-FR" sz="850" b="1" strike="noStrike" spc="-52">
                <a:solidFill>
                  <a:srgbClr val="538235"/>
                </a:solidFill>
                <a:latin typeface="Verdana"/>
              </a:rPr>
              <a:t>3</a:t>
            </a:r>
            <a:endParaRPr lang="fr-FR" sz="850" b="0" strike="noStrike" spc="-1">
              <a:solidFill>
                <a:srgbClr val="000000"/>
              </a:solidFill>
              <a:latin typeface="Calibri"/>
            </a:endParaRPr>
          </a:p>
          <a:p>
            <a:pPr marL="12600">
              <a:lnSpc>
                <a:spcPct val="100000"/>
              </a:lnSpc>
              <a:spcBef>
                <a:spcPts val="96"/>
              </a:spcBef>
              <a:buNone/>
            </a:pPr>
            <a:r>
              <a:rPr lang="fr-FR" sz="850" b="1" strike="noStrike" spc="-1">
                <a:solidFill>
                  <a:srgbClr val="0431FF"/>
                </a:solidFill>
                <a:latin typeface="Verdana"/>
              </a:rPr>
              <a:t>Master</a:t>
            </a:r>
            <a:r>
              <a:rPr lang="fr-FR" sz="850" b="1" strike="noStrike" spc="-41">
                <a:solidFill>
                  <a:srgbClr val="0431FF"/>
                </a:solidFill>
                <a:latin typeface="Verdana"/>
              </a:rPr>
              <a:t> </a:t>
            </a:r>
            <a:r>
              <a:rPr lang="fr-FR" sz="850" b="1" strike="noStrike" spc="-1">
                <a:solidFill>
                  <a:srgbClr val="0431FF"/>
                </a:solidFill>
                <a:latin typeface="Verdana"/>
              </a:rPr>
              <a:t>2</a:t>
            </a:r>
            <a:r>
              <a:rPr lang="fr-FR" sz="850" b="1" strike="noStrike" spc="-32">
                <a:solidFill>
                  <a:srgbClr val="0431FF"/>
                </a:solidFill>
                <a:latin typeface="Verdana"/>
              </a:rPr>
              <a:t> </a:t>
            </a:r>
            <a:r>
              <a:rPr lang="fr-FR" sz="850" b="1" strike="noStrike" spc="-1">
                <a:solidFill>
                  <a:srgbClr val="0431FF"/>
                </a:solidFill>
                <a:latin typeface="Verdana"/>
              </a:rPr>
              <a:t>–</a:t>
            </a:r>
            <a:r>
              <a:rPr lang="fr-FR" sz="850" b="1" strike="noStrike" spc="-32">
                <a:solidFill>
                  <a:srgbClr val="0431FF"/>
                </a:solidFill>
                <a:latin typeface="Verdana"/>
              </a:rPr>
              <a:t> </a:t>
            </a:r>
            <a:r>
              <a:rPr lang="fr-FR" sz="850" b="1" strike="noStrike" spc="-1">
                <a:solidFill>
                  <a:srgbClr val="0431FF"/>
                </a:solidFill>
                <a:latin typeface="Verdana"/>
              </a:rPr>
              <a:t>semestre</a:t>
            </a:r>
            <a:r>
              <a:rPr lang="fr-FR" sz="850" b="1" strike="noStrike" spc="-35">
                <a:solidFill>
                  <a:srgbClr val="0431FF"/>
                </a:solidFill>
                <a:latin typeface="Verdana"/>
              </a:rPr>
              <a:t> </a:t>
            </a:r>
            <a:r>
              <a:rPr lang="fr-FR" sz="850" b="1" strike="noStrike" spc="-52">
                <a:solidFill>
                  <a:srgbClr val="0431FF"/>
                </a:solidFill>
                <a:latin typeface="Verdana"/>
              </a:rPr>
              <a:t>4</a:t>
            </a:r>
            <a:endParaRPr lang="fr-FR" sz="850" b="0" strike="noStrike" spc="-1">
              <a:solidFill>
                <a:srgbClr val="000000"/>
              </a:solidFill>
              <a:latin typeface="Calibri"/>
            </a:endParaRPr>
          </a:p>
          <a:p>
            <a:pPr marL="12600">
              <a:lnSpc>
                <a:spcPct val="100000"/>
              </a:lnSpc>
              <a:spcBef>
                <a:spcPts val="96"/>
              </a:spcBef>
              <a:buNone/>
            </a:pPr>
            <a:r>
              <a:rPr lang="fr-FR" sz="850" b="0" strike="noStrike" spc="-1">
                <a:solidFill>
                  <a:srgbClr val="000000"/>
                </a:solidFill>
                <a:latin typeface="Verdana"/>
              </a:rPr>
              <a:t>Le</a:t>
            </a:r>
            <a:r>
              <a:rPr lang="fr-FR" sz="850" b="0" strike="noStrike" spc="-21">
                <a:solidFill>
                  <a:srgbClr val="000000"/>
                </a:solidFill>
                <a:latin typeface="Verdana"/>
              </a:rPr>
              <a:t> </a:t>
            </a:r>
            <a:r>
              <a:rPr lang="fr-FR" sz="850" b="0" strike="noStrike" spc="-1">
                <a:solidFill>
                  <a:srgbClr val="000000"/>
                </a:solidFill>
                <a:latin typeface="Verdana"/>
              </a:rPr>
              <a:t>règlement</a:t>
            </a:r>
            <a:r>
              <a:rPr lang="fr-FR" sz="850" b="0" strike="noStrike" spc="12">
                <a:solidFill>
                  <a:srgbClr val="000000"/>
                </a:solidFill>
                <a:latin typeface="Verdana"/>
              </a:rPr>
              <a:t> </a:t>
            </a:r>
            <a:r>
              <a:rPr lang="fr-FR" sz="850" b="0" strike="noStrike" spc="-1">
                <a:solidFill>
                  <a:srgbClr val="000000"/>
                </a:solidFill>
                <a:latin typeface="Verdana"/>
              </a:rPr>
              <a:t>des</a:t>
            </a:r>
            <a:r>
              <a:rPr lang="fr-FR" sz="850" b="0" strike="noStrike" spc="-12">
                <a:solidFill>
                  <a:srgbClr val="000000"/>
                </a:solidFill>
                <a:latin typeface="Verdana"/>
              </a:rPr>
              <a:t> études</a:t>
            </a:r>
            <a:endParaRPr lang="fr-FR" sz="850" b="0" strike="noStrike" spc="-1">
              <a:solidFill>
                <a:srgbClr val="000000"/>
              </a:solidFill>
              <a:latin typeface="Calibri"/>
            </a:endParaRPr>
          </a:p>
          <a:p>
            <a:pPr marL="12600" indent="720">
              <a:lnSpc>
                <a:spcPct val="109000"/>
              </a:lnSpc>
              <a:spcBef>
                <a:spcPts val="14"/>
              </a:spcBef>
              <a:buNone/>
              <a:tabLst>
                <a:tab pos="0" algn="l"/>
              </a:tabLst>
            </a:pPr>
            <a:r>
              <a:rPr lang="fr-FR" sz="850" b="0" strike="noStrike" spc="-1">
                <a:solidFill>
                  <a:srgbClr val="000000"/>
                </a:solidFill>
                <a:latin typeface="Verdana"/>
              </a:rPr>
              <a:t>Les</a:t>
            </a:r>
            <a:r>
              <a:rPr lang="fr-FR" sz="850" b="0" strike="noStrike" spc="-15">
                <a:solidFill>
                  <a:srgbClr val="000000"/>
                </a:solidFill>
                <a:latin typeface="Verdana"/>
              </a:rPr>
              <a:t> </a:t>
            </a:r>
            <a:r>
              <a:rPr lang="fr-FR" sz="850" b="0" strike="noStrike" spc="-1">
                <a:solidFill>
                  <a:srgbClr val="000000"/>
                </a:solidFill>
                <a:latin typeface="Verdana"/>
              </a:rPr>
              <a:t>modalités de</a:t>
            </a:r>
            <a:r>
              <a:rPr lang="fr-FR" sz="850" b="0" strike="noStrike" spc="-21">
                <a:solidFill>
                  <a:srgbClr val="000000"/>
                </a:solidFill>
                <a:latin typeface="Verdana"/>
              </a:rPr>
              <a:t> </a:t>
            </a:r>
            <a:r>
              <a:rPr lang="fr-FR" sz="850" b="0" strike="noStrike" spc="-1">
                <a:solidFill>
                  <a:srgbClr val="000000"/>
                </a:solidFill>
                <a:latin typeface="Verdana"/>
              </a:rPr>
              <a:t>contrôle</a:t>
            </a:r>
            <a:r>
              <a:rPr lang="fr-FR" sz="850" b="0" strike="noStrike" spc="-7">
                <a:solidFill>
                  <a:srgbClr val="000000"/>
                </a:solidFill>
                <a:latin typeface="Verdana"/>
              </a:rPr>
              <a:t> </a:t>
            </a:r>
            <a:r>
              <a:rPr lang="fr-FR" sz="850" b="0" strike="noStrike" spc="-1">
                <a:solidFill>
                  <a:srgbClr val="000000"/>
                </a:solidFill>
                <a:latin typeface="Verdana"/>
              </a:rPr>
              <a:t>des</a:t>
            </a:r>
            <a:r>
              <a:rPr lang="fr-FR" sz="850" b="0" strike="noStrike" spc="-26">
                <a:solidFill>
                  <a:srgbClr val="000000"/>
                </a:solidFill>
                <a:latin typeface="Verdana"/>
              </a:rPr>
              <a:t> </a:t>
            </a:r>
            <a:r>
              <a:rPr lang="fr-FR" sz="850" b="0" strike="noStrike" spc="-12">
                <a:solidFill>
                  <a:srgbClr val="000000"/>
                </a:solidFill>
                <a:latin typeface="Verdana"/>
              </a:rPr>
              <a:t>connaissances </a:t>
            </a:r>
            <a:r>
              <a:rPr lang="fr-FR" sz="850" b="0" strike="noStrike" spc="-1">
                <a:solidFill>
                  <a:srgbClr val="000000"/>
                </a:solidFill>
                <a:latin typeface="Verdana"/>
              </a:rPr>
              <a:t>Construisez</a:t>
            </a:r>
            <a:r>
              <a:rPr lang="fr-FR" sz="850" b="0" strike="noStrike" spc="-32">
                <a:solidFill>
                  <a:srgbClr val="000000"/>
                </a:solidFill>
                <a:latin typeface="Verdana"/>
              </a:rPr>
              <a:t> </a:t>
            </a:r>
            <a:r>
              <a:rPr lang="fr-FR" sz="850" b="0" strike="noStrike" spc="-1">
                <a:solidFill>
                  <a:srgbClr val="000000"/>
                </a:solidFill>
                <a:latin typeface="Verdana"/>
              </a:rPr>
              <a:t>votre</a:t>
            </a:r>
            <a:r>
              <a:rPr lang="fr-FR" sz="850" b="0" strike="noStrike" spc="-7">
                <a:solidFill>
                  <a:srgbClr val="000000"/>
                </a:solidFill>
                <a:latin typeface="Verdana"/>
              </a:rPr>
              <a:t> </a:t>
            </a:r>
            <a:r>
              <a:rPr lang="fr-FR" sz="850" b="0" strike="noStrike" spc="-1">
                <a:solidFill>
                  <a:srgbClr val="000000"/>
                </a:solidFill>
                <a:latin typeface="Verdana"/>
              </a:rPr>
              <a:t>parcours</a:t>
            </a:r>
            <a:r>
              <a:rPr lang="fr-FR" sz="850" b="0" strike="noStrike" spc="-35">
                <a:solidFill>
                  <a:srgbClr val="000000"/>
                </a:solidFill>
                <a:latin typeface="Verdana"/>
              </a:rPr>
              <a:t> </a:t>
            </a:r>
            <a:r>
              <a:rPr lang="fr-FR" sz="850" b="0" strike="noStrike" spc="-1">
                <a:solidFill>
                  <a:srgbClr val="000000"/>
                </a:solidFill>
                <a:latin typeface="Verdana"/>
              </a:rPr>
              <a:t>de</a:t>
            </a:r>
            <a:r>
              <a:rPr lang="fr-FR" sz="850" b="0" strike="noStrike" spc="-7">
                <a:solidFill>
                  <a:srgbClr val="000000"/>
                </a:solidFill>
                <a:latin typeface="Verdana"/>
              </a:rPr>
              <a:t> </a:t>
            </a:r>
            <a:r>
              <a:rPr lang="fr-FR" sz="850" b="0" strike="noStrike" spc="-12">
                <a:solidFill>
                  <a:srgbClr val="000000"/>
                </a:solidFill>
                <a:latin typeface="Verdana"/>
              </a:rPr>
              <a:t>formation</a:t>
            </a:r>
            <a:r>
              <a:rPr lang="fr-FR" sz="850" b="0" strike="noStrike" spc="497">
                <a:solidFill>
                  <a:srgbClr val="000000"/>
                </a:solidFill>
                <a:latin typeface="Verdana"/>
              </a:rPr>
              <a:t> </a:t>
            </a:r>
            <a:r>
              <a:rPr lang="fr-FR" sz="850" b="0" strike="noStrike" spc="-1">
                <a:solidFill>
                  <a:srgbClr val="000000"/>
                </a:solidFill>
                <a:latin typeface="Verdana"/>
              </a:rPr>
              <a:t>Pôle</a:t>
            </a:r>
            <a:r>
              <a:rPr lang="fr-FR" sz="850" b="0" strike="noStrike" spc="-15">
                <a:solidFill>
                  <a:srgbClr val="000000"/>
                </a:solidFill>
                <a:latin typeface="Verdana"/>
              </a:rPr>
              <a:t> </a:t>
            </a:r>
            <a:r>
              <a:rPr lang="fr-FR" sz="850" b="0" strike="noStrike" spc="-12">
                <a:solidFill>
                  <a:srgbClr val="000000"/>
                </a:solidFill>
                <a:latin typeface="Verdana"/>
              </a:rPr>
              <a:t>DELANG</a:t>
            </a:r>
            <a:endParaRPr lang="fr-FR" sz="850" b="0" strike="noStrike" spc="-1">
              <a:solidFill>
                <a:srgbClr val="000000"/>
              </a:solidFill>
              <a:latin typeface="Calibri"/>
            </a:endParaRPr>
          </a:p>
          <a:p>
            <a:pPr marL="12600" indent="720">
              <a:lnSpc>
                <a:spcPct val="109000"/>
              </a:lnSpc>
              <a:spcBef>
                <a:spcPts val="11"/>
              </a:spcBef>
              <a:buNone/>
              <a:tabLst>
                <a:tab pos="0" algn="l"/>
              </a:tabLst>
            </a:pPr>
            <a:r>
              <a:rPr lang="fr-FR" sz="850" b="0" strike="noStrike" spc="-1">
                <a:solidFill>
                  <a:srgbClr val="000000"/>
                </a:solidFill>
                <a:latin typeface="Verdana"/>
              </a:rPr>
              <a:t>CLES</a:t>
            </a:r>
            <a:r>
              <a:rPr lang="fr-FR" sz="850" b="0" strike="noStrike" spc="-55">
                <a:solidFill>
                  <a:srgbClr val="000000"/>
                </a:solidFill>
                <a:latin typeface="Verdana"/>
              </a:rPr>
              <a:t> </a:t>
            </a:r>
            <a:r>
              <a:rPr lang="fr-FR" sz="850" b="0" strike="noStrike" spc="-1">
                <a:solidFill>
                  <a:srgbClr val="000000"/>
                </a:solidFill>
                <a:latin typeface="Verdana"/>
              </a:rPr>
              <a:t>:</a:t>
            </a:r>
            <a:r>
              <a:rPr lang="fr-FR" sz="850" b="0" strike="noStrike" spc="-7">
                <a:solidFill>
                  <a:srgbClr val="000000"/>
                </a:solidFill>
                <a:latin typeface="Verdana"/>
              </a:rPr>
              <a:t> </a:t>
            </a:r>
            <a:r>
              <a:rPr lang="fr-FR" sz="850" b="0" strike="noStrike" spc="-1">
                <a:solidFill>
                  <a:srgbClr val="000000"/>
                </a:solidFill>
                <a:latin typeface="Verdana"/>
              </a:rPr>
              <a:t>certificat</a:t>
            </a:r>
            <a:r>
              <a:rPr lang="fr-FR" sz="850" b="0" strike="noStrike" spc="-7">
                <a:solidFill>
                  <a:srgbClr val="000000"/>
                </a:solidFill>
                <a:latin typeface="Verdana"/>
              </a:rPr>
              <a:t> </a:t>
            </a:r>
            <a:r>
              <a:rPr lang="fr-FR" sz="850" b="0" strike="noStrike" spc="-1">
                <a:solidFill>
                  <a:srgbClr val="000000"/>
                </a:solidFill>
                <a:latin typeface="Verdana"/>
              </a:rPr>
              <a:t>de</a:t>
            </a:r>
            <a:r>
              <a:rPr lang="fr-FR" sz="850" b="0" strike="noStrike" spc="-15">
                <a:solidFill>
                  <a:srgbClr val="000000"/>
                </a:solidFill>
                <a:latin typeface="Verdana"/>
              </a:rPr>
              <a:t> </a:t>
            </a:r>
            <a:r>
              <a:rPr lang="fr-FR" sz="850" b="0" strike="noStrike" spc="-1">
                <a:solidFill>
                  <a:srgbClr val="000000"/>
                </a:solidFill>
                <a:latin typeface="Verdana"/>
              </a:rPr>
              <a:t>compétences</a:t>
            </a:r>
            <a:r>
              <a:rPr lang="fr-FR" sz="850" b="0" strike="noStrike" spc="-15">
                <a:solidFill>
                  <a:srgbClr val="000000"/>
                </a:solidFill>
                <a:latin typeface="Verdana"/>
              </a:rPr>
              <a:t> </a:t>
            </a:r>
            <a:r>
              <a:rPr lang="fr-FR" sz="850" b="0" strike="noStrike" spc="-1">
                <a:solidFill>
                  <a:srgbClr val="000000"/>
                </a:solidFill>
                <a:latin typeface="Verdana"/>
              </a:rPr>
              <a:t>en Langues</a:t>
            </a:r>
            <a:r>
              <a:rPr lang="fr-FR" sz="850" b="0" strike="noStrike" spc="-35">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a:t>
            </a:r>
            <a:r>
              <a:rPr lang="fr-FR" sz="850" b="0" strike="noStrike" spc="-1">
                <a:solidFill>
                  <a:srgbClr val="000000"/>
                </a:solidFill>
                <a:latin typeface="Verdana"/>
              </a:rPr>
              <a:t>l’Enseignement et</a:t>
            </a:r>
            <a:r>
              <a:rPr lang="fr-FR" sz="850" b="0" strike="noStrike" spc="-7">
                <a:solidFill>
                  <a:srgbClr val="000000"/>
                </a:solidFill>
                <a:latin typeface="Verdana"/>
              </a:rPr>
              <a:t> </a:t>
            </a:r>
            <a:r>
              <a:rPr lang="fr-FR" sz="850" b="0" strike="noStrike" spc="-1">
                <a:solidFill>
                  <a:srgbClr val="000000"/>
                </a:solidFill>
                <a:latin typeface="Verdana"/>
              </a:rPr>
              <a:t>Autres</a:t>
            </a:r>
            <a:r>
              <a:rPr lang="fr-FR" sz="850" b="0" strike="noStrike" spc="-12">
                <a:solidFill>
                  <a:srgbClr val="000000"/>
                </a:solidFill>
                <a:latin typeface="Verdana"/>
              </a:rPr>
              <a:t> certifications </a:t>
            </a:r>
            <a:r>
              <a:rPr lang="fr-FR" sz="850" b="0" strike="noStrike" spc="-1">
                <a:solidFill>
                  <a:srgbClr val="000000"/>
                </a:solidFill>
                <a:latin typeface="Verdana"/>
              </a:rPr>
              <a:t>CRL</a:t>
            </a:r>
            <a:r>
              <a:rPr lang="fr-FR" sz="850" b="0" strike="noStrike" spc="-52">
                <a:solidFill>
                  <a:srgbClr val="000000"/>
                </a:solidFill>
                <a:latin typeface="Verdana"/>
              </a:rPr>
              <a:t> </a:t>
            </a:r>
            <a:r>
              <a:rPr lang="fr-FR" sz="850" b="0" strike="noStrike" spc="-1">
                <a:solidFill>
                  <a:srgbClr val="000000"/>
                </a:solidFill>
                <a:latin typeface="Verdana"/>
              </a:rPr>
              <a:t>:</a:t>
            </a:r>
            <a:r>
              <a:rPr lang="fr-FR" sz="850" b="0" strike="noStrike" spc="-12">
                <a:solidFill>
                  <a:srgbClr val="000000"/>
                </a:solidFill>
                <a:latin typeface="Verdana"/>
              </a:rPr>
              <a:t> </a:t>
            </a:r>
            <a:r>
              <a:rPr lang="fr-FR" sz="850" b="0" strike="noStrike" spc="-1">
                <a:solidFill>
                  <a:srgbClr val="000000"/>
                </a:solidFill>
                <a:latin typeface="Verdana"/>
              </a:rPr>
              <a:t>un</a:t>
            </a:r>
            <a:r>
              <a:rPr lang="fr-FR" sz="850" b="0" strike="noStrike" spc="-26">
                <a:solidFill>
                  <a:srgbClr val="000000"/>
                </a:solidFill>
                <a:latin typeface="Verdana"/>
              </a:rPr>
              <a:t> </a:t>
            </a:r>
            <a:r>
              <a:rPr lang="fr-FR" sz="850" b="0" strike="noStrike" spc="-1">
                <a:solidFill>
                  <a:srgbClr val="000000"/>
                </a:solidFill>
                <a:latin typeface="Verdana"/>
              </a:rPr>
              <a:t>dispositif</a:t>
            </a:r>
            <a:r>
              <a:rPr lang="fr-FR" sz="850" b="0" strike="noStrike" spc="-12">
                <a:solidFill>
                  <a:srgbClr val="000000"/>
                </a:solidFill>
                <a:latin typeface="Verdana"/>
              </a:rPr>
              <a:t> </a:t>
            </a:r>
            <a:r>
              <a:rPr lang="fr-FR" sz="850" b="0" strike="noStrike" spc="-1">
                <a:solidFill>
                  <a:srgbClr val="000000"/>
                </a:solidFill>
                <a:latin typeface="Verdana"/>
              </a:rPr>
              <a:t>d’accompagnement</a:t>
            </a:r>
            <a:r>
              <a:rPr lang="fr-FR" sz="850" b="0" strike="noStrike" spc="-41">
                <a:solidFill>
                  <a:srgbClr val="000000"/>
                </a:solidFill>
                <a:latin typeface="Verdana"/>
              </a:rPr>
              <a:t> </a:t>
            </a:r>
            <a:r>
              <a:rPr lang="fr-FR" sz="850" b="0" strike="noStrike" spc="-1">
                <a:solidFill>
                  <a:srgbClr val="000000"/>
                </a:solidFill>
                <a:latin typeface="Verdana"/>
              </a:rPr>
              <a:t>pour</a:t>
            </a:r>
            <a:r>
              <a:rPr lang="fr-FR" sz="850" b="0" strike="noStrike" spc="-35">
                <a:solidFill>
                  <a:srgbClr val="000000"/>
                </a:solidFill>
                <a:latin typeface="Verdana"/>
              </a:rPr>
              <a:t> </a:t>
            </a:r>
            <a:r>
              <a:rPr lang="fr-FR" sz="850" b="0" strike="noStrike" spc="-1">
                <a:solidFill>
                  <a:srgbClr val="000000"/>
                </a:solidFill>
                <a:latin typeface="Verdana"/>
              </a:rPr>
              <a:t>l’apprentissage</a:t>
            </a:r>
            <a:r>
              <a:rPr lang="fr-FR" sz="850" b="0" strike="noStrike" spc="-12">
                <a:solidFill>
                  <a:srgbClr val="000000"/>
                </a:solidFill>
                <a:latin typeface="Verdana"/>
              </a:rPr>
              <a:t> </a:t>
            </a:r>
            <a:r>
              <a:rPr lang="fr-FR" sz="850" b="0" strike="noStrike" spc="-1">
                <a:solidFill>
                  <a:srgbClr val="000000"/>
                </a:solidFill>
                <a:latin typeface="Verdana"/>
              </a:rPr>
              <a:t>des</a:t>
            </a:r>
            <a:r>
              <a:rPr lang="fr-FR" sz="850" b="0" strike="noStrike" spc="-15">
                <a:solidFill>
                  <a:srgbClr val="000000"/>
                </a:solidFill>
                <a:latin typeface="Verdana"/>
              </a:rPr>
              <a:t> </a:t>
            </a:r>
            <a:r>
              <a:rPr lang="fr-FR" sz="850" b="0" strike="noStrike" spc="-12">
                <a:solidFill>
                  <a:srgbClr val="000000"/>
                </a:solidFill>
                <a:latin typeface="Verdana"/>
              </a:rPr>
              <a:t>langues</a:t>
            </a:r>
            <a:endParaRPr lang="fr-FR" sz="850" b="0" strike="noStrike" spc="-1">
              <a:solidFill>
                <a:srgbClr val="000000"/>
              </a:solidFill>
              <a:latin typeface="Calibri"/>
            </a:endParaRPr>
          </a:p>
          <a:p>
            <a:pPr marL="12600" indent="720">
              <a:lnSpc>
                <a:spcPct val="100000"/>
              </a:lnSpc>
              <a:spcBef>
                <a:spcPts val="96"/>
              </a:spcBef>
              <a:buNone/>
              <a:tabLst>
                <a:tab pos="0" algn="l"/>
              </a:tabLst>
            </a:pPr>
            <a:r>
              <a:rPr lang="fr-FR" sz="850" b="0" strike="noStrike" spc="-1">
                <a:solidFill>
                  <a:srgbClr val="000000"/>
                </a:solidFill>
                <a:latin typeface="Verdana"/>
              </a:rPr>
              <a:t>CLIL</a:t>
            </a:r>
            <a:r>
              <a:rPr lang="fr-FR" sz="850" b="0" strike="noStrike" spc="-46">
                <a:solidFill>
                  <a:srgbClr val="000000"/>
                </a:solidFill>
                <a:latin typeface="Verdana"/>
              </a:rPr>
              <a:t> </a:t>
            </a:r>
            <a:r>
              <a:rPr lang="fr-FR" sz="850" b="0" strike="noStrike" spc="-1">
                <a:solidFill>
                  <a:srgbClr val="000000"/>
                </a:solidFill>
                <a:latin typeface="Verdana"/>
              </a:rPr>
              <a:t>:</a:t>
            </a:r>
            <a:r>
              <a:rPr lang="fr-FR" sz="850" b="0" strike="noStrike" spc="-7">
                <a:solidFill>
                  <a:srgbClr val="000000"/>
                </a:solidFill>
                <a:latin typeface="Verdana"/>
              </a:rPr>
              <a:t> </a:t>
            </a:r>
            <a:r>
              <a:rPr lang="fr-FR" sz="850" b="0" strike="noStrike" spc="-1">
                <a:solidFill>
                  <a:srgbClr val="000000"/>
                </a:solidFill>
                <a:latin typeface="Verdana"/>
              </a:rPr>
              <a:t>Centre</a:t>
            </a:r>
            <a:r>
              <a:rPr lang="fr-FR" sz="850" b="0" strike="noStrike" spc="-15">
                <a:solidFill>
                  <a:srgbClr val="000000"/>
                </a:solidFill>
                <a:latin typeface="Verdana"/>
              </a:rPr>
              <a:t> </a:t>
            </a:r>
            <a:r>
              <a:rPr lang="fr-FR" sz="850" b="0" strike="noStrike" spc="-1">
                <a:solidFill>
                  <a:srgbClr val="000000"/>
                </a:solidFill>
                <a:latin typeface="Verdana"/>
              </a:rPr>
              <a:t>de langues</a:t>
            </a:r>
            <a:r>
              <a:rPr lang="fr-FR" sz="850" b="0" strike="noStrike" spc="-12">
                <a:solidFill>
                  <a:srgbClr val="000000"/>
                </a:solidFill>
                <a:latin typeface="Verdana"/>
              </a:rPr>
              <a:t> </a:t>
            </a:r>
            <a:r>
              <a:rPr lang="fr-FR" sz="850" b="0" strike="noStrike" spc="-1">
                <a:solidFill>
                  <a:srgbClr val="000000"/>
                </a:solidFill>
                <a:latin typeface="Verdana"/>
              </a:rPr>
              <a:t>de</a:t>
            </a:r>
            <a:r>
              <a:rPr lang="fr-FR" sz="850" b="0" strike="noStrike" spc="-15">
                <a:solidFill>
                  <a:srgbClr val="000000"/>
                </a:solidFill>
                <a:latin typeface="Verdana"/>
              </a:rPr>
              <a:t> </a:t>
            </a:r>
            <a:r>
              <a:rPr lang="fr-FR" sz="850" b="0" strike="noStrike" spc="-1">
                <a:solidFill>
                  <a:srgbClr val="000000"/>
                </a:solidFill>
                <a:latin typeface="Verdana"/>
              </a:rPr>
              <a:t>l’Université</a:t>
            </a:r>
            <a:r>
              <a:rPr lang="fr-FR" sz="850" b="0" strike="noStrike" spc="18">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Lille</a:t>
            </a:r>
            <a:endParaRPr lang="fr-FR" sz="850" b="0" strike="noStrike" spc="-1">
              <a:solidFill>
                <a:srgbClr val="000000"/>
              </a:solidFill>
              <a:latin typeface="Calibri"/>
            </a:endParaRPr>
          </a:p>
          <a:p>
            <a:pPr marL="12600" indent="720">
              <a:lnSpc>
                <a:spcPct val="100000"/>
              </a:lnSpc>
              <a:spcBef>
                <a:spcPts val="111"/>
              </a:spcBef>
              <a:buNone/>
              <a:tabLst>
                <a:tab pos="0" algn="l"/>
              </a:tabLst>
            </a:pPr>
            <a:r>
              <a:rPr lang="fr-FR" sz="850" b="0" strike="noStrike" spc="-1">
                <a:solidFill>
                  <a:srgbClr val="000000"/>
                </a:solidFill>
                <a:latin typeface="Verdana"/>
              </a:rPr>
              <a:t>Les</a:t>
            </a:r>
            <a:r>
              <a:rPr lang="fr-FR" sz="850" b="0" strike="noStrike" spc="-32">
                <a:solidFill>
                  <a:srgbClr val="000000"/>
                </a:solidFill>
                <a:latin typeface="Verdana"/>
              </a:rPr>
              <a:t> </a:t>
            </a:r>
            <a:r>
              <a:rPr lang="fr-FR" sz="850" b="0" strike="noStrike" spc="-1">
                <a:solidFill>
                  <a:srgbClr val="000000"/>
                </a:solidFill>
                <a:latin typeface="Verdana"/>
              </a:rPr>
              <a:t>services</a:t>
            </a:r>
            <a:r>
              <a:rPr lang="fr-FR" sz="850" b="0" strike="noStrike" spc="-32">
                <a:solidFill>
                  <a:srgbClr val="000000"/>
                </a:solidFill>
                <a:latin typeface="Verdana"/>
              </a:rPr>
              <a:t> </a:t>
            </a:r>
            <a:r>
              <a:rPr lang="fr-FR" sz="850" b="0" strike="noStrike" spc="-1">
                <a:solidFill>
                  <a:srgbClr val="000000"/>
                </a:solidFill>
                <a:latin typeface="Verdana"/>
              </a:rPr>
              <a:t>numériques</a:t>
            </a:r>
            <a:r>
              <a:rPr lang="fr-FR" sz="850" b="0" strike="noStrike" spc="-15">
                <a:solidFill>
                  <a:srgbClr val="000000"/>
                </a:solidFill>
                <a:latin typeface="Verdana"/>
              </a:rPr>
              <a:t> </a:t>
            </a:r>
            <a:r>
              <a:rPr lang="fr-FR" sz="850" b="0" strike="noStrike" spc="-12">
                <a:solidFill>
                  <a:srgbClr val="000000"/>
                </a:solidFill>
                <a:latin typeface="Verdana"/>
              </a:rPr>
              <a:t>incontournables</a:t>
            </a:r>
            <a:endParaRPr lang="fr-FR" sz="850" b="0" strike="noStrike" spc="-1">
              <a:solidFill>
                <a:srgbClr val="000000"/>
              </a:solidFill>
              <a:latin typeface="Calibri"/>
            </a:endParaRPr>
          </a:p>
          <a:p>
            <a:pPr marL="12600" indent="720">
              <a:lnSpc>
                <a:spcPct val="100000"/>
              </a:lnSpc>
              <a:spcBef>
                <a:spcPts val="96"/>
              </a:spcBef>
              <a:buNone/>
              <a:tabLst>
                <a:tab pos="0" algn="l"/>
              </a:tabLst>
            </a:pPr>
            <a:r>
              <a:rPr lang="fr-FR" sz="850" b="0" strike="noStrike" spc="-1">
                <a:solidFill>
                  <a:srgbClr val="000000"/>
                </a:solidFill>
                <a:latin typeface="Verdana"/>
              </a:rPr>
              <a:t>La</a:t>
            </a:r>
            <a:r>
              <a:rPr lang="fr-FR" sz="850" b="0" strike="noStrike" spc="-21">
                <a:solidFill>
                  <a:srgbClr val="000000"/>
                </a:solidFill>
                <a:latin typeface="Verdana"/>
              </a:rPr>
              <a:t> </a:t>
            </a:r>
            <a:r>
              <a:rPr lang="fr-FR" sz="850" b="0" strike="noStrike" spc="-1">
                <a:solidFill>
                  <a:srgbClr val="000000"/>
                </a:solidFill>
                <a:latin typeface="Verdana"/>
              </a:rPr>
              <a:t>Maison</a:t>
            </a:r>
            <a:r>
              <a:rPr lang="fr-FR" sz="850" b="0" strike="noStrike" spc="-26">
                <a:solidFill>
                  <a:srgbClr val="000000"/>
                </a:solidFill>
                <a:latin typeface="Verdana"/>
              </a:rPr>
              <a:t> </a:t>
            </a:r>
            <a:r>
              <a:rPr lang="fr-FR" sz="850" b="0" strike="noStrike" spc="-1">
                <a:solidFill>
                  <a:srgbClr val="000000"/>
                </a:solidFill>
                <a:latin typeface="Verdana"/>
              </a:rPr>
              <a:t>de</a:t>
            </a:r>
            <a:r>
              <a:rPr lang="fr-FR" sz="850" b="0" strike="noStrike" spc="-7">
                <a:solidFill>
                  <a:srgbClr val="000000"/>
                </a:solidFill>
                <a:latin typeface="Verdana"/>
              </a:rPr>
              <a:t> </a:t>
            </a:r>
            <a:r>
              <a:rPr lang="fr-FR" sz="850" b="0" strike="noStrike" spc="-1">
                <a:solidFill>
                  <a:srgbClr val="000000"/>
                </a:solidFill>
                <a:latin typeface="Verdana"/>
              </a:rPr>
              <a:t>la</a:t>
            </a:r>
            <a:r>
              <a:rPr lang="fr-FR" sz="850" b="0" strike="noStrike" spc="-7">
                <a:solidFill>
                  <a:srgbClr val="000000"/>
                </a:solidFill>
                <a:latin typeface="Verdana"/>
              </a:rPr>
              <a:t> </a:t>
            </a:r>
            <a:r>
              <a:rPr lang="fr-FR" sz="850" b="0" strike="noStrike" spc="-1">
                <a:solidFill>
                  <a:srgbClr val="000000"/>
                </a:solidFill>
                <a:latin typeface="Verdana"/>
              </a:rPr>
              <a:t>Médiation :</a:t>
            </a:r>
            <a:r>
              <a:rPr lang="fr-FR" sz="850" b="0" strike="noStrike" spc="-15">
                <a:solidFill>
                  <a:srgbClr val="000000"/>
                </a:solidFill>
                <a:latin typeface="Verdana"/>
              </a:rPr>
              <a:t> </a:t>
            </a:r>
            <a:r>
              <a:rPr lang="fr-FR" sz="850" b="0" strike="noStrike" spc="-1">
                <a:solidFill>
                  <a:srgbClr val="000000"/>
                </a:solidFill>
                <a:latin typeface="Verdana"/>
              </a:rPr>
              <a:t>informer</a:t>
            </a:r>
            <a:r>
              <a:rPr lang="fr-FR" sz="850" b="0" strike="noStrike" spc="-7">
                <a:solidFill>
                  <a:srgbClr val="000000"/>
                </a:solidFill>
                <a:latin typeface="Verdana"/>
              </a:rPr>
              <a:t> </a:t>
            </a:r>
            <a:r>
              <a:rPr lang="fr-FR" sz="850" b="0" strike="noStrike" spc="-1">
                <a:solidFill>
                  <a:srgbClr val="000000"/>
                </a:solidFill>
                <a:latin typeface="Verdana"/>
              </a:rPr>
              <a:t>et</a:t>
            </a:r>
            <a:r>
              <a:rPr lang="fr-FR" sz="850" b="0" strike="noStrike" spc="4">
                <a:solidFill>
                  <a:srgbClr val="000000"/>
                </a:solidFill>
                <a:latin typeface="Verdana"/>
              </a:rPr>
              <a:t> </a:t>
            </a:r>
            <a:r>
              <a:rPr lang="fr-FR" sz="850" b="0" strike="noStrike" spc="-12">
                <a:solidFill>
                  <a:srgbClr val="000000"/>
                </a:solidFill>
                <a:latin typeface="Verdana"/>
              </a:rPr>
              <a:t>prévenir</a:t>
            </a:r>
            <a:endParaRPr lang="fr-FR" sz="850" b="0" strike="noStrike" spc="-1">
              <a:solidFill>
                <a:srgbClr val="000000"/>
              </a:solidFill>
              <a:latin typeface="Calibri"/>
            </a:endParaRPr>
          </a:p>
          <a:p>
            <a:pPr marL="12600" indent="720">
              <a:lnSpc>
                <a:spcPts val="1131"/>
              </a:lnSpc>
              <a:spcBef>
                <a:spcPts val="45"/>
              </a:spcBef>
              <a:buNone/>
              <a:tabLst>
                <a:tab pos="0" algn="l"/>
              </a:tabLst>
            </a:pPr>
            <a:r>
              <a:rPr lang="fr-FR" sz="850" b="0" strike="noStrike" spc="-1">
                <a:solidFill>
                  <a:srgbClr val="000000"/>
                </a:solidFill>
                <a:latin typeface="Verdana"/>
              </a:rPr>
              <a:t>Les</a:t>
            </a:r>
            <a:r>
              <a:rPr lang="fr-FR" sz="850" b="0" strike="noStrike" spc="-15">
                <a:solidFill>
                  <a:srgbClr val="000000"/>
                </a:solidFill>
                <a:latin typeface="Verdana"/>
              </a:rPr>
              <a:t> </a:t>
            </a:r>
            <a:r>
              <a:rPr lang="fr-FR" sz="850" b="0" strike="noStrike" spc="-1">
                <a:solidFill>
                  <a:srgbClr val="000000"/>
                </a:solidFill>
                <a:latin typeface="Verdana"/>
              </a:rPr>
              <a:t>associations</a:t>
            </a:r>
            <a:r>
              <a:rPr lang="fr-FR" sz="850" b="0" strike="noStrike" spc="-35">
                <a:solidFill>
                  <a:srgbClr val="000000"/>
                </a:solidFill>
                <a:latin typeface="Verdana"/>
              </a:rPr>
              <a:t> </a:t>
            </a:r>
            <a:r>
              <a:rPr lang="fr-FR" sz="850" b="0" strike="noStrike" spc="-1">
                <a:solidFill>
                  <a:srgbClr val="000000"/>
                </a:solidFill>
                <a:latin typeface="Verdana"/>
              </a:rPr>
              <a:t>étudiantes de</a:t>
            </a:r>
            <a:r>
              <a:rPr lang="fr-FR" sz="850" b="0" strike="noStrike" spc="-15">
                <a:solidFill>
                  <a:srgbClr val="000000"/>
                </a:solidFill>
                <a:latin typeface="Verdana"/>
              </a:rPr>
              <a:t> </a:t>
            </a:r>
            <a:r>
              <a:rPr lang="fr-FR" sz="850" b="0" strike="noStrike" spc="-1">
                <a:solidFill>
                  <a:srgbClr val="000000"/>
                </a:solidFill>
                <a:latin typeface="Verdana"/>
              </a:rPr>
              <a:t>la</a:t>
            </a:r>
            <a:r>
              <a:rPr lang="fr-FR" sz="850" b="0" strike="noStrike" spc="4">
                <a:solidFill>
                  <a:srgbClr val="000000"/>
                </a:solidFill>
                <a:latin typeface="Verdana"/>
              </a:rPr>
              <a:t> </a:t>
            </a:r>
            <a:r>
              <a:rPr lang="fr-FR" sz="850" b="0" strike="noStrike" spc="-1">
                <a:solidFill>
                  <a:srgbClr val="000000"/>
                </a:solidFill>
                <a:latin typeface="Verdana"/>
              </a:rPr>
              <a:t>Faculté</a:t>
            </a:r>
            <a:r>
              <a:rPr lang="fr-FR" sz="850" b="0" strike="noStrike" spc="-21">
                <a:solidFill>
                  <a:srgbClr val="000000"/>
                </a:solidFill>
                <a:latin typeface="Verdana"/>
              </a:rPr>
              <a:t> </a:t>
            </a:r>
            <a:r>
              <a:rPr lang="fr-FR" sz="850" b="0" strike="noStrike" spc="-1">
                <a:solidFill>
                  <a:srgbClr val="000000"/>
                </a:solidFill>
                <a:latin typeface="Verdana"/>
              </a:rPr>
              <a:t>en rapport</a:t>
            </a:r>
            <a:r>
              <a:rPr lang="fr-FR" sz="850" b="0" strike="noStrike" spc="-26">
                <a:solidFill>
                  <a:srgbClr val="000000"/>
                </a:solidFill>
                <a:latin typeface="Verdana"/>
              </a:rPr>
              <a:t> </a:t>
            </a:r>
            <a:r>
              <a:rPr lang="fr-FR" sz="850" b="0" strike="noStrike" spc="-1">
                <a:solidFill>
                  <a:srgbClr val="000000"/>
                </a:solidFill>
                <a:latin typeface="Verdana"/>
              </a:rPr>
              <a:t>avec</a:t>
            </a:r>
            <a:r>
              <a:rPr lang="fr-FR" sz="850" b="0" strike="noStrike" spc="-12">
                <a:solidFill>
                  <a:srgbClr val="000000"/>
                </a:solidFill>
                <a:latin typeface="Verdana"/>
              </a:rPr>
              <a:t> </a:t>
            </a:r>
            <a:r>
              <a:rPr lang="fr-FR" sz="850" b="0" strike="noStrike" spc="-1">
                <a:solidFill>
                  <a:srgbClr val="000000"/>
                </a:solidFill>
                <a:latin typeface="Verdana"/>
              </a:rPr>
              <a:t>les mondes</a:t>
            </a:r>
            <a:r>
              <a:rPr lang="fr-FR" sz="850" b="0" strike="noStrike" spc="-26">
                <a:solidFill>
                  <a:srgbClr val="000000"/>
                </a:solidFill>
                <a:latin typeface="Verdana"/>
              </a:rPr>
              <a:t> </a:t>
            </a:r>
            <a:r>
              <a:rPr lang="fr-FR" sz="850" b="0" strike="noStrike" spc="-12">
                <a:solidFill>
                  <a:srgbClr val="000000"/>
                </a:solidFill>
                <a:latin typeface="Verdana"/>
              </a:rPr>
              <a:t>anciens </a:t>
            </a:r>
            <a:r>
              <a:rPr lang="fr-FR" sz="850" b="0" strike="noStrike" spc="-1">
                <a:solidFill>
                  <a:srgbClr val="000000"/>
                </a:solidFill>
                <a:latin typeface="Verdana"/>
              </a:rPr>
              <a:t>Se</a:t>
            </a:r>
            <a:r>
              <a:rPr lang="fr-FR" sz="850" b="0" strike="noStrike" spc="-12">
                <a:solidFill>
                  <a:srgbClr val="000000"/>
                </a:solidFill>
                <a:latin typeface="Verdana"/>
              </a:rPr>
              <a:t> </a:t>
            </a:r>
            <a:r>
              <a:rPr lang="fr-FR" sz="850" b="0" strike="noStrike" spc="-1">
                <a:solidFill>
                  <a:srgbClr val="000000"/>
                </a:solidFill>
                <a:latin typeface="Verdana"/>
              </a:rPr>
              <a:t>repérer</a:t>
            </a:r>
            <a:r>
              <a:rPr lang="fr-FR" sz="850" b="0" strike="noStrike" spc="32">
                <a:solidFill>
                  <a:srgbClr val="000000"/>
                </a:solidFill>
                <a:latin typeface="Verdana"/>
              </a:rPr>
              <a:t> </a:t>
            </a:r>
            <a:r>
              <a:rPr lang="fr-FR" sz="850" b="0" strike="noStrike" spc="-1">
                <a:solidFill>
                  <a:srgbClr val="000000"/>
                </a:solidFill>
                <a:latin typeface="Verdana"/>
              </a:rPr>
              <a:t>à</a:t>
            </a:r>
            <a:r>
              <a:rPr lang="fr-FR" sz="850" b="0" strike="noStrike" spc="9">
                <a:solidFill>
                  <a:srgbClr val="000000"/>
                </a:solidFill>
                <a:latin typeface="Verdana"/>
              </a:rPr>
              <a:t> </a:t>
            </a:r>
            <a:r>
              <a:rPr lang="fr-FR" sz="850" b="0" strike="noStrike" spc="-12">
                <a:solidFill>
                  <a:srgbClr val="000000"/>
                </a:solidFill>
                <a:latin typeface="Verdana"/>
              </a:rPr>
              <a:t>Pont-de-</a:t>
            </a:r>
            <a:r>
              <a:rPr lang="fr-FR" sz="850" b="0" strike="noStrike" spc="-21">
                <a:solidFill>
                  <a:srgbClr val="000000"/>
                </a:solidFill>
                <a:latin typeface="Verdana"/>
              </a:rPr>
              <a:t>Bois</a:t>
            </a:r>
            <a:endParaRPr lang="fr-FR" sz="850" b="0" strike="noStrike" spc="-1">
              <a:solidFill>
                <a:srgbClr val="000000"/>
              </a:solidFill>
              <a:latin typeface="Calibri"/>
            </a:endParaRPr>
          </a:p>
          <a:p>
            <a:pPr marL="12600" indent="720">
              <a:lnSpc>
                <a:spcPct val="100000"/>
              </a:lnSpc>
              <a:spcBef>
                <a:spcPts val="34"/>
              </a:spcBef>
              <a:buNone/>
              <a:tabLst>
                <a:tab pos="0" algn="l"/>
              </a:tabLst>
            </a:pPr>
            <a:r>
              <a:rPr lang="fr-FR" sz="850" b="0" strike="noStrike" spc="-1">
                <a:solidFill>
                  <a:srgbClr val="000000"/>
                </a:solidFill>
                <a:latin typeface="Verdana"/>
              </a:rPr>
              <a:t>Contacts</a:t>
            </a:r>
            <a:r>
              <a:rPr lang="fr-FR" sz="850" b="0" strike="noStrike" spc="-46">
                <a:solidFill>
                  <a:srgbClr val="000000"/>
                </a:solidFill>
                <a:latin typeface="Verdana"/>
              </a:rPr>
              <a:t> </a:t>
            </a:r>
            <a:r>
              <a:rPr lang="fr-FR" sz="850" b="0" strike="noStrike" spc="-1">
                <a:solidFill>
                  <a:srgbClr val="000000"/>
                </a:solidFill>
                <a:latin typeface="Verdana"/>
              </a:rPr>
              <a:t>Université</a:t>
            </a:r>
            <a:r>
              <a:rPr lang="fr-FR" sz="850" b="0" strike="noStrike" spc="12">
                <a:solidFill>
                  <a:srgbClr val="000000"/>
                </a:solidFill>
                <a:latin typeface="Verdana"/>
              </a:rPr>
              <a:t> </a:t>
            </a:r>
            <a:r>
              <a:rPr lang="fr-FR" sz="850" b="0" strike="noStrike" spc="-1">
                <a:solidFill>
                  <a:srgbClr val="000000"/>
                </a:solidFill>
                <a:latin typeface="Verdana"/>
              </a:rPr>
              <a:t>de</a:t>
            </a:r>
            <a:r>
              <a:rPr lang="fr-FR" sz="850" b="0" strike="noStrike" spc="-12">
                <a:solidFill>
                  <a:srgbClr val="000000"/>
                </a:solidFill>
                <a:latin typeface="Verdana"/>
              </a:rPr>
              <a:t> </a:t>
            </a:r>
            <a:r>
              <a:rPr lang="fr-FR" sz="850" b="0" strike="noStrike" spc="-21">
                <a:solidFill>
                  <a:srgbClr val="000000"/>
                </a:solidFill>
                <a:latin typeface="Verdana"/>
              </a:rPr>
              <a:t>Lille</a:t>
            </a:r>
            <a:endParaRPr lang="fr-FR" sz="850" b="0" strike="noStrike" spc="-1">
              <a:solidFill>
                <a:srgbClr val="000000"/>
              </a:solidFill>
              <a:latin typeface="Calibri"/>
            </a:endParaRPr>
          </a:p>
        </p:txBody>
      </p:sp>
      <p:sp>
        <p:nvSpPr>
          <p:cNvPr id="136" name="object 7"/>
          <p:cNvSpPr/>
          <p:nvPr/>
        </p:nvSpPr>
        <p:spPr>
          <a:xfrm>
            <a:off x="543960" y="2475360"/>
            <a:ext cx="1328760" cy="3178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2000" b="0" strike="noStrike" spc="-12">
                <a:solidFill>
                  <a:srgbClr val="6157EC"/>
                </a:solidFill>
                <a:latin typeface="Verdana"/>
              </a:rPr>
              <a:t>Sommaire</a:t>
            </a:r>
            <a:endParaRPr lang="fr-FR" sz="2000" b="0" strike="noStrike" spc="-1">
              <a:solidFill>
                <a:srgbClr val="000000"/>
              </a:solidFill>
              <a:latin typeface="Calibri"/>
            </a:endParaRPr>
          </a:p>
        </p:txBody>
      </p:sp>
      <p:pic>
        <p:nvPicPr>
          <p:cNvPr id="137" name="object 8"/>
          <p:cNvPicPr/>
          <p:nvPr/>
        </p:nvPicPr>
        <p:blipFill>
          <a:blip r:embed="rId2"/>
          <a:stretch/>
        </p:blipFill>
        <p:spPr>
          <a:xfrm>
            <a:off x="5036760" y="7560"/>
            <a:ext cx="1728000" cy="1186920"/>
          </a:xfrm>
          <a:prstGeom prst="rect">
            <a:avLst/>
          </a:prstGeom>
          <a:ln w="0">
            <a:noFill/>
          </a:ln>
        </p:spPr>
      </p:pic>
      <p:pic>
        <p:nvPicPr>
          <p:cNvPr id="138" name="object 9"/>
          <p:cNvPicPr/>
          <p:nvPr/>
        </p:nvPicPr>
        <p:blipFill>
          <a:blip r:embed="rId3"/>
          <a:stretch/>
        </p:blipFill>
        <p:spPr>
          <a:xfrm>
            <a:off x="7079040" y="7560"/>
            <a:ext cx="2064600" cy="1182240"/>
          </a:xfrm>
          <a:prstGeom prst="rect">
            <a:avLst/>
          </a:prstGeom>
          <a:ln w="0">
            <a:noFill/>
          </a:ln>
        </p:spPr>
      </p:pic>
      <p:pic>
        <p:nvPicPr>
          <p:cNvPr id="139" name="object 10"/>
          <p:cNvPicPr/>
          <p:nvPr/>
        </p:nvPicPr>
        <p:blipFill>
          <a:blip r:embed="rId4"/>
          <a:stretch/>
        </p:blipFill>
        <p:spPr>
          <a:xfrm>
            <a:off x="2356200" y="0"/>
            <a:ext cx="2436480" cy="1194480"/>
          </a:xfrm>
          <a:prstGeom prst="rect">
            <a:avLst/>
          </a:prstGeom>
          <a:ln w="0">
            <a:noFill/>
          </a:ln>
        </p:spPr>
      </p:pic>
      <p:sp>
        <p:nvSpPr>
          <p:cNvPr id="140" name="object 11"/>
          <p:cNvSpPr/>
          <p:nvPr/>
        </p:nvSpPr>
        <p:spPr>
          <a:xfrm>
            <a:off x="215280" y="6152760"/>
            <a:ext cx="1923840" cy="470880"/>
          </a:xfrm>
          <a:prstGeom prst="rect">
            <a:avLst/>
          </a:prstGeom>
          <a:noFill/>
          <a:ln w="0">
            <a:noFill/>
          </a:ln>
        </p:spPr>
        <p:style>
          <a:lnRef idx="0">
            <a:scrgbClr r="0" g="0" b="0"/>
          </a:lnRef>
          <a:fillRef idx="0">
            <a:scrgbClr r="0" g="0" b="0"/>
          </a:fillRef>
          <a:effectRef idx="0">
            <a:scrgbClr r="0" g="0" b="0"/>
          </a:effectRef>
          <a:fontRef idx="minor"/>
        </p:style>
        <p:txBody>
          <a:bodyPr lIns="0" tIns="9360" rIns="0" bIns="0" anchor="t">
            <a:spAutoFit/>
          </a:bodyPr>
          <a:lstStyle/>
          <a:p>
            <a:pPr marL="12600" indent="127800">
              <a:lnSpc>
                <a:spcPct val="101000"/>
              </a:lnSpc>
              <a:spcBef>
                <a:spcPts val="74"/>
              </a:spcBef>
              <a:buNone/>
              <a:tabLst>
                <a:tab pos="0" algn="l"/>
              </a:tabLst>
            </a:pPr>
            <a:r>
              <a:rPr lang="fr-FR" sz="1200" b="0" strike="noStrike" spc="-21">
                <a:solidFill>
                  <a:srgbClr val="000000"/>
                </a:solidFill>
                <a:latin typeface="Apple Symbols"/>
              </a:rPr>
              <a:t>⚑</a:t>
            </a:r>
            <a:r>
              <a:rPr lang="fr-FR" sz="1200" b="0" strike="noStrike" spc="-92">
                <a:solidFill>
                  <a:srgbClr val="000000"/>
                </a:solidFill>
                <a:latin typeface="Apple Symbols"/>
              </a:rPr>
              <a:t> </a:t>
            </a:r>
            <a:r>
              <a:rPr lang="fr-FR" sz="900" b="0" i="1" strike="noStrike" spc="-1">
                <a:solidFill>
                  <a:srgbClr val="000000"/>
                </a:solidFill>
                <a:latin typeface="Verdana"/>
              </a:rPr>
              <a:t>Ce</a:t>
            </a:r>
            <a:r>
              <a:rPr lang="fr-FR" sz="900" b="0" i="1" strike="noStrike" spc="-21">
                <a:solidFill>
                  <a:srgbClr val="000000"/>
                </a:solidFill>
                <a:latin typeface="Verdana"/>
              </a:rPr>
              <a:t> </a:t>
            </a:r>
            <a:r>
              <a:rPr lang="fr-FR" sz="900" b="0" i="1" strike="noStrike" spc="-1">
                <a:solidFill>
                  <a:srgbClr val="000000"/>
                </a:solidFill>
                <a:latin typeface="Verdana"/>
              </a:rPr>
              <a:t>guide</a:t>
            </a:r>
            <a:r>
              <a:rPr lang="fr-FR" sz="900" b="0" i="1" strike="noStrike" spc="-12">
                <a:solidFill>
                  <a:srgbClr val="000000"/>
                </a:solidFill>
                <a:latin typeface="Verdana"/>
              </a:rPr>
              <a:t> </a:t>
            </a:r>
            <a:r>
              <a:rPr lang="fr-FR" sz="900" b="0" i="1" strike="noStrike" spc="-1">
                <a:solidFill>
                  <a:srgbClr val="000000"/>
                </a:solidFill>
                <a:latin typeface="Verdana"/>
              </a:rPr>
              <a:t>peut</a:t>
            </a:r>
            <a:r>
              <a:rPr lang="fr-FR" sz="900" b="0" i="1" strike="noStrike" spc="-7">
                <a:solidFill>
                  <a:srgbClr val="000000"/>
                </a:solidFill>
                <a:latin typeface="Verdana"/>
              </a:rPr>
              <a:t> </a:t>
            </a:r>
            <a:r>
              <a:rPr lang="fr-FR" sz="900" b="0" i="1" strike="noStrike" spc="-1">
                <a:solidFill>
                  <a:srgbClr val="000000"/>
                </a:solidFill>
                <a:latin typeface="Verdana"/>
              </a:rPr>
              <a:t>faire</a:t>
            </a:r>
            <a:r>
              <a:rPr lang="fr-FR" sz="900" b="0" i="1" strike="noStrike" spc="-12">
                <a:solidFill>
                  <a:srgbClr val="000000"/>
                </a:solidFill>
                <a:latin typeface="Verdana"/>
              </a:rPr>
              <a:t> l’objet </a:t>
            </a:r>
            <a:r>
              <a:rPr lang="fr-FR" sz="900" b="0" i="1" strike="noStrike" spc="-1">
                <a:solidFill>
                  <a:srgbClr val="000000"/>
                </a:solidFill>
                <a:latin typeface="Verdana"/>
              </a:rPr>
              <a:t>d’aménagements</a:t>
            </a:r>
            <a:r>
              <a:rPr lang="fr-FR" sz="900" b="0" i="1" strike="noStrike" spc="-35">
                <a:solidFill>
                  <a:srgbClr val="000000"/>
                </a:solidFill>
                <a:latin typeface="Verdana"/>
              </a:rPr>
              <a:t> </a:t>
            </a:r>
            <a:r>
              <a:rPr lang="fr-FR" sz="900" b="0" i="1" strike="noStrike" spc="-1">
                <a:solidFill>
                  <a:srgbClr val="000000"/>
                </a:solidFill>
                <a:latin typeface="Verdana"/>
              </a:rPr>
              <a:t>durant</a:t>
            </a:r>
            <a:r>
              <a:rPr lang="fr-FR" sz="900" b="0" i="1" strike="noStrike" spc="-15">
                <a:solidFill>
                  <a:srgbClr val="000000"/>
                </a:solidFill>
                <a:latin typeface="Verdana"/>
              </a:rPr>
              <a:t> </a:t>
            </a:r>
            <a:r>
              <a:rPr lang="fr-FR" sz="900" b="0" i="1" strike="noStrike" spc="-12">
                <a:solidFill>
                  <a:srgbClr val="000000"/>
                </a:solidFill>
                <a:latin typeface="Verdana"/>
              </a:rPr>
              <a:t>l’année.</a:t>
            </a:r>
            <a:endParaRPr lang="fr-FR" sz="900" b="0" strike="noStrike" spc="-1">
              <a:solidFill>
                <a:srgbClr val="000000"/>
              </a:solidFill>
              <a:latin typeface="Calibri"/>
            </a:endParaRPr>
          </a:p>
        </p:txBody>
      </p:sp>
      <p:sp>
        <p:nvSpPr>
          <p:cNvPr id="141" name="object 12"/>
          <p:cNvSpPr/>
          <p:nvPr/>
        </p:nvSpPr>
        <p:spPr>
          <a:xfrm>
            <a:off x="8333280" y="6427080"/>
            <a:ext cx="10260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60">
                <a:solidFill>
                  <a:srgbClr val="888888"/>
                </a:solidFill>
                <a:latin typeface="Arial"/>
              </a:rPr>
              <a:t>1</a:t>
            </a:r>
            <a:endParaRPr lang="fr-FR" sz="1200" b="0" strike="noStrike" spc="-1">
              <a:solidFill>
                <a:srgbClr val="000000"/>
              </a:solidFill>
              <a:latin typeface="Calibri"/>
            </a:endParaRPr>
          </a:p>
        </p:txBody>
      </p:sp>
      <p:sp>
        <p:nvSpPr>
          <p:cNvPr id="142" name="object 13"/>
          <p:cNvSpPr/>
          <p:nvPr/>
        </p:nvSpPr>
        <p:spPr>
          <a:xfrm>
            <a:off x="2345400" y="1283040"/>
            <a:ext cx="360" cy="5256000"/>
          </a:xfrm>
          <a:custGeom>
            <a:avLst/>
            <a:gdLst>
              <a:gd name="textAreaLeft" fmla="*/ 0 w 360"/>
              <a:gd name="textAreaRight" fmla="*/ 720 w 360"/>
              <a:gd name="textAreaTop" fmla="*/ 0 h 5256000"/>
              <a:gd name="textAreaBottom" fmla="*/ 5256360 h 5256000"/>
            </a:gdLst>
            <a:ahLst/>
            <a:cxnLst/>
            <a:rect l="textAreaLeft" t="textAreaTop" r="textAreaRight" b="textAreaBottom"/>
            <a:pathLst>
              <a:path h="5256530">
                <a:moveTo>
                  <a:pt x="0" y="0"/>
                </a:moveTo>
                <a:lnTo>
                  <a:pt x="0" y="5256212"/>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143" name="object 14"/>
          <p:cNvPicPr/>
          <p:nvPr/>
        </p:nvPicPr>
        <p:blipFill>
          <a:blip r:embed="rId5"/>
          <a:stretch/>
        </p:blipFill>
        <p:spPr>
          <a:xfrm>
            <a:off x="127080" y="72720"/>
            <a:ext cx="1869480" cy="32580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 name="PlaceHolder 1"/>
          <p:cNvSpPr>
            <a:spLocks noGrp="1"/>
          </p:cNvSpPr>
          <p:nvPr>
            <p:ph type="sldNum" idx="19"/>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17</a:t>
            </a:r>
            <a:endParaRPr lang="fr-FR" sz="1200" b="0" strike="noStrike" spc="-1">
              <a:solidFill>
                <a:srgbClr val="000000"/>
              </a:solidFill>
              <a:latin typeface="Calibri"/>
            </a:endParaRPr>
          </a:p>
        </p:txBody>
      </p:sp>
      <p:sp>
        <p:nvSpPr>
          <p:cNvPr id="280" name="object 2"/>
          <p:cNvSpPr/>
          <p:nvPr/>
        </p:nvSpPr>
        <p:spPr>
          <a:xfrm>
            <a:off x="354960" y="1430640"/>
            <a:ext cx="7872840" cy="34052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
                <a:solidFill>
                  <a:srgbClr val="6157EC"/>
                </a:solidFill>
                <a:latin typeface="Verdana"/>
              </a:rPr>
              <a:t>Langues</a:t>
            </a:r>
            <a:r>
              <a:rPr lang="fr-FR" sz="1100" b="1" strike="noStrike" spc="-32">
                <a:solidFill>
                  <a:srgbClr val="6157EC"/>
                </a:solidFill>
                <a:latin typeface="Verdana"/>
              </a:rPr>
              <a:t> </a:t>
            </a:r>
            <a:r>
              <a:rPr lang="fr-FR" sz="1100" b="1" strike="noStrike" spc="-1">
                <a:solidFill>
                  <a:srgbClr val="6157EC"/>
                </a:solidFill>
                <a:latin typeface="Verdana"/>
              </a:rPr>
              <a:t>et</a:t>
            </a:r>
            <a:r>
              <a:rPr lang="fr-FR" sz="1100" b="1" strike="noStrike" spc="-12">
                <a:solidFill>
                  <a:srgbClr val="6157EC"/>
                </a:solidFill>
                <a:latin typeface="Verdana"/>
              </a:rPr>
              <a:t> </a:t>
            </a:r>
            <a:r>
              <a:rPr lang="fr-FR" sz="1100" b="1" strike="noStrike" spc="-1">
                <a:solidFill>
                  <a:srgbClr val="6157EC"/>
                </a:solidFill>
                <a:latin typeface="Verdana"/>
              </a:rPr>
              <a:t>cultures</a:t>
            </a:r>
            <a:r>
              <a:rPr lang="fr-FR" sz="1100" b="1" strike="noStrike" spc="-26">
                <a:solidFill>
                  <a:srgbClr val="6157EC"/>
                </a:solidFill>
                <a:latin typeface="Verdana"/>
              </a:rPr>
              <a:t> </a:t>
            </a:r>
            <a:r>
              <a:rPr lang="fr-FR" sz="1100" b="1" strike="noStrike" spc="-12">
                <a:solidFill>
                  <a:srgbClr val="6157EC"/>
                </a:solidFill>
                <a:latin typeface="Verdana"/>
              </a:rPr>
              <a:t>antiques</a:t>
            </a:r>
            <a:endParaRPr lang="fr-FR" sz="1100" b="0" strike="noStrike" spc="-1">
              <a:solidFill>
                <a:srgbClr val="000000"/>
              </a:solidFill>
              <a:latin typeface="Calibri"/>
            </a:endParaRPr>
          </a:p>
          <a:p>
            <a:pPr marL="12600">
              <a:lnSpc>
                <a:spcPct val="100000"/>
              </a:lnSpc>
              <a:spcBef>
                <a:spcPts val="11"/>
              </a:spcBef>
              <a:buNone/>
            </a:pPr>
            <a:endParaRPr lang="fr-FR" sz="1400" b="0" strike="noStrike" spc="-1">
              <a:solidFill>
                <a:srgbClr val="000000"/>
              </a:solidFill>
              <a:latin typeface="Calibri"/>
            </a:endParaRPr>
          </a:p>
          <a:p>
            <a:pPr marL="184680" indent="-172800">
              <a:lnSpc>
                <a:spcPct val="100000"/>
              </a:lnSpc>
              <a:buClr>
                <a:srgbClr val="000000"/>
              </a:buClr>
              <a:buFont typeface="Arial"/>
              <a:buChar char="-"/>
              <a:tabLst>
                <a:tab pos="185400" algn="l"/>
              </a:tabLst>
            </a:pPr>
            <a:r>
              <a:rPr lang="fr-FR" sz="1100" b="0" strike="noStrike" spc="-1">
                <a:solidFill>
                  <a:srgbClr val="000000"/>
                </a:solidFill>
                <a:latin typeface="Verdana"/>
              </a:rPr>
              <a:t>BARBARA</a:t>
            </a:r>
            <a:r>
              <a:rPr lang="fr-FR" sz="1100" b="0" strike="noStrike" spc="-72">
                <a:solidFill>
                  <a:srgbClr val="000000"/>
                </a:solidFill>
                <a:latin typeface="Verdana"/>
              </a:rPr>
              <a:t> </a:t>
            </a:r>
            <a:r>
              <a:rPr lang="fr-FR" sz="1100" b="0" strike="noStrike" spc="-1">
                <a:solidFill>
                  <a:srgbClr val="000000"/>
                </a:solidFill>
                <a:latin typeface="Verdana"/>
              </a:rPr>
              <a:t>Sébastien</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Langue</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2">
                <a:solidFill>
                  <a:srgbClr val="000000"/>
                </a:solidFill>
                <a:latin typeface="Verdana"/>
              </a:rPr>
              <a:t>latines</a:t>
            </a:r>
            <a:endParaRPr lang="fr-FR" sz="1000" b="0" strike="noStrike" spc="-1">
              <a:solidFill>
                <a:srgbClr val="000000"/>
              </a:solidFill>
              <a:latin typeface="Calibri"/>
            </a:endParaRPr>
          </a:p>
          <a:p>
            <a:pPr marL="184680" indent="-172800">
              <a:lnSpc>
                <a:spcPct val="100000"/>
              </a:lnSpc>
              <a:spcBef>
                <a:spcPts val="408"/>
              </a:spcBef>
              <a:buClr>
                <a:srgbClr val="000000"/>
              </a:buClr>
              <a:buFont typeface="Arial"/>
              <a:buChar char="-"/>
              <a:tabLst>
                <a:tab pos="185400" algn="l"/>
              </a:tabLst>
            </a:pPr>
            <a:r>
              <a:rPr lang="fr-FR" sz="1100" b="0" strike="noStrike" spc="-1">
                <a:solidFill>
                  <a:srgbClr val="000000"/>
                </a:solidFill>
                <a:latin typeface="Verdana"/>
              </a:rPr>
              <a:t>BOUTON</a:t>
            </a:r>
            <a:r>
              <a:rPr lang="fr-FR" sz="1100" b="0" strike="noStrike" spc="-60">
                <a:solidFill>
                  <a:srgbClr val="000000"/>
                </a:solidFill>
                <a:latin typeface="Verdana"/>
              </a:rPr>
              <a:t> </a:t>
            </a:r>
            <a:r>
              <a:rPr lang="fr-FR" sz="1100" b="0" strike="noStrike" spc="-12">
                <a:solidFill>
                  <a:srgbClr val="000000"/>
                </a:solidFill>
                <a:latin typeface="Verdana"/>
              </a:rPr>
              <a:t>Anne-</a:t>
            </a:r>
            <a:r>
              <a:rPr lang="fr-FR" sz="1100" b="0" strike="noStrike" spc="-1">
                <a:solidFill>
                  <a:srgbClr val="000000"/>
                </a:solidFill>
                <a:latin typeface="Verdana"/>
              </a:rPr>
              <a:t>Isabelle</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Professeur</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universités,</a:t>
            </a:r>
            <a:r>
              <a:rPr lang="fr-FR" sz="1000" b="0" strike="noStrike" spc="-21">
                <a:solidFill>
                  <a:srgbClr val="000000"/>
                </a:solidFill>
                <a:latin typeface="Verdana"/>
              </a:rPr>
              <a:t> </a:t>
            </a:r>
            <a:r>
              <a:rPr lang="fr-FR" sz="1000" b="0" strike="noStrike" spc="-1">
                <a:solidFill>
                  <a:srgbClr val="000000"/>
                </a:solidFill>
                <a:latin typeface="Verdana"/>
              </a:rPr>
              <a:t>Langue</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
                <a:solidFill>
                  <a:srgbClr val="000000"/>
                </a:solidFill>
                <a:latin typeface="Verdana"/>
              </a:rPr>
              <a:t>latines</a:t>
            </a:r>
            <a:r>
              <a:rPr lang="fr-FR" sz="1000" b="0" strike="noStrike" spc="-46">
                <a:solidFill>
                  <a:srgbClr val="000000"/>
                </a:solidFill>
                <a:latin typeface="Verdana"/>
              </a:rPr>
              <a:t> </a:t>
            </a:r>
            <a:r>
              <a:rPr lang="fr-FR" sz="1000" b="0" strike="noStrike" spc="-1">
                <a:solidFill>
                  <a:srgbClr val="000000"/>
                </a:solidFill>
                <a:latin typeface="Verdana"/>
              </a:rPr>
              <a:t>(patristique</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philosophie)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BRUHAT</a:t>
            </a:r>
            <a:r>
              <a:rPr lang="fr-FR" sz="1100" b="0" strike="noStrike" spc="-72">
                <a:solidFill>
                  <a:srgbClr val="000000"/>
                </a:solidFill>
                <a:latin typeface="Verdana"/>
              </a:rPr>
              <a:t> </a:t>
            </a:r>
            <a:r>
              <a:rPr lang="fr-FR" sz="1100" b="0" strike="noStrike" spc="-12">
                <a:solidFill>
                  <a:srgbClr val="000000"/>
                </a:solidFill>
                <a:latin typeface="Verdana"/>
              </a:rPr>
              <a:t>Marie-</a:t>
            </a:r>
            <a:r>
              <a:rPr lang="fr-FR" sz="1100" b="0" strike="noStrike" spc="-1">
                <a:solidFill>
                  <a:srgbClr val="000000"/>
                </a:solidFill>
                <a:latin typeface="Verdana"/>
              </a:rPr>
              <a:t>Odile</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strike="noStrike" spc="-1">
                <a:solidFill>
                  <a:srgbClr val="000000"/>
                </a:solidFill>
                <a:latin typeface="Verdana"/>
              </a:rPr>
              <a:t>Maître</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8">
                <a:solidFill>
                  <a:srgbClr val="000000"/>
                </a:solidFill>
                <a:latin typeface="Verdana"/>
              </a:rPr>
              <a:t> </a:t>
            </a:r>
            <a:r>
              <a:rPr lang="fr-FR" sz="1000" b="0" strike="noStrike" spc="-1">
                <a:solidFill>
                  <a:srgbClr val="000000"/>
                </a:solidFill>
                <a:latin typeface="Verdana"/>
              </a:rPr>
              <a:t>Langue</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2">
                <a:solidFill>
                  <a:srgbClr val="000000"/>
                </a:solidFill>
                <a:latin typeface="Verdana"/>
              </a:rPr>
              <a:t>latines</a:t>
            </a:r>
            <a:endParaRPr lang="fr-FR" sz="1000" b="0" strike="noStrike" spc="-1">
              <a:solidFill>
                <a:srgbClr val="000000"/>
              </a:solidFill>
              <a:latin typeface="Calibri"/>
            </a:endParaRPr>
          </a:p>
          <a:p>
            <a:pPr marL="184680" indent="-172800">
              <a:lnSpc>
                <a:spcPct val="100000"/>
              </a:lnSpc>
              <a:spcBef>
                <a:spcPts val="400"/>
              </a:spcBef>
              <a:buClr>
                <a:srgbClr val="000000"/>
              </a:buClr>
              <a:buFont typeface="Arial"/>
              <a:buChar char="-"/>
              <a:tabLst>
                <a:tab pos="185400" algn="l"/>
              </a:tabLst>
            </a:pPr>
            <a:r>
              <a:rPr lang="fr-FR" sz="1100" b="0" strike="noStrike" spc="-12">
                <a:solidFill>
                  <a:srgbClr val="000000"/>
                </a:solidFill>
                <a:latin typeface="Verdana"/>
              </a:rPr>
              <a:t>CLEMENT-</a:t>
            </a:r>
            <a:r>
              <a:rPr lang="fr-FR" sz="1100" b="0" strike="noStrike" spc="-1">
                <a:solidFill>
                  <a:srgbClr val="000000"/>
                </a:solidFill>
                <a:latin typeface="Verdana"/>
              </a:rPr>
              <a:t>TARANTINO</a:t>
            </a:r>
            <a:r>
              <a:rPr lang="fr-FR" sz="1100" b="0" strike="noStrike" spc="-72">
                <a:solidFill>
                  <a:srgbClr val="000000"/>
                </a:solidFill>
                <a:latin typeface="Verdana"/>
              </a:rPr>
              <a:t> </a:t>
            </a:r>
            <a:r>
              <a:rPr lang="fr-FR" sz="1100" b="0" strike="noStrike" spc="-1">
                <a:solidFill>
                  <a:srgbClr val="000000"/>
                </a:solidFill>
                <a:latin typeface="Verdana"/>
              </a:rPr>
              <a:t>Séverine</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Maître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conférences,</a:t>
            </a:r>
            <a:r>
              <a:rPr lang="fr-FR" sz="1000" b="0" strike="noStrike" spc="18">
                <a:solidFill>
                  <a:srgbClr val="000000"/>
                </a:solidFill>
                <a:latin typeface="Verdana"/>
              </a:rPr>
              <a:t> </a:t>
            </a:r>
            <a:r>
              <a:rPr lang="fr-FR" sz="1000" b="0" strike="noStrike" spc="-1">
                <a:solidFill>
                  <a:srgbClr val="000000"/>
                </a:solidFill>
                <a:latin typeface="Verdana"/>
              </a:rPr>
              <a:t>Langue</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7">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
                <a:solidFill>
                  <a:srgbClr val="000000"/>
                </a:solidFill>
                <a:latin typeface="Verdana"/>
              </a:rPr>
              <a:t>latines</a:t>
            </a:r>
            <a:r>
              <a:rPr lang="fr-FR" sz="1000" b="0" strike="noStrike" spc="-35">
                <a:solidFill>
                  <a:srgbClr val="000000"/>
                </a:solidFill>
                <a:latin typeface="Verdana"/>
              </a:rPr>
              <a:t> </a:t>
            </a:r>
            <a:r>
              <a:rPr lang="fr-FR" sz="1000" b="0" strike="noStrike" spc="-12">
                <a:solidFill>
                  <a:srgbClr val="000000"/>
                </a:solidFill>
                <a:latin typeface="Verdana"/>
              </a:rPr>
              <a:t>(mythologie)</a:t>
            </a:r>
            <a:endParaRPr lang="fr-FR" sz="1000" b="0" strike="noStrike" spc="-1">
              <a:solidFill>
                <a:srgbClr val="000000"/>
              </a:solidFill>
              <a:latin typeface="Calibri"/>
            </a:endParaRPr>
          </a:p>
          <a:p>
            <a:pPr marL="184680" indent="-172800">
              <a:lnSpc>
                <a:spcPct val="100000"/>
              </a:lnSpc>
              <a:spcBef>
                <a:spcPts val="405"/>
              </a:spcBef>
              <a:buClr>
                <a:srgbClr val="000000"/>
              </a:buClr>
              <a:buFont typeface="Arial"/>
              <a:buChar char="-"/>
              <a:tabLst>
                <a:tab pos="185400" algn="l"/>
              </a:tabLst>
            </a:pPr>
            <a:r>
              <a:rPr lang="fr-FR" sz="1100" b="0" strike="noStrike" spc="-1">
                <a:solidFill>
                  <a:srgbClr val="000000"/>
                </a:solidFill>
                <a:latin typeface="Verdana"/>
              </a:rPr>
              <a:t>CREMOUX</a:t>
            </a:r>
            <a:r>
              <a:rPr lang="fr-FR" sz="1100" b="0" strike="noStrike" spc="-66">
                <a:solidFill>
                  <a:srgbClr val="000000"/>
                </a:solidFill>
                <a:latin typeface="Verdana"/>
              </a:rPr>
              <a:t> </a:t>
            </a:r>
            <a:r>
              <a:rPr lang="fr-FR" sz="1100" b="0" strike="noStrike" spc="-1">
                <a:solidFill>
                  <a:srgbClr val="000000"/>
                </a:solidFill>
                <a:latin typeface="Verdana"/>
              </a:rPr>
              <a:t>Anne</a:t>
            </a:r>
            <a:r>
              <a:rPr lang="fr-FR" sz="1100" b="0" strike="noStrike" spc="-46">
                <a:solidFill>
                  <a:srgbClr val="000000"/>
                </a:solidFill>
                <a:latin typeface="Verdana"/>
              </a:rPr>
              <a:t> </a:t>
            </a:r>
            <a:r>
              <a:rPr lang="fr-FR" sz="1100" b="0" strike="noStrike" spc="-1">
                <a:solidFill>
                  <a:srgbClr val="000000"/>
                </a:solidFill>
                <a:latin typeface="Verdana"/>
              </a:rPr>
              <a:t>de</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Langue</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littérature</a:t>
            </a:r>
            <a:r>
              <a:rPr lang="fr-FR" sz="1000" b="0" strike="noStrike" spc="-26">
                <a:solidFill>
                  <a:srgbClr val="000000"/>
                </a:solidFill>
                <a:latin typeface="Verdana"/>
              </a:rPr>
              <a:t> </a:t>
            </a:r>
            <a:r>
              <a:rPr lang="fr-FR" sz="1000" b="0" strike="noStrike" spc="-1">
                <a:solidFill>
                  <a:srgbClr val="000000"/>
                </a:solidFill>
                <a:latin typeface="Verdana"/>
              </a:rPr>
              <a:t>grecques</a:t>
            </a:r>
            <a:r>
              <a:rPr lang="fr-FR" sz="1000" b="0" strike="noStrike" spc="4">
                <a:solidFill>
                  <a:srgbClr val="000000"/>
                </a:solidFill>
                <a:latin typeface="Verdana"/>
              </a:rPr>
              <a:t> </a:t>
            </a:r>
            <a:r>
              <a:rPr lang="fr-FR" sz="1000" b="0" strike="noStrike" spc="-1">
                <a:solidFill>
                  <a:srgbClr val="000000"/>
                </a:solidFill>
                <a:latin typeface="Verdana"/>
              </a:rPr>
              <a:t>(comédie</a:t>
            </a:r>
            <a:r>
              <a:rPr lang="fr-FR" sz="1000" b="0" strike="noStrike" spc="-7">
                <a:solidFill>
                  <a:srgbClr val="000000"/>
                </a:solidFill>
                <a:latin typeface="Verdana"/>
              </a:rPr>
              <a:t> </a:t>
            </a:r>
            <a:r>
              <a:rPr lang="fr-FR" sz="1000" b="0" strike="noStrike" spc="-12">
                <a:solidFill>
                  <a:srgbClr val="000000"/>
                </a:solidFill>
                <a:latin typeface="Verdana"/>
              </a:rPr>
              <a:t>grecque)</a:t>
            </a:r>
            <a:endParaRPr lang="fr-FR" sz="1000" b="0" strike="noStrike" spc="-1">
              <a:solidFill>
                <a:srgbClr val="000000"/>
              </a:solidFill>
              <a:latin typeface="Calibri"/>
            </a:endParaRPr>
          </a:p>
          <a:p>
            <a:pPr marL="184680" indent="-172800">
              <a:lnSpc>
                <a:spcPct val="100000"/>
              </a:lnSpc>
              <a:spcBef>
                <a:spcPts val="400"/>
              </a:spcBef>
              <a:buClr>
                <a:srgbClr val="000000"/>
              </a:buClr>
              <a:buFont typeface="Arial"/>
              <a:buChar char="-"/>
              <a:tabLst>
                <a:tab pos="185400" algn="l"/>
              </a:tabLst>
            </a:pPr>
            <a:r>
              <a:rPr lang="fr-FR" sz="1100" b="0" strike="noStrike" spc="-1">
                <a:solidFill>
                  <a:srgbClr val="000000"/>
                </a:solidFill>
                <a:latin typeface="Verdana"/>
              </a:rPr>
              <a:t>DELATTRE</a:t>
            </a:r>
            <a:r>
              <a:rPr lang="fr-FR" sz="1100" b="0" strike="noStrike" spc="-80">
                <a:solidFill>
                  <a:srgbClr val="000000"/>
                </a:solidFill>
                <a:latin typeface="Verdana"/>
              </a:rPr>
              <a:t> </a:t>
            </a:r>
            <a:r>
              <a:rPr lang="fr-FR" sz="1100" b="0" strike="noStrike" spc="-1">
                <a:solidFill>
                  <a:srgbClr val="000000"/>
                </a:solidFill>
                <a:latin typeface="Verdana"/>
              </a:rPr>
              <a:t>Charles</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Professeur</a:t>
            </a:r>
            <a:r>
              <a:rPr lang="fr-FR" sz="1000" b="0" strike="noStrike" spc="4">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
                <a:solidFill>
                  <a:srgbClr val="000000"/>
                </a:solidFill>
                <a:latin typeface="Verdana"/>
              </a:rPr>
              <a:t>universités,</a:t>
            </a:r>
            <a:r>
              <a:rPr lang="fr-FR" sz="1000" b="0" strike="noStrike" spc="-15">
                <a:solidFill>
                  <a:srgbClr val="000000"/>
                </a:solidFill>
                <a:latin typeface="Verdana"/>
              </a:rPr>
              <a:t> </a:t>
            </a:r>
            <a:r>
              <a:rPr lang="fr-FR" sz="1000" b="0" strike="noStrike" spc="-1">
                <a:solidFill>
                  <a:srgbClr val="000000"/>
                </a:solidFill>
                <a:latin typeface="Verdana"/>
              </a:rPr>
              <a:t>Langue</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littérature</a:t>
            </a:r>
            <a:r>
              <a:rPr lang="fr-FR" sz="1000" b="0" strike="noStrike" spc="-32">
                <a:solidFill>
                  <a:srgbClr val="000000"/>
                </a:solidFill>
                <a:latin typeface="Verdana"/>
              </a:rPr>
              <a:t> </a:t>
            </a:r>
            <a:r>
              <a:rPr lang="fr-FR" sz="1000" b="0" strike="noStrike" spc="-1">
                <a:solidFill>
                  <a:srgbClr val="000000"/>
                </a:solidFill>
                <a:latin typeface="Verdana"/>
              </a:rPr>
              <a:t>grecques (mythologie,</a:t>
            </a:r>
            <a:r>
              <a:rPr lang="fr-FR" sz="1000" b="0" strike="noStrike" spc="-26">
                <a:solidFill>
                  <a:srgbClr val="000000"/>
                </a:solidFill>
                <a:latin typeface="Verdana"/>
              </a:rPr>
              <a:t> </a:t>
            </a:r>
            <a:r>
              <a:rPr lang="fr-FR" sz="1000" b="0" strike="noStrike" spc="-1">
                <a:solidFill>
                  <a:srgbClr val="000000"/>
                </a:solidFill>
                <a:latin typeface="Verdana"/>
              </a:rPr>
              <a:t>récits</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2">
                <a:solidFill>
                  <a:srgbClr val="000000"/>
                </a:solidFill>
                <a:latin typeface="Verdana"/>
              </a:rPr>
              <a:t>commentaires)</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DECLOQUEMENT</a:t>
            </a:r>
            <a:r>
              <a:rPr lang="fr-FR" sz="1100" b="0" strike="noStrike" spc="-72">
                <a:solidFill>
                  <a:srgbClr val="000000"/>
                </a:solidFill>
                <a:latin typeface="Verdana"/>
              </a:rPr>
              <a:t> </a:t>
            </a:r>
            <a:r>
              <a:rPr lang="fr-FR" sz="1100" b="0" strike="noStrike" spc="-1">
                <a:solidFill>
                  <a:srgbClr val="000000"/>
                </a:solidFill>
                <a:latin typeface="Verdana"/>
              </a:rPr>
              <a:t>Valentin</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Assistante</a:t>
            </a:r>
            <a:r>
              <a:rPr lang="fr-FR" sz="1000" b="0" strike="noStrike" spc="-21">
                <a:solidFill>
                  <a:srgbClr val="000000"/>
                </a:solidFill>
                <a:latin typeface="Verdana"/>
              </a:rPr>
              <a:t> </a:t>
            </a:r>
            <a:r>
              <a:rPr lang="fr-FR" sz="1000" b="0" strike="noStrike" spc="-1">
                <a:solidFill>
                  <a:srgbClr val="000000"/>
                </a:solidFill>
                <a:latin typeface="Verdana"/>
              </a:rPr>
              <a:t>Temporaire</a:t>
            </a:r>
            <a:r>
              <a:rPr lang="fr-FR" sz="1000" b="0" strike="noStrike" spc="-21">
                <a:solidFill>
                  <a:srgbClr val="000000"/>
                </a:solidFill>
                <a:latin typeface="Verdana"/>
              </a:rPr>
              <a:t> </a:t>
            </a:r>
            <a:r>
              <a:rPr lang="fr-FR" sz="1000" b="0" strike="noStrike" spc="-1">
                <a:solidFill>
                  <a:srgbClr val="000000"/>
                </a:solidFill>
                <a:latin typeface="Verdana"/>
              </a:rPr>
              <a:t>d’Enseignement</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2">
                <a:solidFill>
                  <a:srgbClr val="000000"/>
                </a:solidFill>
                <a:latin typeface="Verdana"/>
              </a:rPr>
              <a:t>Recherche</a:t>
            </a:r>
            <a:endParaRPr lang="fr-FR" sz="1000" b="0" strike="noStrike" spc="-1">
              <a:solidFill>
                <a:srgbClr val="000000"/>
              </a:solidFill>
              <a:latin typeface="Calibri"/>
            </a:endParaRPr>
          </a:p>
          <a:p>
            <a:pPr marL="184680" indent="-172800">
              <a:lnSpc>
                <a:spcPct val="100000"/>
              </a:lnSpc>
              <a:spcBef>
                <a:spcPts val="405"/>
              </a:spcBef>
              <a:buClr>
                <a:srgbClr val="000000"/>
              </a:buClr>
              <a:buFont typeface="Arial"/>
              <a:buChar char="-"/>
              <a:tabLst>
                <a:tab pos="185400" algn="l"/>
              </a:tabLst>
            </a:pPr>
            <a:r>
              <a:rPr lang="fr-FR" sz="1100" b="0" strike="noStrike" spc="-1">
                <a:solidFill>
                  <a:srgbClr val="000000"/>
                </a:solidFill>
                <a:latin typeface="Verdana"/>
              </a:rPr>
              <a:t>FRANCOBANDIERA</a:t>
            </a:r>
            <a:r>
              <a:rPr lang="fr-FR" sz="1100" b="0" strike="noStrike" spc="-75">
                <a:solidFill>
                  <a:srgbClr val="000000"/>
                </a:solidFill>
                <a:latin typeface="Verdana"/>
              </a:rPr>
              <a:t> </a:t>
            </a:r>
            <a:r>
              <a:rPr lang="fr-FR" sz="1100" b="0" strike="noStrike" spc="-1">
                <a:solidFill>
                  <a:srgbClr val="000000"/>
                </a:solidFill>
                <a:latin typeface="Verdana"/>
              </a:rPr>
              <a:t>Daria</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
                <a:solidFill>
                  <a:srgbClr val="000000"/>
                </a:solidFill>
                <a:latin typeface="Verdana"/>
              </a:rPr>
              <a:t>Langue</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littérature</a:t>
            </a:r>
            <a:r>
              <a:rPr lang="fr-FR" sz="1000" b="0" strike="noStrike" spc="-26">
                <a:solidFill>
                  <a:srgbClr val="000000"/>
                </a:solidFill>
                <a:latin typeface="Verdana"/>
              </a:rPr>
              <a:t> </a:t>
            </a:r>
            <a:r>
              <a:rPr lang="fr-FR" sz="1000" b="0" strike="noStrike" spc="-1">
                <a:solidFill>
                  <a:srgbClr val="000000"/>
                </a:solidFill>
                <a:latin typeface="Verdana"/>
              </a:rPr>
              <a:t>grecques</a:t>
            </a:r>
            <a:r>
              <a:rPr lang="fr-FR" sz="1000" b="0" strike="noStrike" spc="4">
                <a:solidFill>
                  <a:srgbClr val="000000"/>
                </a:solidFill>
                <a:latin typeface="Verdana"/>
              </a:rPr>
              <a:t> </a:t>
            </a:r>
            <a:r>
              <a:rPr lang="fr-FR" sz="1000" b="0" strike="noStrike" spc="-1">
                <a:solidFill>
                  <a:srgbClr val="000000"/>
                </a:solidFill>
                <a:latin typeface="Verdana"/>
              </a:rPr>
              <a:t>(la</a:t>
            </a:r>
            <a:r>
              <a:rPr lang="fr-FR" sz="1000" b="0" strike="noStrike" spc="-46">
                <a:solidFill>
                  <a:srgbClr val="000000"/>
                </a:solidFill>
                <a:latin typeface="Verdana"/>
              </a:rPr>
              <a:t> </a:t>
            </a:r>
            <a:r>
              <a:rPr lang="fr-FR" sz="1000" b="0" strike="noStrike" spc="-1">
                <a:solidFill>
                  <a:srgbClr val="000000"/>
                </a:solidFill>
                <a:latin typeface="Verdana"/>
              </a:rPr>
              <a:t>tragédie</a:t>
            </a:r>
            <a:r>
              <a:rPr lang="fr-FR" sz="1000" b="0" strike="noStrike" spc="-26">
                <a:solidFill>
                  <a:srgbClr val="000000"/>
                </a:solidFill>
                <a:latin typeface="Verdana"/>
              </a:rPr>
              <a:t> </a:t>
            </a:r>
            <a:r>
              <a:rPr lang="fr-FR" sz="1000" b="0" strike="noStrike" spc="-1">
                <a:solidFill>
                  <a:srgbClr val="000000"/>
                </a:solidFill>
                <a:latin typeface="Verdana"/>
              </a:rPr>
              <a:t>grecque</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sa</a:t>
            </a:r>
            <a:r>
              <a:rPr lang="fr-FR" sz="1000" b="0" strike="noStrike" spc="-26">
                <a:solidFill>
                  <a:srgbClr val="000000"/>
                </a:solidFill>
                <a:latin typeface="Verdana"/>
              </a:rPr>
              <a:t> </a:t>
            </a:r>
            <a:r>
              <a:rPr lang="fr-FR" sz="1000" b="0" strike="noStrike" spc="-12">
                <a:solidFill>
                  <a:srgbClr val="000000"/>
                </a:solidFill>
                <a:latin typeface="Verdana"/>
              </a:rPr>
              <a:t>réception)</a:t>
            </a:r>
            <a:endParaRPr lang="fr-FR" sz="1000" b="0" strike="noStrike" spc="-1">
              <a:solidFill>
                <a:srgbClr val="000000"/>
              </a:solidFill>
              <a:latin typeface="Calibri"/>
            </a:endParaRPr>
          </a:p>
          <a:p>
            <a:pPr marL="184680" indent="-172800">
              <a:lnSpc>
                <a:spcPct val="100000"/>
              </a:lnSpc>
              <a:spcBef>
                <a:spcPts val="400"/>
              </a:spcBef>
              <a:buClr>
                <a:srgbClr val="000000"/>
              </a:buClr>
              <a:buFont typeface="Arial"/>
              <a:buChar char="-"/>
              <a:tabLst>
                <a:tab pos="185400" algn="l"/>
              </a:tabLst>
            </a:pPr>
            <a:r>
              <a:rPr lang="fr-FR" sz="1100" b="0" strike="noStrike" spc="-1">
                <a:solidFill>
                  <a:srgbClr val="000000"/>
                </a:solidFill>
                <a:latin typeface="Verdana"/>
              </a:rPr>
              <a:t>ISSAEVA-</a:t>
            </a:r>
            <a:r>
              <a:rPr lang="fr-FR" sz="1100" b="0" strike="noStrike" spc="-12">
                <a:solidFill>
                  <a:srgbClr val="000000"/>
                </a:solidFill>
                <a:latin typeface="Verdana"/>
              </a:rPr>
              <a:t>TOUCHARD</a:t>
            </a:r>
            <a:r>
              <a:rPr lang="fr-FR" sz="1100" b="0" strike="noStrike" spc="-72">
                <a:solidFill>
                  <a:srgbClr val="000000"/>
                </a:solidFill>
                <a:latin typeface="Verdana"/>
              </a:rPr>
              <a:t> </a:t>
            </a:r>
            <a:r>
              <a:rPr lang="fr-FR" sz="1100" b="0" strike="noStrike" spc="-1">
                <a:solidFill>
                  <a:srgbClr val="000000"/>
                </a:solidFill>
                <a:latin typeface="Verdana"/>
              </a:rPr>
              <a:t>Sévérine</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Maître</a:t>
            </a:r>
            <a:r>
              <a:rPr lang="fr-FR" sz="1000" b="0" strike="noStrike" spc="-41">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conférences,</a:t>
            </a:r>
            <a:r>
              <a:rPr lang="fr-FR" sz="1000" b="0" strike="noStrike" spc="12">
                <a:solidFill>
                  <a:srgbClr val="000000"/>
                </a:solidFill>
                <a:latin typeface="Verdana"/>
              </a:rPr>
              <a:t> </a:t>
            </a:r>
            <a:r>
              <a:rPr lang="fr-FR" sz="1000" b="0" strike="noStrike" spc="-1">
                <a:solidFill>
                  <a:srgbClr val="000000"/>
                </a:solidFill>
                <a:latin typeface="Verdana"/>
              </a:rPr>
              <a:t>Langue</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
                <a:solidFill>
                  <a:srgbClr val="000000"/>
                </a:solidFill>
                <a:latin typeface="Verdana"/>
              </a:rPr>
              <a:t>grecques</a:t>
            </a:r>
            <a:r>
              <a:rPr lang="fr-FR" sz="1000" b="0" strike="noStrike" spc="9">
                <a:solidFill>
                  <a:srgbClr val="000000"/>
                </a:solidFill>
                <a:latin typeface="Verdana"/>
              </a:rPr>
              <a:t> </a:t>
            </a:r>
            <a:r>
              <a:rPr lang="fr-FR" sz="1000" b="0" strike="noStrike" spc="-1">
                <a:solidFill>
                  <a:srgbClr val="000000"/>
                </a:solidFill>
                <a:latin typeface="Verdana"/>
              </a:rPr>
              <a:t>(grammaire</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2">
                <a:solidFill>
                  <a:srgbClr val="000000"/>
                </a:solidFill>
                <a:latin typeface="Verdana"/>
              </a:rPr>
              <a:t>pédagogie)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KLEIN</a:t>
            </a:r>
            <a:r>
              <a:rPr lang="fr-FR" sz="1100" b="0" strike="noStrike" spc="-46">
                <a:solidFill>
                  <a:srgbClr val="000000"/>
                </a:solidFill>
                <a:latin typeface="Verdana"/>
              </a:rPr>
              <a:t> </a:t>
            </a:r>
            <a:r>
              <a:rPr lang="fr-FR" sz="1100" b="0" strike="noStrike" spc="-1">
                <a:solidFill>
                  <a:srgbClr val="000000"/>
                </a:solidFill>
                <a:latin typeface="Verdana"/>
              </a:rPr>
              <a:t>Florence</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Maître</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8">
                <a:solidFill>
                  <a:srgbClr val="000000"/>
                </a:solidFill>
                <a:latin typeface="Verdana"/>
              </a:rPr>
              <a:t> </a:t>
            </a:r>
            <a:r>
              <a:rPr lang="fr-FR" sz="1000" b="0" strike="noStrike" spc="-1">
                <a:solidFill>
                  <a:srgbClr val="000000"/>
                </a:solidFill>
                <a:latin typeface="Verdana"/>
              </a:rPr>
              <a:t>Langue</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2">
                <a:solidFill>
                  <a:srgbClr val="000000"/>
                </a:solidFill>
                <a:latin typeface="Verdana"/>
              </a:rPr>
              <a:t>latines</a:t>
            </a:r>
            <a:endParaRPr lang="fr-FR" sz="1000" b="0" strike="noStrike" spc="-1">
              <a:solidFill>
                <a:srgbClr val="000000"/>
              </a:solidFill>
              <a:latin typeface="Calibri"/>
            </a:endParaRPr>
          </a:p>
          <a:p>
            <a:pPr marL="184680" indent="-172800">
              <a:lnSpc>
                <a:spcPct val="100000"/>
              </a:lnSpc>
              <a:spcBef>
                <a:spcPts val="408"/>
              </a:spcBef>
              <a:buClr>
                <a:srgbClr val="000000"/>
              </a:buClr>
              <a:buFont typeface="Arial"/>
              <a:buChar char="-"/>
              <a:tabLst>
                <a:tab pos="185400" algn="l"/>
              </a:tabLst>
            </a:pPr>
            <a:r>
              <a:rPr lang="fr-FR" sz="1100" b="0" strike="noStrike" spc="-1">
                <a:solidFill>
                  <a:srgbClr val="000000"/>
                </a:solidFill>
                <a:latin typeface="Verdana"/>
              </a:rPr>
              <a:t>LECAUDÉ</a:t>
            </a:r>
            <a:r>
              <a:rPr lang="fr-FR" sz="1100" b="0" strike="noStrike" spc="-41">
                <a:solidFill>
                  <a:srgbClr val="000000"/>
                </a:solidFill>
                <a:latin typeface="Verdana"/>
              </a:rPr>
              <a:t> </a:t>
            </a:r>
            <a:r>
              <a:rPr lang="fr-FR" sz="1100" b="0" strike="noStrike" spc="-1">
                <a:solidFill>
                  <a:srgbClr val="000000"/>
                </a:solidFill>
                <a:latin typeface="Verdana"/>
              </a:rPr>
              <a:t>Peggy</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Maître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conférences,</a:t>
            </a:r>
            <a:r>
              <a:rPr lang="fr-FR" sz="1000" b="0" strike="noStrike" spc="18">
                <a:solidFill>
                  <a:srgbClr val="000000"/>
                </a:solidFill>
                <a:latin typeface="Verdana"/>
              </a:rPr>
              <a:t> </a:t>
            </a:r>
            <a:r>
              <a:rPr lang="fr-FR" sz="1000" b="0" strike="noStrike" spc="-1">
                <a:solidFill>
                  <a:srgbClr val="000000"/>
                </a:solidFill>
                <a:latin typeface="Verdana"/>
              </a:rPr>
              <a:t>Langue</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
                <a:solidFill>
                  <a:srgbClr val="000000"/>
                </a:solidFill>
                <a:latin typeface="Verdana"/>
              </a:rPr>
              <a:t>latines</a:t>
            </a:r>
            <a:r>
              <a:rPr lang="fr-FR" sz="1000" b="0" strike="noStrike" spc="-41">
                <a:solidFill>
                  <a:srgbClr val="000000"/>
                </a:solidFill>
                <a:latin typeface="Verdana"/>
              </a:rPr>
              <a:t> </a:t>
            </a:r>
            <a:r>
              <a:rPr lang="fr-FR" sz="1000" b="0" strike="noStrike" spc="-1">
                <a:solidFill>
                  <a:srgbClr val="000000"/>
                </a:solidFill>
                <a:latin typeface="Verdana"/>
              </a:rPr>
              <a:t>(linguistique</a:t>
            </a:r>
            <a:r>
              <a:rPr lang="fr-FR" sz="1000" b="0" strike="noStrike" spc="-60">
                <a:solidFill>
                  <a:srgbClr val="000000"/>
                </a:solidFill>
                <a:latin typeface="Verdana"/>
              </a:rPr>
              <a:t> </a:t>
            </a:r>
            <a:r>
              <a:rPr lang="fr-FR" sz="1000" b="0" strike="noStrike" spc="-12">
                <a:solidFill>
                  <a:srgbClr val="000000"/>
                </a:solidFill>
                <a:latin typeface="Verdana"/>
              </a:rPr>
              <a:t>latine)</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
                <a:solidFill>
                  <a:srgbClr val="000000"/>
                </a:solidFill>
                <a:latin typeface="Verdana"/>
              </a:rPr>
              <a:t>LONGHI</a:t>
            </a:r>
            <a:r>
              <a:rPr lang="fr-FR" sz="1100" b="0" strike="noStrike" spc="-55">
                <a:solidFill>
                  <a:srgbClr val="000000"/>
                </a:solidFill>
                <a:latin typeface="Verdana"/>
              </a:rPr>
              <a:t> </a:t>
            </a:r>
            <a:r>
              <a:rPr lang="fr-FR" sz="1100" b="0" strike="noStrike" spc="-1">
                <a:solidFill>
                  <a:srgbClr val="000000"/>
                </a:solidFill>
                <a:latin typeface="Verdana"/>
              </a:rPr>
              <a:t>Vivien</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Maître</a:t>
            </a:r>
            <a:r>
              <a:rPr lang="fr-FR" sz="1000" b="0" strike="noStrike" spc="-41">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conférences,</a:t>
            </a:r>
            <a:r>
              <a:rPr lang="fr-FR" sz="1000" b="0" strike="noStrike" spc="9">
                <a:solidFill>
                  <a:srgbClr val="000000"/>
                </a:solidFill>
                <a:latin typeface="Verdana"/>
              </a:rPr>
              <a:t> </a:t>
            </a:r>
            <a:r>
              <a:rPr lang="fr-FR" sz="1000" b="0" strike="noStrike" spc="-1">
                <a:solidFill>
                  <a:srgbClr val="000000"/>
                </a:solidFill>
                <a:latin typeface="Verdana"/>
              </a:rPr>
              <a:t>Langue</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littérature</a:t>
            </a:r>
            <a:r>
              <a:rPr lang="fr-FR" sz="1000" b="0" strike="noStrike" spc="-26">
                <a:solidFill>
                  <a:srgbClr val="000000"/>
                </a:solidFill>
                <a:latin typeface="Verdana"/>
              </a:rPr>
              <a:t> </a:t>
            </a:r>
            <a:r>
              <a:rPr lang="fr-FR" sz="1000" b="0" strike="noStrike" spc="-12">
                <a:solidFill>
                  <a:srgbClr val="000000"/>
                </a:solidFill>
                <a:latin typeface="Verdana"/>
              </a:rPr>
              <a:t>grecques</a:t>
            </a:r>
            <a:endParaRPr lang="fr-FR" sz="1000" b="0" strike="noStrike" spc="-1">
              <a:solidFill>
                <a:srgbClr val="000000"/>
              </a:solidFill>
              <a:latin typeface="Calibri"/>
            </a:endParaRPr>
          </a:p>
          <a:p>
            <a:pPr marL="184680" indent="-172800">
              <a:lnSpc>
                <a:spcPct val="100000"/>
              </a:lnSpc>
              <a:spcBef>
                <a:spcPts val="394"/>
              </a:spcBef>
              <a:buClr>
                <a:srgbClr val="000000"/>
              </a:buClr>
              <a:buFont typeface="Arial"/>
              <a:buChar char="-"/>
              <a:tabLst>
                <a:tab pos="185400" algn="l"/>
              </a:tabLst>
            </a:pPr>
            <a:r>
              <a:rPr lang="fr-FR" sz="1100" b="0" strike="noStrike" spc="-12">
                <a:solidFill>
                  <a:srgbClr val="000000"/>
                </a:solidFill>
                <a:latin typeface="Verdana"/>
              </a:rPr>
              <a:t>RUIZ-</a:t>
            </a:r>
            <a:r>
              <a:rPr lang="fr-FR" sz="1100" b="0" strike="noStrike" spc="-1">
                <a:solidFill>
                  <a:srgbClr val="000000"/>
                </a:solidFill>
                <a:latin typeface="Verdana"/>
              </a:rPr>
              <a:t>MORET</a:t>
            </a:r>
            <a:r>
              <a:rPr lang="fr-FR" sz="1100" b="0" strike="noStrike" spc="-75">
                <a:solidFill>
                  <a:srgbClr val="000000"/>
                </a:solidFill>
                <a:latin typeface="Verdana"/>
              </a:rPr>
              <a:t> </a:t>
            </a:r>
            <a:r>
              <a:rPr lang="fr-FR" sz="1100" b="0" strike="noStrike" spc="-1">
                <a:solidFill>
                  <a:srgbClr val="000000"/>
                </a:solidFill>
                <a:latin typeface="Verdana"/>
              </a:rPr>
              <a:t>Diane</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Assistante Temporaire</a:t>
            </a:r>
            <a:r>
              <a:rPr lang="fr-FR" sz="1000" b="0" strike="noStrike" spc="-12">
                <a:solidFill>
                  <a:srgbClr val="000000"/>
                </a:solidFill>
                <a:latin typeface="Verdana"/>
              </a:rPr>
              <a:t> </a:t>
            </a:r>
            <a:r>
              <a:rPr lang="fr-FR" sz="1000" b="0" strike="noStrike" spc="-1">
                <a:solidFill>
                  <a:srgbClr val="000000"/>
                </a:solidFill>
                <a:latin typeface="Verdana"/>
              </a:rPr>
              <a:t>d’Enseignement</a:t>
            </a:r>
            <a:r>
              <a:rPr lang="fr-FR" sz="1000" b="0" strike="noStrike" spc="18">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Recherche,</a:t>
            </a:r>
            <a:r>
              <a:rPr lang="fr-FR" sz="1000" b="0" strike="noStrike" spc="24">
                <a:solidFill>
                  <a:srgbClr val="000000"/>
                </a:solidFill>
                <a:latin typeface="Verdana"/>
              </a:rPr>
              <a:t> </a:t>
            </a:r>
            <a:r>
              <a:rPr lang="fr-FR" sz="1000" b="0" strike="noStrike" spc="-1">
                <a:solidFill>
                  <a:srgbClr val="000000"/>
                </a:solidFill>
                <a:latin typeface="Verdana"/>
              </a:rPr>
              <a:t>Langue</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littérature</a:t>
            </a:r>
            <a:r>
              <a:rPr lang="fr-FR" sz="1000" b="0" strike="noStrike" spc="-21">
                <a:solidFill>
                  <a:srgbClr val="000000"/>
                </a:solidFill>
                <a:latin typeface="Verdana"/>
              </a:rPr>
              <a:t> </a:t>
            </a:r>
            <a:r>
              <a:rPr lang="fr-FR" sz="1000" b="0" strike="noStrike" spc="-12">
                <a:solidFill>
                  <a:srgbClr val="000000"/>
                </a:solidFill>
                <a:latin typeface="Verdana"/>
              </a:rPr>
              <a:t>grecques</a:t>
            </a:r>
            <a:endParaRPr lang="fr-FR" sz="1000" b="0" strike="noStrike" spc="-1">
              <a:solidFill>
                <a:srgbClr val="000000"/>
              </a:solidFill>
              <a:latin typeface="Calibri"/>
            </a:endParaRPr>
          </a:p>
          <a:p>
            <a:pPr marL="184680" indent="-172800">
              <a:lnSpc>
                <a:spcPct val="100000"/>
              </a:lnSpc>
              <a:spcBef>
                <a:spcPts val="408"/>
              </a:spcBef>
              <a:buClr>
                <a:srgbClr val="000000"/>
              </a:buClr>
              <a:buFont typeface="Arial"/>
              <a:buChar char="-"/>
              <a:tabLst>
                <a:tab pos="185400" algn="l"/>
              </a:tabLst>
            </a:pPr>
            <a:r>
              <a:rPr lang="fr-FR" sz="1100" b="0" strike="noStrike" spc="-1">
                <a:solidFill>
                  <a:srgbClr val="000000"/>
                </a:solidFill>
                <a:latin typeface="Verdana"/>
              </a:rPr>
              <a:t>WEBB</a:t>
            </a:r>
            <a:r>
              <a:rPr lang="fr-FR" sz="1100" b="0" strike="noStrike" spc="-60">
                <a:solidFill>
                  <a:srgbClr val="000000"/>
                </a:solidFill>
                <a:latin typeface="Verdana"/>
              </a:rPr>
              <a:t> </a:t>
            </a:r>
            <a:r>
              <a:rPr lang="fr-FR" sz="1100" b="0" strike="noStrike" spc="-1">
                <a:solidFill>
                  <a:srgbClr val="000000"/>
                </a:solidFill>
                <a:latin typeface="Verdana"/>
              </a:rPr>
              <a:t>Ruth</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Professeur</a:t>
            </a:r>
            <a:r>
              <a:rPr lang="fr-FR" sz="1000" b="0" strike="noStrike" spc="4">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universités,</a:t>
            </a:r>
            <a:r>
              <a:rPr lang="fr-FR" sz="1000" b="0" strike="noStrike" spc="-15">
                <a:solidFill>
                  <a:srgbClr val="000000"/>
                </a:solidFill>
                <a:latin typeface="Verdana"/>
              </a:rPr>
              <a:t> </a:t>
            </a:r>
            <a:r>
              <a:rPr lang="fr-FR" sz="1000" b="0" strike="noStrike" spc="-1">
                <a:solidFill>
                  <a:srgbClr val="000000"/>
                </a:solidFill>
                <a:latin typeface="Verdana"/>
              </a:rPr>
              <a:t>Langue</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littérature</a:t>
            </a:r>
            <a:r>
              <a:rPr lang="fr-FR" sz="1000" b="0" strike="noStrike" spc="-26">
                <a:solidFill>
                  <a:srgbClr val="000000"/>
                </a:solidFill>
                <a:latin typeface="Verdana"/>
              </a:rPr>
              <a:t> </a:t>
            </a:r>
            <a:r>
              <a:rPr lang="fr-FR" sz="1000" b="0" strike="noStrike" spc="-1">
                <a:solidFill>
                  <a:srgbClr val="000000"/>
                </a:solidFill>
                <a:latin typeface="Verdana"/>
              </a:rPr>
              <a:t>grecques</a:t>
            </a:r>
            <a:r>
              <a:rPr lang="fr-FR" sz="1000" b="0" strike="noStrike" spc="-7">
                <a:solidFill>
                  <a:srgbClr val="000000"/>
                </a:solidFill>
                <a:latin typeface="Verdana"/>
              </a:rPr>
              <a:t> </a:t>
            </a:r>
            <a:r>
              <a:rPr lang="fr-FR" sz="1000" b="0" strike="noStrike" spc="-1">
                <a:solidFill>
                  <a:srgbClr val="000000"/>
                </a:solidFill>
                <a:latin typeface="Verdana"/>
              </a:rPr>
              <a:t>(rhétorique</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textes</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l'époque</a:t>
            </a:r>
            <a:r>
              <a:rPr lang="fr-FR" sz="1000" b="0" strike="noStrike" spc="-15">
                <a:solidFill>
                  <a:srgbClr val="000000"/>
                </a:solidFill>
                <a:latin typeface="Verdana"/>
              </a:rPr>
              <a:t> </a:t>
            </a:r>
            <a:r>
              <a:rPr lang="fr-FR" sz="1000" b="0" strike="noStrike" spc="-12">
                <a:solidFill>
                  <a:srgbClr val="000000"/>
                </a:solidFill>
                <a:latin typeface="Verdana"/>
              </a:rPr>
              <a:t>impériale)</a:t>
            </a:r>
            <a:endParaRPr lang="fr-FR" sz="1000" b="0" strike="noStrike" spc="-1">
              <a:solidFill>
                <a:srgbClr val="000000"/>
              </a:solidFill>
              <a:latin typeface="Calibri"/>
            </a:endParaRPr>
          </a:p>
        </p:txBody>
      </p:sp>
      <p:sp>
        <p:nvSpPr>
          <p:cNvPr id="281" name="PlaceHolder 2"/>
          <p:cNvSpPr>
            <a:spLocks noGrp="1"/>
          </p:cNvSpPr>
          <p:nvPr>
            <p:ph type="title"/>
          </p:nvPr>
        </p:nvSpPr>
        <p:spPr>
          <a:xfrm>
            <a:off x="0" y="40680"/>
            <a:ext cx="9143640" cy="1157400"/>
          </a:xfrm>
          <a:prstGeom prst="rect">
            <a:avLst/>
          </a:prstGeom>
          <a:noFill/>
          <a:ln w="0">
            <a:noFill/>
          </a:ln>
        </p:spPr>
        <p:txBody>
          <a:bodyPr lIns="0" tIns="12240" rIns="0" bIns="0" anchor="t">
            <a:noAutofit/>
          </a:bodyPr>
          <a:lstStyle/>
          <a:p>
            <a:pPr algn="ctr">
              <a:lnSpc>
                <a:spcPct val="100000"/>
              </a:lnSpc>
              <a:spcBef>
                <a:spcPts val="96"/>
              </a:spcBef>
              <a:buNone/>
            </a:pPr>
            <a:r>
              <a:rPr lang="fr-FR" sz="1600" b="0" strike="noStrike" spc="-1">
                <a:solidFill>
                  <a:srgbClr val="6157EC"/>
                </a:solidFill>
                <a:latin typeface="Verdana"/>
              </a:rPr>
              <a:t>Les</a:t>
            </a:r>
            <a:r>
              <a:rPr lang="fr-FR" sz="1600" b="0" strike="noStrike" spc="-52">
                <a:solidFill>
                  <a:srgbClr val="6157EC"/>
                </a:solidFill>
                <a:latin typeface="Verdana"/>
              </a:rPr>
              <a:t> </a:t>
            </a:r>
            <a:r>
              <a:rPr lang="fr-FR" sz="1600" b="0" strike="noStrike" spc="-21">
                <a:solidFill>
                  <a:srgbClr val="6157EC"/>
                </a:solidFill>
                <a:latin typeface="Verdana"/>
              </a:rPr>
              <a:t>enseignants-</a:t>
            </a:r>
            <a:r>
              <a:rPr lang="fr-FR" sz="1600" b="0" strike="noStrike" spc="-1">
                <a:solidFill>
                  <a:srgbClr val="6157EC"/>
                </a:solidFill>
                <a:latin typeface="Verdana"/>
              </a:rPr>
              <a:t>chercheurs de</a:t>
            </a:r>
            <a:r>
              <a:rPr lang="fr-FR" sz="1600" b="0" strike="noStrike" spc="-52">
                <a:solidFill>
                  <a:srgbClr val="6157EC"/>
                </a:solidFill>
                <a:latin typeface="Verdana"/>
              </a:rPr>
              <a:t> </a:t>
            </a:r>
            <a:r>
              <a:rPr lang="fr-FR" sz="1600" b="0" strike="noStrike" spc="-1">
                <a:solidFill>
                  <a:srgbClr val="6157EC"/>
                </a:solidFill>
                <a:latin typeface="Verdana"/>
              </a:rPr>
              <a:t>l’Université</a:t>
            </a:r>
            <a:r>
              <a:rPr lang="fr-FR" sz="1600" b="0" strike="noStrike" spc="-26">
                <a:solidFill>
                  <a:srgbClr val="6157EC"/>
                </a:solidFill>
                <a:latin typeface="Verdana"/>
              </a:rPr>
              <a:t> </a:t>
            </a:r>
            <a:r>
              <a:rPr lang="fr-FR" sz="1600" b="0" strike="noStrike" spc="-1">
                <a:solidFill>
                  <a:srgbClr val="6157EC"/>
                </a:solidFill>
                <a:latin typeface="Verdana"/>
              </a:rPr>
              <a:t>de</a:t>
            </a:r>
            <a:r>
              <a:rPr lang="fr-FR" sz="1600" b="0" strike="noStrike" spc="-46">
                <a:solidFill>
                  <a:srgbClr val="6157EC"/>
                </a:solidFill>
                <a:latin typeface="Verdana"/>
              </a:rPr>
              <a:t> </a:t>
            </a:r>
            <a:r>
              <a:rPr lang="fr-FR" sz="1600" b="0" strike="noStrike" spc="-12">
                <a:solidFill>
                  <a:srgbClr val="6157EC"/>
                </a:solidFill>
                <a:latin typeface="Verdana"/>
              </a:rPr>
              <a:t>Lille</a:t>
            </a:r>
            <a:endParaRPr lang="fr-FR" sz="1600" b="0" strike="noStrike" spc="-1">
              <a:solidFill>
                <a:srgbClr val="000000"/>
              </a:solidFill>
              <a:latin typeface="Calibri"/>
            </a:endParaRPr>
          </a:p>
          <a:p>
            <a:pPr marL="10800" algn="ctr">
              <a:lnSpc>
                <a:spcPct val="100000"/>
              </a:lnSpc>
              <a:spcBef>
                <a:spcPts val="6"/>
              </a:spcBef>
              <a:buNone/>
            </a:pPr>
            <a:r>
              <a:rPr lang="fr-FR" sz="1600" b="0" strike="noStrike" spc="-1">
                <a:solidFill>
                  <a:srgbClr val="6157EC"/>
                </a:solidFill>
                <a:latin typeface="Verdana"/>
              </a:rPr>
              <a:t>intervenant</a:t>
            </a:r>
            <a:r>
              <a:rPr lang="fr-FR" sz="1600" b="0" strike="noStrike" spc="-26">
                <a:solidFill>
                  <a:srgbClr val="6157EC"/>
                </a:solidFill>
                <a:latin typeface="Verdana"/>
              </a:rPr>
              <a:t> </a:t>
            </a:r>
            <a:r>
              <a:rPr lang="fr-FR" sz="1600" b="0" strike="noStrike" spc="-1">
                <a:solidFill>
                  <a:srgbClr val="6157EC"/>
                </a:solidFill>
                <a:latin typeface="Verdana"/>
              </a:rPr>
              <a:t>dans</a:t>
            </a:r>
            <a:r>
              <a:rPr lang="fr-FR" sz="1600" b="0" strike="noStrike" spc="-26">
                <a:solidFill>
                  <a:srgbClr val="6157EC"/>
                </a:solidFill>
                <a:latin typeface="Verdana"/>
              </a:rPr>
              <a:t> </a:t>
            </a:r>
            <a:r>
              <a:rPr lang="fr-FR" sz="1600" b="0" strike="noStrike" spc="-1">
                <a:solidFill>
                  <a:srgbClr val="6157EC"/>
                </a:solidFill>
                <a:latin typeface="Verdana"/>
              </a:rPr>
              <a:t>le</a:t>
            </a:r>
            <a:r>
              <a:rPr lang="fr-FR" sz="1600" b="0" strike="noStrike" spc="-41">
                <a:solidFill>
                  <a:srgbClr val="6157EC"/>
                </a:solidFill>
                <a:latin typeface="Verdana"/>
              </a:rPr>
              <a:t> </a:t>
            </a:r>
            <a:r>
              <a:rPr lang="fr-FR" sz="1600" b="0" strike="noStrike" spc="-1">
                <a:solidFill>
                  <a:srgbClr val="6157EC"/>
                </a:solidFill>
                <a:latin typeface="Verdana"/>
              </a:rPr>
              <a:t>parcours Littérature et anthropologie sociale et culturelle</a:t>
            </a:r>
            <a:endParaRPr lang="fr-FR" sz="1600" b="0" strike="noStrike" spc="-1">
              <a:solidFill>
                <a:srgbClr val="000000"/>
              </a:solidFill>
              <a:latin typeface="Calibri"/>
            </a:endParaRPr>
          </a:p>
        </p:txBody>
      </p:sp>
      <p:sp>
        <p:nvSpPr>
          <p:cNvPr id="282" name="object 4"/>
          <p:cNvSpPr/>
          <p:nvPr/>
        </p:nvSpPr>
        <p:spPr>
          <a:xfrm>
            <a:off x="883440" y="744120"/>
            <a:ext cx="7376400" cy="149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900" b="0" strike="noStrike" spc="-1">
                <a:solidFill>
                  <a:srgbClr val="000000"/>
                </a:solidFill>
                <a:latin typeface="Verdana"/>
              </a:rPr>
              <a:t>Les</a:t>
            </a:r>
            <a:r>
              <a:rPr lang="fr-FR" sz="900" b="0" strike="noStrike" spc="-15">
                <a:solidFill>
                  <a:srgbClr val="000000"/>
                </a:solidFill>
                <a:latin typeface="Verdana"/>
              </a:rPr>
              <a:t> </a:t>
            </a:r>
            <a:r>
              <a:rPr lang="fr-FR" sz="900" b="0" strike="noStrike" spc="-1">
                <a:solidFill>
                  <a:srgbClr val="000000"/>
                </a:solidFill>
                <a:latin typeface="Verdana"/>
              </a:rPr>
              <a:t>enseignants</a:t>
            </a:r>
            <a:r>
              <a:rPr lang="fr-FR" sz="900" b="0" strike="noStrike" spc="9">
                <a:solidFill>
                  <a:srgbClr val="000000"/>
                </a:solidFill>
                <a:latin typeface="Verdana"/>
              </a:rPr>
              <a:t> </a:t>
            </a:r>
            <a:r>
              <a:rPr lang="fr-FR" sz="900" b="0" strike="noStrike" spc="-1">
                <a:solidFill>
                  <a:srgbClr val="000000"/>
                </a:solidFill>
                <a:latin typeface="Verdana"/>
              </a:rPr>
              <a:t>titulaires</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l’Université</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Lille</a:t>
            </a:r>
            <a:r>
              <a:rPr lang="fr-FR" sz="900" b="0" strike="noStrike" spc="-21">
                <a:solidFill>
                  <a:srgbClr val="000000"/>
                </a:solidFill>
                <a:latin typeface="Verdana"/>
              </a:rPr>
              <a:t> </a:t>
            </a:r>
            <a:r>
              <a:rPr lang="fr-FR" sz="900" b="0" strike="noStrike" spc="-1">
                <a:solidFill>
                  <a:srgbClr val="000000"/>
                </a:solidFill>
                <a:latin typeface="Verdana"/>
              </a:rPr>
              <a:t>disposent</a:t>
            </a:r>
            <a:r>
              <a:rPr lang="fr-FR" sz="900" b="0" strike="noStrike" spc="-12">
                <a:solidFill>
                  <a:srgbClr val="000000"/>
                </a:solidFill>
                <a:latin typeface="Verdana"/>
              </a:rPr>
              <a:t> </a:t>
            </a:r>
            <a:r>
              <a:rPr lang="fr-FR" sz="900" b="0" strike="noStrike" spc="-1">
                <a:solidFill>
                  <a:srgbClr val="000000"/>
                </a:solidFill>
                <a:latin typeface="Verdana"/>
              </a:rPr>
              <a:t>d’une</a:t>
            </a:r>
            <a:r>
              <a:rPr lang="fr-FR" sz="900" b="0" strike="noStrike" spc="12">
                <a:solidFill>
                  <a:srgbClr val="000000"/>
                </a:solidFill>
                <a:latin typeface="Verdana"/>
              </a:rPr>
              <a:t> </a:t>
            </a:r>
            <a:r>
              <a:rPr lang="fr-FR" sz="900" b="0" strike="noStrike" spc="-1">
                <a:solidFill>
                  <a:srgbClr val="000000"/>
                </a:solidFill>
                <a:latin typeface="Verdana"/>
              </a:rPr>
              <a:t>page</a:t>
            </a:r>
            <a:r>
              <a:rPr lang="fr-FR" sz="900" b="0" strike="noStrike" spc="-26">
                <a:solidFill>
                  <a:srgbClr val="000000"/>
                </a:solidFill>
                <a:latin typeface="Verdana"/>
              </a:rPr>
              <a:t> </a:t>
            </a:r>
            <a:r>
              <a:rPr lang="fr-FR" sz="900" b="0" strike="noStrike" spc="-1">
                <a:solidFill>
                  <a:srgbClr val="000000"/>
                </a:solidFill>
                <a:latin typeface="Verdana"/>
              </a:rPr>
              <a:t>personnelle</a:t>
            </a:r>
            <a:r>
              <a:rPr lang="fr-FR" sz="900" b="0" strike="noStrike" spc="12">
                <a:solidFill>
                  <a:srgbClr val="000000"/>
                </a:solidFill>
                <a:latin typeface="Verdana"/>
              </a:rPr>
              <a:t> </a:t>
            </a:r>
            <a:r>
              <a:rPr lang="fr-FR" sz="900" b="0" strike="noStrike" spc="-1">
                <a:solidFill>
                  <a:srgbClr val="000000"/>
                </a:solidFill>
                <a:latin typeface="Verdana"/>
              </a:rPr>
              <a:t>sur</a:t>
            </a:r>
            <a:r>
              <a:rPr lang="fr-FR" sz="900" b="0" strike="noStrike" spc="-7">
                <a:solidFill>
                  <a:srgbClr val="000000"/>
                </a:solidFill>
                <a:latin typeface="Verdana"/>
              </a:rPr>
              <a:t> </a:t>
            </a:r>
            <a:r>
              <a:rPr lang="fr-FR" sz="900" b="0" strike="noStrike" spc="-1">
                <a:solidFill>
                  <a:srgbClr val="000000"/>
                </a:solidFill>
                <a:latin typeface="Verdana"/>
              </a:rPr>
              <a:t>la</a:t>
            </a:r>
            <a:r>
              <a:rPr lang="fr-FR" sz="900" b="0" strike="noStrike" spc="-12">
                <a:solidFill>
                  <a:srgbClr val="000000"/>
                </a:solidFill>
                <a:latin typeface="Verdana"/>
              </a:rPr>
              <a:t> </a:t>
            </a:r>
            <a:r>
              <a:rPr lang="fr-FR" sz="900" b="0" strike="noStrike" spc="-1">
                <a:solidFill>
                  <a:srgbClr val="000000"/>
                </a:solidFill>
                <a:latin typeface="Verdana"/>
              </a:rPr>
              <a:t>page</a:t>
            </a:r>
            <a:r>
              <a:rPr lang="fr-FR" sz="900" b="0" strike="noStrike" spc="-26">
                <a:solidFill>
                  <a:srgbClr val="000000"/>
                </a:solidFill>
                <a:latin typeface="Verdana"/>
              </a:rPr>
              <a:t> </a:t>
            </a:r>
            <a:r>
              <a:rPr lang="fr-FR" sz="900" b="0" strike="noStrike" spc="-1">
                <a:solidFill>
                  <a:srgbClr val="000000"/>
                </a:solidFill>
                <a:latin typeface="Verdana"/>
              </a:rPr>
              <a:t>internet</a:t>
            </a:r>
            <a:r>
              <a:rPr lang="fr-FR" sz="900" b="0" strike="noStrike" spc="-7">
                <a:solidFill>
                  <a:srgbClr val="000000"/>
                </a:solidFill>
                <a:latin typeface="Verdana"/>
              </a:rPr>
              <a:t> </a:t>
            </a:r>
            <a:r>
              <a:rPr lang="fr-FR" sz="900" b="0" strike="noStrike" spc="-1">
                <a:solidFill>
                  <a:srgbClr val="000000"/>
                </a:solidFill>
                <a:latin typeface="Verdana"/>
              </a:rPr>
              <a:t>: https://pro.univ-</a:t>
            </a:r>
            <a:r>
              <a:rPr lang="fr-FR" sz="900" b="0" strike="noStrike" spc="-12">
                <a:solidFill>
                  <a:srgbClr val="000000"/>
                </a:solidFill>
                <a:latin typeface="Verdana"/>
              </a:rPr>
              <a:t>lille.fr</a:t>
            </a:r>
            <a:endParaRPr lang="fr-FR" sz="900" b="0" strike="noStrike" spc="-1">
              <a:solidFill>
                <a:srgbClr val="000000"/>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 name="object 2"/>
          <p:cNvSpPr/>
          <p:nvPr/>
        </p:nvSpPr>
        <p:spPr>
          <a:xfrm>
            <a:off x="1160280" y="1412640"/>
            <a:ext cx="7474320" cy="48672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7080">
              <a:lnSpc>
                <a:spcPct val="100000"/>
              </a:lnSpc>
              <a:spcBef>
                <a:spcPts val="105"/>
              </a:spcBef>
              <a:buNone/>
            </a:pPr>
            <a:r>
              <a:rPr lang="fr-FR" sz="1100" b="1" strike="noStrike" spc="-1">
                <a:solidFill>
                  <a:srgbClr val="000000"/>
                </a:solidFill>
                <a:latin typeface="Verdana"/>
              </a:rPr>
              <a:t>UMR</a:t>
            </a:r>
            <a:r>
              <a:rPr lang="fr-FR" sz="1100" b="1" strike="noStrike" spc="-46">
                <a:solidFill>
                  <a:srgbClr val="000000"/>
                </a:solidFill>
                <a:latin typeface="Verdana"/>
              </a:rPr>
              <a:t> </a:t>
            </a:r>
            <a:r>
              <a:rPr lang="fr-FR" sz="1100" b="1" strike="noStrike" spc="-1">
                <a:solidFill>
                  <a:srgbClr val="000000"/>
                </a:solidFill>
                <a:latin typeface="Verdana"/>
              </a:rPr>
              <a:t>8164 –</a:t>
            </a:r>
            <a:r>
              <a:rPr lang="fr-FR" sz="1100" b="1" strike="noStrike" spc="-12">
                <a:solidFill>
                  <a:srgbClr val="000000"/>
                </a:solidFill>
                <a:latin typeface="Verdana"/>
              </a:rPr>
              <a:t> </a:t>
            </a:r>
            <a:r>
              <a:rPr lang="fr-FR" sz="1100" b="1" strike="noStrike" spc="-21">
                <a:solidFill>
                  <a:srgbClr val="000000"/>
                </a:solidFill>
                <a:latin typeface="Verdana"/>
              </a:rPr>
              <a:t>HALMA</a:t>
            </a:r>
            <a:endParaRPr lang="fr-FR" sz="1100" b="0" strike="noStrike" spc="-1">
              <a:solidFill>
                <a:srgbClr val="000000"/>
              </a:solidFill>
              <a:latin typeface="Calibri"/>
            </a:endParaRPr>
          </a:p>
          <a:p>
            <a:pPr marL="127080">
              <a:lnSpc>
                <a:spcPct val="100000"/>
              </a:lnSpc>
              <a:buNone/>
            </a:pPr>
            <a:r>
              <a:rPr lang="fr-FR" sz="1100" b="1" strike="noStrike" spc="-1">
                <a:solidFill>
                  <a:srgbClr val="000000"/>
                </a:solidFill>
                <a:latin typeface="Verdana"/>
              </a:rPr>
              <a:t>Histoire,</a:t>
            </a:r>
            <a:r>
              <a:rPr lang="fr-FR" sz="1100" b="1" strike="noStrike" spc="-60">
                <a:solidFill>
                  <a:srgbClr val="000000"/>
                </a:solidFill>
                <a:latin typeface="Verdana"/>
              </a:rPr>
              <a:t> </a:t>
            </a:r>
            <a:r>
              <a:rPr lang="fr-FR" sz="1100" b="1" strike="noStrike" spc="-1">
                <a:solidFill>
                  <a:srgbClr val="000000"/>
                </a:solidFill>
                <a:latin typeface="Verdana"/>
              </a:rPr>
              <a:t>Archéologie,</a:t>
            </a:r>
            <a:r>
              <a:rPr lang="fr-FR" sz="1100" b="1" strike="noStrike" spc="-52">
                <a:solidFill>
                  <a:srgbClr val="000000"/>
                </a:solidFill>
                <a:latin typeface="Verdana"/>
              </a:rPr>
              <a:t> </a:t>
            </a:r>
            <a:r>
              <a:rPr lang="fr-FR" sz="1100" b="1" strike="noStrike" spc="-1">
                <a:solidFill>
                  <a:srgbClr val="000000"/>
                </a:solidFill>
                <a:latin typeface="Verdana"/>
              </a:rPr>
              <a:t>Littérature</a:t>
            </a:r>
            <a:r>
              <a:rPr lang="fr-FR" sz="1100" b="1" strike="noStrike" spc="-66">
                <a:solidFill>
                  <a:srgbClr val="000000"/>
                </a:solidFill>
                <a:latin typeface="Verdana"/>
              </a:rPr>
              <a:t> </a:t>
            </a:r>
            <a:r>
              <a:rPr lang="fr-FR" sz="1100" b="1" strike="noStrike" spc="-1">
                <a:solidFill>
                  <a:srgbClr val="000000"/>
                </a:solidFill>
                <a:latin typeface="Verdana"/>
              </a:rPr>
              <a:t>des</a:t>
            </a:r>
            <a:r>
              <a:rPr lang="fr-FR" sz="1100" b="1" strike="noStrike" spc="-35">
                <a:solidFill>
                  <a:srgbClr val="000000"/>
                </a:solidFill>
                <a:latin typeface="Verdana"/>
              </a:rPr>
              <a:t> </a:t>
            </a:r>
            <a:r>
              <a:rPr lang="fr-FR" sz="1100" b="1" strike="noStrike" spc="-1">
                <a:solidFill>
                  <a:srgbClr val="000000"/>
                </a:solidFill>
                <a:latin typeface="Verdana"/>
              </a:rPr>
              <a:t>Mondes</a:t>
            </a:r>
            <a:r>
              <a:rPr lang="fr-FR" sz="1100" b="1" strike="noStrike" spc="-52">
                <a:solidFill>
                  <a:srgbClr val="000000"/>
                </a:solidFill>
                <a:latin typeface="Verdana"/>
              </a:rPr>
              <a:t> </a:t>
            </a:r>
            <a:r>
              <a:rPr lang="fr-FR" sz="1100" b="1" strike="noStrike" spc="-12">
                <a:solidFill>
                  <a:srgbClr val="000000"/>
                </a:solidFill>
                <a:latin typeface="Verdana"/>
              </a:rPr>
              <a:t>Anciens</a:t>
            </a:r>
            <a:endParaRPr lang="fr-FR" sz="1100" b="0" strike="noStrike" spc="-1">
              <a:solidFill>
                <a:srgbClr val="000000"/>
              </a:solidFill>
              <a:latin typeface="Calibri"/>
            </a:endParaRPr>
          </a:p>
          <a:p>
            <a:pPr marL="127080">
              <a:lnSpc>
                <a:spcPct val="100000"/>
              </a:lnSpc>
              <a:spcBef>
                <a:spcPts val="51"/>
              </a:spcBef>
              <a:buNone/>
            </a:pPr>
            <a:endParaRPr lang="fr-FR" sz="1050" b="0" strike="noStrike" spc="-1">
              <a:solidFill>
                <a:srgbClr val="000000"/>
              </a:solidFill>
              <a:latin typeface="Calibri"/>
            </a:endParaRPr>
          </a:p>
          <a:p>
            <a:pPr marL="127080">
              <a:lnSpc>
                <a:spcPct val="100000"/>
              </a:lnSpc>
              <a:buNone/>
            </a:pPr>
            <a:r>
              <a:rPr lang="fr-FR" sz="1000" b="0" strike="noStrike" spc="-1">
                <a:solidFill>
                  <a:srgbClr val="000000"/>
                </a:solidFill>
                <a:latin typeface="Verdana"/>
              </a:rPr>
              <a:t>Site</a:t>
            </a:r>
            <a:r>
              <a:rPr lang="fr-FR" sz="1000" b="0" strike="noStrike" spc="-15">
                <a:solidFill>
                  <a:srgbClr val="000000"/>
                </a:solidFill>
                <a:latin typeface="Verdana"/>
              </a:rPr>
              <a:t> </a:t>
            </a:r>
            <a:r>
              <a:rPr lang="fr-FR" sz="1000" b="0" strike="noStrike" spc="-12">
                <a:solidFill>
                  <a:srgbClr val="000000"/>
                </a:solidFill>
                <a:latin typeface="Verdana"/>
              </a:rPr>
              <a:t>Pont-de-</a:t>
            </a:r>
            <a:r>
              <a:rPr lang="fr-FR" sz="1000" b="0" strike="noStrike" spc="-1">
                <a:solidFill>
                  <a:srgbClr val="000000"/>
                </a:solidFill>
                <a:latin typeface="Verdana"/>
              </a:rPr>
              <a:t>Bois,</a:t>
            </a:r>
            <a:r>
              <a:rPr lang="fr-FR" sz="1000" b="0" strike="noStrike" spc="9">
                <a:solidFill>
                  <a:srgbClr val="000000"/>
                </a:solidFill>
                <a:latin typeface="Verdana"/>
              </a:rPr>
              <a:t> </a:t>
            </a:r>
            <a:r>
              <a:rPr lang="fr-FR" sz="1000" b="0" strike="noStrike" spc="-1">
                <a:solidFill>
                  <a:srgbClr val="000000"/>
                </a:solidFill>
                <a:latin typeface="Verdana"/>
              </a:rPr>
              <a:t>Quartier Ouest,</a:t>
            </a:r>
            <a:r>
              <a:rPr lang="fr-FR" sz="1000" b="0" strike="noStrike" spc="12">
                <a:solidFill>
                  <a:srgbClr val="000000"/>
                </a:solidFill>
                <a:latin typeface="Verdana"/>
              </a:rPr>
              <a:t> </a:t>
            </a:r>
            <a:r>
              <a:rPr lang="fr-FR" sz="1000" b="0" strike="noStrike" spc="-1">
                <a:solidFill>
                  <a:srgbClr val="000000"/>
                </a:solidFill>
                <a:latin typeface="Verdana"/>
              </a:rPr>
              <a:t>Bâtiment E</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1</a:t>
            </a:r>
            <a:r>
              <a:rPr lang="fr-FR" sz="979" b="0" strike="noStrike" spc="-1" baseline="25000">
                <a:solidFill>
                  <a:srgbClr val="000000"/>
                </a:solidFill>
                <a:latin typeface="Verdana"/>
              </a:rPr>
              <a:t>er</a:t>
            </a:r>
            <a:r>
              <a:rPr lang="fr-FR" sz="979" b="0" strike="noStrike" spc="171" baseline="25000">
                <a:solidFill>
                  <a:srgbClr val="000000"/>
                </a:solidFill>
                <a:latin typeface="Verdana"/>
              </a:rPr>
              <a:t> </a:t>
            </a:r>
            <a:r>
              <a:rPr lang="fr-FR" sz="1000" b="0" strike="noStrike" spc="-12">
                <a:solidFill>
                  <a:srgbClr val="000000"/>
                </a:solidFill>
                <a:latin typeface="Verdana"/>
              </a:rPr>
              <a:t>étage </a:t>
            </a:r>
            <a:r>
              <a:rPr lang="fr-FR" sz="1000" b="0" u="sng" strike="noStrike" spc="-12">
                <a:solidFill>
                  <a:srgbClr val="0000FF"/>
                </a:solidFill>
                <a:uFill>
                  <a:solidFill>
                    <a:srgbClr val="0462C1"/>
                  </a:solidFill>
                </a:uFill>
                <a:latin typeface="Verdana"/>
                <a:hlinkClick r:id="rId2"/>
              </a:rPr>
              <a:t>https://halma.univ-lille.fr/</a:t>
            </a:r>
            <a:endParaRPr lang="fr-FR" sz="1000" b="0" strike="noStrike" spc="-1">
              <a:solidFill>
                <a:srgbClr val="000000"/>
              </a:solidFill>
              <a:latin typeface="Calibri"/>
            </a:endParaRPr>
          </a:p>
          <a:p>
            <a:pPr marL="127080">
              <a:lnSpc>
                <a:spcPct val="100000"/>
              </a:lnSpc>
              <a:spcBef>
                <a:spcPts val="45"/>
              </a:spcBef>
              <a:buNone/>
            </a:pPr>
            <a:endParaRPr lang="fr-FR" sz="950" b="0" strike="noStrike" spc="-1">
              <a:solidFill>
                <a:srgbClr val="000000"/>
              </a:solidFill>
              <a:latin typeface="Calibri"/>
            </a:endParaRPr>
          </a:p>
          <a:p>
            <a:pPr marL="127080">
              <a:lnSpc>
                <a:spcPct val="100000"/>
              </a:lnSpc>
              <a:buNone/>
            </a:pPr>
            <a:r>
              <a:rPr lang="fr-FR" sz="1000" b="0" strike="noStrike" spc="-1">
                <a:solidFill>
                  <a:srgbClr val="000000"/>
                </a:solidFill>
                <a:latin typeface="Verdana"/>
              </a:rPr>
              <a:t>Directrice</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Sandrine</a:t>
            </a:r>
            <a:r>
              <a:rPr lang="fr-FR" sz="1000" b="0" strike="noStrike" spc="-21">
                <a:solidFill>
                  <a:srgbClr val="000000"/>
                </a:solidFill>
                <a:latin typeface="Verdana"/>
              </a:rPr>
              <a:t> </a:t>
            </a:r>
            <a:r>
              <a:rPr lang="fr-FR" sz="1000" b="0" strike="noStrike" spc="-12">
                <a:solidFill>
                  <a:srgbClr val="000000"/>
                </a:solidFill>
                <a:latin typeface="Verdana"/>
              </a:rPr>
              <a:t>Huber</a:t>
            </a:r>
            <a:endParaRPr lang="fr-FR" sz="1000" b="0" strike="noStrike" spc="-1">
              <a:solidFill>
                <a:srgbClr val="000000"/>
              </a:solidFill>
              <a:latin typeface="Calibri"/>
            </a:endParaRPr>
          </a:p>
          <a:p>
            <a:pPr marL="127080">
              <a:lnSpc>
                <a:spcPct val="100000"/>
              </a:lnSpc>
              <a:buNone/>
            </a:pPr>
            <a:r>
              <a:rPr lang="fr-FR" sz="1000" b="0" strike="noStrike" spc="-12">
                <a:solidFill>
                  <a:srgbClr val="000000"/>
                </a:solidFill>
                <a:latin typeface="Verdana"/>
              </a:rPr>
              <a:t>Directeurs-</a:t>
            </a:r>
            <a:r>
              <a:rPr lang="fr-FR" sz="1000" b="0" strike="noStrike" spc="-1">
                <a:solidFill>
                  <a:srgbClr val="000000"/>
                </a:solidFill>
                <a:latin typeface="Verdana"/>
              </a:rPr>
              <a:t>adjoints</a:t>
            </a:r>
            <a:r>
              <a:rPr lang="fr-FR" sz="1000" b="0" strike="noStrike" spc="29">
                <a:solidFill>
                  <a:srgbClr val="000000"/>
                </a:solidFill>
                <a:latin typeface="Verdana"/>
              </a:rPr>
              <a:t> </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strike="noStrike" spc="-1">
                <a:solidFill>
                  <a:srgbClr val="000000"/>
                </a:solidFill>
                <a:latin typeface="Verdana"/>
              </a:rPr>
              <a:t>Philippe</a:t>
            </a:r>
            <a:r>
              <a:rPr lang="fr-FR" sz="1000" b="0" strike="noStrike" spc="-52">
                <a:solidFill>
                  <a:srgbClr val="000000"/>
                </a:solidFill>
                <a:latin typeface="Verdana"/>
              </a:rPr>
              <a:t> </a:t>
            </a:r>
            <a:r>
              <a:rPr lang="fr-FR" sz="1000" b="0" strike="noStrike" spc="-1">
                <a:solidFill>
                  <a:srgbClr val="000000"/>
                </a:solidFill>
                <a:latin typeface="Verdana"/>
              </a:rPr>
              <a:t>Abrahami</a:t>
            </a:r>
            <a:r>
              <a:rPr lang="fr-FR" sz="1000" b="0" strike="noStrike" spc="4">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Charles </a:t>
            </a:r>
            <a:r>
              <a:rPr lang="fr-FR" sz="1000" b="0" strike="noStrike" spc="-12">
                <a:solidFill>
                  <a:srgbClr val="000000"/>
                </a:solidFill>
                <a:latin typeface="Verdana"/>
              </a:rPr>
              <a:t>Delattre</a:t>
            </a:r>
            <a:endParaRPr lang="fr-FR" sz="1000" b="0" strike="noStrike" spc="-1">
              <a:solidFill>
                <a:srgbClr val="000000"/>
              </a:solidFill>
              <a:latin typeface="Calibri"/>
            </a:endParaRPr>
          </a:p>
          <a:p>
            <a:pPr marL="127080">
              <a:lnSpc>
                <a:spcPct val="100000"/>
              </a:lnSpc>
              <a:spcBef>
                <a:spcPts val="40"/>
              </a:spcBef>
              <a:buNone/>
            </a:pPr>
            <a:endParaRPr lang="fr-FR" sz="1550" b="0" strike="noStrike" spc="-1">
              <a:solidFill>
                <a:srgbClr val="000000"/>
              </a:solidFill>
              <a:latin typeface="Calibri"/>
            </a:endParaRPr>
          </a:p>
          <a:p>
            <a:pPr marL="127080" algn="just">
              <a:lnSpc>
                <a:spcPct val="100000"/>
              </a:lnSpc>
              <a:buNone/>
            </a:pPr>
            <a:r>
              <a:rPr lang="fr-FR" sz="1000" b="0" strike="noStrike" spc="-1">
                <a:solidFill>
                  <a:srgbClr val="000000"/>
                </a:solidFill>
                <a:latin typeface="Verdana"/>
              </a:rPr>
              <a:t>HALMA</a:t>
            </a:r>
            <a:r>
              <a:rPr lang="fr-FR" sz="1000" b="0" strike="noStrike" spc="89">
                <a:solidFill>
                  <a:srgbClr val="000000"/>
                </a:solidFill>
                <a:latin typeface="Verdana"/>
              </a:rPr>
              <a:t> </a:t>
            </a:r>
            <a:r>
              <a:rPr lang="fr-FR" sz="1000" b="0" strike="noStrike" spc="-1">
                <a:solidFill>
                  <a:srgbClr val="000000"/>
                </a:solidFill>
                <a:latin typeface="Verdana"/>
              </a:rPr>
              <a:t>est</a:t>
            </a:r>
            <a:r>
              <a:rPr lang="fr-FR" sz="1000" b="0" strike="noStrike" spc="89">
                <a:solidFill>
                  <a:srgbClr val="000000"/>
                </a:solidFill>
                <a:latin typeface="Verdana"/>
              </a:rPr>
              <a:t> </a:t>
            </a:r>
            <a:r>
              <a:rPr lang="fr-FR" sz="1000" b="0" strike="noStrike" spc="-1">
                <a:solidFill>
                  <a:srgbClr val="000000"/>
                </a:solidFill>
                <a:latin typeface="Verdana"/>
              </a:rPr>
              <a:t>une</a:t>
            </a:r>
            <a:r>
              <a:rPr lang="fr-FR" sz="1000" b="0" strike="noStrike" spc="83">
                <a:solidFill>
                  <a:srgbClr val="000000"/>
                </a:solidFill>
                <a:latin typeface="Verdana"/>
              </a:rPr>
              <a:t> </a:t>
            </a:r>
            <a:r>
              <a:rPr lang="fr-FR" sz="1000" b="0" strike="noStrike" spc="-1">
                <a:solidFill>
                  <a:srgbClr val="000000"/>
                </a:solidFill>
                <a:latin typeface="Verdana"/>
              </a:rPr>
              <a:t>Unité</a:t>
            </a:r>
            <a:r>
              <a:rPr lang="fr-FR" sz="1000" b="0" strike="noStrike" spc="83">
                <a:solidFill>
                  <a:srgbClr val="000000"/>
                </a:solidFill>
                <a:latin typeface="Verdana"/>
              </a:rPr>
              <a:t> </a:t>
            </a:r>
            <a:r>
              <a:rPr lang="fr-FR" sz="1000" b="0" strike="noStrike" spc="-1">
                <a:solidFill>
                  <a:srgbClr val="000000"/>
                </a:solidFill>
                <a:latin typeface="Verdana"/>
              </a:rPr>
              <a:t>Mixte</a:t>
            </a:r>
            <a:r>
              <a:rPr lang="fr-FR" sz="1000" b="0" strike="noStrike" spc="72">
                <a:solidFill>
                  <a:srgbClr val="000000"/>
                </a:solidFill>
                <a:latin typeface="Verdana"/>
              </a:rPr>
              <a:t> </a:t>
            </a:r>
            <a:r>
              <a:rPr lang="fr-FR" sz="1000" b="0" strike="noStrike" spc="-1">
                <a:solidFill>
                  <a:srgbClr val="000000"/>
                </a:solidFill>
                <a:latin typeface="Verdana"/>
              </a:rPr>
              <a:t>de</a:t>
            </a:r>
            <a:r>
              <a:rPr lang="fr-FR" sz="1000" b="0" strike="noStrike" spc="69">
                <a:solidFill>
                  <a:srgbClr val="000000"/>
                </a:solidFill>
                <a:latin typeface="Verdana"/>
              </a:rPr>
              <a:t> </a:t>
            </a:r>
            <a:r>
              <a:rPr lang="fr-FR" sz="1000" b="0" strike="noStrike" spc="-1">
                <a:solidFill>
                  <a:srgbClr val="000000"/>
                </a:solidFill>
                <a:latin typeface="Verdana"/>
              </a:rPr>
              <a:t>Recherche</a:t>
            </a:r>
            <a:r>
              <a:rPr lang="fr-FR" sz="1000" b="0" strike="noStrike" spc="72">
                <a:solidFill>
                  <a:srgbClr val="000000"/>
                </a:solidFill>
                <a:latin typeface="Verdana"/>
              </a:rPr>
              <a:t> </a:t>
            </a:r>
            <a:r>
              <a:rPr lang="fr-FR" sz="1000" b="0" strike="noStrike" spc="-1">
                <a:solidFill>
                  <a:srgbClr val="000000"/>
                </a:solidFill>
                <a:latin typeface="Verdana"/>
              </a:rPr>
              <a:t>(8164),</a:t>
            </a:r>
            <a:r>
              <a:rPr lang="fr-FR" sz="1000" b="0" strike="noStrike" spc="69">
                <a:solidFill>
                  <a:srgbClr val="000000"/>
                </a:solidFill>
                <a:latin typeface="Verdana"/>
              </a:rPr>
              <a:t> </a:t>
            </a:r>
            <a:r>
              <a:rPr lang="fr-FR" sz="1000" b="0" strike="noStrike" spc="-1">
                <a:solidFill>
                  <a:srgbClr val="000000"/>
                </a:solidFill>
                <a:latin typeface="Verdana"/>
              </a:rPr>
              <a:t>qui</a:t>
            </a:r>
            <a:r>
              <a:rPr lang="fr-FR" sz="1000" b="0" strike="noStrike" spc="94">
                <a:solidFill>
                  <a:srgbClr val="000000"/>
                </a:solidFill>
                <a:latin typeface="Verdana"/>
              </a:rPr>
              <a:t> </a:t>
            </a:r>
            <a:r>
              <a:rPr lang="fr-FR" sz="1000" b="0" strike="noStrike" spc="-1">
                <a:solidFill>
                  <a:srgbClr val="000000"/>
                </a:solidFill>
                <a:latin typeface="Verdana"/>
              </a:rPr>
              <a:t>associe</a:t>
            </a:r>
            <a:r>
              <a:rPr lang="fr-FR" sz="1000" b="0" strike="noStrike" spc="83">
                <a:solidFill>
                  <a:srgbClr val="000000"/>
                </a:solidFill>
                <a:latin typeface="Verdana"/>
              </a:rPr>
              <a:t> </a:t>
            </a:r>
            <a:r>
              <a:rPr lang="fr-FR" sz="1000" b="0" strike="noStrike" spc="-1">
                <a:solidFill>
                  <a:srgbClr val="000000"/>
                </a:solidFill>
                <a:latin typeface="Verdana"/>
              </a:rPr>
              <a:t>trois</a:t>
            </a:r>
            <a:r>
              <a:rPr lang="fr-FR" sz="1000" b="0" strike="noStrike" spc="83">
                <a:solidFill>
                  <a:srgbClr val="000000"/>
                </a:solidFill>
                <a:latin typeface="Verdana"/>
              </a:rPr>
              <a:t> </a:t>
            </a:r>
            <a:r>
              <a:rPr lang="fr-FR" sz="1000" b="0" strike="noStrike" spc="-1">
                <a:solidFill>
                  <a:srgbClr val="000000"/>
                </a:solidFill>
                <a:latin typeface="Verdana"/>
              </a:rPr>
              <a:t>tutelles</a:t>
            </a:r>
            <a:r>
              <a:rPr lang="fr-FR" sz="1000" b="0" strike="noStrike" spc="77">
                <a:solidFill>
                  <a:srgbClr val="000000"/>
                </a:solidFill>
                <a:latin typeface="Verdana"/>
              </a:rPr>
              <a:t> </a:t>
            </a:r>
            <a:r>
              <a:rPr lang="fr-FR" sz="1000" b="0" strike="noStrike" spc="-1">
                <a:solidFill>
                  <a:srgbClr val="000000"/>
                </a:solidFill>
                <a:latin typeface="Verdana"/>
              </a:rPr>
              <a:t>principales</a:t>
            </a:r>
            <a:r>
              <a:rPr lang="fr-FR" sz="1000" b="0" strike="noStrike" spc="83">
                <a:solidFill>
                  <a:srgbClr val="000000"/>
                </a:solidFill>
                <a:latin typeface="Verdana"/>
              </a:rPr>
              <a:t> </a:t>
            </a:r>
            <a:r>
              <a:rPr lang="fr-FR" sz="1000" b="0" strike="noStrike" spc="-1">
                <a:solidFill>
                  <a:srgbClr val="000000"/>
                </a:solidFill>
                <a:latin typeface="Verdana"/>
              </a:rPr>
              <a:t>:</a:t>
            </a:r>
            <a:r>
              <a:rPr lang="fr-FR" sz="1000" b="0" strike="noStrike" spc="77">
                <a:solidFill>
                  <a:srgbClr val="000000"/>
                </a:solidFill>
                <a:latin typeface="Verdana"/>
              </a:rPr>
              <a:t> </a:t>
            </a:r>
            <a:r>
              <a:rPr lang="fr-FR" sz="1000" b="0" strike="noStrike" spc="-1">
                <a:solidFill>
                  <a:srgbClr val="000000"/>
                </a:solidFill>
                <a:latin typeface="Verdana"/>
              </a:rPr>
              <a:t>l’Université</a:t>
            </a:r>
            <a:r>
              <a:rPr lang="fr-FR" sz="1000" b="0" strike="noStrike" spc="89">
                <a:solidFill>
                  <a:srgbClr val="000000"/>
                </a:solidFill>
                <a:latin typeface="Verdana"/>
              </a:rPr>
              <a:t> </a:t>
            </a:r>
            <a:r>
              <a:rPr lang="fr-FR" sz="1000" b="0" strike="noStrike" spc="-1">
                <a:solidFill>
                  <a:srgbClr val="000000"/>
                </a:solidFill>
                <a:latin typeface="Verdana"/>
              </a:rPr>
              <a:t>de</a:t>
            </a:r>
            <a:r>
              <a:rPr lang="fr-FR" sz="1000" b="0" strike="noStrike" spc="77">
                <a:solidFill>
                  <a:srgbClr val="000000"/>
                </a:solidFill>
                <a:latin typeface="Verdana"/>
              </a:rPr>
              <a:t> </a:t>
            </a:r>
            <a:r>
              <a:rPr lang="fr-FR" sz="1000" b="0" strike="noStrike" spc="-1">
                <a:solidFill>
                  <a:srgbClr val="000000"/>
                </a:solidFill>
                <a:latin typeface="Verdana"/>
              </a:rPr>
              <a:t>Lille,</a:t>
            </a:r>
            <a:r>
              <a:rPr lang="fr-FR" sz="1000" b="0" strike="noStrike" spc="72">
                <a:solidFill>
                  <a:srgbClr val="000000"/>
                </a:solidFill>
                <a:latin typeface="Verdana"/>
              </a:rPr>
              <a:t> </a:t>
            </a:r>
            <a:r>
              <a:rPr lang="fr-FR" sz="1000" b="0" strike="noStrike" spc="-26">
                <a:solidFill>
                  <a:srgbClr val="000000"/>
                </a:solidFill>
                <a:latin typeface="Verdana"/>
              </a:rPr>
              <a:t>le </a:t>
            </a:r>
            <a:r>
              <a:rPr lang="fr-FR" sz="1000" b="0" strike="noStrike" spc="-1">
                <a:solidFill>
                  <a:srgbClr val="000000"/>
                </a:solidFill>
                <a:latin typeface="Verdana"/>
              </a:rPr>
              <a:t>CNRS</a:t>
            </a:r>
            <a:r>
              <a:rPr lang="fr-FR" sz="1000" b="0" strike="noStrike" spc="262">
                <a:solidFill>
                  <a:srgbClr val="000000"/>
                </a:solidFill>
                <a:latin typeface="Verdana"/>
              </a:rPr>
              <a:t> </a:t>
            </a:r>
            <a:r>
              <a:rPr lang="fr-FR" sz="1000" b="0" strike="noStrike" spc="-1">
                <a:solidFill>
                  <a:srgbClr val="000000"/>
                </a:solidFill>
                <a:latin typeface="Verdana"/>
              </a:rPr>
              <a:t>et</a:t>
            </a:r>
            <a:r>
              <a:rPr lang="fr-FR" sz="1000" b="0" strike="noStrike" spc="248">
                <a:solidFill>
                  <a:srgbClr val="000000"/>
                </a:solidFill>
                <a:latin typeface="Verdana"/>
              </a:rPr>
              <a:t> </a:t>
            </a:r>
            <a:r>
              <a:rPr lang="fr-FR" sz="1000" b="0" strike="noStrike" spc="-1">
                <a:solidFill>
                  <a:srgbClr val="000000"/>
                </a:solidFill>
                <a:latin typeface="Verdana"/>
              </a:rPr>
              <a:t>le</a:t>
            </a:r>
            <a:r>
              <a:rPr lang="fr-FR" sz="1000" b="0" strike="noStrike" spc="233">
                <a:solidFill>
                  <a:srgbClr val="000000"/>
                </a:solidFill>
                <a:latin typeface="Verdana"/>
              </a:rPr>
              <a:t> </a:t>
            </a:r>
            <a:r>
              <a:rPr lang="fr-FR" sz="1000" b="0" strike="noStrike" spc="-1">
                <a:solidFill>
                  <a:srgbClr val="000000"/>
                </a:solidFill>
                <a:latin typeface="Verdana"/>
              </a:rPr>
              <a:t>ministère</a:t>
            </a:r>
            <a:r>
              <a:rPr lang="fr-FR" sz="1000" b="0" strike="noStrike" spc="253">
                <a:solidFill>
                  <a:srgbClr val="000000"/>
                </a:solidFill>
                <a:latin typeface="Verdana"/>
              </a:rPr>
              <a:t> </a:t>
            </a:r>
            <a:r>
              <a:rPr lang="fr-FR" sz="1000" b="0" strike="noStrike" spc="-1">
                <a:solidFill>
                  <a:srgbClr val="000000"/>
                </a:solidFill>
                <a:latin typeface="Verdana"/>
              </a:rPr>
              <a:t>de</a:t>
            </a:r>
            <a:r>
              <a:rPr lang="fr-FR" sz="1000" b="0" strike="noStrike" spc="233">
                <a:solidFill>
                  <a:srgbClr val="000000"/>
                </a:solidFill>
                <a:latin typeface="Verdana"/>
              </a:rPr>
              <a:t> </a:t>
            </a:r>
            <a:r>
              <a:rPr lang="fr-FR" sz="1000" b="0" strike="noStrike" spc="-1">
                <a:solidFill>
                  <a:srgbClr val="000000"/>
                </a:solidFill>
                <a:latin typeface="Verdana"/>
              </a:rPr>
              <a:t>la</a:t>
            </a:r>
            <a:r>
              <a:rPr lang="fr-FR" sz="1000" b="0" strike="noStrike" spc="242">
                <a:solidFill>
                  <a:srgbClr val="000000"/>
                </a:solidFill>
                <a:latin typeface="Verdana"/>
              </a:rPr>
              <a:t> </a:t>
            </a:r>
            <a:r>
              <a:rPr lang="fr-FR" sz="1000" b="0" strike="noStrike" spc="-1">
                <a:solidFill>
                  <a:srgbClr val="000000"/>
                </a:solidFill>
                <a:latin typeface="Verdana"/>
              </a:rPr>
              <a:t>Culture,</a:t>
            </a:r>
            <a:r>
              <a:rPr lang="fr-FR" sz="1000" b="0" strike="noStrike" spc="242">
                <a:solidFill>
                  <a:srgbClr val="000000"/>
                </a:solidFill>
                <a:latin typeface="Verdana"/>
              </a:rPr>
              <a:t> </a:t>
            </a:r>
            <a:r>
              <a:rPr lang="fr-FR" sz="1000" b="0" strike="noStrike" spc="-1">
                <a:solidFill>
                  <a:srgbClr val="000000"/>
                </a:solidFill>
                <a:latin typeface="Verdana"/>
              </a:rPr>
              <a:t>avec</a:t>
            </a:r>
            <a:r>
              <a:rPr lang="fr-FR" sz="1000" b="0" strike="noStrike" spc="239">
                <a:solidFill>
                  <a:srgbClr val="000000"/>
                </a:solidFill>
                <a:latin typeface="Verdana"/>
              </a:rPr>
              <a:t> </a:t>
            </a:r>
            <a:r>
              <a:rPr lang="fr-FR" sz="1000" b="0" strike="noStrike" spc="-1">
                <a:solidFill>
                  <a:srgbClr val="000000"/>
                </a:solidFill>
                <a:latin typeface="Verdana"/>
              </a:rPr>
              <a:t>une</a:t>
            </a:r>
            <a:r>
              <a:rPr lang="fr-FR" sz="1000" b="0" strike="noStrike" spc="239">
                <a:solidFill>
                  <a:srgbClr val="000000"/>
                </a:solidFill>
                <a:latin typeface="Verdana"/>
              </a:rPr>
              <a:t> </a:t>
            </a:r>
            <a:r>
              <a:rPr lang="fr-FR" sz="1000" b="0" strike="noStrike" spc="-1">
                <a:solidFill>
                  <a:srgbClr val="000000"/>
                </a:solidFill>
                <a:latin typeface="Verdana"/>
              </a:rPr>
              <a:t>tutelle</a:t>
            </a:r>
            <a:r>
              <a:rPr lang="fr-FR" sz="1000" b="0" strike="noStrike" spc="242">
                <a:solidFill>
                  <a:srgbClr val="000000"/>
                </a:solidFill>
                <a:latin typeface="Verdana"/>
              </a:rPr>
              <a:t> </a:t>
            </a:r>
            <a:r>
              <a:rPr lang="fr-FR" sz="1000" b="0" strike="noStrike" spc="-1">
                <a:solidFill>
                  <a:srgbClr val="000000"/>
                </a:solidFill>
                <a:latin typeface="Verdana"/>
              </a:rPr>
              <a:t>secondaire</a:t>
            </a:r>
            <a:r>
              <a:rPr lang="fr-FR" sz="1000" b="0" strike="noStrike" spc="239">
                <a:solidFill>
                  <a:srgbClr val="000000"/>
                </a:solidFill>
                <a:latin typeface="Verdana"/>
              </a:rPr>
              <a:t> </a:t>
            </a:r>
            <a:r>
              <a:rPr lang="fr-FR" sz="1000" b="0" strike="noStrike" spc="-1">
                <a:solidFill>
                  <a:srgbClr val="000000"/>
                </a:solidFill>
                <a:latin typeface="Verdana"/>
              </a:rPr>
              <a:t>:</a:t>
            </a:r>
            <a:r>
              <a:rPr lang="fr-FR" sz="1000" b="0" strike="noStrike" spc="253">
                <a:solidFill>
                  <a:srgbClr val="000000"/>
                </a:solidFill>
                <a:latin typeface="Verdana"/>
              </a:rPr>
              <a:t> </a:t>
            </a:r>
            <a:r>
              <a:rPr lang="fr-FR" sz="1000" b="0" strike="noStrike" spc="-1">
                <a:solidFill>
                  <a:srgbClr val="000000"/>
                </a:solidFill>
                <a:latin typeface="Verdana"/>
              </a:rPr>
              <a:t>l’INRAP</a:t>
            </a:r>
            <a:r>
              <a:rPr lang="fr-FR" sz="1000" b="0" strike="noStrike" spc="242">
                <a:solidFill>
                  <a:srgbClr val="000000"/>
                </a:solidFill>
                <a:latin typeface="Verdana"/>
              </a:rPr>
              <a:t> </a:t>
            </a:r>
            <a:r>
              <a:rPr lang="fr-FR" sz="1000" b="0" strike="noStrike" spc="-1">
                <a:solidFill>
                  <a:srgbClr val="000000"/>
                </a:solidFill>
                <a:latin typeface="Verdana"/>
              </a:rPr>
              <a:t>(Institut</a:t>
            </a:r>
            <a:r>
              <a:rPr lang="fr-FR" sz="1000" b="0" strike="noStrike" spc="248">
                <a:solidFill>
                  <a:srgbClr val="000000"/>
                </a:solidFill>
                <a:latin typeface="Verdana"/>
              </a:rPr>
              <a:t> </a:t>
            </a:r>
            <a:r>
              <a:rPr lang="fr-FR" sz="1000" b="0" strike="noStrike" spc="-1">
                <a:solidFill>
                  <a:srgbClr val="000000"/>
                </a:solidFill>
                <a:latin typeface="Verdana"/>
              </a:rPr>
              <a:t>national</a:t>
            </a:r>
            <a:r>
              <a:rPr lang="fr-FR" sz="1000" b="0" strike="noStrike" spc="259">
                <a:solidFill>
                  <a:srgbClr val="000000"/>
                </a:solidFill>
                <a:latin typeface="Verdana"/>
              </a:rPr>
              <a:t> </a:t>
            </a:r>
            <a:r>
              <a:rPr lang="fr-FR" sz="1000" b="0" strike="noStrike" spc="-1">
                <a:solidFill>
                  <a:srgbClr val="000000"/>
                </a:solidFill>
                <a:latin typeface="Verdana"/>
              </a:rPr>
              <a:t>de</a:t>
            </a:r>
            <a:r>
              <a:rPr lang="fr-FR" sz="1000" b="0" strike="noStrike" spc="233">
                <a:solidFill>
                  <a:srgbClr val="000000"/>
                </a:solidFill>
                <a:latin typeface="Verdana"/>
              </a:rPr>
              <a:t> </a:t>
            </a:r>
            <a:r>
              <a:rPr lang="fr-FR" sz="1000" b="0" strike="noStrike" spc="-12">
                <a:solidFill>
                  <a:srgbClr val="000000"/>
                </a:solidFill>
                <a:latin typeface="Verdana"/>
              </a:rPr>
              <a:t>recherches </a:t>
            </a:r>
            <a:r>
              <a:rPr lang="fr-FR" sz="1000" b="0" strike="noStrike" spc="-1">
                <a:solidFill>
                  <a:srgbClr val="000000"/>
                </a:solidFill>
                <a:latin typeface="Verdana"/>
              </a:rPr>
              <a:t>archéologiques</a:t>
            </a:r>
            <a:r>
              <a:rPr lang="fr-FR" sz="1000" b="0" strike="noStrike" spc="9">
                <a:solidFill>
                  <a:srgbClr val="000000"/>
                </a:solidFill>
                <a:latin typeface="Verdana"/>
              </a:rPr>
              <a:t> </a:t>
            </a:r>
            <a:r>
              <a:rPr lang="fr-FR" sz="1000" b="0" strike="noStrike" spc="-1">
                <a:solidFill>
                  <a:srgbClr val="000000"/>
                </a:solidFill>
                <a:latin typeface="Verdana"/>
              </a:rPr>
              <a:t>préventives)</a:t>
            </a:r>
            <a:r>
              <a:rPr lang="fr-FR" sz="1000" b="0" strike="noStrike" spc="18">
                <a:solidFill>
                  <a:srgbClr val="000000"/>
                </a:solidFill>
                <a:latin typeface="Verdana"/>
              </a:rPr>
              <a:t> </a:t>
            </a:r>
            <a:r>
              <a:rPr lang="fr-FR" sz="1000" b="0" strike="noStrike" spc="-1">
                <a:solidFill>
                  <a:srgbClr val="000000"/>
                </a:solidFill>
                <a:latin typeface="Verdana"/>
              </a:rPr>
              <a:t>et des partenaires</a:t>
            </a:r>
            <a:r>
              <a:rPr lang="fr-FR" sz="1000" b="0" strike="noStrike" spc="18">
                <a:solidFill>
                  <a:srgbClr val="000000"/>
                </a:solidFill>
                <a:latin typeface="Verdana"/>
              </a:rPr>
              <a:t> </a:t>
            </a:r>
            <a:r>
              <a:rPr lang="fr-FR" sz="1000" b="0" strike="noStrike" spc="-1">
                <a:solidFill>
                  <a:srgbClr val="000000"/>
                </a:solidFill>
                <a:latin typeface="Verdana"/>
              </a:rPr>
              <a:t>institutionnels.</a:t>
            </a:r>
            <a:r>
              <a:rPr lang="fr-FR" sz="1000" b="0" strike="noStrike" spc="9">
                <a:solidFill>
                  <a:srgbClr val="000000"/>
                </a:solidFill>
                <a:latin typeface="Verdana"/>
              </a:rPr>
              <a:t> </a:t>
            </a:r>
            <a:r>
              <a:rPr lang="fr-FR" sz="1000" b="0" strike="noStrike" spc="-1">
                <a:solidFill>
                  <a:srgbClr val="000000"/>
                </a:solidFill>
                <a:latin typeface="Verdana"/>
              </a:rPr>
              <a:t>Elle constitue</a:t>
            </a:r>
            <a:r>
              <a:rPr lang="fr-FR" sz="1000" b="0" strike="noStrike" spc="9">
                <a:solidFill>
                  <a:srgbClr val="000000"/>
                </a:solidFill>
                <a:latin typeface="Verdana"/>
              </a:rPr>
              <a:t> </a:t>
            </a:r>
            <a:r>
              <a:rPr lang="fr-FR" sz="1000" b="0" strike="noStrike" spc="-1">
                <a:solidFill>
                  <a:srgbClr val="000000"/>
                </a:solidFill>
                <a:latin typeface="Verdana"/>
              </a:rPr>
              <a:t>l’un</a:t>
            </a:r>
            <a:r>
              <a:rPr lang="fr-FR" sz="1000" b="0" strike="noStrike" spc="4">
                <a:solidFill>
                  <a:srgbClr val="000000"/>
                </a:solidFill>
                <a:latin typeface="Verdana"/>
              </a:rPr>
              <a:t> </a:t>
            </a:r>
            <a:r>
              <a:rPr lang="fr-FR" sz="1000" b="0" strike="noStrike" spc="-1">
                <a:solidFill>
                  <a:srgbClr val="000000"/>
                </a:solidFill>
                <a:latin typeface="Verdana"/>
              </a:rPr>
              <a:t>des</a:t>
            </a:r>
            <a:r>
              <a:rPr lang="fr-FR" sz="1000" b="0" strike="noStrike" spc="-7">
                <a:solidFill>
                  <a:srgbClr val="000000"/>
                </a:solidFill>
                <a:latin typeface="Verdana"/>
              </a:rPr>
              <a:t> </a:t>
            </a:r>
            <a:r>
              <a:rPr lang="fr-FR" sz="1000" b="0" strike="noStrike" spc="-1">
                <a:solidFill>
                  <a:srgbClr val="000000"/>
                </a:solidFill>
                <a:latin typeface="Verdana"/>
              </a:rPr>
              <a:t>pôles</a:t>
            </a:r>
            <a:r>
              <a:rPr lang="fr-FR" sz="1000" b="0" strike="noStrike" spc="9">
                <a:solidFill>
                  <a:srgbClr val="000000"/>
                </a:solidFill>
                <a:latin typeface="Verdana"/>
              </a:rPr>
              <a:t> </a:t>
            </a:r>
            <a:r>
              <a:rPr lang="fr-FR" sz="1000" b="0" strike="noStrike" spc="-1">
                <a:solidFill>
                  <a:srgbClr val="000000"/>
                </a:solidFill>
                <a:latin typeface="Verdana"/>
              </a:rPr>
              <a:t>français de</a:t>
            </a:r>
            <a:r>
              <a:rPr lang="fr-FR" sz="1000" b="0" strike="noStrike" spc="9">
                <a:solidFill>
                  <a:srgbClr val="000000"/>
                </a:solidFill>
                <a:latin typeface="Verdana"/>
              </a:rPr>
              <a:t> </a:t>
            </a:r>
            <a:r>
              <a:rPr lang="fr-FR" sz="1000" b="0" strike="noStrike" spc="-12">
                <a:solidFill>
                  <a:srgbClr val="000000"/>
                </a:solidFill>
                <a:latin typeface="Verdana"/>
              </a:rPr>
              <a:t>référence </a:t>
            </a:r>
            <a:r>
              <a:rPr lang="fr-FR" sz="1000" b="0" strike="noStrike" spc="-1">
                <a:solidFill>
                  <a:srgbClr val="000000"/>
                </a:solidFill>
                <a:latin typeface="Verdana"/>
              </a:rPr>
              <a:t>dans</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2">
                <a:solidFill>
                  <a:srgbClr val="000000"/>
                </a:solidFill>
                <a:latin typeface="Verdana"/>
              </a:rPr>
              <a:t> </a:t>
            </a:r>
            <a:r>
              <a:rPr lang="fr-FR" sz="1000" b="0" strike="noStrike" spc="-1">
                <a:solidFill>
                  <a:srgbClr val="000000"/>
                </a:solidFill>
                <a:latin typeface="Verdana"/>
              </a:rPr>
              <a:t>domaine</a:t>
            </a:r>
            <a:r>
              <a:rPr lang="fr-FR" sz="1000" b="0" strike="noStrike" spc="-7">
                <a:solidFill>
                  <a:srgbClr val="000000"/>
                </a:solidFill>
                <a:latin typeface="Verdana"/>
              </a:rPr>
              <a:t> </a:t>
            </a:r>
            <a:r>
              <a:rPr lang="fr-FR" sz="1000" b="0" strike="noStrike" spc="-1">
                <a:solidFill>
                  <a:srgbClr val="000000"/>
                </a:solidFill>
                <a:latin typeface="Verdana"/>
              </a:rPr>
              <a:t>des</a:t>
            </a:r>
            <a:r>
              <a:rPr lang="fr-FR" sz="1000" b="0" strike="noStrike" spc="-7">
                <a:solidFill>
                  <a:srgbClr val="000000"/>
                </a:solidFill>
                <a:latin typeface="Verdana"/>
              </a:rPr>
              <a:t> </a:t>
            </a:r>
            <a:r>
              <a:rPr lang="fr-FR" sz="1000" b="0" strike="noStrike" spc="-1">
                <a:solidFill>
                  <a:srgbClr val="000000"/>
                </a:solidFill>
                <a:latin typeface="Verdana"/>
              </a:rPr>
              <a:t>Sciences</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2">
                <a:solidFill>
                  <a:srgbClr val="000000"/>
                </a:solidFill>
                <a:latin typeface="Verdana"/>
              </a:rPr>
              <a:t>l’Antiquité.</a:t>
            </a:r>
            <a:endParaRPr lang="fr-FR" sz="1000" b="0" strike="noStrike" spc="-1">
              <a:solidFill>
                <a:srgbClr val="000000"/>
              </a:solidFill>
              <a:latin typeface="Calibri"/>
            </a:endParaRPr>
          </a:p>
          <a:p>
            <a:pPr marL="127080">
              <a:lnSpc>
                <a:spcPct val="100000"/>
              </a:lnSpc>
              <a:spcBef>
                <a:spcPts val="45"/>
              </a:spcBef>
              <a:buNone/>
            </a:pPr>
            <a:endParaRPr lang="fr-FR" sz="950" b="0" strike="noStrike" spc="-1">
              <a:solidFill>
                <a:srgbClr val="000000"/>
              </a:solidFill>
              <a:latin typeface="Calibri"/>
            </a:endParaRPr>
          </a:p>
          <a:p>
            <a:pPr marL="127080" algn="just">
              <a:lnSpc>
                <a:spcPct val="100000"/>
              </a:lnSpc>
              <a:buNone/>
            </a:pPr>
            <a:r>
              <a:rPr lang="fr-FR" sz="1000" b="0" strike="noStrike" spc="-1">
                <a:solidFill>
                  <a:srgbClr val="000000"/>
                </a:solidFill>
                <a:latin typeface="Verdana"/>
              </a:rPr>
              <a:t>Équipe</a:t>
            </a:r>
            <a:r>
              <a:rPr lang="fr-FR" sz="1000" b="0" strike="noStrike" spc="32">
                <a:solidFill>
                  <a:srgbClr val="000000"/>
                </a:solidFill>
                <a:latin typeface="Verdana"/>
              </a:rPr>
              <a:t> </a:t>
            </a:r>
            <a:r>
              <a:rPr lang="fr-FR" sz="1000" b="0" strike="noStrike" spc="-1">
                <a:solidFill>
                  <a:srgbClr val="000000"/>
                </a:solidFill>
                <a:latin typeface="Verdana"/>
              </a:rPr>
              <a:t>pluridisciplinaire,</a:t>
            </a:r>
            <a:r>
              <a:rPr lang="fr-FR" sz="1000" b="0" strike="noStrike" spc="38">
                <a:solidFill>
                  <a:srgbClr val="000000"/>
                </a:solidFill>
                <a:latin typeface="Verdana"/>
              </a:rPr>
              <a:t> </a:t>
            </a:r>
            <a:r>
              <a:rPr lang="fr-FR" sz="1000" b="0" strike="noStrike" spc="-1">
                <a:solidFill>
                  <a:srgbClr val="000000"/>
                </a:solidFill>
                <a:latin typeface="Verdana"/>
              </a:rPr>
              <a:t>HALMA</a:t>
            </a:r>
            <a:r>
              <a:rPr lang="fr-FR" sz="1000" b="0" strike="noStrike" spc="32">
                <a:solidFill>
                  <a:srgbClr val="000000"/>
                </a:solidFill>
                <a:latin typeface="Verdana"/>
              </a:rPr>
              <a:t> </a:t>
            </a:r>
            <a:r>
              <a:rPr lang="fr-FR" sz="1000" b="0" strike="noStrike" spc="-1">
                <a:solidFill>
                  <a:srgbClr val="000000"/>
                </a:solidFill>
                <a:latin typeface="Verdana"/>
              </a:rPr>
              <a:t>associe</a:t>
            </a:r>
            <a:r>
              <a:rPr lang="fr-FR" sz="1000" b="0" strike="noStrike" spc="52">
                <a:solidFill>
                  <a:srgbClr val="000000"/>
                </a:solidFill>
                <a:latin typeface="Verdana"/>
              </a:rPr>
              <a:t> </a:t>
            </a:r>
            <a:r>
              <a:rPr lang="fr-FR" sz="1000" b="0" strike="noStrike" spc="-1">
                <a:solidFill>
                  <a:srgbClr val="000000"/>
                </a:solidFill>
                <a:latin typeface="Verdana"/>
              </a:rPr>
              <a:t>étroitement</a:t>
            </a:r>
            <a:r>
              <a:rPr lang="fr-FR" sz="1000" b="0" strike="noStrike" spc="38">
                <a:solidFill>
                  <a:srgbClr val="000000"/>
                </a:solidFill>
                <a:latin typeface="Verdana"/>
              </a:rPr>
              <a:t> </a:t>
            </a:r>
            <a:r>
              <a:rPr lang="fr-FR" sz="1000" b="0" strike="noStrike" spc="-1">
                <a:solidFill>
                  <a:srgbClr val="000000"/>
                </a:solidFill>
                <a:latin typeface="Verdana"/>
              </a:rPr>
              <a:t>archéologues,</a:t>
            </a:r>
            <a:r>
              <a:rPr lang="fr-FR" sz="1000" b="0" strike="noStrike" spc="29">
                <a:solidFill>
                  <a:srgbClr val="000000"/>
                </a:solidFill>
                <a:latin typeface="Verdana"/>
              </a:rPr>
              <a:t> </a:t>
            </a:r>
            <a:r>
              <a:rPr lang="fr-FR" sz="1000" b="0" strike="noStrike" spc="-1">
                <a:solidFill>
                  <a:srgbClr val="000000"/>
                </a:solidFill>
                <a:latin typeface="Verdana"/>
              </a:rPr>
              <a:t>historiens,</a:t>
            </a:r>
            <a:r>
              <a:rPr lang="fr-FR" sz="1000" b="0" strike="noStrike" spc="29">
                <a:solidFill>
                  <a:srgbClr val="000000"/>
                </a:solidFill>
                <a:latin typeface="Verdana"/>
              </a:rPr>
              <a:t> </a:t>
            </a:r>
            <a:r>
              <a:rPr lang="fr-FR" sz="1000" b="0" strike="noStrike" spc="-1">
                <a:solidFill>
                  <a:srgbClr val="000000"/>
                </a:solidFill>
                <a:latin typeface="Verdana"/>
              </a:rPr>
              <a:t>philologues</a:t>
            </a:r>
            <a:r>
              <a:rPr lang="fr-FR" sz="1000" b="0" strike="noStrike" spc="52">
                <a:solidFill>
                  <a:srgbClr val="000000"/>
                </a:solidFill>
                <a:latin typeface="Verdana"/>
              </a:rPr>
              <a:t> </a:t>
            </a:r>
            <a:r>
              <a:rPr lang="fr-FR" sz="1000" b="0" strike="noStrike" spc="-1">
                <a:solidFill>
                  <a:srgbClr val="000000"/>
                </a:solidFill>
                <a:latin typeface="Verdana"/>
              </a:rPr>
              <a:t>et</a:t>
            </a:r>
            <a:r>
              <a:rPr lang="fr-FR" sz="1000" b="0" strike="noStrike" spc="49">
                <a:solidFill>
                  <a:srgbClr val="000000"/>
                </a:solidFill>
                <a:latin typeface="Verdana"/>
              </a:rPr>
              <a:t> </a:t>
            </a:r>
            <a:r>
              <a:rPr lang="fr-FR" sz="1000" b="0" strike="noStrike" spc="-1">
                <a:solidFill>
                  <a:srgbClr val="000000"/>
                </a:solidFill>
                <a:latin typeface="Verdana"/>
              </a:rPr>
              <a:t>plus</a:t>
            </a:r>
            <a:r>
              <a:rPr lang="fr-FR" sz="1000" b="0" strike="noStrike" spc="29">
                <a:solidFill>
                  <a:srgbClr val="000000"/>
                </a:solidFill>
                <a:latin typeface="Verdana"/>
              </a:rPr>
              <a:t> </a:t>
            </a:r>
            <a:r>
              <a:rPr lang="fr-FR" sz="1000" b="0" strike="noStrike" spc="-12">
                <a:solidFill>
                  <a:srgbClr val="000000"/>
                </a:solidFill>
                <a:latin typeface="Verdana"/>
              </a:rPr>
              <a:t>généralement </a:t>
            </a:r>
            <a:r>
              <a:rPr lang="fr-FR" sz="1000" b="0" strike="noStrike" spc="-1">
                <a:solidFill>
                  <a:srgbClr val="000000"/>
                </a:solidFill>
                <a:latin typeface="Verdana"/>
              </a:rPr>
              <a:t>spécialistes</a:t>
            </a:r>
            <a:r>
              <a:rPr lang="fr-FR" sz="1000" b="0" strike="noStrike" spc="214">
                <a:solidFill>
                  <a:srgbClr val="000000"/>
                </a:solidFill>
                <a:latin typeface="Verdana"/>
              </a:rPr>
              <a:t> </a:t>
            </a:r>
            <a:r>
              <a:rPr lang="fr-FR" sz="1000" b="0" strike="noStrike" spc="-1">
                <a:solidFill>
                  <a:srgbClr val="000000"/>
                </a:solidFill>
                <a:latin typeface="Verdana"/>
              </a:rPr>
              <a:t>des</a:t>
            </a:r>
            <a:r>
              <a:rPr lang="fr-FR" sz="1000" b="0" strike="noStrike" spc="214">
                <a:solidFill>
                  <a:srgbClr val="000000"/>
                </a:solidFill>
                <a:latin typeface="Verdana"/>
              </a:rPr>
              <a:t> </a:t>
            </a:r>
            <a:r>
              <a:rPr lang="fr-FR" sz="1000" b="0" strike="noStrike" spc="-1">
                <a:solidFill>
                  <a:srgbClr val="000000"/>
                </a:solidFill>
                <a:latin typeface="Verdana"/>
              </a:rPr>
              <a:t>cultures</a:t>
            </a:r>
            <a:r>
              <a:rPr lang="fr-FR" sz="1000" b="0" strike="noStrike" spc="208">
                <a:solidFill>
                  <a:srgbClr val="000000"/>
                </a:solidFill>
                <a:latin typeface="Verdana"/>
              </a:rPr>
              <a:t> </a:t>
            </a:r>
            <a:r>
              <a:rPr lang="fr-FR" sz="1000" b="0" strike="noStrike" spc="-1">
                <a:solidFill>
                  <a:srgbClr val="000000"/>
                </a:solidFill>
                <a:latin typeface="Verdana"/>
              </a:rPr>
              <a:t>antiques.</a:t>
            </a:r>
            <a:r>
              <a:rPr lang="fr-FR" sz="1000" b="0" strike="noStrike" spc="202">
                <a:solidFill>
                  <a:srgbClr val="000000"/>
                </a:solidFill>
                <a:latin typeface="Verdana"/>
              </a:rPr>
              <a:t> </a:t>
            </a:r>
            <a:r>
              <a:rPr lang="fr-FR" sz="1000" b="0" strike="noStrike" spc="-1">
                <a:solidFill>
                  <a:srgbClr val="000000"/>
                </a:solidFill>
                <a:latin typeface="Verdana"/>
              </a:rPr>
              <a:t>Son</a:t>
            </a:r>
            <a:r>
              <a:rPr lang="fr-FR" sz="1000" b="0" strike="noStrike" spc="219">
                <a:solidFill>
                  <a:srgbClr val="000000"/>
                </a:solidFill>
                <a:latin typeface="Verdana"/>
              </a:rPr>
              <a:t> </a:t>
            </a:r>
            <a:r>
              <a:rPr lang="fr-FR" sz="1000" b="0" strike="noStrike" spc="-1">
                <a:solidFill>
                  <a:srgbClr val="000000"/>
                </a:solidFill>
                <a:latin typeface="Verdana"/>
              </a:rPr>
              <a:t>champ</a:t>
            </a:r>
            <a:r>
              <a:rPr lang="fr-FR" sz="1000" b="0" strike="noStrike" spc="222">
                <a:solidFill>
                  <a:srgbClr val="000000"/>
                </a:solidFill>
                <a:latin typeface="Verdana"/>
              </a:rPr>
              <a:t> </a:t>
            </a:r>
            <a:r>
              <a:rPr lang="fr-FR" sz="1000" b="0" strike="noStrike" spc="-1">
                <a:solidFill>
                  <a:srgbClr val="000000"/>
                </a:solidFill>
                <a:latin typeface="Verdana"/>
              </a:rPr>
              <a:t>de</a:t>
            </a:r>
            <a:r>
              <a:rPr lang="fr-FR" sz="1000" b="0" strike="noStrike" spc="208">
                <a:solidFill>
                  <a:srgbClr val="000000"/>
                </a:solidFill>
                <a:latin typeface="Verdana"/>
              </a:rPr>
              <a:t> </a:t>
            </a:r>
            <a:r>
              <a:rPr lang="fr-FR" sz="1000" b="0" strike="noStrike" spc="-1">
                <a:solidFill>
                  <a:srgbClr val="000000"/>
                </a:solidFill>
                <a:latin typeface="Verdana"/>
              </a:rPr>
              <a:t>recherches</a:t>
            </a:r>
            <a:r>
              <a:rPr lang="fr-FR" sz="1000" b="0" strike="noStrike" spc="214">
                <a:solidFill>
                  <a:srgbClr val="000000"/>
                </a:solidFill>
                <a:latin typeface="Verdana"/>
              </a:rPr>
              <a:t> </a:t>
            </a:r>
            <a:r>
              <a:rPr lang="fr-FR" sz="1000" b="0" strike="noStrike" spc="-1">
                <a:solidFill>
                  <a:srgbClr val="000000"/>
                </a:solidFill>
                <a:latin typeface="Verdana"/>
              </a:rPr>
              <a:t>s’étend</a:t>
            </a:r>
            <a:r>
              <a:rPr lang="fr-FR" sz="1000" b="0" strike="noStrike" spc="222">
                <a:solidFill>
                  <a:srgbClr val="000000"/>
                </a:solidFill>
                <a:latin typeface="Verdana"/>
              </a:rPr>
              <a:t> </a:t>
            </a:r>
            <a:r>
              <a:rPr lang="fr-FR" sz="1000" b="0" strike="noStrike" spc="-1">
                <a:solidFill>
                  <a:srgbClr val="000000"/>
                </a:solidFill>
                <a:latin typeface="Verdana"/>
              </a:rPr>
              <a:t>sur</a:t>
            </a:r>
            <a:r>
              <a:rPr lang="fr-FR" sz="1000" b="0" strike="noStrike" spc="202">
                <a:solidFill>
                  <a:srgbClr val="000000"/>
                </a:solidFill>
                <a:latin typeface="Verdana"/>
              </a:rPr>
              <a:t> </a:t>
            </a:r>
            <a:r>
              <a:rPr lang="fr-FR" sz="1000" b="0" strike="noStrike" spc="-1">
                <a:solidFill>
                  <a:srgbClr val="000000"/>
                </a:solidFill>
                <a:latin typeface="Verdana"/>
              </a:rPr>
              <a:t>un</a:t>
            </a:r>
            <a:r>
              <a:rPr lang="fr-FR" sz="1000" b="0" strike="noStrike" spc="208">
                <a:solidFill>
                  <a:srgbClr val="000000"/>
                </a:solidFill>
                <a:latin typeface="Verdana"/>
              </a:rPr>
              <a:t> </a:t>
            </a:r>
            <a:r>
              <a:rPr lang="fr-FR" sz="1000" b="0" strike="noStrike" spc="-1">
                <a:solidFill>
                  <a:srgbClr val="000000"/>
                </a:solidFill>
                <a:latin typeface="Verdana"/>
              </a:rPr>
              <a:t>arc</a:t>
            </a:r>
            <a:r>
              <a:rPr lang="fr-FR" sz="1000" b="0" strike="noStrike" spc="208">
                <a:solidFill>
                  <a:srgbClr val="000000"/>
                </a:solidFill>
                <a:latin typeface="Verdana"/>
              </a:rPr>
              <a:t> </a:t>
            </a:r>
            <a:r>
              <a:rPr lang="fr-FR" sz="1000" b="0" strike="noStrike" spc="-1">
                <a:solidFill>
                  <a:srgbClr val="000000"/>
                </a:solidFill>
                <a:latin typeface="Verdana"/>
              </a:rPr>
              <a:t>chronologique</a:t>
            </a:r>
            <a:r>
              <a:rPr lang="fr-FR" sz="1000" b="0" strike="noStrike" spc="208">
                <a:solidFill>
                  <a:srgbClr val="000000"/>
                </a:solidFill>
                <a:latin typeface="Verdana"/>
              </a:rPr>
              <a:t> </a:t>
            </a:r>
            <a:r>
              <a:rPr lang="fr-FR" sz="1000" b="0" strike="noStrike" spc="-1">
                <a:solidFill>
                  <a:srgbClr val="000000"/>
                </a:solidFill>
                <a:latin typeface="Verdana"/>
              </a:rPr>
              <a:t>vaste,</a:t>
            </a:r>
            <a:r>
              <a:rPr lang="fr-FR" sz="1000" b="0" strike="noStrike" spc="208">
                <a:solidFill>
                  <a:srgbClr val="000000"/>
                </a:solidFill>
                <a:latin typeface="Verdana"/>
              </a:rPr>
              <a:t> </a:t>
            </a:r>
            <a:r>
              <a:rPr lang="fr-FR" sz="1000" b="0" strike="noStrike" spc="-1">
                <a:solidFill>
                  <a:srgbClr val="000000"/>
                </a:solidFill>
                <a:latin typeface="Verdana"/>
              </a:rPr>
              <a:t>de</a:t>
            </a:r>
            <a:r>
              <a:rPr lang="fr-FR" sz="1000" b="0" strike="noStrike" spc="199">
                <a:solidFill>
                  <a:srgbClr val="000000"/>
                </a:solidFill>
                <a:latin typeface="Verdana"/>
              </a:rPr>
              <a:t> </a:t>
            </a:r>
            <a:r>
              <a:rPr lang="fr-FR" sz="1000" b="0" strike="noStrike" spc="-26">
                <a:solidFill>
                  <a:srgbClr val="000000"/>
                </a:solidFill>
                <a:latin typeface="Verdana"/>
              </a:rPr>
              <a:t>la </a:t>
            </a:r>
            <a:r>
              <a:rPr lang="fr-FR" sz="1000" b="0" strike="noStrike" spc="-1">
                <a:solidFill>
                  <a:srgbClr val="000000"/>
                </a:solidFill>
                <a:latin typeface="Verdana"/>
              </a:rPr>
              <a:t>préhistoire</a:t>
            </a:r>
            <a:r>
              <a:rPr lang="fr-FR" sz="1000" b="0" strike="noStrike" spc="364">
                <a:solidFill>
                  <a:srgbClr val="000000"/>
                </a:solidFill>
                <a:latin typeface="Verdana"/>
              </a:rPr>
              <a:t> </a:t>
            </a:r>
            <a:r>
              <a:rPr lang="fr-FR" sz="1000" b="0" strike="noStrike" spc="-1">
                <a:solidFill>
                  <a:srgbClr val="000000"/>
                </a:solidFill>
                <a:latin typeface="Verdana"/>
              </a:rPr>
              <a:t>jusqu’à</a:t>
            </a:r>
            <a:r>
              <a:rPr lang="fr-FR" sz="1000" b="0" strike="noStrike" spc="372">
                <a:solidFill>
                  <a:srgbClr val="000000"/>
                </a:solidFill>
                <a:latin typeface="Verdana"/>
              </a:rPr>
              <a:t> </a:t>
            </a:r>
            <a:r>
              <a:rPr lang="fr-FR" sz="1000" b="0" strike="noStrike" spc="-1">
                <a:solidFill>
                  <a:srgbClr val="000000"/>
                </a:solidFill>
                <a:latin typeface="Verdana"/>
              </a:rPr>
              <a:t>l’Antiquité</a:t>
            </a:r>
            <a:r>
              <a:rPr lang="fr-FR" sz="1000" b="0" strike="noStrike" spc="364">
                <a:solidFill>
                  <a:srgbClr val="000000"/>
                </a:solidFill>
                <a:latin typeface="Verdana"/>
              </a:rPr>
              <a:t> </a:t>
            </a:r>
            <a:r>
              <a:rPr lang="fr-FR" sz="1000" b="0" strike="noStrike" spc="-1">
                <a:solidFill>
                  <a:srgbClr val="000000"/>
                </a:solidFill>
                <a:latin typeface="Verdana"/>
              </a:rPr>
              <a:t>la</a:t>
            </a:r>
            <a:r>
              <a:rPr lang="fr-FR" sz="1000" b="0" strike="noStrike" spc="369">
                <a:solidFill>
                  <a:srgbClr val="000000"/>
                </a:solidFill>
                <a:latin typeface="Verdana"/>
              </a:rPr>
              <a:t> </a:t>
            </a:r>
            <a:r>
              <a:rPr lang="fr-FR" sz="1000" b="0" strike="noStrike" spc="-1">
                <a:solidFill>
                  <a:srgbClr val="000000"/>
                </a:solidFill>
                <a:latin typeface="Verdana"/>
              </a:rPr>
              <a:t>plus</a:t>
            </a:r>
            <a:r>
              <a:rPr lang="fr-FR" sz="1000" b="0" strike="noStrike" spc="364">
                <a:solidFill>
                  <a:srgbClr val="000000"/>
                </a:solidFill>
                <a:latin typeface="Verdana"/>
              </a:rPr>
              <a:t> </a:t>
            </a:r>
            <a:r>
              <a:rPr lang="fr-FR" sz="1000" b="0" strike="noStrike" spc="-1">
                <a:solidFill>
                  <a:srgbClr val="000000"/>
                </a:solidFill>
                <a:latin typeface="Verdana"/>
              </a:rPr>
              <a:t>tardive.</a:t>
            </a:r>
            <a:r>
              <a:rPr lang="fr-FR" sz="1000" b="0" strike="noStrike" spc="378">
                <a:solidFill>
                  <a:srgbClr val="000000"/>
                </a:solidFill>
                <a:latin typeface="Verdana"/>
              </a:rPr>
              <a:t> </a:t>
            </a:r>
            <a:r>
              <a:rPr lang="fr-FR" sz="1000" b="0" strike="noStrike" spc="-1">
                <a:solidFill>
                  <a:srgbClr val="000000"/>
                </a:solidFill>
                <a:latin typeface="Verdana"/>
              </a:rPr>
              <a:t>L’aire</a:t>
            </a:r>
            <a:r>
              <a:rPr lang="fr-FR" sz="1000" b="0" strike="noStrike" spc="369">
                <a:solidFill>
                  <a:srgbClr val="000000"/>
                </a:solidFill>
                <a:latin typeface="Verdana"/>
              </a:rPr>
              <a:t> </a:t>
            </a:r>
            <a:r>
              <a:rPr lang="fr-FR" sz="1000" b="0" strike="noStrike" spc="-1">
                <a:solidFill>
                  <a:srgbClr val="000000"/>
                </a:solidFill>
                <a:latin typeface="Verdana"/>
              </a:rPr>
              <a:t>géographique</a:t>
            </a:r>
            <a:r>
              <a:rPr lang="fr-FR" sz="1000" b="0" strike="noStrike" spc="378">
                <a:solidFill>
                  <a:srgbClr val="000000"/>
                </a:solidFill>
                <a:latin typeface="Verdana"/>
              </a:rPr>
              <a:t> </a:t>
            </a:r>
            <a:r>
              <a:rPr lang="fr-FR" sz="1000" b="0" strike="noStrike" spc="-1">
                <a:solidFill>
                  <a:srgbClr val="000000"/>
                </a:solidFill>
                <a:latin typeface="Verdana"/>
              </a:rPr>
              <a:t>couverte</a:t>
            </a:r>
            <a:r>
              <a:rPr lang="fr-FR" sz="1000" b="0" strike="noStrike" spc="369">
                <a:solidFill>
                  <a:srgbClr val="000000"/>
                </a:solidFill>
                <a:latin typeface="Verdana"/>
              </a:rPr>
              <a:t> </a:t>
            </a:r>
            <a:r>
              <a:rPr lang="fr-FR" sz="1000" b="0" strike="noStrike" spc="-1">
                <a:solidFill>
                  <a:srgbClr val="000000"/>
                </a:solidFill>
                <a:latin typeface="Verdana"/>
              </a:rPr>
              <a:t>par</a:t>
            </a:r>
            <a:r>
              <a:rPr lang="fr-FR" sz="1000" b="0" strike="noStrike" spc="358">
                <a:solidFill>
                  <a:srgbClr val="000000"/>
                </a:solidFill>
                <a:latin typeface="Verdana"/>
              </a:rPr>
              <a:t> </a:t>
            </a:r>
            <a:r>
              <a:rPr lang="fr-FR" sz="1000" b="0" strike="noStrike" spc="-1">
                <a:solidFill>
                  <a:srgbClr val="000000"/>
                </a:solidFill>
                <a:latin typeface="Verdana"/>
              </a:rPr>
              <a:t>les</a:t>
            </a:r>
            <a:r>
              <a:rPr lang="fr-FR" sz="1000" b="0" strike="noStrike" spc="369">
                <a:solidFill>
                  <a:srgbClr val="000000"/>
                </a:solidFill>
                <a:latin typeface="Verdana"/>
              </a:rPr>
              <a:t> </a:t>
            </a:r>
            <a:r>
              <a:rPr lang="fr-FR" sz="1000" b="0" strike="noStrike" spc="-1">
                <a:solidFill>
                  <a:srgbClr val="000000"/>
                </a:solidFill>
                <a:latin typeface="Verdana"/>
              </a:rPr>
              <a:t>différents</a:t>
            </a:r>
            <a:r>
              <a:rPr lang="fr-FR" sz="1000" b="0" strike="noStrike" spc="364">
                <a:solidFill>
                  <a:srgbClr val="000000"/>
                </a:solidFill>
                <a:latin typeface="Verdana"/>
              </a:rPr>
              <a:t> </a:t>
            </a:r>
            <a:r>
              <a:rPr lang="fr-FR" sz="1000" b="0" strike="noStrike" spc="-12">
                <a:solidFill>
                  <a:srgbClr val="000000"/>
                </a:solidFill>
                <a:latin typeface="Verdana"/>
              </a:rPr>
              <a:t>chercheurs </a:t>
            </a:r>
            <a:r>
              <a:rPr lang="fr-FR" sz="1000" b="0" strike="noStrike" spc="-1">
                <a:solidFill>
                  <a:srgbClr val="000000"/>
                </a:solidFill>
                <a:latin typeface="Verdana"/>
              </a:rPr>
              <a:t>d’HALMA</a:t>
            </a:r>
            <a:r>
              <a:rPr lang="fr-FR" sz="1000" b="0" strike="noStrike" spc="194">
                <a:solidFill>
                  <a:srgbClr val="000000"/>
                </a:solidFill>
                <a:latin typeface="Verdana"/>
              </a:rPr>
              <a:t> </a:t>
            </a:r>
            <a:r>
              <a:rPr lang="fr-FR" sz="1000" b="0" strike="noStrike" spc="-1">
                <a:solidFill>
                  <a:srgbClr val="000000"/>
                </a:solidFill>
                <a:latin typeface="Verdana"/>
              </a:rPr>
              <a:t>est</a:t>
            </a:r>
            <a:r>
              <a:rPr lang="fr-FR" sz="1000" b="0" strike="noStrike" spc="202">
                <a:solidFill>
                  <a:srgbClr val="000000"/>
                </a:solidFill>
                <a:latin typeface="Verdana"/>
              </a:rPr>
              <a:t> </a:t>
            </a:r>
            <a:r>
              <a:rPr lang="fr-FR" sz="1000" b="0" strike="noStrike" spc="-1">
                <a:solidFill>
                  <a:srgbClr val="000000"/>
                </a:solidFill>
                <a:latin typeface="Verdana"/>
              </a:rPr>
              <a:t>centrée</a:t>
            </a:r>
            <a:r>
              <a:rPr lang="fr-FR" sz="1000" b="0" strike="noStrike" spc="194">
                <a:solidFill>
                  <a:srgbClr val="000000"/>
                </a:solidFill>
                <a:latin typeface="Verdana"/>
              </a:rPr>
              <a:t> </a:t>
            </a:r>
            <a:r>
              <a:rPr lang="fr-FR" sz="1000" b="0" strike="noStrike" spc="-1">
                <a:solidFill>
                  <a:srgbClr val="000000"/>
                </a:solidFill>
                <a:latin typeface="Verdana"/>
              </a:rPr>
              <a:t>sur</a:t>
            </a:r>
            <a:r>
              <a:rPr lang="fr-FR" sz="1000" b="0" strike="noStrike" spc="182">
                <a:solidFill>
                  <a:srgbClr val="000000"/>
                </a:solidFill>
                <a:latin typeface="Verdana"/>
              </a:rPr>
              <a:t> </a:t>
            </a:r>
            <a:r>
              <a:rPr lang="fr-FR" sz="1000" b="0" strike="noStrike" spc="-1">
                <a:solidFill>
                  <a:srgbClr val="000000"/>
                </a:solidFill>
                <a:latin typeface="Verdana"/>
              </a:rPr>
              <a:t>le</a:t>
            </a:r>
            <a:r>
              <a:rPr lang="fr-FR" sz="1000" b="0" strike="noStrike" spc="180">
                <a:solidFill>
                  <a:srgbClr val="000000"/>
                </a:solidFill>
                <a:latin typeface="Verdana"/>
              </a:rPr>
              <a:t> </a:t>
            </a:r>
            <a:r>
              <a:rPr lang="fr-FR" sz="1000" b="0" strike="noStrike" spc="-1">
                <a:solidFill>
                  <a:srgbClr val="000000"/>
                </a:solidFill>
                <a:latin typeface="Verdana"/>
              </a:rPr>
              <a:t>bassin</a:t>
            </a:r>
            <a:r>
              <a:rPr lang="fr-FR" sz="1000" b="0" strike="noStrike" spc="194">
                <a:solidFill>
                  <a:srgbClr val="000000"/>
                </a:solidFill>
                <a:latin typeface="Verdana"/>
              </a:rPr>
              <a:t> </a:t>
            </a:r>
            <a:r>
              <a:rPr lang="fr-FR" sz="1000" b="0" strike="noStrike" spc="-1">
                <a:solidFill>
                  <a:srgbClr val="000000"/>
                </a:solidFill>
                <a:latin typeface="Verdana"/>
              </a:rPr>
              <a:t>Méditerranéen</a:t>
            </a:r>
            <a:r>
              <a:rPr lang="fr-FR" sz="1000" b="0" strike="noStrike" spc="202">
                <a:solidFill>
                  <a:srgbClr val="000000"/>
                </a:solidFill>
                <a:latin typeface="Verdana"/>
              </a:rPr>
              <a:t> </a:t>
            </a:r>
            <a:r>
              <a:rPr lang="fr-FR" sz="1000" b="0" strike="noStrike" spc="-1">
                <a:solidFill>
                  <a:srgbClr val="000000"/>
                </a:solidFill>
                <a:latin typeface="Verdana"/>
              </a:rPr>
              <a:t>et</a:t>
            </a:r>
            <a:r>
              <a:rPr lang="fr-FR" sz="1000" b="0" strike="noStrike" spc="188">
                <a:solidFill>
                  <a:srgbClr val="000000"/>
                </a:solidFill>
                <a:latin typeface="Verdana"/>
              </a:rPr>
              <a:t> </a:t>
            </a:r>
            <a:r>
              <a:rPr lang="fr-FR" sz="1000" b="0" strike="noStrike" spc="-1">
                <a:solidFill>
                  <a:srgbClr val="000000"/>
                </a:solidFill>
                <a:latin typeface="Verdana"/>
              </a:rPr>
              <a:t>l’Europe</a:t>
            </a:r>
            <a:r>
              <a:rPr lang="fr-FR" sz="1000" b="0" strike="noStrike" spc="182">
                <a:solidFill>
                  <a:srgbClr val="000000"/>
                </a:solidFill>
                <a:latin typeface="Verdana"/>
              </a:rPr>
              <a:t> </a:t>
            </a:r>
            <a:r>
              <a:rPr lang="fr-FR" sz="1000" b="0" strike="noStrike" spc="-1">
                <a:solidFill>
                  <a:srgbClr val="000000"/>
                </a:solidFill>
                <a:latin typeface="Verdana"/>
              </a:rPr>
              <a:t>du</a:t>
            </a:r>
            <a:r>
              <a:rPr lang="fr-FR" sz="1000" b="0" strike="noStrike" spc="194">
                <a:solidFill>
                  <a:srgbClr val="000000"/>
                </a:solidFill>
                <a:latin typeface="Verdana"/>
              </a:rPr>
              <a:t> </a:t>
            </a:r>
            <a:r>
              <a:rPr lang="fr-FR" sz="1000" b="0" strike="noStrike" spc="-1">
                <a:solidFill>
                  <a:srgbClr val="000000"/>
                </a:solidFill>
                <a:latin typeface="Verdana"/>
              </a:rPr>
              <a:t>nord</a:t>
            </a:r>
            <a:r>
              <a:rPr lang="fr-FR" sz="1000" b="0" strike="noStrike" spc="182">
                <a:solidFill>
                  <a:srgbClr val="000000"/>
                </a:solidFill>
                <a:latin typeface="Verdana"/>
              </a:rPr>
              <a:t> </a:t>
            </a:r>
            <a:r>
              <a:rPr lang="fr-FR" sz="1000" b="0" strike="noStrike" spc="-1">
                <a:solidFill>
                  <a:srgbClr val="000000"/>
                </a:solidFill>
                <a:latin typeface="Verdana"/>
              </a:rPr>
              <a:t>et</a:t>
            </a:r>
            <a:r>
              <a:rPr lang="fr-FR" sz="1000" b="0" strike="noStrike" spc="194">
                <a:solidFill>
                  <a:srgbClr val="000000"/>
                </a:solidFill>
                <a:latin typeface="Verdana"/>
              </a:rPr>
              <a:t> </a:t>
            </a:r>
            <a:r>
              <a:rPr lang="fr-FR" sz="1000" b="0" strike="noStrike" spc="-1">
                <a:solidFill>
                  <a:srgbClr val="000000"/>
                </a:solidFill>
                <a:latin typeface="Verdana"/>
              </a:rPr>
              <a:t>se</a:t>
            </a:r>
            <a:r>
              <a:rPr lang="fr-FR" sz="1000" b="0" strike="noStrike" spc="194">
                <a:solidFill>
                  <a:srgbClr val="000000"/>
                </a:solidFill>
                <a:latin typeface="Verdana"/>
              </a:rPr>
              <a:t> </a:t>
            </a:r>
            <a:r>
              <a:rPr lang="fr-FR" sz="1000" b="0" strike="noStrike" spc="-1">
                <a:solidFill>
                  <a:srgbClr val="000000"/>
                </a:solidFill>
                <a:latin typeface="Verdana"/>
              </a:rPr>
              <a:t>déploie</a:t>
            </a:r>
            <a:r>
              <a:rPr lang="fr-FR" sz="1000" b="0" strike="noStrike" spc="182">
                <a:solidFill>
                  <a:srgbClr val="000000"/>
                </a:solidFill>
                <a:latin typeface="Verdana"/>
              </a:rPr>
              <a:t> </a:t>
            </a:r>
            <a:r>
              <a:rPr lang="fr-FR" sz="1000" b="0" strike="noStrike" spc="-1">
                <a:solidFill>
                  <a:srgbClr val="000000"/>
                </a:solidFill>
                <a:latin typeface="Verdana"/>
              </a:rPr>
              <a:t>de</a:t>
            </a:r>
            <a:r>
              <a:rPr lang="fr-FR" sz="1000" b="0" strike="noStrike" spc="174">
                <a:solidFill>
                  <a:srgbClr val="000000"/>
                </a:solidFill>
                <a:latin typeface="Verdana"/>
              </a:rPr>
              <a:t> </a:t>
            </a:r>
            <a:r>
              <a:rPr lang="fr-FR" sz="1000" b="0" strike="noStrike" spc="-1">
                <a:solidFill>
                  <a:srgbClr val="000000"/>
                </a:solidFill>
                <a:latin typeface="Verdana"/>
              </a:rPr>
              <a:t>l’Atlantique</a:t>
            </a:r>
            <a:r>
              <a:rPr lang="fr-FR" sz="1000" b="0" strike="noStrike" spc="188">
                <a:solidFill>
                  <a:srgbClr val="000000"/>
                </a:solidFill>
                <a:latin typeface="Verdana"/>
              </a:rPr>
              <a:t> </a:t>
            </a:r>
            <a:r>
              <a:rPr lang="fr-FR" sz="1000" b="0" strike="noStrike" spc="-12">
                <a:solidFill>
                  <a:srgbClr val="000000"/>
                </a:solidFill>
                <a:latin typeface="Verdana"/>
              </a:rPr>
              <a:t>jusqu’au Moyen-Orient.</a:t>
            </a:r>
            <a:endParaRPr lang="fr-FR" sz="1000" b="0" strike="noStrike" spc="-1">
              <a:solidFill>
                <a:srgbClr val="000000"/>
              </a:solidFill>
              <a:latin typeface="Calibri"/>
            </a:endParaRPr>
          </a:p>
          <a:p>
            <a:pPr marL="127080">
              <a:lnSpc>
                <a:spcPct val="100000"/>
              </a:lnSpc>
              <a:spcBef>
                <a:spcPts val="45"/>
              </a:spcBef>
              <a:buNone/>
            </a:pPr>
            <a:endParaRPr lang="fr-FR" sz="950" b="0" strike="noStrike" spc="-1">
              <a:solidFill>
                <a:srgbClr val="000000"/>
              </a:solidFill>
              <a:latin typeface="Calibri"/>
            </a:endParaRPr>
          </a:p>
          <a:p>
            <a:pPr marL="127080" algn="just">
              <a:lnSpc>
                <a:spcPct val="100000"/>
              </a:lnSpc>
              <a:buNone/>
            </a:pPr>
            <a:r>
              <a:rPr lang="fr-FR" sz="1000" b="0" strike="noStrike" spc="-1">
                <a:solidFill>
                  <a:srgbClr val="000000"/>
                </a:solidFill>
                <a:latin typeface="Verdana"/>
              </a:rPr>
              <a:t>La programmation</a:t>
            </a:r>
            <a:r>
              <a:rPr lang="fr-FR" sz="1000" b="0" strike="noStrike" spc="24">
                <a:solidFill>
                  <a:srgbClr val="000000"/>
                </a:solidFill>
                <a:latin typeface="Verdana"/>
              </a:rPr>
              <a:t> </a:t>
            </a:r>
            <a:r>
              <a:rPr lang="fr-FR" sz="1000" b="0" strike="noStrike" spc="-1">
                <a:solidFill>
                  <a:srgbClr val="000000"/>
                </a:solidFill>
                <a:latin typeface="Verdana"/>
              </a:rPr>
              <a:t>scientifique</a:t>
            </a:r>
            <a:r>
              <a:rPr lang="fr-FR" sz="1000" b="0" strike="noStrike" spc="4">
                <a:solidFill>
                  <a:srgbClr val="000000"/>
                </a:solidFill>
                <a:latin typeface="Verdana"/>
              </a:rPr>
              <a:t> </a:t>
            </a:r>
            <a:r>
              <a:rPr lang="fr-FR" sz="1000" b="0" strike="noStrike" spc="-1">
                <a:solidFill>
                  <a:srgbClr val="000000"/>
                </a:solidFill>
                <a:latin typeface="Verdana"/>
              </a:rPr>
              <a:t>d’HALMA</a:t>
            </a:r>
            <a:r>
              <a:rPr lang="fr-FR" sz="1000" b="0" strike="noStrike" spc="18">
                <a:solidFill>
                  <a:srgbClr val="000000"/>
                </a:solidFill>
                <a:latin typeface="Verdana"/>
              </a:rPr>
              <a:t> </a:t>
            </a:r>
            <a:r>
              <a:rPr lang="fr-FR" sz="1000" b="0" strike="noStrike" spc="-1">
                <a:solidFill>
                  <a:srgbClr val="000000"/>
                </a:solidFill>
                <a:latin typeface="Verdana"/>
              </a:rPr>
              <a:t>se</a:t>
            </a:r>
            <a:r>
              <a:rPr lang="fr-FR" sz="1000" b="0" strike="noStrike" spc="-7">
                <a:solidFill>
                  <a:srgbClr val="000000"/>
                </a:solidFill>
                <a:latin typeface="Verdana"/>
              </a:rPr>
              <a:t> </a:t>
            </a:r>
            <a:r>
              <a:rPr lang="fr-FR" sz="1000" b="0" strike="noStrike" spc="-1">
                <a:solidFill>
                  <a:srgbClr val="000000"/>
                </a:solidFill>
                <a:latin typeface="Verdana"/>
              </a:rPr>
              <a:t>développe</a:t>
            </a:r>
            <a:r>
              <a:rPr lang="fr-FR" sz="1000" b="0" strike="noStrike" spc="29">
                <a:solidFill>
                  <a:srgbClr val="000000"/>
                </a:solidFill>
                <a:latin typeface="Verdana"/>
              </a:rPr>
              <a:t> </a:t>
            </a:r>
            <a:r>
              <a:rPr lang="fr-FR" sz="1000" b="0" strike="noStrike" spc="-1">
                <a:solidFill>
                  <a:srgbClr val="000000"/>
                </a:solidFill>
                <a:latin typeface="Verdana"/>
              </a:rPr>
              <a:t>en</a:t>
            </a:r>
            <a:r>
              <a:rPr lang="fr-FR" sz="1000" b="0" strike="noStrike" spc="4">
                <a:solidFill>
                  <a:srgbClr val="000000"/>
                </a:solidFill>
                <a:latin typeface="Verdana"/>
              </a:rPr>
              <a:t> </a:t>
            </a:r>
            <a:r>
              <a:rPr lang="fr-FR" sz="1000" b="0" strike="noStrike" spc="-12">
                <a:solidFill>
                  <a:srgbClr val="000000"/>
                </a:solidFill>
                <a:latin typeface="Verdana"/>
              </a:rPr>
              <a:t>2020-</a:t>
            </a:r>
            <a:r>
              <a:rPr lang="fr-FR" sz="1000" b="0" strike="noStrike" spc="-1">
                <a:solidFill>
                  <a:srgbClr val="000000"/>
                </a:solidFill>
                <a:latin typeface="Verdana"/>
              </a:rPr>
              <a:t>2025</a:t>
            </a:r>
            <a:r>
              <a:rPr lang="fr-FR" sz="1000" b="0" strike="noStrike" spc="18">
                <a:solidFill>
                  <a:srgbClr val="000000"/>
                </a:solidFill>
                <a:latin typeface="Verdana"/>
              </a:rPr>
              <a:t> </a:t>
            </a:r>
            <a:r>
              <a:rPr lang="fr-FR" sz="1000" b="0" strike="noStrike" spc="-1">
                <a:solidFill>
                  <a:srgbClr val="000000"/>
                </a:solidFill>
                <a:latin typeface="Verdana"/>
              </a:rPr>
              <a:t>en</a:t>
            </a:r>
            <a:r>
              <a:rPr lang="fr-FR" sz="1000" b="0" strike="noStrike" spc="29">
                <a:solidFill>
                  <a:srgbClr val="000000"/>
                </a:solidFill>
                <a:latin typeface="Verdana"/>
              </a:rPr>
              <a:t> </a:t>
            </a:r>
            <a:r>
              <a:rPr lang="fr-FR" sz="1000" b="0" strike="noStrike" spc="-1">
                <a:solidFill>
                  <a:srgbClr val="000000"/>
                </a:solidFill>
                <a:latin typeface="Verdana"/>
              </a:rPr>
              <a:t>3</a:t>
            </a:r>
            <a:r>
              <a:rPr lang="fr-FR" sz="1000" b="0" strike="noStrike" spc="4">
                <a:solidFill>
                  <a:srgbClr val="000000"/>
                </a:solidFill>
                <a:latin typeface="Verdana"/>
              </a:rPr>
              <a:t> </a:t>
            </a:r>
            <a:r>
              <a:rPr lang="fr-FR" sz="1000" b="0" strike="noStrike" spc="-1">
                <a:solidFill>
                  <a:srgbClr val="000000"/>
                </a:solidFill>
                <a:latin typeface="Verdana"/>
              </a:rPr>
              <a:t>thèmes</a:t>
            </a:r>
            <a:r>
              <a:rPr lang="fr-FR" sz="1000" b="0" strike="noStrike" spc="12">
                <a:solidFill>
                  <a:srgbClr val="000000"/>
                </a:solidFill>
                <a:latin typeface="Verdana"/>
              </a:rPr>
              <a:t> </a:t>
            </a:r>
            <a:r>
              <a:rPr lang="fr-FR" sz="1000" b="0" strike="noStrike" spc="-1">
                <a:solidFill>
                  <a:srgbClr val="000000"/>
                </a:solidFill>
                <a:latin typeface="Verdana"/>
              </a:rPr>
              <a:t>de recherches</a:t>
            </a:r>
            <a:r>
              <a:rPr lang="fr-FR" sz="1000" b="0" strike="noStrike" spc="18">
                <a:solidFill>
                  <a:srgbClr val="000000"/>
                </a:solidFill>
                <a:latin typeface="Verdana"/>
              </a:rPr>
              <a:t> </a:t>
            </a:r>
            <a:r>
              <a:rPr lang="fr-FR" sz="1000" b="0" strike="noStrike" spc="-1">
                <a:solidFill>
                  <a:srgbClr val="000000"/>
                </a:solidFill>
                <a:latin typeface="Verdana"/>
              </a:rPr>
              <a:t>et 1</a:t>
            </a:r>
            <a:r>
              <a:rPr lang="fr-FR" sz="1000" b="0" strike="noStrike" spc="18">
                <a:solidFill>
                  <a:srgbClr val="000000"/>
                </a:solidFill>
                <a:latin typeface="Verdana"/>
              </a:rPr>
              <a:t> </a:t>
            </a:r>
            <a:r>
              <a:rPr lang="fr-FR" sz="1000" b="0" strike="noStrike" spc="-12">
                <a:solidFill>
                  <a:srgbClr val="000000"/>
                </a:solidFill>
                <a:latin typeface="Verdana"/>
              </a:rPr>
              <a:t>laboratoire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prospective</a:t>
            </a:r>
            <a:r>
              <a:rPr lang="fr-FR" sz="1000" b="0" strike="noStrike" spc="9">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27080">
              <a:lnSpc>
                <a:spcPct val="100000"/>
              </a:lnSpc>
              <a:spcBef>
                <a:spcPts val="45"/>
              </a:spcBef>
              <a:buNone/>
            </a:pPr>
            <a:endParaRPr lang="fr-FR" sz="950" b="0" strike="noStrike" spc="-1">
              <a:solidFill>
                <a:srgbClr val="000000"/>
              </a:solidFill>
              <a:latin typeface="Calibri"/>
            </a:endParaRPr>
          </a:p>
          <a:p>
            <a:pPr marL="584280">
              <a:lnSpc>
                <a:spcPct val="100000"/>
              </a:lnSpc>
              <a:spcBef>
                <a:spcPts val="6"/>
              </a:spcBef>
              <a:buNone/>
            </a:pPr>
            <a:r>
              <a:rPr lang="fr-FR" sz="1000" b="0" strike="noStrike" spc="-1">
                <a:solidFill>
                  <a:srgbClr val="000000"/>
                </a:solidFill>
                <a:latin typeface="Verdana"/>
              </a:rPr>
              <a:t>Thèmes</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2">
                <a:solidFill>
                  <a:srgbClr val="000000"/>
                </a:solidFill>
                <a:latin typeface="Verdana"/>
              </a:rPr>
              <a:t>recherche</a:t>
            </a:r>
            <a:endParaRPr lang="fr-FR" sz="1000" b="0" strike="noStrike" spc="-1">
              <a:solidFill>
                <a:srgbClr val="000000"/>
              </a:solidFill>
              <a:latin typeface="Calibri"/>
            </a:endParaRPr>
          </a:p>
          <a:p>
            <a:pPr marL="756360" indent="-172800">
              <a:lnSpc>
                <a:spcPct val="100000"/>
              </a:lnSpc>
              <a:buClr>
                <a:srgbClr val="000000"/>
              </a:buClr>
              <a:buFont typeface="Arial"/>
              <a:buChar char="•"/>
              <a:tabLst>
                <a:tab pos="756360" algn="l"/>
                <a:tab pos="757080" algn="l"/>
              </a:tabLst>
            </a:pPr>
            <a:r>
              <a:rPr lang="fr-FR" sz="1000" b="0" strike="noStrike" spc="-1">
                <a:solidFill>
                  <a:srgbClr val="000000"/>
                </a:solidFill>
                <a:latin typeface="Verdana"/>
              </a:rPr>
              <a:t>Cultures,</a:t>
            </a:r>
            <a:r>
              <a:rPr lang="fr-FR" sz="1000" b="0" strike="noStrike" spc="-32">
                <a:solidFill>
                  <a:srgbClr val="000000"/>
                </a:solidFill>
                <a:latin typeface="Verdana"/>
              </a:rPr>
              <a:t> </a:t>
            </a:r>
            <a:r>
              <a:rPr lang="fr-FR" sz="1000" b="0" strike="noStrike" spc="-1">
                <a:solidFill>
                  <a:srgbClr val="000000"/>
                </a:solidFill>
                <a:latin typeface="Verdana"/>
              </a:rPr>
              <a:t>espaces</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35">
                <a:solidFill>
                  <a:srgbClr val="000000"/>
                </a:solidFill>
                <a:latin typeface="Verdana"/>
              </a:rPr>
              <a:t> </a:t>
            </a:r>
            <a:r>
              <a:rPr lang="fr-FR" sz="1000" b="0" strike="noStrike" spc="-12">
                <a:solidFill>
                  <a:srgbClr val="000000"/>
                </a:solidFill>
                <a:latin typeface="Verdana"/>
              </a:rPr>
              <a:t>territoires</a:t>
            </a:r>
            <a:endParaRPr lang="fr-FR" sz="1000" b="0" strike="noStrike" spc="-1">
              <a:solidFill>
                <a:srgbClr val="000000"/>
              </a:solidFill>
              <a:latin typeface="Calibri"/>
            </a:endParaRPr>
          </a:p>
          <a:p>
            <a:pPr marL="756360" indent="-172800">
              <a:lnSpc>
                <a:spcPct val="100000"/>
              </a:lnSpc>
              <a:buClr>
                <a:srgbClr val="000000"/>
              </a:buClr>
              <a:buFont typeface="Arial"/>
              <a:buChar char="•"/>
              <a:tabLst>
                <a:tab pos="756360" algn="l"/>
                <a:tab pos="757080" algn="l"/>
              </a:tabLst>
            </a:pPr>
            <a:r>
              <a:rPr lang="fr-FR" sz="1000" b="0" strike="noStrike" spc="-1">
                <a:solidFill>
                  <a:srgbClr val="000000"/>
                </a:solidFill>
                <a:latin typeface="Verdana"/>
              </a:rPr>
              <a:t>Identités,</a:t>
            </a:r>
            <a:r>
              <a:rPr lang="fr-FR" sz="1000" b="0" strike="noStrike" spc="-12">
                <a:solidFill>
                  <a:srgbClr val="000000"/>
                </a:solidFill>
                <a:latin typeface="Verdana"/>
              </a:rPr>
              <a:t> </a:t>
            </a:r>
            <a:r>
              <a:rPr lang="fr-FR" sz="1000" b="0" strike="noStrike" spc="-1">
                <a:solidFill>
                  <a:srgbClr val="000000"/>
                </a:solidFill>
                <a:latin typeface="Verdana"/>
              </a:rPr>
              <a:t>pratiques</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2">
                <a:solidFill>
                  <a:srgbClr val="000000"/>
                </a:solidFill>
                <a:latin typeface="Verdana"/>
              </a:rPr>
              <a:t>représentations</a:t>
            </a:r>
            <a:endParaRPr lang="fr-FR" sz="1000" b="0" strike="noStrike" spc="-1">
              <a:solidFill>
                <a:srgbClr val="000000"/>
              </a:solidFill>
              <a:latin typeface="Calibri"/>
            </a:endParaRPr>
          </a:p>
          <a:p>
            <a:pPr marL="756360" indent="-172800">
              <a:lnSpc>
                <a:spcPct val="100000"/>
              </a:lnSpc>
              <a:buClr>
                <a:srgbClr val="000000"/>
              </a:buClr>
              <a:buFont typeface="Arial"/>
              <a:buChar char="•"/>
              <a:tabLst>
                <a:tab pos="756360" algn="l"/>
                <a:tab pos="757080" algn="l"/>
              </a:tabLst>
            </a:pPr>
            <a:r>
              <a:rPr lang="fr-FR" sz="1000" b="0" strike="noStrike" spc="-1">
                <a:solidFill>
                  <a:srgbClr val="000000"/>
                </a:solidFill>
                <a:latin typeface="Verdana"/>
              </a:rPr>
              <a:t>Corpus,</a:t>
            </a:r>
            <a:r>
              <a:rPr lang="fr-FR" sz="1000" b="0" strike="noStrike" spc="-15">
                <a:solidFill>
                  <a:srgbClr val="000000"/>
                </a:solidFill>
                <a:latin typeface="Verdana"/>
              </a:rPr>
              <a:t> </a:t>
            </a:r>
            <a:r>
              <a:rPr lang="fr-FR" sz="1000" b="0" strike="noStrike" spc="-1">
                <a:solidFill>
                  <a:srgbClr val="000000"/>
                </a:solidFill>
                <a:latin typeface="Verdana"/>
              </a:rPr>
              <a:t>traditions</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2">
                <a:solidFill>
                  <a:srgbClr val="000000"/>
                </a:solidFill>
                <a:latin typeface="Verdana"/>
              </a:rPr>
              <a:t>réceptions</a:t>
            </a:r>
            <a:endParaRPr lang="fr-FR" sz="1000" b="0" strike="noStrike" spc="-1">
              <a:solidFill>
                <a:srgbClr val="000000"/>
              </a:solidFill>
              <a:latin typeface="Calibri"/>
            </a:endParaRPr>
          </a:p>
          <a:p>
            <a:pPr>
              <a:lnSpc>
                <a:spcPct val="100000"/>
              </a:lnSpc>
              <a:spcBef>
                <a:spcPts val="45"/>
              </a:spcBef>
              <a:buNone/>
              <a:tabLst>
                <a:tab pos="756360" algn="l"/>
                <a:tab pos="757080" algn="l"/>
              </a:tabLst>
            </a:pPr>
            <a:endParaRPr lang="fr-FR" sz="950" b="0" strike="noStrike" spc="-1">
              <a:solidFill>
                <a:srgbClr val="000000"/>
              </a:solidFill>
              <a:latin typeface="Calibri"/>
            </a:endParaRPr>
          </a:p>
          <a:p>
            <a:pPr marL="584280">
              <a:lnSpc>
                <a:spcPct val="100000"/>
              </a:lnSpc>
              <a:buNone/>
              <a:tabLst>
                <a:tab pos="756360" algn="l"/>
                <a:tab pos="757080" algn="l"/>
              </a:tabLst>
            </a:pPr>
            <a:r>
              <a:rPr lang="fr-FR" sz="1000" b="0" strike="noStrike" spc="-1">
                <a:solidFill>
                  <a:srgbClr val="000000"/>
                </a:solidFill>
                <a:latin typeface="Verdana"/>
              </a:rPr>
              <a:t>Laboratoire</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2">
                <a:solidFill>
                  <a:srgbClr val="000000"/>
                </a:solidFill>
                <a:latin typeface="Verdana"/>
              </a:rPr>
              <a:t>prospective</a:t>
            </a:r>
            <a:endParaRPr lang="fr-FR" sz="1000" b="0" strike="noStrike" spc="-1">
              <a:solidFill>
                <a:srgbClr val="000000"/>
              </a:solidFill>
              <a:latin typeface="Calibri"/>
            </a:endParaRPr>
          </a:p>
          <a:p>
            <a:pPr marL="756360" indent="-172800">
              <a:lnSpc>
                <a:spcPct val="100000"/>
              </a:lnSpc>
              <a:buClr>
                <a:srgbClr val="000000"/>
              </a:buClr>
              <a:buFont typeface="Arial"/>
              <a:buChar char="•"/>
              <a:tabLst>
                <a:tab pos="756360" algn="l"/>
                <a:tab pos="757080" algn="l"/>
              </a:tabLst>
            </a:pPr>
            <a:r>
              <a:rPr lang="fr-FR" sz="1000" b="0" strike="noStrike" spc="-1">
                <a:solidFill>
                  <a:srgbClr val="000000"/>
                </a:solidFill>
                <a:latin typeface="Verdana"/>
              </a:rPr>
              <a:t>Vivre</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mourir, s’affaiblir</a:t>
            </a:r>
            <a:r>
              <a:rPr lang="fr-FR" sz="1000" b="0" strike="noStrike" spc="-55">
                <a:solidFill>
                  <a:srgbClr val="000000"/>
                </a:solidFill>
                <a:latin typeface="Verdana"/>
              </a:rPr>
              <a:t> </a:t>
            </a:r>
            <a:r>
              <a:rPr lang="fr-FR" sz="1000" b="0" strike="noStrike" spc="-1">
                <a:solidFill>
                  <a:srgbClr val="000000"/>
                </a:solidFill>
                <a:latin typeface="Verdana"/>
              </a:rPr>
              <a:t>et guérir,</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2">
                <a:solidFill>
                  <a:srgbClr val="000000"/>
                </a:solidFill>
                <a:latin typeface="Verdana"/>
              </a:rPr>
              <a:t> </a:t>
            </a:r>
            <a:r>
              <a:rPr lang="fr-FR" sz="1000" b="0" strike="noStrike" spc="-1">
                <a:solidFill>
                  <a:srgbClr val="000000"/>
                </a:solidFill>
                <a:latin typeface="Verdana"/>
              </a:rPr>
              <a:t>corps dans</a:t>
            </a:r>
            <a:r>
              <a:rPr lang="fr-FR" sz="1000" b="0" strike="noStrike" spc="-21">
                <a:solidFill>
                  <a:srgbClr val="000000"/>
                </a:solidFill>
                <a:latin typeface="Verdana"/>
              </a:rPr>
              <a:t> </a:t>
            </a:r>
            <a:r>
              <a:rPr lang="fr-FR" sz="1000" b="0" strike="noStrike" spc="-1">
                <a:solidFill>
                  <a:srgbClr val="000000"/>
                </a:solidFill>
                <a:latin typeface="Verdana"/>
              </a:rPr>
              <a:t>tous</a:t>
            </a:r>
            <a:r>
              <a:rPr lang="fr-FR" sz="1000" b="0" strike="noStrike" spc="4">
                <a:solidFill>
                  <a:srgbClr val="000000"/>
                </a:solidFill>
                <a:latin typeface="Verdana"/>
              </a:rPr>
              <a:t> </a:t>
            </a:r>
            <a:r>
              <a:rPr lang="fr-FR" sz="1000" b="0" strike="noStrike" spc="-1">
                <a:solidFill>
                  <a:srgbClr val="000000"/>
                </a:solidFill>
                <a:latin typeface="Verdana"/>
              </a:rPr>
              <a:t>ses</a:t>
            </a:r>
            <a:r>
              <a:rPr lang="fr-FR" sz="1000" b="0" strike="noStrike" spc="4">
                <a:solidFill>
                  <a:srgbClr val="000000"/>
                </a:solidFill>
                <a:latin typeface="Verdana"/>
              </a:rPr>
              <a:t> </a:t>
            </a:r>
            <a:r>
              <a:rPr lang="fr-FR" sz="1000" b="0" strike="noStrike" spc="-1">
                <a:solidFill>
                  <a:srgbClr val="000000"/>
                </a:solidFill>
                <a:latin typeface="Verdana"/>
              </a:rPr>
              <a:t>états</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vulnérabilité,</a:t>
            </a:r>
            <a:r>
              <a:rPr lang="fr-FR" sz="1000" b="0" strike="noStrike" spc="-46">
                <a:solidFill>
                  <a:srgbClr val="000000"/>
                </a:solidFill>
                <a:latin typeface="Verdana"/>
              </a:rPr>
              <a:t> </a:t>
            </a:r>
            <a:r>
              <a:rPr lang="fr-FR" sz="1000" b="0" strike="noStrike" spc="-1">
                <a:solidFill>
                  <a:srgbClr val="000000"/>
                </a:solidFill>
                <a:latin typeface="Verdana"/>
              </a:rPr>
              <a:t>soins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souci</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soi</a:t>
            </a:r>
            <a:endParaRPr lang="fr-FR" sz="1000" b="0" strike="noStrike" spc="-1">
              <a:solidFill>
                <a:srgbClr val="000000"/>
              </a:solidFill>
              <a:latin typeface="Calibri"/>
            </a:endParaRPr>
          </a:p>
        </p:txBody>
      </p:sp>
      <p:sp>
        <p:nvSpPr>
          <p:cNvPr id="284" name="object 3"/>
          <p:cNvSpPr/>
          <p:nvPr/>
        </p:nvSpPr>
        <p:spPr>
          <a:xfrm>
            <a:off x="1194840" y="1380600"/>
            <a:ext cx="360" cy="4692240"/>
          </a:xfrm>
          <a:custGeom>
            <a:avLst/>
            <a:gdLst>
              <a:gd name="textAreaLeft" fmla="*/ 0 w 360"/>
              <a:gd name="textAreaRight" fmla="*/ 720 w 360"/>
              <a:gd name="textAreaTop" fmla="*/ 0 h 4692240"/>
              <a:gd name="textAreaBottom" fmla="*/ 4692600 h 4692240"/>
            </a:gdLst>
            <a:ahLst/>
            <a:cxnLst/>
            <a:rect l="textAreaLeft" t="textAreaTop" r="textAreaRight" b="textAreaBottom"/>
            <a:pathLst>
              <a:path h="4692650">
                <a:moveTo>
                  <a:pt x="0" y="0"/>
                </a:moveTo>
                <a:lnTo>
                  <a:pt x="0" y="469265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285" name="PlaceHolder 1"/>
          <p:cNvSpPr>
            <a:spLocks noGrp="1"/>
          </p:cNvSpPr>
          <p:nvPr>
            <p:ph type="title"/>
          </p:nvPr>
        </p:nvSpPr>
        <p:spPr>
          <a:xfrm>
            <a:off x="777600" y="619200"/>
            <a:ext cx="75891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12">
                <a:solidFill>
                  <a:srgbClr val="6157EC"/>
                </a:solidFill>
                <a:latin typeface="Verdana"/>
              </a:rPr>
              <a:t> </a:t>
            </a:r>
            <a:r>
              <a:rPr lang="fr-FR" sz="1800" b="0" strike="noStrike" spc="-1">
                <a:solidFill>
                  <a:srgbClr val="6157EC"/>
                </a:solidFill>
                <a:latin typeface="Verdana"/>
              </a:rPr>
              <a:t>unités</a:t>
            </a:r>
            <a:r>
              <a:rPr lang="fr-FR" sz="1800" b="0" strike="noStrike" spc="4">
                <a:solidFill>
                  <a:srgbClr val="6157EC"/>
                </a:solidFill>
                <a:latin typeface="Verdana"/>
              </a:rPr>
              <a:t> </a:t>
            </a:r>
            <a:r>
              <a:rPr lang="fr-FR" sz="1800" b="0" strike="noStrike" spc="-1">
                <a:solidFill>
                  <a:srgbClr val="6157EC"/>
                </a:solidFill>
                <a:latin typeface="Verdana"/>
              </a:rPr>
              <a:t>de</a:t>
            </a:r>
            <a:r>
              <a:rPr lang="fr-FR" sz="1800" b="0" strike="noStrike" spc="4">
                <a:solidFill>
                  <a:srgbClr val="6157EC"/>
                </a:solidFill>
                <a:latin typeface="Verdana"/>
              </a:rPr>
              <a:t> </a:t>
            </a:r>
            <a:r>
              <a:rPr lang="fr-FR" sz="1800" b="0" strike="noStrike" spc="-1">
                <a:solidFill>
                  <a:srgbClr val="6157EC"/>
                </a:solidFill>
                <a:latin typeface="Verdana"/>
              </a:rPr>
              <a:t>recherches</a:t>
            </a:r>
            <a:r>
              <a:rPr lang="fr-FR" sz="1800" b="0" strike="noStrike" spc="4">
                <a:solidFill>
                  <a:srgbClr val="6157EC"/>
                </a:solidFill>
                <a:latin typeface="Verdana"/>
              </a:rPr>
              <a:t> </a:t>
            </a:r>
            <a:r>
              <a:rPr lang="fr-FR" sz="1800" b="0" strike="noStrike" spc="-1">
                <a:solidFill>
                  <a:srgbClr val="6157EC"/>
                </a:solidFill>
                <a:latin typeface="Verdana"/>
              </a:rPr>
              <a:t>et l’archéologie à</a:t>
            </a:r>
            <a:r>
              <a:rPr lang="fr-FR" sz="1800" b="0" strike="noStrike" spc="-7">
                <a:solidFill>
                  <a:srgbClr val="6157EC"/>
                </a:solidFill>
                <a:latin typeface="Verdana"/>
              </a:rPr>
              <a:t> </a:t>
            </a:r>
            <a:r>
              <a:rPr lang="fr-FR" sz="1800" b="0" strike="noStrike" spc="-1">
                <a:solidFill>
                  <a:srgbClr val="6157EC"/>
                </a:solidFill>
                <a:latin typeface="Verdana"/>
              </a:rPr>
              <a:t>l’Université</a:t>
            </a:r>
            <a:r>
              <a:rPr lang="fr-FR" sz="1800" b="0" strike="noStrike" spc="-21">
                <a:solidFill>
                  <a:srgbClr val="6157EC"/>
                </a:solidFill>
                <a:latin typeface="Verdana"/>
              </a:rPr>
              <a:t> </a:t>
            </a:r>
            <a:r>
              <a:rPr lang="fr-FR" sz="1800" b="0" strike="noStrike" spc="-1">
                <a:solidFill>
                  <a:srgbClr val="6157EC"/>
                </a:solidFill>
                <a:latin typeface="Verdana"/>
              </a:rPr>
              <a:t>de</a:t>
            </a:r>
            <a:r>
              <a:rPr lang="fr-FR" sz="1800" b="0" strike="noStrike" spc="18">
                <a:solidFill>
                  <a:srgbClr val="6157EC"/>
                </a:solidFill>
                <a:latin typeface="Verdana"/>
              </a:rPr>
              <a:t> </a:t>
            </a:r>
            <a:r>
              <a:rPr lang="fr-FR" sz="1800" b="0" strike="noStrike" spc="-1">
                <a:solidFill>
                  <a:srgbClr val="6157EC"/>
                </a:solidFill>
                <a:latin typeface="Verdana"/>
              </a:rPr>
              <a:t>Lille</a:t>
            </a:r>
            <a:r>
              <a:rPr lang="fr-FR" sz="1800" b="0" strike="noStrike" spc="-21">
                <a:solidFill>
                  <a:srgbClr val="6157EC"/>
                </a:solidFill>
                <a:latin typeface="Verdana"/>
              </a:rPr>
              <a:t> </a:t>
            </a:r>
            <a:r>
              <a:rPr lang="fr-FR" sz="1800" b="0" strike="noStrike" spc="-1">
                <a:solidFill>
                  <a:srgbClr val="6157EC"/>
                </a:solidFill>
                <a:latin typeface="Verdana"/>
              </a:rPr>
              <a:t>/ </a:t>
            </a:r>
            <a:r>
              <a:rPr lang="fr-FR" sz="1800" b="0" strike="noStrike" spc="-52">
                <a:solidFill>
                  <a:srgbClr val="6157EC"/>
                </a:solidFill>
                <a:latin typeface="Verdana"/>
              </a:rPr>
              <a:t>1</a:t>
            </a:r>
            <a:endParaRPr lang="fr-FR" sz="1800" b="0" strike="noStrike" spc="-1">
              <a:solidFill>
                <a:srgbClr val="000000"/>
              </a:solidFill>
              <a:latin typeface="Calibri"/>
            </a:endParaRPr>
          </a:p>
        </p:txBody>
      </p:sp>
      <p:pic>
        <p:nvPicPr>
          <p:cNvPr id="286" name="object 5"/>
          <p:cNvPicPr/>
          <p:nvPr/>
        </p:nvPicPr>
        <p:blipFill>
          <a:blip r:embed="rId3"/>
          <a:stretch/>
        </p:blipFill>
        <p:spPr>
          <a:xfrm>
            <a:off x="76320" y="1434240"/>
            <a:ext cx="1062000" cy="1048320"/>
          </a:xfrm>
          <a:prstGeom prst="rect">
            <a:avLst/>
          </a:prstGeom>
          <a:ln w="0">
            <a:noFill/>
          </a:ln>
        </p:spPr>
      </p:pic>
      <p:sp>
        <p:nvSpPr>
          <p:cNvPr id="287" name="PlaceHolder 2"/>
          <p:cNvSpPr>
            <a:spLocks noGrp="1"/>
          </p:cNvSpPr>
          <p:nvPr>
            <p:ph type="sldNum" idx="20"/>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20</a:t>
            </a:r>
            <a:endParaRPr lang="fr-FR" sz="1200" b="0" strike="noStrike" spc="-1">
              <a:solidFill>
                <a:srgbClr val="000000"/>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 name="object 2"/>
          <p:cNvSpPr/>
          <p:nvPr/>
        </p:nvSpPr>
        <p:spPr>
          <a:xfrm>
            <a:off x="1274400" y="1778400"/>
            <a:ext cx="7297200" cy="44164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
                <a:solidFill>
                  <a:srgbClr val="000000"/>
                </a:solidFill>
                <a:latin typeface="Verdana"/>
              </a:rPr>
              <a:t>UMR</a:t>
            </a:r>
            <a:r>
              <a:rPr lang="fr-FR" sz="1100" b="1" strike="noStrike" spc="-26">
                <a:solidFill>
                  <a:srgbClr val="000000"/>
                </a:solidFill>
                <a:latin typeface="Verdana"/>
              </a:rPr>
              <a:t> </a:t>
            </a:r>
            <a:r>
              <a:rPr lang="fr-FR" sz="1100" b="1" strike="noStrike" spc="-1">
                <a:solidFill>
                  <a:srgbClr val="000000"/>
                </a:solidFill>
                <a:latin typeface="Verdana"/>
              </a:rPr>
              <a:t>8529</a:t>
            </a:r>
            <a:r>
              <a:rPr lang="fr-FR" sz="1100" b="1" strike="noStrike" spc="9">
                <a:solidFill>
                  <a:srgbClr val="000000"/>
                </a:solidFill>
                <a:latin typeface="Verdana"/>
              </a:rPr>
              <a:t> </a:t>
            </a:r>
            <a:r>
              <a:rPr lang="fr-FR" sz="1100" b="1" strike="noStrike" spc="-1">
                <a:solidFill>
                  <a:srgbClr val="000000"/>
                </a:solidFill>
                <a:latin typeface="Verdana"/>
              </a:rPr>
              <a:t>–</a:t>
            </a:r>
            <a:r>
              <a:rPr lang="fr-FR" sz="1100" b="1" strike="noStrike" spc="-7">
                <a:solidFill>
                  <a:srgbClr val="000000"/>
                </a:solidFill>
                <a:latin typeface="Verdana"/>
              </a:rPr>
              <a:t> </a:t>
            </a:r>
            <a:r>
              <a:rPr lang="fr-FR" sz="1100" b="1" strike="noStrike" spc="-21">
                <a:solidFill>
                  <a:srgbClr val="000000"/>
                </a:solidFill>
                <a:latin typeface="Verdana"/>
              </a:rPr>
              <a:t>IRHiS</a:t>
            </a:r>
            <a:endParaRPr lang="fr-FR" sz="1100" b="0" strike="noStrike" spc="-1">
              <a:solidFill>
                <a:srgbClr val="000000"/>
              </a:solidFill>
              <a:latin typeface="Calibri"/>
            </a:endParaRPr>
          </a:p>
          <a:p>
            <a:pPr marL="12600">
              <a:lnSpc>
                <a:spcPct val="100000"/>
              </a:lnSpc>
              <a:buNone/>
            </a:pPr>
            <a:r>
              <a:rPr lang="fr-FR" sz="1100" b="1" strike="noStrike" spc="-1">
                <a:solidFill>
                  <a:srgbClr val="000000"/>
                </a:solidFill>
                <a:latin typeface="Verdana"/>
              </a:rPr>
              <a:t>Institut</a:t>
            </a:r>
            <a:r>
              <a:rPr lang="fr-FR" sz="1100" b="1" strike="noStrike" spc="-46">
                <a:solidFill>
                  <a:srgbClr val="000000"/>
                </a:solidFill>
                <a:latin typeface="Verdana"/>
              </a:rPr>
              <a:t> </a:t>
            </a:r>
            <a:r>
              <a:rPr lang="fr-FR" sz="1100" b="1" strike="noStrike" spc="-1">
                <a:solidFill>
                  <a:srgbClr val="000000"/>
                </a:solidFill>
                <a:latin typeface="Verdana"/>
              </a:rPr>
              <a:t>de</a:t>
            </a:r>
            <a:r>
              <a:rPr lang="fr-FR" sz="1100" b="1" strike="noStrike" spc="-26">
                <a:solidFill>
                  <a:srgbClr val="000000"/>
                </a:solidFill>
                <a:latin typeface="Verdana"/>
              </a:rPr>
              <a:t> </a:t>
            </a:r>
            <a:r>
              <a:rPr lang="fr-FR" sz="1100" b="1" strike="noStrike" spc="-1">
                <a:solidFill>
                  <a:srgbClr val="000000"/>
                </a:solidFill>
                <a:latin typeface="Verdana"/>
              </a:rPr>
              <a:t>Recherches</a:t>
            </a:r>
            <a:r>
              <a:rPr lang="fr-FR" sz="1100" b="1" strike="noStrike" spc="-46">
                <a:solidFill>
                  <a:srgbClr val="000000"/>
                </a:solidFill>
                <a:latin typeface="Verdana"/>
              </a:rPr>
              <a:t> </a:t>
            </a:r>
            <a:r>
              <a:rPr lang="fr-FR" sz="1100" b="1" strike="noStrike" spc="-1">
                <a:solidFill>
                  <a:srgbClr val="000000"/>
                </a:solidFill>
                <a:latin typeface="Verdana"/>
              </a:rPr>
              <a:t>Historiques</a:t>
            </a:r>
            <a:r>
              <a:rPr lang="fr-FR" sz="1100" b="1" strike="noStrike" spc="-41">
                <a:solidFill>
                  <a:srgbClr val="000000"/>
                </a:solidFill>
                <a:latin typeface="Verdana"/>
              </a:rPr>
              <a:t> </a:t>
            </a:r>
            <a:r>
              <a:rPr lang="fr-FR" sz="1100" b="1" strike="noStrike" spc="-1">
                <a:solidFill>
                  <a:srgbClr val="000000"/>
                </a:solidFill>
                <a:latin typeface="Verdana"/>
              </a:rPr>
              <a:t>du</a:t>
            </a:r>
            <a:r>
              <a:rPr lang="fr-FR" sz="1100" b="1" strike="noStrike" spc="-12">
                <a:solidFill>
                  <a:srgbClr val="000000"/>
                </a:solidFill>
                <a:latin typeface="Verdana"/>
              </a:rPr>
              <a:t> Septentrion</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Site</a:t>
            </a:r>
            <a:r>
              <a:rPr lang="fr-FR" sz="1000" b="0" strike="noStrike" spc="-21">
                <a:solidFill>
                  <a:srgbClr val="000000"/>
                </a:solidFill>
                <a:latin typeface="Verdana"/>
              </a:rPr>
              <a:t> </a:t>
            </a:r>
            <a:r>
              <a:rPr lang="fr-FR" sz="1000" b="0" strike="noStrike" spc="-12">
                <a:solidFill>
                  <a:srgbClr val="000000"/>
                </a:solidFill>
                <a:latin typeface="Verdana"/>
              </a:rPr>
              <a:t>Pont-de-</a:t>
            </a:r>
            <a:r>
              <a:rPr lang="fr-FR" sz="1000" b="0" strike="noStrike" spc="-1">
                <a:solidFill>
                  <a:srgbClr val="000000"/>
                </a:solidFill>
                <a:latin typeface="Verdana"/>
              </a:rPr>
              <a:t>Bois,</a:t>
            </a:r>
            <a:r>
              <a:rPr lang="fr-FR" sz="1000" b="0" strike="noStrike" spc="4">
                <a:solidFill>
                  <a:srgbClr val="000000"/>
                </a:solidFill>
                <a:latin typeface="Verdana"/>
              </a:rPr>
              <a:t> </a:t>
            </a:r>
            <a:r>
              <a:rPr lang="fr-FR" sz="1000" b="0" strike="noStrike" spc="-1">
                <a:solidFill>
                  <a:srgbClr val="000000"/>
                </a:solidFill>
                <a:latin typeface="Verdana"/>
              </a:rPr>
              <a:t>Bâtiment A</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Bureaux A1.221</a:t>
            </a:r>
            <a:r>
              <a:rPr lang="fr-FR" sz="1000" b="0" strike="noStrike" spc="-7">
                <a:solidFill>
                  <a:srgbClr val="000000"/>
                </a:solidFill>
                <a:latin typeface="Verdana"/>
              </a:rPr>
              <a:t> </a:t>
            </a:r>
            <a:r>
              <a:rPr lang="fr-FR" sz="1000" b="0" strike="noStrike" spc="-1">
                <a:solidFill>
                  <a:srgbClr val="000000"/>
                </a:solidFill>
                <a:latin typeface="Verdana"/>
              </a:rPr>
              <a:t>et </a:t>
            </a:r>
            <a:r>
              <a:rPr lang="fr-FR" sz="1000" b="0" strike="noStrike" spc="-12">
                <a:solidFill>
                  <a:srgbClr val="000000"/>
                </a:solidFill>
                <a:latin typeface="Verdana"/>
              </a:rPr>
              <a:t>A1.244 </a:t>
            </a:r>
            <a:r>
              <a:rPr lang="fr-FR" sz="1000" b="0" u="sng" strike="noStrike" spc="-12">
                <a:solidFill>
                  <a:srgbClr val="0000FF"/>
                </a:solidFill>
                <a:uFill>
                  <a:solidFill>
                    <a:srgbClr val="0462C1"/>
                  </a:solidFill>
                </a:uFill>
                <a:latin typeface="Verdana"/>
                <a:hlinkClick r:id="rId2"/>
              </a:rPr>
              <a:t>https://irhis.univ-lille.fr/</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Directeur :</a:t>
            </a:r>
            <a:r>
              <a:rPr lang="fr-FR" sz="1000" b="0" strike="noStrike" spc="-46">
                <a:solidFill>
                  <a:srgbClr val="000000"/>
                </a:solidFill>
                <a:latin typeface="Verdana"/>
              </a:rPr>
              <a:t> </a:t>
            </a:r>
            <a:r>
              <a:rPr lang="fr-FR" sz="1000" b="0" strike="noStrike" spc="-1">
                <a:solidFill>
                  <a:srgbClr val="000000"/>
                </a:solidFill>
                <a:latin typeface="Verdana"/>
              </a:rPr>
              <a:t>Charles</a:t>
            </a:r>
            <a:r>
              <a:rPr lang="fr-FR" sz="1000" b="0" strike="noStrike" spc="-15">
                <a:solidFill>
                  <a:srgbClr val="000000"/>
                </a:solidFill>
                <a:latin typeface="Verdana"/>
              </a:rPr>
              <a:t> </a:t>
            </a:r>
            <a:r>
              <a:rPr lang="fr-FR" sz="1000" b="0" strike="noStrike" spc="-12">
                <a:solidFill>
                  <a:srgbClr val="000000"/>
                </a:solidFill>
                <a:latin typeface="Verdana"/>
              </a:rPr>
              <a:t>Mériaux</a:t>
            </a:r>
            <a:endParaRPr lang="fr-FR" sz="1000" b="0" strike="noStrike" spc="-1">
              <a:solidFill>
                <a:srgbClr val="000000"/>
              </a:solidFill>
              <a:latin typeface="Calibri"/>
            </a:endParaRPr>
          </a:p>
          <a:p>
            <a:pPr marL="12600">
              <a:lnSpc>
                <a:spcPct val="100000"/>
              </a:lnSpc>
              <a:buNone/>
            </a:pPr>
            <a:r>
              <a:rPr lang="fr-FR" sz="1000" b="0" strike="noStrike" spc="-12">
                <a:solidFill>
                  <a:srgbClr val="000000"/>
                </a:solidFill>
                <a:latin typeface="Verdana"/>
              </a:rPr>
              <a:t>Directeurs-</a:t>
            </a:r>
            <a:r>
              <a:rPr lang="fr-FR" sz="1000" b="0" strike="noStrike" spc="-1">
                <a:solidFill>
                  <a:srgbClr val="000000"/>
                </a:solidFill>
                <a:latin typeface="Verdana"/>
              </a:rPr>
              <a:t>adjoints</a:t>
            </a:r>
            <a:r>
              <a:rPr lang="fr-FR" sz="1000" b="0" strike="noStrike" spc="18">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Élise</a:t>
            </a:r>
            <a:r>
              <a:rPr lang="fr-FR" sz="1000" b="0" strike="noStrike" spc="-32">
                <a:solidFill>
                  <a:srgbClr val="000000"/>
                </a:solidFill>
                <a:latin typeface="Verdana"/>
              </a:rPr>
              <a:t> </a:t>
            </a:r>
            <a:r>
              <a:rPr lang="fr-FR" sz="1000" b="0" strike="noStrike" spc="-1">
                <a:solidFill>
                  <a:srgbClr val="000000"/>
                </a:solidFill>
                <a:latin typeface="Verdana"/>
              </a:rPr>
              <a:t>Baillieul,</a:t>
            </a:r>
            <a:r>
              <a:rPr lang="fr-FR" sz="1000" b="0" strike="noStrike" spc="-72">
                <a:solidFill>
                  <a:srgbClr val="000000"/>
                </a:solidFill>
                <a:latin typeface="Verdana"/>
              </a:rPr>
              <a:t> </a:t>
            </a:r>
            <a:r>
              <a:rPr lang="fr-FR" sz="1000" b="0" strike="noStrike" spc="-1">
                <a:solidFill>
                  <a:srgbClr val="000000"/>
                </a:solidFill>
                <a:latin typeface="Verdana"/>
              </a:rPr>
              <a:t>Marie</a:t>
            </a:r>
            <a:r>
              <a:rPr lang="fr-FR" sz="1000" b="0" strike="noStrike" spc="-32">
                <a:solidFill>
                  <a:srgbClr val="000000"/>
                </a:solidFill>
                <a:latin typeface="Verdana"/>
              </a:rPr>
              <a:t> </a:t>
            </a:r>
            <a:r>
              <a:rPr lang="fr-FR" sz="1000" b="0" strike="noStrike" spc="-1">
                <a:solidFill>
                  <a:srgbClr val="000000"/>
                </a:solidFill>
                <a:latin typeface="Verdana"/>
              </a:rPr>
              <a:t>Derrien</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Christopher</a:t>
            </a:r>
            <a:r>
              <a:rPr lang="fr-FR" sz="1000" b="0" strike="noStrike" spc="-7">
                <a:solidFill>
                  <a:srgbClr val="000000"/>
                </a:solidFill>
                <a:latin typeface="Verdana"/>
              </a:rPr>
              <a:t> </a:t>
            </a:r>
            <a:r>
              <a:rPr lang="fr-FR" sz="1000" b="0" strike="noStrike" spc="-12">
                <a:solidFill>
                  <a:srgbClr val="000000"/>
                </a:solidFill>
                <a:latin typeface="Verdana"/>
              </a:rPr>
              <a:t>Fletcher</a:t>
            </a:r>
            <a:endParaRPr lang="fr-FR" sz="1000" b="0" strike="noStrike" spc="-1">
              <a:solidFill>
                <a:srgbClr val="000000"/>
              </a:solidFill>
              <a:latin typeface="Calibri"/>
            </a:endParaRPr>
          </a:p>
          <a:p>
            <a:pPr marL="12600" algn="just">
              <a:lnSpc>
                <a:spcPct val="100000"/>
              </a:lnSpc>
              <a:spcBef>
                <a:spcPts val="726"/>
              </a:spcBef>
              <a:buNone/>
            </a:pPr>
            <a:r>
              <a:rPr lang="fr-FR" sz="1000" b="0" strike="noStrike" spc="-1">
                <a:solidFill>
                  <a:srgbClr val="000000"/>
                </a:solidFill>
                <a:latin typeface="Verdana"/>
              </a:rPr>
              <a:t>L’IRHiS</a:t>
            </a:r>
            <a:r>
              <a:rPr lang="fr-FR" sz="1000" b="0" strike="noStrike" spc="157">
                <a:solidFill>
                  <a:srgbClr val="000000"/>
                </a:solidFill>
                <a:latin typeface="Verdana"/>
              </a:rPr>
              <a:t> </a:t>
            </a:r>
            <a:r>
              <a:rPr lang="fr-FR" sz="1000" b="0" strike="noStrike" spc="-1">
                <a:solidFill>
                  <a:srgbClr val="000000"/>
                </a:solidFill>
                <a:latin typeface="Verdana"/>
              </a:rPr>
              <a:t>a</a:t>
            </a:r>
            <a:r>
              <a:rPr lang="fr-FR" sz="1000" b="0" strike="noStrike" spc="157">
                <a:solidFill>
                  <a:srgbClr val="000000"/>
                </a:solidFill>
                <a:latin typeface="Verdana"/>
              </a:rPr>
              <a:t> </a:t>
            </a:r>
            <a:r>
              <a:rPr lang="fr-FR" sz="1000" b="0" strike="noStrike" spc="-1">
                <a:solidFill>
                  <a:srgbClr val="000000"/>
                </a:solidFill>
                <a:latin typeface="Verdana"/>
              </a:rPr>
              <a:t>pour</a:t>
            </a:r>
            <a:r>
              <a:rPr lang="fr-FR" sz="1000" b="0" strike="noStrike" spc="154">
                <a:solidFill>
                  <a:srgbClr val="000000"/>
                </a:solidFill>
                <a:latin typeface="Verdana"/>
              </a:rPr>
              <a:t> </a:t>
            </a:r>
            <a:r>
              <a:rPr lang="fr-FR" sz="1000" b="0" strike="noStrike" spc="-1">
                <a:solidFill>
                  <a:srgbClr val="000000"/>
                </a:solidFill>
                <a:latin typeface="Verdana"/>
              </a:rPr>
              <a:t>objectif</a:t>
            </a:r>
            <a:r>
              <a:rPr lang="fr-FR" sz="1000" b="0" strike="noStrike" spc="162">
                <a:solidFill>
                  <a:srgbClr val="000000"/>
                </a:solidFill>
                <a:latin typeface="Verdana"/>
              </a:rPr>
              <a:t> </a:t>
            </a:r>
            <a:r>
              <a:rPr lang="fr-FR" sz="1000" b="0" strike="noStrike" spc="-1">
                <a:solidFill>
                  <a:srgbClr val="000000"/>
                </a:solidFill>
                <a:latin typeface="Verdana"/>
              </a:rPr>
              <a:t>de</a:t>
            </a:r>
            <a:r>
              <a:rPr lang="fr-FR" sz="1000" b="0" strike="noStrike" spc="154">
                <a:solidFill>
                  <a:srgbClr val="000000"/>
                </a:solidFill>
                <a:latin typeface="Verdana"/>
              </a:rPr>
              <a:t> </a:t>
            </a:r>
            <a:r>
              <a:rPr lang="fr-FR" sz="1000" b="0" strike="noStrike" spc="-1">
                <a:solidFill>
                  <a:srgbClr val="000000"/>
                </a:solidFill>
                <a:latin typeface="Verdana"/>
              </a:rPr>
              <a:t>porter</a:t>
            </a:r>
            <a:r>
              <a:rPr lang="fr-FR" sz="1000" b="0" strike="noStrike" spc="154">
                <a:solidFill>
                  <a:srgbClr val="000000"/>
                </a:solidFill>
                <a:latin typeface="Verdana"/>
              </a:rPr>
              <a:t> </a:t>
            </a:r>
            <a:r>
              <a:rPr lang="fr-FR" sz="1000" b="0" strike="noStrike" spc="-1">
                <a:solidFill>
                  <a:srgbClr val="000000"/>
                </a:solidFill>
                <a:latin typeface="Verdana"/>
              </a:rPr>
              <a:t>une</a:t>
            </a:r>
            <a:r>
              <a:rPr lang="fr-FR" sz="1000" b="0" strike="noStrike" spc="154">
                <a:solidFill>
                  <a:srgbClr val="000000"/>
                </a:solidFill>
                <a:latin typeface="Verdana"/>
              </a:rPr>
              <a:t> </a:t>
            </a:r>
            <a:r>
              <a:rPr lang="fr-FR" sz="1000" b="0" strike="noStrike" spc="-1">
                <a:solidFill>
                  <a:srgbClr val="000000"/>
                </a:solidFill>
                <a:latin typeface="Verdana"/>
              </a:rPr>
              <a:t>recherche</a:t>
            </a:r>
            <a:r>
              <a:rPr lang="fr-FR" sz="1000" b="0" strike="noStrike" spc="168">
                <a:solidFill>
                  <a:srgbClr val="000000"/>
                </a:solidFill>
                <a:latin typeface="Verdana"/>
              </a:rPr>
              <a:t> </a:t>
            </a:r>
            <a:r>
              <a:rPr lang="fr-FR" sz="1000" b="0" strike="noStrike" spc="-1">
                <a:solidFill>
                  <a:srgbClr val="000000"/>
                </a:solidFill>
                <a:latin typeface="Verdana"/>
              </a:rPr>
              <a:t>scientifique</a:t>
            </a:r>
            <a:r>
              <a:rPr lang="fr-FR" sz="1000" b="0" strike="noStrike" spc="157">
                <a:solidFill>
                  <a:srgbClr val="000000"/>
                </a:solidFill>
                <a:latin typeface="Verdana"/>
              </a:rPr>
              <a:t> </a:t>
            </a:r>
            <a:r>
              <a:rPr lang="fr-FR" sz="1000" b="0" strike="noStrike" spc="-1">
                <a:solidFill>
                  <a:srgbClr val="000000"/>
                </a:solidFill>
                <a:latin typeface="Verdana"/>
              </a:rPr>
              <a:t>de</a:t>
            </a:r>
            <a:r>
              <a:rPr lang="fr-FR" sz="1000" b="0" strike="noStrike" spc="154">
                <a:solidFill>
                  <a:srgbClr val="000000"/>
                </a:solidFill>
                <a:latin typeface="Verdana"/>
              </a:rPr>
              <a:t> </a:t>
            </a:r>
            <a:r>
              <a:rPr lang="fr-FR" sz="1000" b="0" strike="noStrike" spc="-1">
                <a:solidFill>
                  <a:srgbClr val="000000"/>
                </a:solidFill>
                <a:latin typeface="Verdana"/>
              </a:rPr>
              <a:t>très</a:t>
            </a:r>
            <a:r>
              <a:rPr lang="fr-FR" sz="1000" b="0" strike="noStrike" spc="168">
                <a:solidFill>
                  <a:srgbClr val="000000"/>
                </a:solidFill>
                <a:latin typeface="Verdana"/>
              </a:rPr>
              <a:t> </a:t>
            </a:r>
            <a:r>
              <a:rPr lang="fr-FR" sz="1000" b="0" strike="noStrike" spc="-1">
                <a:solidFill>
                  <a:srgbClr val="000000"/>
                </a:solidFill>
                <a:latin typeface="Verdana"/>
              </a:rPr>
              <a:t>haut</a:t>
            </a:r>
            <a:r>
              <a:rPr lang="fr-FR" sz="1000" b="0" strike="noStrike" spc="162">
                <a:solidFill>
                  <a:srgbClr val="000000"/>
                </a:solidFill>
                <a:latin typeface="Verdana"/>
              </a:rPr>
              <a:t> </a:t>
            </a:r>
            <a:r>
              <a:rPr lang="fr-FR" sz="1000" b="0" strike="noStrike" spc="-1">
                <a:solidFill>
                  <a:srgbClr val="000000"/>
                </a:solidFill>
                <a:latin typeface="Verdana"/>
              </a:rPr>
              <a:t>niveau,</a:t>
            </a:r>
            <a:r>
              <a:rPr lang="fr-FR" sz="1000" b="0" strike="noStrike" spc="154">
                <a:solidFill>
                  <a:srgbClr val="000000"/>
                </a:solidFill>
                <a:latin typeface="Verdana"/>
              </a:rPr>
              <a:t> </a:t>
            </a:r>
            <a:r>
              <a:rPr lang="fr-FR" sz="1000" b="0" strike="noStrike" spc="-1">
                <a:solidFill>
                  <a:srgbClr val="000000"/>
                </a:solidFill>
                <a:latin typeface="Verdana"/>
              </a:rPr>
              <a:t>en</a:t>
            </a:r>
            <a:r>
              <a:rPr lang="fr-FR" sz="1000" b="0" strike="noStrike" spc="162">
                <a:solidFill>
                  <a:srgbClr val="000000"/>
                </a:solidFill>
                <a:latin typeface="Verdana"/>
              </a:rPr>
              <a:t> </a:t>
            </a:r>
            <a:r>
              <a:rPr lang="fr-FR" sz="1000" b="0" strike="noStrike" spc="-1">
                <a:solidFill>
                  <a:srgbClr val="000000"/>
                </a:solidFill>
                <a:latin typeface="Verdana"/>
              </a:rPr>
              <a:t>structurant</a:t>
            </a:r>
            <a:r>
              <a:rPr lang="fr-FR" sz="1000" b="0" strike="noStrike" spc="162">
                <a:solidFill>
                  <a:srgbClr val="000000"/>
                </a:solidFill>
                <a:latin typeface="Verdana"/>
              </a:rPr>
              <a:t> </a:t>
            </a:r>
            <a:r>
              <a:rPr lang="fr-FR" sz="1000" b="0" strike="noStrike" spc="-1">
                <a:solidFill>
                  <a:srgbClr val="000000"/>
                </a:solidFill>
                <a:latin typeface="Verdana"/>
              </a:rPr>
              <a:t>des</a:t>
            </a:r>
            <a:r>
              <a:rPr lang="fr-FR" sz="1000" b="0" strike="noStrike" spc="157">
                <a:solidFill>
                  <a:srgbClr val="000000"/>
                </a:solidFill>
                <a:latin typeface="Verdana"/>
              </a:rPr>
              <a:t> </a:t>
            </a:r>
            <a:r>
              <a:rPr lang="fr-FR" sz="1000" b="0" strike="noStrike" spc="-12">
                <a:solidFill>
                  <a:srgbClr val="000000"/>
                </a:solidFill>
                <a:latin typeface="Verdana"/>
              </a:rPr>
              <a:t>équipes </a:t>
            </a:r>
            <a:r>
              <a:rPr lang="fr-FR" sz="1000" b="0" strike="noStrike" spc="-1">
                <a:solidFill>
                  <a:srgbClr val="000000"/>
                </a:solidFill>
                <a:latin typeface="Verdana"/>
              </a:rPr>
              <a:t>fortes</a:t>
            </a:r>
            <a:r>
              <a:rPr lang="fr-FR" sz="1000" b="0" strike="noStrike" spc="38">
                <a:solidFill>
                  <a:srgbClr val="000000"/>
                </a:solidFill>
                <a:latin typeface="Verdana"/>
              </a:rPr>
              <a:t> </a:t>
            </a:r>
            <a:r>
              <a:rPr lang="fr-FR" sz="1000" b="0" strike="noStrike" spc="-1">
                <a:solidFill>
                  <a:srgbClr val="000000"/>
                </a:solidFill>
                <a:latin typeface="Verdana"/>
              </a:rPr>
              <a:t>sur</a:t>
            </a:r>
            <a:r>
              <a:rPr lang="fr-FR" sz="1000" b="0" strike="noStrike" spc="24">
                <a:solidFill>
                  <a:srgbClr val="000000"/>
                </a:solidFill>
                <a:latin typeface="Verdana"/>
              </a:rPr>
              <a:t> </a:t>
            </a:r>
            <a:r>
              <a:rPr lang="fr-FR" sz="1000" b="0" strike="noStrike" spc="-1">
                <a:solidFill>
                  <a:srgbClr val="000000"/>
                </a:solidFill>
                <a:latin typeface="Verdana"/>
              </a:rPr>
              <a:t>les</a:t>
            </a:r>
            <a:r>
              <a:rPr lang="fr-FR" sz="1000" b="0" strike="noStrike" spc="38">
                <a:solidFill>
                  <a:srgbClr val="000000"/>
                </a:solidFill>
                <a:latin typeface="Verdana"/>
              </a:rPr>
              <a:t> </a:t>
            </a:r>
            <a:r>
              <a:rPr lang="fr-FR" sz="1000" b="0" strike="noStrike" spc="-1">
                <a:solidFill>
                  <a:srgbClr val="000000"/>
                </a:solidFill>
                <a:latin typeface="Verdana"/>
              </a:rPr>
              <a:t>thèmes</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18">
                <a:solidFill>
                  <a:srgbClr val="000000"/>
                </a:solidFill>
                <a:latin typeface="Verdana"/>
              </a:rPr>
              <a:t> </a:t>
            </a:r>
            <a:r>
              <a:rPr lang="fr-FR" sz="1000" b="0" strike="noStrike" spc="-1">
                <a:solidFill>
                  <a:srgbClr val="000000"/>
                </a:solidFill>
                <a:latin typeface="Verdana"/>
              </a:rPr>
              <a:t>l’histoire</a:t>
            </a:r>
            <a:r>
              <a:rPr lang="fr-FR" sz="1000" b="0" strike="noStrike" spc="29">
                <a:solidFill>
                  <a:srgbClr val="000000"/>
                </a:solidFill>
                <a:latin typeface="Verdana"/>
              </a:rPr>
              <a:t> </a:t>
            </a:r>
            <a:r>
              <a:rPr lang="fr-FR" sz="1000" b="0" strike="noStrike" spc="-1">
                <a:solidFill>
                  <a:srgbClr val="000000"/>
                </a:solidFill>
                <a:latin typeface="Verdana"/>
              </a:rPr>
              <a:t>de</a:t>
            </a:r>
            <a:r>
              <a:rPr lang="fr-FR" sz="1000" b="0" strike="noStrike" spc="18">
                <a:solidFill>
                  <a:srgbClr val="000000"/>
                </a:solidFill>
                <a:latin typeface="Verdana"/>
              </a:rPr>
              <a:t> </a:t>
            </a:r>
            <a:r>
              <a:rPr lang="fr-FR" sz="1000" b="0" strike="noStrike" spc="-1">
                <a:solidFill>
                  <a:srgbClr val="000000"/>
                </a:solidFill>
                <a:latin typeface="Verdana"/>
              </a:rPr>
              <a:t>l’art,</a:t>
            </a:r>
            <a:r>
              <a:rPr lang="fr-FR" sz="1000" b="0" strike="noStrike" spc="24">
                <a:solidFill>
                  <a:srgbClr val="000000"/>
                </a:solidFill>
                <a:latin typeface="Verdana"/>
              </a:rPr>
              <a:t> </a:t>
            </a:r>
            <a:r>
              <a:rPr lang="fr-FR" sz="1000" b="0" strike="noStrike" spc="-1">
                <a:solidFill>
                  <a:srgbClr val="000000"/>
                </a:solidFill>
                <a:latin typeface="Verdana"/>
              </a:rPr>
              <a:t>de</a:t>
            </a:r>
            <a:r>
              <a:rPr lang="fr-FR" sz="1000" b="0" strike="noStrike" spc="24">
                <a:solidFill>
                  <a:srgbClr val="000000"/>
                </a:solidFill>
                <a:latin typeface="Verdana"/>
              </a:rPr>
              <a:t> </a:t>
            </a:r>
            <a:r>
              <a:rPr lang="fr-FR" sz="1000" b="0" strike="noStrike" spc="-1">
                <a:solidFill>
                  <a:srgbClr val="000000"/>
                </a:solidFill>
                <a:latin typeface="Verdana"/>
              </a:rPr>
              <a:t>l’histoire</a:t>
            </a:r>
            <a:r>
              <a:rPr lang="fr-FR" sz="1000" b="0" strike="noStrike" spc="49">
                <a:solidFill>
                  <a:srgbClr val="000000"/>
                </a:solidFill>
                <a:latin typeface="Verdana"/>
              </a:rPr>
              <a:t> </a:t>
            </a:r>
            <a:r>
              <a:rPr lang="fr-FR" sz="1000" b="0" strike="noStrike" spc="-1">
                <a:solidFill>
                  <a:srgbClr val="000000"/>
                </a:solidFill>
                <a:latin typeface="Verdana"/>
              </a:rPr>
              <a:t>économique</a:t>
            </a:r>
            <a:r>
              <a:rPr lang="fr-FR" sz="1000" b="0" strike="noStrike" spc="38">
                <a:solidFill>
                  <a:srgbClr val="000000"/>
                </a:solidFill>
                <a:latin typeface="Verdana"/>
              </a:rPr>
              <a:t> </a:t>
            </a:r>
            <a:r>
              <a:rPr lang="fr-FR" sz="1000" b="0" strike="noStrike" spc="-1">
                <a:solidFill>
                  <a:srgbClr val="000000"/>
                </a:solidFill>
                <a:latin typeface="Verdana"/>
              </a:rPr>
              <a:t>et</a:t>
            </a:r>
            <a:r>
              <a:rPr lang="fr-FR" sz="1000" b="0" strike="noStrike" spc="49">
                <a:solidFill>
                  <a:srgbClr val="000000"/>
                </a:solidFill>
                <a:latin typeface="Verdana"/>
              </a:rPr>
              <a:t> </a:t>
            </a:r>
            <a:r>
              <a:rPr lang="fr-FR" sz="1000" b="0" strike="noStrike" spc="-1">
                <a:solidFill>
                  <a:srgbClr val="000000"/>
                </a:solidFill>
                <a:latin typeface="Verdana"/>
              </a:rPr>
              <a:t>sociale,</a:t>
            </a:r>
            <a:r>
              <a:rPr lang="fr-FR" sz="1000" b="0" strike="noStrike" spc="43">
                <a:solidFill>
                  <a:srgbClr val="000000"/>
                </a:solidFill>
                <a:latin typeface="Verdana"/>
              </a:rPr>
              <a:t> </a:t>
            </a:r>
            <a:r>
              <a:rPr lang="fr-FR" sz="1000" b="0" strike="noStrike" spc="-1">
                <a:solidFill>
                  <a:srgbClr val="000000"/>
                </a:solidFill>
                <a:latin typeface="Verdana"/>
              </a:rPr>
              <a:t>en</a:t>
            </a:r>
            <a:r>
              <a:rPr lang="fr-FR" sz="1000" b="0" strike="noStrike" spc="32">
                <a:solidFill>
                  <a:srgbClr val="000000"/>
                </a:solidFill>
                <a:latin typeface="Verdana"/>
              </a:rPr>
              <a:t> </a:t>
            </a:r>
            <a:r>
              <a:rPr lang="fr-FR" sz="1000" b="0" strike="noStrike" spc="-1">
                <a:solidFill>
                  <a:srgbClr val="000000"/>
                </a:solidFill>
                <a:latin typeface="Verdana"/>
              </a:rPr>
              <a:t>déclinant</a:t>
            </a:r>
            <a:r>
              <a:rPr lang="fr-FR" sz="1000" b="0" strike="noStrike" spc="38">
                <a:solidFill>
                  <a:srgbClr val="000000"/>
                </a:solidFill>
                <a:latin typeface="Verdana"/>
              </a:rPr>
              <a:t> </a:t>
            </a:r>
            <a:r>
              <a:rPr lang="fr-FR" sz="1000" b="0" strike="noStrike" spc="-1">
                <a:solidFill>
                  <a:srgbClr val="000000"/>
                </a:solidFill>
                <a:latin typeface="Verdana"/>
              </a:rPr>
              <a:t>les</a:t>
            </a:r>
            <a:r>
              <a:rPr lang="fr-FR" sz="1000" b="0" strike="noStrike" spc="24">
                <a:solidFill>
                  <a:srgbClr val="000000"/>
                </a:solidFill>
                <a:latin typeface="Verdana"/>
              </a:rPr>
              <a:t> </a:t>
            </a:r>
            <a:r>
              <a:rPr lang="fr-FR" sz="1000" b="0" strike="noStrike" spc="-1">
                <a:solidFill>
                  <a:srgbClr val="000000"/>
                </a:solidFill>
                <a:latin typeface="Verdana"/>
              </a:rPr>
              <a:t>échelles</a:t>
            </a:r>
            <a:r>
              <a:rPr lang="fr-FR" sz="1000" b="0" strike="noStrike" spc="29">
                <a:solidFill>
                  <a:srgbClr val="000000"/>
                </a:solidFill>
                <a:latin typeface="Verdana"/>
              </a:rPr>
              <a:t> </a:t>
            </a:r>
            <a:r>
              <a:rPr lang="fr-FR" sz="1000" b="0" strike="noStrike" spc="-12">
                <a:solidFill>
                  <a:srgbClr val="000000"/>
                </a:solidFill>
                <a:latin typeface="Verdana"/>
              </a:rPr>
              <a:t>d’étude, </a:t>
            </a:r>
            <a:r>
              <a:rPr lang="fr-FR" sz="1000" b="0" strike="noStrike" spc="-1">
                <a:solidFill>
                  <a:srgbClr val="000000"/>
                </a:solidFill>
                <a:latin typeface="Verdana"/>
              </a:rPr>
              <a:t>du</a:t>
            </a:r>
            <a:r>
              <a:rPr lang="fr-FR" sz="1000" b="0" strike="noStrike" spc="63">
                <a:solidFill>
                  <a:srgbClr val="000000"/>
                </a:solidFill>
                <a:latin typeface="Verdana"/>
              </a:rPr>
              <a:t> </a:t>
            </a:r>
            <a:r>
              <a:rPr lang="fr-FR" sz="1000" b="0" strike="noStrike" spc="-1">
                <a:solidFill>
                  <a:srgbClr val="000000"/>
                </a:solidFill>
                <a:latin typeface="Verdana"/>
              </a:rPr>
              <a:t>local</a:t>
            </a:r>
            <a:r>
              <a:rPr lang="fr-FR" sz="1000" b="0" strike="noStrike" spc="77">
                <a:solidFill>
                  <a:srgbClr val="000000"/>
                </a:solidFill>
                <a:latin typeface="Verdana"/>
              </a:rPr>
              <a:t> </a:t>
            </a:r>
            <a:r>
              <a:rPr lang="fr-FR" sz="1000" b="0" strike="noStrike" spc="-1">
                <a:solidFill>
                  <a:srgbClr val="000000"/>
                </a:solidFill>
                <a:latin typeface="Verdana"/>
              </a:rPr>
              <a:t>à</a:t>
            </a:r>
            <a:r>
              <a:rPr lang="fr-FR" sz="1000" b="0" strike="noStrike" spc="63">
                <a:solidFill>
                  <a:srgbClr val="000000"/>
                </a:solidFill>
                <a:latin typeface="Verdana"/>
              </a:rPr>
              <a:t> </a:t>
            </a:r>
            <a:r>
              <a:rPr lang="fr-FR" sz="1000" b="0" strike="noStrike" spc="-1">
                <a:solidFill>
                  <a:srgbClr val="000000"/>
                </a:solidFill>
                <a:latin typeface="Verdana"/>
              </a:rPr>
              <a:t>l’international.</a:t>
            </a:r>
            <a:r>
              <a:rPr lang="fr-FR" sz="1000" b="0" strike="noStrike" spc="58">
                <a:solidFill>
                  <a:srgbClr val="000000"/>
                </a:solidFill>
                <a:latin typeface="Verdana"/>
              </a:rPr>
              <a:t> </a:t>
            </a:r>
            <a:r>
              <a:rPr lang="fr-FR" sz="1000" b="0" strike="noStrike" spc="-1">
                <a:solidFill>
                  <a:srgbClr val="000000"/>
                </a:solidFill>
                <a:latin typeface="Verdana"/>
              </a:rPr>
              <a:t>Il</a:t>
            </a:r>
            <a:r>
              <a:rPr lang="fr-FR" sz="1000" b="0" strike="noStrike" spc="72">
                <a:solidFill>
                  <a:srgbClr val="000000"/>
                </a:solidFill>
                <a:latin typeface="Verdana"/>
              </a:rPr>
              <a:t> </a:t>
            </a:r>
            <a:r>
              <a:rPr lang="fr-FR" sz="1000" b="0" strike="noStrike" spc="-1">
                <a:solidFill>
                  <a:srgbClr val="000000"/>
                </a:solidFill>
                <a:latin typeface="Verdana"/>
              </a:rPr>
              <a:t>joue</a:t>
            </a:r>
            <a:r>
              <a:rPr lang="fr-FR" sz="1000" b="0" strike="noStrike" spc="58">
                <a:solidFill>
                  <a:srgbClr val="000000"/>
                </a:solidFill>
                <a:latin typeface="Verdana"/>
              </a:rPr>
              <a:t> </a:t>
            </a:r>
            <a:r>
              <a:rPr lang="fr-FR" sz="1000" b="0" strike="noStrike" spc="-1">
                <a:solidFill>
                  <a:srgbClr val="000000"/>
                </a:solidFill>
                <a:latin typeface="Verdana"/>
              </a:rPr>
              <a:t>un</a:t>
            </a:r>
            <a:r>
              <a:rPr lang="fr-FR" sz="1000" b="0" strike="noStrike" spc="77">
                <a:solidFill>
                  <a:srgbClr val="000000"/>
                </a:solidFill>
                <a:latin typeface="Verdana"/>
              </a:rPr>
              <a:t> </a:t>
            </a:r>
            <a:r>
              <a:rPr lang="fr-FR" sz="1000" b="0" strike="noStrike" spc="-1">
                <a:solidFill>
                  <a:srgbClr val="000000"/>
                </a:solidFill>
                <a:latin typeface="Verdana"/>
              </a:rPr>
              <a:t>rôle</a:t>
            </a:r>
            <a:r>
              <a:rPr lang="fr-FR" sz="1000" b="0" strike="noStrike" spc="69">
                <a:solidFill>
                  <a:srgbClr val="000000"/>
                </a:solidFill>
                <a:latin typeface="Verdana"/>
              </a:rPr>
              <a:t> </a:t>
            </a:r>
            <a:r>
              <a:rPr lang="fr-FR" sz="1000" b="0" strike="noStrike" spc="-1">
                <a:solidFill>
                  <a:srgbClr val="000000"/>
                </a:solidFill>
                <a:latin typeface="Verdana"/>
              </a:rPr>
              <a:t>moteur</a:t>
            </a:r>
            <a:r>
              <a:rPr lang="fr-FR" sz="1000" b="0" strike="noStrike" spc="52">
                <a:solidFill>
                  <a:srgbClr val="000000"/>
                </a:solidFill>
                <a:latin typeface="Verdana"/>
              </a:rPr>
              <a:t> </a:t>
            </a:r>
            <a:r>
              <a:rPr lang="fr-FR" sz="1000" b="0" strike="noStrike" spc="-1">
                <a:solidFill>
                  <a:srgbClr val="000000"/>
                </a:solidFill>
                <a:latin typeface="Verdana"/>
              </a:rPr>
              <a:t>dans</a:t>
            </a:r>
            <a:r>
              <a:rPr lang="fr-FR" sz="1000" b="0" strike="noStrike" spc="58">
                <a:solidFill>
                  <a:srgbClr val="000000"/>
                </a:solidFill>
                <a:latin typeface="Verdana"/>
              </a:rPr>
              <a:t> </a:t>
            </a:r>
            <a:r>
              <a:rPr lang="fr-FR" sz="1000" b="0" strike="noStrike" spc="-1">
                <a:solidFill>
                  <a:srgbClr val="000000"/>
                </a:solidFill>
                <a:latin typeface="Verdana"/>
              </a:rPr>
              <a:t>la</a:t>
            </a:r>
            <a:r>
              <a:rPr lang="fr-FR" sz="1000" b="0" strike="noStrike" spc="63">
                <a:solidFill>
                  <a:srgbClr val="000000"/>
                </a:solidFill>
                <a:latin typeface="Verdana"/>
              </a:rPr>
              <a:t> </a:t>
            </a:r>
            <a:r>
              <a:rPr lang="fr-FR" sz="1000" b="0" strike="noStrike" spc="-1">
                <a:solidFill>
                  <a:srgbClr val="000000"/>
                </a:solidFill>
                <a:latin typeface="Verdana"/>
              </a:rPr>
              <a:t>construction</a:t>
            </a:r>
            <a:r>
              <a:rPr lang="fr-FR" sz="1000" b="0" strike="noStrike" spc="83">
                <a:solidFill>
                  <a:srgbClr val="000000"/>
                </a:solidFill>
                <a:latin typeface="Verdana"/>
              </a:rPr>
              <a:t> </a:t>
            </a:r>
            <a:r>
              <a:rPr lang="fr-FR" sz="1000" b="0" strike="noStrike" spc="-1">
                <a:solidFill>
                  <a:srgbClr val="000000"/>
                </a:solidFill>
                <a:latin typeface="Verdana"/>
              </a:rPr>
              <a:t>de</a:t>
            </a:r>
            <a:r>
              <a:rPr lang="fr-FR" sz="1000" b="0" strike="noStrike" spc="63">
                <a:solidFill>
                  <a:srgbClr val="000000"/>
                </a:solidFill>
                <a:latin typeface="Verdana"/>
              </a:rPr>
              <a:t> </a:t>
            </a:r>
            <a:r>
              <a:rPr lang="fr-FR" sz="1000" b="0" strike="noStrike" spc="-1">
                <a:solidFill>
                  <a:srgbClr val="000000"/>
                </a:solidFill>
                <a:latin typeface="Verdana"/>
              </a:rPr>
              <a:t>thèmes</a:t>
            </a:r>
            <a:r>
              <a:rPr lang="fr-FR" sz="1000" b="0" strike="noStrike" spc="77">
                <a:solidFill>
                  <a:srgbClr val="000000"/>
                </a:solidFill>
                <a:latin typeface="Verdana"/>
              </a:rPr>
              <a:t> </a:t>
            </a:r>
            <a:r>
              <a:rPr lang="fr-FR" sz="1000" b="0" strike="noStrike" spc="-1">
                <a:solidFill>
                  <a:srgbClr val="000000"/>
                </a:solidFill>
                <a:latin typeface="Verdana"/>
              </a:rPr>
              <a:t>émergents</a:t>
            </a:r>
            <a:r>
              <a:rPr lang="fr-FR" sz="1000" b="0" strike="noStrike" spc="72">
                <a:solidFill>
                  <a:srgbClr val="000000"/>
                </a:solidFill>
                <a:latin typeface="Verdana"/>
              </a:rPr>
              <a:t> </a:t>
            </a:r>
            <a:r>
              <a:rPr lang="fr-FR" sz="1000" b="0" strike="noStrike" spc="-1">
                <a:solidFill>
                  <a:srgbClr val="000000"/>
                </a:solidFill>
                <a:latin typeface="Verdana"/>
              </a:rPr>
              <a:t>interdisciplinaires</a:t>
            </a:r>
            <a:r>
              <a:rPr lang="fr-FR" sz="1000" b="0" strike="noStrike" spc="77">
                <a:solidFill>
                  <a:srgbClr val="000000"/>
                </a:solidFill>
                <a:latin typeface="Verdana"/>
              </a:rPr>
              <a:t> </a:t>
            </a:r>
            <a:r>
              <a:rPr lang="fr-FR" sz="1000" b="0" strike="noStrike" spc="-52">
                <a:solidFill>
                  <a:srgbClr val="000000"/>
                </a:solidFill>
                <a:latin typeface="Verdana"/>
              </a:rPr>
              <a:t>: </a:t>
            </a:r>
            <a:r>
              <a:rPr lang="fr-FR" sz="1000" b="0" strike="noStrike" spc="-1">
                <a:solidFill>
                  <a:srgbClr val="000000"/>
                </a:solidFill>
                <a:latin typeface="Verdana"/>
              </a:rPr>
              <a:t>Cultures</a:t>
            </a:r>
            <a:r>
              <a:rPr lang="fr-FR" sz="1000" b="0" strike="noStrike" spc="-21">
                <a:solidFill>
                  <a:srgbClr val="000000"/>
                </a:solidFill>
                <a:latin typeface="Verdana"/>
              </a:rPr>
              <a:t> </a:t>
            </a:r>
            <a:r>
              <a:rPr lang="fr-FR" sz="1000" b="0" strike="noStrike" spc="-1">
                <a:solidFill>
                  <a:srgbClr val="000000"/>
                </a:solidFill>
                <a:latin typeface="Verdana"/>
              </a:rPr>
              <a:t>Visuelles</a:t>
            </a:r>
            <a:r>
              <a:rPr lang="fr-FR" sz="1000" b="0" strike="noStrike" spc="-35">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i="1" strike="noStrike" spc="-1">
                <a:solidFill>
                  <a:srgbClr val="000000"/>
                </a:solidFill>
                <a:latin typeface="Verdana"/>
              </a:rPr>
              <a:t>Visual</a:t>
            </a:r>
            <a:r>
              <a:rPr lang="fr-FR" sz="1000" b="0" i="1" strike="noStrike" spc="-26">
                <a:solidFill>
                  <a:srgbClr val="000000"/>
                </a:solidFill>
                <a:latin typeface="Verdana"/>
              </a:rPr>
              <a:t> </a:t>
            </a:r>
            <a:r>
              <a:rPr lang="fr-FR" sz="1000" b="0" i="1" strike="noStrike" spc="-1">
                <a:solidFill>
                  <a:srgbClr val="000000"/>
                </a:solidFill>
                <a:latin typeface="Verdana"/>
              </a:rPr>
              <a:t>Studies</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Études</a:t>
            </a:r>
            <a:r>
              <a:rPr lang="fr-FR" sz="1000" b="0" strike="noStrike" spc="-12">
                <a:solidFill>
                  <a:srgbClr val="000000"/>
                </a:solidFill>
                <a:latin typeface="Verdana"/>
              </a:rPr>
              <a:t> </a:t>
            </a:r>
            <a:r>
              <a:rPr lang="fr-FR" sz="1000" b="0" strike="noStrike" spc="-1">
                <a:solidFill>
                  <a:srgbClr val="000000"/>
                </a:solidFill>
                <a:latin typeface="Verdana"/>
              </a:rPr>
              <a:t>mémorielles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patrimoniales,</a:t>
            </a:r>
            <a:r>
              <a:rPr lang="fr-FR" sz="1000" b="0" strike="noStrike" spc="-26">
                <a:solidFill>
                  <a:srgbClr val="000000"/>
                </a:solidFill>
                <a:latin typeface="Verdana"/>
              </a:rPr>
              <a:t> </a:t>
            </a:r>
            <a:r>
              <a:rPr lang="fr-FR" sz="1000" b="0" i="1" strike="noStrike" spc="-1">
                <a:solidFill>
                  <a:srgbClr val="000000"/>
                </a:solidFill>
                <a:latin typeface="Verdana"/>
              </a:rPr>
              <a:t>Warstudies</a:t>
            </a:r>
            <a:r>
              <a:rPr lang="fr-FR" sz="1000" b="0" i="1" strike="noStrike" spc="-7">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2">
                <a:solidFill>
                  <a:srgbClr val="000000"/>
                </a:solidFill>
                <a:latin typeface="Verdana"/>
              </a:rPr>
              <a:t>conflits.</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Il</a:t>
            </a:r>
            <a:r>
              <a:rPr lang="fr-FR" sz="1000" b="0" strike="noStrike" spc="-26">
                <a:solidFill>
                  <a:srgbClr val="000000"/>
                </a:solidFill>
                <a:latin typeface="Verdana"/>
              </a:rPr>
              <a:t> </a:t>
            </a:r>
            <a:r>
              <a:rPr lang="fr-FR" sz="1000" b="0" strike="noStrike" spc="-1">
                <a:solidFill>
                  <a:srgbClr val="000000"/>
                </a:solidFill>
                <a:latin typeface="Verdana"/>
              </a:rPr>
              <a:t>contribue </a:t>
            </a:r>
            <a:r>
              <a:rPr lang="fr-FR" sz="1000" b="0" strike="noStrike" spc="-60">
                <a:solidFill>
                  <a:srgbClr val="000000"/>
                </a:solidFill>
                <a:latin typeface="Verdana"/>
              </a:rPr>
              <a:t>:</a:t>
            </a:r>
            <a:endParaRPr lang="fr-FR" sz="1000" b="0" strike="noStrike" spc="-1">
              <a:solidFill>
                <a:srgbClr val="000000"/>
              </a:solidFill>
              <a:latin typeface="Calibri"/>
            </a:endParaRPr>
          </a:p>
          <a:p>
            <a:pPr marL="184680" indent="-172800" algn="just">
              <a:lnSpc>
                <a:spcPct val="100000"/>
              </a:lnSpc>
              <a:buClr>
                <a:srgbClr val="000000"/>
              </a:buClr>
              <a:buFont typeface="OpenSymbol"/>
              <a:buChar char="-"/>
              <a:tabLst>
                <a:tab pos="185400" algn="l"/>
              </a:tabLst>
            </a:pPr>
            <a:r>
              <a:rPr lang="fr-FR" sz="1000" b="0" strike="noStrike" spc="-1">
                <a:solidFill>
                  <a:srgbClr val="000000"/>
                </a:solidFill>
                <a:latin typeface="Verdana"/>
              </a:rPr>
              <a:t>à</a:t>
            </a:r>
            <a:r>
              <a:rPr lang="fr-FR" sz="1000" b="0" strike="noStrike" spc="180">
                <a:solidFill>
                  <a:srgbClr val="000000"/>
                </a:solidFill>
                <a:latin typeface="Verdana"/>
              </a:rPr>
              <a:t> </a:t>
            </a:r>
            <a:r>
              <a:rPr lang="fr-FR" sz="1000" b="0" strike="noStrike" spc="-1">
                <a:solidFill>
                  <a:srgbClr val="000000"/>
                </a:solidFill>
                <a:latin typeface="Verdana"/>
              </a:rPr>
              <a:t>développer,</a:t>
            </a:r>
            <a:r>
              <a:rPr lang="fr-FR" sz="1000" b="0" strike="noStrike" spc="180">
                <a:solidFill>
                  <a:srgbClr val="000000"/>
                </a:solidFill>
                <a:latin typeface="Verdana"/>
              </a:rPr>
              <a:t> </a:t>
            </a:r>
            <a:r>
              <a:rPr lang="fr-FR" sz="1000" b="0" strike="noStrike" spc="-1">
                <a:solidFill>
                  <a:srgbClr val="000000"/>
                </a:solidFill>
                <a:latin typeface="Verdana"/>
              </a:rPr>
              <a:t>dans</a:t>
            </a:r>
            <a:r>
              <a:rPr lang="fr-FR" sz="1000" b="0" strike="noStrike" spc="180">
                <a:solidFill>
                  <a:srgbClr val="000000"/>
                </a:solidFill>
                <a:latin typeface="Verdana"/>
              </a:rPr>
              <a:t> </a:t>
            </a:r>
            <a:r>
              <a:rPr lang="fr-FR" sz="1000" b="0" strike="noStrike" spc="-1">
                <a:solidFill>
                  <a:srgbClr val="000000"/>
                </a:solidFill>
                <a:latin typeface="Verdana"/>
              </a:rPr>
              <a:t>un</a:t>
            </a:r>
            <a:r>
              <a:rPr lang="fr-FR" sz="1000" b="0" strike="noStrike" spc="199">
                <a:solidFill>
                  <a:srgbClr val="000000"/>
                </a:solidFill>
                <a:latin typeface="Verdana"/>
              </a:rPr>
              <a:t> </a:t>
            </a:r>
            <a:r>
              <a:rPr lang="fr-FR" sz="1000" b="0" strike="noStrike" spc="-1">
                <a:solidFill>
                  <a:srgbClr val="000000"/>
                </a:solidFill>
                <a:latin typeface="Verdana"/>
              </a:rPr>
              <a:t>cadre</a:t>
            </a:r>
            <a:r>
              <a:rPr lang="fr-FR" sz="1000" b="0" strike="noStrike" spc="168">
                <a:solidFill>
                  <a:srgbClr val="000000"/>
                </a:solidFill>
                <a:latin typeface="Verdana"/>
              </a:rPr>
              <a:t> </a:t>
            </a:r>
            <a:r>
              <a:rPr lang="fr-FR" sz="1000" b="0" strike="noStrike" spc="-1">
                <a:solidFill>
                  <a:srgbClr val="000000"/>
                </a:solidFill>
                <a:latin typeface="Verdana"/>
              </a:rPr>
              <a:t>transfrontalier</a:t>
            </a:r>
            <a:r>
              <a:rPr lang="fr-FR" sz="1000" b="0" strike="noStrike" spc="180">
                <a:solidFill>
                  <a:srgbClr val="000000"/>
                </a:solidFill>
                <a:latin typeface="Verdana"/>
              </a:rPr>
              <a:t> </a:t>
            </a:r>
            <a:r>
              <a:rPr lang="fr-FR" sz="1000" b="0" strike="noStrike" spc="-1">
                <a:solidFill>
                  <a:srgbClr val="000000"/>
                </a:solidFill>
                <a:latin typeface="Verdana"/>
              </a:rPr>
              <a:t>et</a:t>
            </a:r>
            <a:r>
              <a:rPr lang="fr-FR" sz="1000" b="0" strike="noStrike" spc="182">
                <a:solidFill>
                  <a:srgbClr val="000000"/>
                </a:solidFill>
                <a:latin typeface="Verdana"/>
              </a:rPr>
              <a:t> </a:t>
            </a:r>
            <a:r>
              <a:rPr lang="fr-FR" sz="1000" b="0" strike="noStrike" spc="-1">
                <a:solidFill>
                  <a:srgbClr val="000000"/>
                </a:solidFill>
                <a:latin typeface="Verdana"/>
              </a:rPr>
              <a:t>européen,</a:t>
            </a:r>
            <a:r>
              <a:rPr lang="fr-FR" sz="1000" b="0" strike="noStrike" spc="180">
                <a:solidFill>
                  <a:srgbClr val="000000"/>
                </a:solidFill>
                <a:latin typeface="Verdana"/>
              </a:rPr>
              <a:t> </a:t>
            </a:r>
            <a:r>
              <a:rPr lang="fr-FR" sz="1000" b="0" strike="noStrike" spc="-1">
                <a:solidFill>
                  <a:srgbClr val="000000"/>
                </a:solidFill>
                <a:latin typeface="Verdana"/>
              </a:rPr>
              <a:t>un</a:t>
            </a:r>
            <a:r>
              <a:rPr lang="fr-FR" sz="1000" b="0" strike="noStrike" spc="180">
                <a:solidFill>
                  <a:srgbClr val="000000"/>
                </a:solidFill>
                <a:latin typeface="Verdana"/>
              </a:rPr>
              <a:t> </a:t>
            </a:r>
            <a:r>
              <a:rPr lang="fr-FR" sz="1000" b="0" strike="noStrike" spc="-1">
                <a:solidFill>
                  <a:srgbClr val="000000"/>
                </a:solidFill>
                <a:latin typeface="Verdana"/>
              </a:rPr>
              <a:t>pôle</a:t>
            </a:r>
            <a:r>
              <a:rPr lang="fr-FR" sz="1000" b="0" strike="noStrike" spc="174">
                <a:solidFill>
                  <a:srgbClr val="000000"/>
                </a:solidFill>
                <a:latin typeface="Verdana"/>
              </a:rPr>
              <a:t> </a:t>
            </a:r>
            <a:r>
              <a:rPr lang="fr-FR" sz="1000" b="0" strike="noStrike" spc="-1">
                <a:solidFill>
                  <a:srgbClr val="000000"/>
                </a:solidFill>
                <a:latin typeface="Verdana"/>
              </a:rPr>
              <a:t>de</a:t>
            </a:r>
            <a:r>
              <a:rPr lang="fr-FR" sz="1000" b="0" strike="noStrike" spc="174">
                <a:solidFill>
                  <a:srgbClr val="000000"/>
                </a:solidFill>
                <a:latin typeface="Verdana"/>
              </a:rPr>
              <a:t> </a:t>
            </a:r>
            <a:r>
              <a:rPr lang="fr-FR" sz="1000" b="0" strike="noStrike" spc="-1">
                <a:solidFill>
                  <a:srgbClr val="000000"/>
                </a:solidFill>
                <a:latin typeface="Verdana"/>
              </a:rPr>
              <a:t>recherche</a:t>
            </a:r>
            <a:r>
              <a:rPr lang="fr-FR" sz="1000" b="0" strike="noStrike" spc="174">
                <a:solidFill>
                  <a:srgbClr val="000000"/>
                </a:solidFill>
                <a:latin typeface="Verdana"/>
              </a:rPr>
              <a:t> </a:t>
            </a:r>
            <a:r>
              <a:rPr lang="fr-FR" sz="1000" b="0" strike="noStrike" spc="-1">
                <a:solidFill>
                  <a:srgbClr val="000000"/>
                </a:solidFill>
                <a:latin typeface="Verdana"/>
              </a:rPr>
              <a:t>reconnu</a:t>
            </a:r>
            <a:r>
              <a:rPr lang="fr-FR" sz="1000" b="0" strike="noStrike" spc="182">
                <a:solidFill>
                  <a:srgbClr val="000000"/>
                </a:solidFill>
                <a:latin typeface="Verdana"/>
              </a:rPr>
              <a:t> </a:t>
            </a:r>
            <a:r>
              <a:rPr lang="fr-FR" sz="1000" b="0" strike="noStrike" spc="-1">
                <a:solidFill>
                  <a:srgbClr val="000000"/>
                </a:solidFill>
                <a:latin typeface="Verdana"/>
              </a:rPr>
              <a:t>nationalement</a:t>
            </a:r>
            <a:r>
              <a:rPr lang="fr-FR" sz="1000" b="0" strike="noStrike" spc="202">
                <a:solidFill>
                  <a:srgbClr val="000000"/>
                </a:solidFill>
                <a:latin typeface="Verdana"/>
              </a:rPr>
              <a:t> </a:t>
            </a:r>
            <a:r>
              <a:rPr lang="fr-FR" sz="1000" b="0" strike="noStrike" spc="-26">
                <a:solidFill>
                  <a:srgbClr val="000000"/>
                </a:solidFill>
                <a:latin typeface="Verdana"/>
              </a:rPr>
              <a:t>et</a:t>
            </a:r>
            <a:endParaRPr lang="fr-FR" sz="1000" b="0" strike="noStrike" spc="-1">
              <a:solidFill>
                <a:srgbClr val="000000"/>
              </a:solidFill>
              <a:latin typeface="Calibri"/>
            </a:endParaRPr>
          </a:p>
          <a:p>
            <a:pPr marL="184680" algn="just">
              <a:lnSpc>
                <a:spcPct val="100000"/>
              </a:lnSpc>
              <a:buNone/>
              <a:tabLst>
                <a:tab pos="185400" algn="l"/>
              </a:tabLst>
            </a:pPr>
            <a:r>
              <a:rPr lang="fr-FR" sz="1000" b="0" strike="noStrike" spc="-1">
                <a:solidFill>
                  <a:srgbClr val="000000"/>
                </a:solidFill>
                <a:latin typeface="Verdana"/>
              </a:rPr>
              <a:t>internationalement en</a:t>
            </a:r>
            <a:r>
              <a:rPr lang="fr-FR" sz="1000" b="0" strike="noStrike" spc="-26">
                <a:solidFill>
                  <a:srgbClr val="000000"/>
                </a:solidFill>
                <a:latin typeface="Verdana"/>
              </a:rPr>
              <a:t> </a:t>
            </a:r>
            <a:r>
              <a:rPr lang="fr-FR" sz="1000" b="0" strike="noStrike" spc="-1">
                <a:solidFill>
                  <a:srgbClr val="000000"/>
                </a:solidFill>
                <a:latin typeface="Verdana"/>
              </a:rPr>
              <a:t>matière</a:t>
            </a:r>
            <a:r>
              <a:rPr lang="fr-FR" sz="1000" b="0" strike="noStrike" spc="-15">
                <a:solidFill>
                  <a:srgbClr val="000000"/>
                </a:solidFill>
                <a:latin typeface="Verdana"/>
              </a:rPr>
              <a:t> </a:t>
            </a:r>
            <a:r>
              <a:rPr lang="fr-FR" sz="1000" b="0" strike="noStrike" spc="-1">
                <a:solidFill>
                  <a:srgbClr val="000000"/>
                </a:solidFill>
                <a:latin typeface="Verdana"/>
              </a:rPr>
              <a:t>d’histoire</a:t>
            </a:r>
            <a:r>
              <a:rPr lang="fr-FR" sz="1000" b="0" strike="noStrike" spc="-35">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d’histoire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l’art</a:t>
            </a:r>
            <a:r>
              <a:rPr lang="fr-FR" sz="1000" b="0" strike="noStrike" spc="-52">
                <a:solidFill>
                  <a:srgbClr val="000000"/>
                </a:solidFill>
                <a:latin typeface="Verdana"/>
              </a:rPr>
              <a:t> </a:t>
            </a:r>
            <a:r>
              <a:rPr lang="fr-FR" sz="1000" b="0" strike="noStrike" spc="-1">
                <a:solidFill>
                  <a:srgbClr val="000000"/>
                </a:solidFill>
                <a:latin typeface="Verdana"/>
              </a:rPr>
              <a:t>(du</a:t>
            </a:r>
            <a:r>
              <a:rPr lang="fr-FR" sz="1000" b="0" strike="noStrike" spc="-35">
                <a:solidFill>
                  <a:srgbClr val="000000"/>
                </a:solidFill>
                <a:latin typeface="Verdana"/>
              </a:rPr>
              <a:t> </a:t>
            </a:r>
            <a:r>
              <a:rPr lang="fr-FR" sz="1000" b="0" strike="noStrike" spc="-1">
                <a:solidFill>
                  <a:srgbClr val="000000"/>
                </a:solidFill>
                <a:latin typeface="Verdana"/>
              </a:rPr>
              <a:t>Moyen</a:t>
            </a:r>
            <a:r>
              <a:rPr lang="fr-FR" sz="1000" b="0" strike="noStrike" spc="-15">
                <a:solidFill>
                  <a:srgbClr val="000000"/>
                </a:solidFill>
                <a:latin typeface="Verdana"/>
              </a:rPr>
              <a:t> </a:t>
            </a:r>
            <a:r>
              <a:rPr lang="fr-FR" sz="1000" b="0" strike="noStrike" spc="-1">
                <a:solidFill>
                  <a:srgbClr val="000000"/>
                </a:solidFill>
                <a:latin typeface="Verdana"/>
              </a:rPr>
              <a:t>Âge</a:t>
            </a:r>
            <a:r>
              <a:rPr lang="fr-FR" sz="1000" b="0" strike="noStrike" spc="-32">
                <a:solidFill>
                  <a:srgbClr val="000000"/>
                </a:solidFill>
                <a:latin typeface="Verdana"/>
              </a:rPr>
              <a:t> </a:t>
            </a:r>
            <a:r>
              <a:rPr lang="fr-FR" sz="1000" b="0" strike="noStrike" spc="-1">
                <a:solidFill>
                  <a:srgbClr val="000000"/>
                </a:solidFill>
                <a:latin typeface="Verdana"/>
              </a:rPr>
              <a:t>à</a:t>
            </a:r>
            <a:r>
              <a:rPr lang="fr-FR" sz="1000" b="0" strike="noStrike" spc="-35">
                <a:solidFill>
                  <a:srgbClr val="000000"/>
                </a:solidFill>
                <a:latin typeface="Verdana"/>
              </a:rPr>
              <a:t> </a:t>
            </a:r>
            <a:r>
              <a:rPr lang="fr-FR" sz="1000" b="0" strike="noStrike" spc="-1">
                <a:solidFill>
                  <a:srgbClr val="000000"/>
                </a:solidFill>
                <a:latin typeface="Verdana"/>
              </a:rPr>
              <a:t>nos</a:t>
            </a:r>
            <a:r>
              <a:rPr lang="fr-FR" sz="1000" b="0" strike="noStrike" spc="-26">
                <a:solidFill>
                  <a:srgbClr val="000000"/>
                </a:solidFill>
                <a:latin typeface="Verdana"/>
              </a:rPr>
              <a:t> </a:t>
            </a:r>
            <a:r>
              <a:rPr lang="fr-FR" sz="1000" b="0" strike="noStrike" spc="-1">
                <a:solidFill>
                  <a:srgbClr val="000000"/>
                </a:solidFill>
                <a:latin typeface="Verdana"/>
              </a:rPr>
              <a:t>jours)</a:t>
            </a:r>
            <a:r>
              <a:rPr lang="fr-FR" sz="1000" b="0" strike="noStrike" spc="-15">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84680" indent="-172800" algn="just">
              <a:lnSpc>
                <a:spcPct val="100000"/>
              </a:lnSpc>
              <a:buClr>
                <a:srgbClr val="000000"/>
              </a:buClr>
              <a:buFont typeface="OpenSymbol"/>
              <a:buChar char="-"/>
              <a:tabLst>
                <a:tab pos="185400" algn="l"/>
              </a:tabLst>
            </a:pPr>
            <a:r>
              <a:rPr lang="fr-FR" sz="1000" b="0" strike="noStrike" spc="-1">
                <a:solidFill>
                  <a:srgbClr val="000000"/>
                </a:solidFill>
                <a:latin typeface="Verdana"/>
              </a:rPr>
              <a:t>à</a:t>
            </a:r>
            <a:r>
              <a:rPr lang="fr-FR" sz="1000" b="0" strike="noStrike" spc="222">
                <a:solidFill>
                  <a:srgbClr val="000000"/>
                </a:solidFill>
                <a:latin typeface="Verdana"/>
              </a:rPr>
              <a:t> </a:t>
            </a:r>
            <a:r>
              <a:rPr lang="fr-FR" sz="1000" b="0" strike="noStrike" spc="-1">
                <a:solidFill>
                  <a:srgbClr val="000000"/>
                </a:solidFill>
                <a:latin typeface="Verdana"/>
              </a:rPr>
              <a:t>former</a:t>
            </a:r>
            <a:r>
              <a:rPr lang="fr-FR" sz="1000" b="0" strike="noStrike" spc="222">
                <a:solidFill>
                  <a:srgbClr val="000000"/>
                </a:solidFill>
                <a:latin typeface="Verdana"/>
              </a:rPr>
              <a:t> </a:t>
            </a:r>
            <a:r>
              <a:rPr lang="fr-FR" sz="1000" b="0" strike="noStrike" spc="-1">
                <a:solidFill>
                  <a:srgbClr val="000000"/>
                </a:solidFill>
                <a:latin typeface="Verdana"/>
              </a:rPr>
              <a:t>les</a:t>
            </a:r>
            <a:r>
              <a:rPr lang="fr-FR" sz="1000" b="0" strike="noStrike" spc="239">
                <a:solidFill>
                  <a:srgbClr val="000000"/>
                </a:solidFill>
                <a:latin typeface="Verdana"/>
              </a:rPr>
              <a:t> </a:t>
            </a:r>
            <a:r>
              <a:rPr lang="fr-FR" sz="1000" b="0" strike="noStrike" spc="-1">
                <a:solidFill>
                  <a:srgbClr val="000000"/>
                </a:solidFill>
                <a:latin typeface="Verdana"/>
              </a:rPr>
              <a:t>étudiants</a:t>
            </a:r>
            <a:r>
              <a:rPr lang="fr-FR" sz="1000" b="0" strike="noStrike" spc="242">
                <a:solidFill>
                  <a:srgbClr val="000000"/>
                </a:solidFill>
                <a:latin typeface="Verdana"/>
              </a:rPr>
              <a:t> </a:t>
            </a:r>
            <a:r>
              <a:rPr lang="fr-FR" sz="1000" b="0" strike="noStrike" spc="-1">
                <a:solidFill>
                  <a:srgbClr val="000000"/>
                </a:solidFill>
                <a:latin typeface="Verdana"/>
              </a:rPr>
              <a:t>à</a:t>
            </a:r>
            <a:r>
              <a:rPr lang="fr-FR" sz="1000" b="0" strike="noStrike" spc="228">
                <a:solidFill>
                  <a:srgbClr val="000000"/>
                </a:solidFill>
                <a:latin typeface="Verdana"/>
              </a:rPr>
              <a:t> </a:t>
            </a:r>
            <a:r>
              <a:rPr lang="fr-FR" sz="1000" b="0" strike="noStrike" spc="-1">
                <a:solidFill>
                  <a:srgbClr val="000000"/>
                </a:solidFill>
                <a:latin typeface="Verdana"/>
              </a:rPr>
              <a:t>la</a:t>
            </a:r>
            <a:r>
              <a:rPr lang="fr-FR" sz="1000" b="0" strike="noStrike" spc="228">
                <a:solidFill>
                  <a:srgbClr val="000000"/>
                </a:solidFill>
                <a:latin typeface="Verdana"/>
              </a:rPr>
              <a:t> </a:t>
            </a:r>
            <a:r>
              <a:rPr lang="fr-FR" sz="1000" b="0" strike="noStrike" spc="-1">
                <a:solidFill>
                  <a:srgbClr val="000000"/>
                </a:solidFill>
                <a:latin typeface="Verdana"/>
              </a:rPr>
              <a:t>recherche,</a:t>
            </a:r>
            <a:r>
              <a:rPr lang="fr-FR" sz="1000" b="0" strike="noStrike" spc="228">
                <a:solidFill>
                  <a:srgbClr val="000000"/>
                </a:solidFill>
                <a:latin typeface="Verdana"/>
              </a:rPr>
              <a:t> </a:t>
            </a:r>
            <a:r>
              <a:rPr lang="fr-FR" sz="1000" b="0" strike="noStrike" spc="-1">
                <a:solidFill>
                  <a:srgbClr val="000000"/>
                </a:solidFill>
                <a:latin typeface="Verdana"/>
              </a:rPr>
              <a:t>les</a:t>
            </a:r>
            <a:r>
              <a:rPr lang="fr-FR" sz="1000" b="0" strike="noStrike" spc="228">
                <a:solidFill>
                  <a:srgbClr val="000000"/>
                </a:solidFill>
                <a:latin typeface="Verdana"/>
              </a:rPr>
              <a:t> </a:t>
            </a:r>
            <a:r>
              <a:rPr lang="fr-FR" sz="1000" b="0" strike="noStrike" spc="-1">
                <a:solidFill>
                  <a:srgbClr val="000000"/>
                </a:solidFill>
                <a:latin typeface="Verdana"/>
              </a:rPr>
              <a:t>insérer</a:t>
            </a:r>
            <a:r>
              <a:rPr lang="fr-FR" sz="1000" b="0" strike="noStrike" spc="219">
                <a:solidFill>
                  <a:srgbClr val="000000"/>
                </a:solidFill>
                <a:latin typeface="Verdana"/>
              </a:rPr>
              <a:t> </a:t>
            </a:r>
            <a:r>
              <a:rPr lang="fr-FR" sz="1000" b="0" strike="noStrike" spc="-1">
                <a:solidFill>
                  <a:srgbClr val="000000"/>
                </a:solidFill>
                <a:latin typeface="Verdana"/>
              </a:rPr>
              <a:t>dans</a:t>
            </a:r>
            <a:r>
              <a:rPr lang="fr-FR" sz="1000" b="0" strike="noStrike" spc="228">
                <a:solidFill>
                  <a:srgbClr val="000000"/>
                </a:solidFill>
                <a:latin typeface="Verdana"/>
              </a:rPr>
              <a:t> </a:t>
            </a:r>
            <a:r>
              <a:rPr lang="fr-FR" sz="1000" b="0" strike="noStrike" spc="-1">
                <a:solidFill>
                  <a:srgbClr val="000000"/>
                </a:solidFill>
                <a:latin typeface="Verdana"/>
              </a:rPr>
              <a:t>le</a:t>
            </a:r>
            <a:r>
              <a:rPr lang="fr-FR" sz="1000" b="0" strike="noStrike" spc="222">
                <a:solidFill>
                  <a:srgbClr val="000000"/>
                </a:solidFill>
                <a:latin typeface="Verdana"/>
              </a:rPr>
              <a:t> </a:t>
            </a:r>
            <a:r>
              <a:rPr lang="fr-FR" sz="1000" b="0" strike="noStrike" spc="-1">
                <a:solidFill>
                  <a:srgbClr val="000000"/>
                </a:solidFill>
                <a:latin typeface="Verdana"/>
              </a:rPr>
              <a:t>monde</a:t>
            </a:r>
            <a:r>
              <a:rPr lang="fr-FR" sz="1000" b="0" strike="noStrike" spc="233">
                <a:solidFill>
                  <a:srgbClr val="000000"/>
                </a:solidFill>
                <a:latin typeface="Verdana"/>
              </a:rPr>
              <a:t> </a:t>
            </a:r>
            <a:r>
              <a:rPr lang="fr-FR" sz="1000" b="0" strike="noStrike" spc="-1">
                <a:solidFill>
                  <a:srgbClr val="000000"/>
                </a:solidFill>
                <a:latin typeface="Verdana"/>
              </a:rPr>
              <a:t>académique</a:t>
            </a:r>
            <a:r>
              <a:rPr lang="fr-FR" sz="1000" b="0" strike="noStrike" spc="239">
                <a:solidFill>
                  <a:srgbClr val="000000"/>
                </a:solidFill>
                <a:latin typeface="Verdana"/>
              </a:rPr>
              <a:t> </a:t>
            </a:r>
            <a:r>
              <a:rPr lang="fr-FR" sz="1000" b="0" strike="noStrike" spc="-1">
                <a:solidFill>
                  <a:srgbClr val="000000"/>
                </a:solidFill>
                <a:latin typeface="Verdana"/>
              </a:rPr>
              <a:t>et</a:t>
            </a:r>
            <a:r>
              <a:rPr lang="fr-FR" sz="1000" b="0" strike="noStrike" spc="233">
                <a:solidFill>
                  <a:srgbClr val="000000"/>
                </a:solidFill>
                <a:latin typeface="Verdana"/>
              </a:rPr>
              <a:t> </a:t>
            </a:r>
            <a:r>
              <a:rPr lang="fr-FR" sz="1000" b="0" strike="noStrike" spc="-1">
                <a:solidFill>
                  <a:srgbClr val="000000"/>
                </a:solidFill>
                <a:latin typeface="Verdana"/>
              </a:rPr>
              <a:t>favoriser</a:t>
            </a:r>
            <a:r>
              <a:rPr lang="fr-FR" sz="1000" b="0" strike="noStrike" spc="228">
                <a:solidFill>
                  <a:srgbClr val="000000"/>
                </a:solidFill>
                <a:latin typeface="Verdana"/>
              </a:rPr>
              <a:t> </a:t>
            </a:r>
            <a:r>
              <a:rPr lang="fr-FR" sz="1000" b="0" strike="noStrike" spc="-1">
                <a:solidFill>
                  <a:srgbClr val="000000"/>
                </a:solidFill>
                <a:latin typeface="Verdana"/>
              </a:rPr>
              <a:t>leur</a:t>
            </a:r>
            <a:r>
              <a:rPr lang="fr-FR" sz="1000" b="0" strike="noStrike" spc="228">
                <a:solidFill>
                  <a:srgbClr val="000000"/>
                </a:solidFill>
                <a:latin typeface="Verdana"/>
              </a:rPr>
              <a:t> </a:t>
            </a:r>
            <a:r>
              <a:rPr lang="fr-FR" sz="1000" b="0" strike="noStrike" spc="-12">
                <a:solidFill>
                  <a:srgbClr val="000000"/>
                </a:solidFill>
                <a:latin typeface="Verdana"/>
              </a:rPr>
              <a:t>insertion </a:t>
            </a:r>
            <a:r>
              <a:rPr lang="fr-FR" sz="1000" b="0" strike="noStrike" spc="-1">
                <a:solidFill>
                  <a:srgbClr val="000000"/>
                </a:solidFill>
                <a:latin typeface="Verdana"/>
              </a:rPr>
              <a:t>professionnelle</a:t>
            </a:r>
            <a:r>
              <a:rPr lang="fr-FR" sz="1000" b="0" strike="noStrike" spc="-46">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84680" indent="-172800" algn="just">
              <a:lnSpc>
                <a:spcPct val="100000"/>
              </a:lnSpc>
              <a:buClr>
                <a:srgbClr val="000000"/>
              </a:buClr>
              <a:buFont typeface="OpenSymbol"/>
              <a:buChar char="-"/>
              <a:tabLst>
                <a:tab pos="185400" algn="l"/>
              </a:tabLst>
            </a:pPr>
            <a:r>
              <a:rPr lang="fr-FR" sz="1000" b="0" strike="noStrike" spc="-1">
                <a:solidFill>
                  <a:srgbClr val="000000"/>
                </a:solidFill>
                <a:latin typeface="Verdana"/>
              </a:rPr>
              <a:t>à</a:t>
            </a:r>
            <a:r>
              <a:rPr lang="fr-FR" sz="1000" b="0" strike="noStrike" spc="89">
                <a:solidFill>
                  <a:srgbClr val="000000"/>
                </a:solidFill>
                <a:latin typeface="Verdana"/>
              </a:rPr>
              <a:t> </a:t>
            </a:r>
            <a:r>
              <a:rPr lang="fr-FR" sz="1000" b="0" strike="noStrike" spc="-1">
                <a:solidFill>
                  <a:srgbClr val="000000"/>
                </a:solidFill>
                <a:latin typeface="Verdana"/>
              </a:rPr>
              <a:t>renforcer</a:t>
            </a:r>
            <a:r>
              <a:rPr lang="fr-FR" sz="1000" b="0" strike="noStrike" spc="83">
                <a:solidFill>
                  <a:srgbClr val="000000"/>
                </a:solidFill>
                <a:latin typeface="Verdana"/>
              </a:rPr>
              <a:t> </a:t>
            </a:r>
            <a:r>
              <a:rPr lang="fr-FR" sz="1000" b="0" strike="noStrike" spc="-1">
                <a:solidFill>
                  <a:srgbClr val="000000"/>
                </a:solidFill>
                <a:latin typeface="Verdana"/>
              </a:rPr>
              <a:t>les</a:t>
            </a:r>
            <a:r>
              <a:rPr lang="fr-FR" sz="1000" b="0" strike="noStrike" spc="83">
                <a:solidFill>
                  <a:srgbClr val="000000"/>
                </a:solidFill>
                <a:latin typeface="Verdana"/>
              </a:rPr>
              <a:t> </a:t>
            </a:r>
            <a:r>
              <a:rPr lang="fr-FR" sz="1000" b="0" strike="noStrike" spc="-1">
                <a:solidFill>
                  <a:srgbClr val="000000"/>
                </a:solidFill>
                <a:latin typeface="Verdana"/>
              </a:rPr>
              <a:t>thématiques</a:t>
            </a:r>
            <a:r>
              <a:rPr lang="fr-FR" sz="1000" b="0" strike="noStrike" spc="94">
                <a:solidFill>
                  <a:srgbClr val="000000"/>
                </a:solidFill>
                <a:latin typeface="Verdana"/>
              </a:rPr>
              <a:t> </a:t>
            </a:r>
            <a:r>
              <a:rPr lang="fr-FR" sz="1000" b="0" strike="noStrike" spc="-1">
                <a:solidFill>
                  <a:srgbClr val="000000"/>
                </a:solidFill>
                <a:latin typeface="Verdana"/>
              </a:rPr>
              <a:t>qui</a:t>
            </a:r>
            <a:r>
              <a:rPr lang="fr-FR" sz="1000" b="0" strike="noStrike" spc="103">
                <a:solidFill>
                  <a:srgbClr val="000000"/>
                </a:solidFill>
                <a:latin typeface="Verdana"/>
              </a:rPr>
              <a:t> </a:t>
            </a:r>
            <a:r>
              <a:rPr lang="fr-FR" sz="1000" b="0" strike="noStrike" spc="-1">
                <a:solidFill>
                  <a:srgbClr val="000000"/>
                </a:solidFill>
                <a:latin typeface="Verdana"/>
              </a:rPr>
              <a:t>forment</a:t>
            </a:r>
            <a:r>
              <a:rPr lang="fr-FR" sz="1000" b="0" strike="noStrike" spc="94">
                <a:solidFill>
                  <a:srgbClr val="000000"/>
                </a:solidFill>
                <a:latin typeface="Verdana"/>
              </a:rPr>
              <a:t> </a:t>
            </a:r>
            <a:r>
              <a:rPr lang="fr-FR" sz="1000" b="0" strike="noStrike" spc="-1">
                <a:solidFill>
                  <a:srgbClr val="000000"/>
                </a:solidFill>
                <a:latin typeface="Verdana"/>
              </a:rPr>
              <a:t>le</a:t>
            </a:r>
            <a:r>
              <a:rPr lang="fr-FR" sz="1000" b="0" strike="noStrike" spc="97">
                <a:solidFill>
                  <a:srgbClr val="000000"/>
                </a:solidFill>
                <a:latin typeface="Verdana"/>
              </a:rPr>
              <a:t> </a:t>
            </a:r>
            <a:r>
              <a:rPr lang="fr-FR" sz="1000" b="0" strike="noStrike" spc="-1">
                <a:solidFill>
                  <a:srgbClr val="000000"/>
                </a:solidFill>
                <a:latin typeface="Verdana"/>
              </a:rPr>
              <a:t>socle</a:t>
            </a:r>
            <a:r>
              <a:rPr lang="fr-FR" sz="1000" b="0" strike="noStrike" spc="83">
                <a:solidFill>
                  <a:srgbClr val="000000"/>
                </a:solidFill>
                <a:latin typeface="Verdana"/>
              </a:rPr>
              <a:t> </a:t>
            </a:r>
            <a:r>
              <a:rPr lang="fr-FR" sz="1000" b="0" strike="noStrike" spc="-1">
                <a:solidFill>
                  <a:srgbClr val="000000"/>
                </a:solidFill>
                <a:latin typeface="Verdana"/>
              </a:rPr>
              <a:t>scientifique</a:t>
            </a:r>
            <a:r>
              <a:rPr lang="fr-FR" sz="1000" b="0" strike="noStrike" spc="89">
                <a:solidFill>
                  <a:srgbClr val="000000"/>
                </a:solidFill>
                <a:latin typeface="Verdana"/>
              </a:rPr>
              <a:t> </a:t>
            </a:r>
            <a:r>
              <a:rPr lang="fr-FR" sz="1000" b="0" strike="noStrike" spc="-1">
                <a:solidFill>
                  <a:srgbClr val="000000"/>
                </a:solidFill>
                <a:latin typeface="Verdana"/>
              </a:rPr>
              <a:t>de</a:t>
            </a:r>
            <a:r>
              <a:rPr lang="fr-FR" sz="1000" b="0" strike="noStrike" spc="77">
                <a:solidFill>
                  <a:srgbClr val="000000"/>
                </a:solidFill>
                <a:latin typeface="Verdana"/>
              </a:rPr>
              <a:t> </a:t>
            </a:r>
            <a:r>
              <a:rPr lang="fr-FR" sz="1000" b="0" strike="noStrike" spc="-1">
                <a:solidFill>
                  <a:srgbClr val="000000"/>
                </a:solidFill>
                <a:latin typeface="Verdana"/>
              </a:rPr>
              <a:t>notre</a:t>
            </a:r>
            <a:r>
              <a:rPr lang="fr-FR" sz="1000" b="0" strike="noStrike" spc="83">
                <a:solidFill>
                  <a:srgbClr val="000000"/>
                </a:solidFill>
                <a:latin typeface="Verdana"/>
              </a:rPr>
              <a:t> </a:t>
            </a:r>
            <a:r>
              <a:rPr lang="fr-FR" sz="1000" b="0" strike="noStrike" spc="-1">
                <a:solidFill>
                  <a:srgbClr val="000000"/>
                </a:solidFill>
                <a:latin typeface="Verdana"/>
              </a:rPr>
              <a:t>unité</a:t>
            </a:r>
            <a:r>
              <a:rPr lang="fr-FR" sz="1000" b="0" strike="noStrike" spc="89">
                <a:solidFill>
                  <a:srgbClr val="000000"/>
                </a:solidFill>
                <a:latin typeface="Verdana"/>
              </a:rPr>
              <a:t> </a:t>
            </a:r>
            <a:r>
              <a:rPr lang="fr-FR" sz="1000" b="0" strike="noStrike" spc="-1">
                <a:solidFill>
                  <a:srgbClr val="000000"/>
                </a:solidFill>
                <a:latin typeface="Verdana"/>
              </a:rPr>
              <a:t>:</a:t>
            </a:r>
            <a:r>
              <a:rPr lang="fr-FR" sz="1000" b="0" strike="noStrike" spc="89">
                <a:solidFill>
                  <a:srgbClr val="000000"/>
                </a:solidFill>
                <a:latin typeface="Verdana"/>
              </a:rPr>
              <a:t> </a:t>
            </a:r>
            <a:r>
              <a:rPr lang="fr-FR" sz="1000" b="0" strike="noStrike" spc="-1">
                <a:solidFill>
                  <a:srgbClr val="000000"/>
                </a:solidFill>
                <a:latin typeface="Verdana"/>
              </a:rPr>
              <a:t>images,</a:t>
            </a:r>
            <a:r>
              <a:rPr lang="fr-FR" sz="1000" b="0" strike="noStrike" spc="83">
                <a:solidFill>
                  <a:srgbClr val="000000"/>
                </a:solidFill>
                <a:latin typeface="Verdana"/>
              </a:rPr>
              <a:t> </a:t>
            </a:r>
            <a:r>
              <a:rPr lang="fr-FR" sz="1000" b="0" strike="noStrike" spc="-1">
                <a:solidFill>
                  <a:srgbClr val="000000"/>
                </a:solidFill>
                <a:latin typeface="Verdana"/>
              </a:rPr>
              <a:t>langages</a:t>
            </a:r>
            <a:r>
              <a:rPr lang="fr-FR" sz="1000" b="0" strike="noStrike" spc="97">
                <a:solidFill>
                  <a:srgbClr val="000000"/>
                </a:solidFill>
                <a:latin typeface="Verdana"/>
              </a:rPr>
              <a:t> </a:t>
            </a:r>
            <a:r>
              <a:rPr lang="fr-FR" sz="1000" b="0" strike="noStrike" spc="-1">
                <a:solidFill>
                  <a:srgbClr val="000000"/>
                </a:solidFill>
                <a:latin typeface="Verdana"/>
              </a:rPr>
              <a:t>et</a:t>
            </a:r>
            <a:r>
              <a:rPr lang="fr-FR" sz="1000" b="0" strike="noStrike" spc="94">
                <a:solidFill>
                  <a:srgbClr val="000000"/>
                </a:solidFill>
                <a:latin typeface="Verdana"/>
              </a:rPr>
              <a:t> </a:t>
            </a:r>
            <a:r>
              <a:rPr lang="fr-FR" sz="1000" b="0" strike="noStrike" spc="-12">
                <a:solidFill>
                  <a:srgbClr val="000000"/>
                </a:solidFill>
                <a:latin typeface="Verdana"/>
              </a:rPr>
              <a:t>réception </a:t>
            </a:r>
            <a:r>
              <a:rPr lang="fr-FR" sz="1000" b="0" strike="noStrike" spc="-1">
                <a:solidFill>
                  <a:srgbClr val="000000"/>
                </a:solidFill>
                <a:latin typeface="Verdana"/>
              </a:rPr>
              <a:t>artistiques,</a:t>
            </a:r>
            <a:r>
              <a:rPr lang="fr-FR" sz="1000" b="0" strike="noStrike" spc="52">
                <a:solidFill>
                  <a:srgbClr val="000000"/>
                </a:solidFill>
                <a:latin typeface="Verdana"/>
              </a:rPr>
              <a:t> </a:t>
            </a:r>
            <a:r>
              <a:rPr lang="fr-FR" sz="1000" b="0" strike="noStrike" spc="-1">
                <a:solidFill>
                  <a:srgbClr val="000000"/>
                </a:solidFill>
                <a:latin typeface="Verdana"/>
              </a:rPr>
              <a:t>savoirs</a:t>
            </a:r>
            <a:r>
              <a:rPr lang="fr-FR" sz="1000" b="0" strike="noStrike" spc="52">
                <a:solidFill>
                  <a:srgbClr val="000000"/>
                </a:solidFill>
                <a:latin typeface="Verdana"/>
              </a:rPr>
              <a:t> </a:t>
            </a:r>
            <a:r>
              <a:rPr lang="fr-FR" sz="1000" b="0" strike="noStrike" spc="-1">
                <a:solidFill>
                  <a:srgbClr val="000000"/>
                </a:solidFill>
                <a:latin typeface="Verdana"/>
              </a:rPr>
              <a:t>et</a:t>
            </a:r>
            <a:r>
              <a:rPr lang="fr-FR" sz="1000" b="0" strike="noStrike" spc="52">
                <a:solidFill>
                  <a:srgbClr val="000000"/>
                </a:solidFill>
                <a:latin typeface="Verdana"/>
              </a:rPr>
              <a:t> </a:t>
            </a:r>
            <a:r>
              <a:rPr lang="fr-FR" sz="1000" b="0" strike="noStrike" spc="-1">
                <a:solidFill>
                  <a:srgbClr val="000000"/>
                </a:solidFill>
                <a:latin typeface="Verdana"/>
              </a:rPr>
              <a:t>circulations</a:t>
            </a:r>
            <a:r>
              <a:rPr lang="fr-FR" sz="1000" b="0" strike="noStrike" spc="63">
                <a:solidFill>
                  <a:srgbClr val="000000"/>
                </a:solidFill>
                <a:latin typeface="Verdana"/>
              </a:rPr>
              <a:t> </a:t>
            </a:r>
            <a:r>
              <a:rPr lang="fr-FR" sz="1000" b="0" strike="noStrike" spc="-1">
                <a:solidFill>
                  <a:srgbClr val="000000"/>
                </a:solidFill>
                <a:latin typeface="Verdana"/>
              </a:rPr>
              <a:t>économiques,</a:t>
            </a:r>
            <a:r>
              <a:rPr lang="fr-FR" sz="1000" b="0" strike="noStrike" spc="49">
                <a:solidFill>
                  <a:srgbClr val="000000"/>
                </a:solidFill>
                <a:latin typeface="Verdana"/>
              </a:rPr>
              <a:t> </a:t>
            </a:r>
            <a:r>
              <a:rPr lang="fr-FR" sz="1000" b="0" strike="noStrike" spc="-1">
                <a:solidFill>
                  <a:srgbClr val="000000"/>
                </a:solidFill>
                <a:latin typeface="Verdana"/>
              </a:rPr>
              <a:t>analyses,</a:t>
            </a:r>
            <a:r>
              <a:rPr lang="fr-FR" sz="1000" b="0" strike="noStrike" spc="52">
                <a:solidFill>
                  <a:srgbClr val="000000"/>
                </a:solidFill>
                <a:latin typeface="Verdana"/>
              </a:rPr>
              <a:t> </a:t>
            </a:r>
            <a:r>
              <a:rPr lang="fr-FR" sz="1000" b="0" strike="noStrike" spc="-1">
                <a:solidFill>
                  <a:srgbClr val="000000"/>
                </a:solidFill>
                <a:latin typeface="Verdana"/>
              </a:rPr>
              <a:t>représentations,</a:t>
            </a:r>
            <a:r>
              <a:rPr lang="fr-FR" sz="1000" b="0" strike="noStrike" spc="49">
                <a:solidFill>
                  <a:srgbClr val="000000"/>
                </a:solidFill>
                <a:latin typeface="Verdana"/>
              </a:rPr>
              <a:t> </a:t>
            </a:r>
            <a:r>
              <a:rPr lang="fr-FR" sz="1000" b="0" strike="noStrike" spc="-1">
                <a:solidFill>
                  <a:srgbClr val="000000"/>
                </a:solidFill>
                <a:latin typeface="Verdana"/>
              </a:rPr>
              <a:t>interactions</a:t>
            </a:r>
            <a:r>
              <a:rPr lang="fr-FR" sz="1000" b="0" strike="noStrike" spc="43">
                <a:solidFill>
                  <a:srgbClr val="000000"/>
                </a:solidFill>
                <a:latin typeface="Verdana"/>
              </a:rPr>
              <a:t> </a:t>
            </a:r>
            <a:r>
              <a:rPr lang="fr-FR" sz="1000" b="0" strike="noStrike" spc="-1">
                <a:solidFill>
                  <a:srgbClr val="000000"/>
                </a:solidFill>
                <a:latin typeface="Verdana"/>
              </a:rPr>
              <a:t>des</a:t>
            </a:r>
            <a:r>
              <a:rPr lang="fr-FR" sz="1000" b="0" strike="noStrike" spc="52">
                <a:solidFill>
                  <a:srgbClr val="000000"/>
                </a:solidFill>
                <a:latin typeface="Verdana"/>
              </a:rPr>
              <a:t> </a:t>
            </a:r>
            <a:r>
              <a:rPr lang="fr-FR" sz="1000" b="0" strike="noStrike" spc="-1">
                <a:solidFill>
                  <a:srgbClr val="000000"/>
                </a:solidFill>
                <a:latin typeface="Verdana"/>
              </a:rPr>
              <a:t>territoires</a:t>
            </a:r>
            <a:r>
              <a:rPr lang="fr-FR" sz="1000" b="0" strike="noStrike" spc="58">
                <a:solidFill>
                  <a:srgbClr val="000000"/>
                </a:solidFill>
                <a:latin typeface="Verdana"/>
              </a:rPr>
              <a:t> </a:t>
            </a:r>
            <a:r>
              <a:rPr lang="fr-FR" sz="1000" b="0" strike="noStrike" spc="-1">
                <a:solidFill>
                  <a:srgbClr val="000000"/>
                </a:solidFill>
                <a:latin typeface="Verdana"/>
              </a:rPr>
              <a:t>et</a:t>
            </a:r>
            <a:r>
              <a:rPr lang="fr-FR" sz="1000" b="0" strike="noStrike" spc="43">
                <a:solidFill>
                  <a:srgbClr val="000000"/>
                </a:solidFill>
                <a:latin typeface="Verdana"/>
              </a:rPr>
              <a:t> </a:t>
            </a:r>
            <a:r>
              <a:rPr lang="fr-FR" sz="1000" b="0" strike="noStrike" spc="-26">
                <a:solidFill>
                  <a:srgbClr val="000000"/>
                </a:solidFill>
                <a:latin typeface="Verdana"/>
              </a:rPr>
              <a:t>des </a:t>
            </a:r>
            <a:r>
              <a:rPr lang="fr-FR" sz="1000" b="0" strike="noStrike" spc="-1">
                <a:solidFill>
                  <a:srgbClr val="000000"/>
                </a:solidFill>
                <a:latin typeface="Verdana"/>
              </a:rPr>
              <a:t>sociétés</a:t>
            </a:r>
            <a:r>
              <a:rPr lang="fr-FR" sz="1000" b="0" strike="noStrike" spc="-12">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84680" indent="-172800" algn="just">
              <a:lnSpc>
                <a:spcPct val="100000"/>
              </a:lnSpc>
              <a:buClr>
                <a:srgbClr val="000000"/>
              </a:buClr>
              <a:buFont typeface="OpenSymbol"/>
              <a:buChar char="-"/>
              <a:tabLst>
                <a:tab pos="185400" algn="l"/>
              </a:tabLst>
            </a:pPr>
            <a:r>
              <a:rPr lang="fr-FR" sz="1000" b="0" strike="noStrike" spc="-1">
                <a:solidFill>
                  <a:srgbClr val="000000"/>
                </a:solidFill>
                <a:latin typeface="Verdana"/>
              </a:rPr>
              <a:t>à</a:t>
            </a:r>
            <a:r>
              <a:rPr lang="fr-FR" sz="1000" b="0" strike="noStrike" spc="180">
                <a:solidFill>
                  <a:srgbClr val="000000"/>
                </a:solidFill>
                <a:latin typeface="Verdana"/>
              </a:rPr>
              <a:t> </a:t>
            </a:r>
            <a:r>
              <a:rPr lang="fr-FR" sz="1000" b="0" strike="noStrike" spc="-1">
                <a:solidFill>
                  <a:srgbClr val="000000"/>
                </a:solidFill>
                <a:latin typeface="Verdana"/>
              </a:rPr>
              <a:t>affirmer</a:t>
            </a:r>
            <a:r>
              <a:rPr lang="fr-FR" sz="1000" b="0" strike="noStrike" spc="174">
                <a:solidFill>
                  <a:srgbClr val="000000"/>
                </a:solidFill>
                <a:latin typeface="Verdana"/>
              </a:rPr>
              <a:t> </a:t>
            </a:r>
            <a:r>
              <a:rPr lang="fr-FR" sz="1000" b="0" strike="noStrike" spc="-1">
                <a:solidFill>
                  <a:srgbClr val="000000"/>
                </a:solidFill>
                <a:latin typeface="Verdana"/>
              </a:rPr>
              <a:t>de</a:t>
            </a:r>
            <a:r>
              <a:rPr lang="fr-FR" sz="1000" b="0" strike="noStrike" spc="188">
                <a:solidFill>
                  <a:srgbClr val="000000"/>
                </a:solidFill>
                <a:latin typeface="Verdana"/>
              </a:rPr>
              <a:t> </a:t>
            </a:r>
            <a:r>
              <a:rPr lang="fr-FR" sz="1000" b="0" strike="noStrike" spc="-1">
                <a:solidFill>
                  <a:srgbClr val="000000"/>
                </a:solidFill>
                <a:latin typeface="Verdana"/>
              </a:rPr>
              <a:t>nouvelles</a:t>
            </a:r>
            <a:r>
              <a:rPr lang="fr-FR" sz="1000" b="0" strike="noStrike" spc="194">
                <a:solidFill>
                  <a:srgbClr val="000000"/>
                </a:solidFill>
                <a:latin typeface="Verdana"/>
              </a:rPr>
              <a:t> </a:t>
            </a:r>
            <a:r>
              <a:rPr lang="fr-FR" sz="1000" b="0" strike="noStrike" spc="-1">
                <a:solidFill>
                  <a:srgbClr val="000000"/>
                </a:solidFill>
                <a:latin typeface="Verdana"/>
              </a:rPr>
              <a:t>spécificités</a:t>
            </a:r>
            <a:r>
              <a:rPr lang="fr-FR" sz="1000" b="0" strike="noStrike" spc="180">
                <a:solidFill>
                  <a:srgbClr val="000000"/>
                </a:solidFill>
                <a:latin typeface="Verdana"/>
              </a:rPr>
              <a:t> </a:t>
            </a:r>
            <a:r>
              <a:rPr lang="fr-FR" sz="1000" b="0" strike="noStrike" spc="-1">
                <a:solidFill>
                  <a:srgbClr val="000000"/>
                </a:solidFill>
                <a:latin typeface="Verdana"/>
              </a:rPr>
              <a:t>:</a:t>
            </a:r>
            <a:r>
              <a:rPr lang="fr-FR" sz="1000" b="0" strike="noStrike" spc="182">
                <a:solidFill>
                  <a:srgbClr val="000000"/>
                </a:solidFill>
                <a:latin typeface="Verdana"/>
              </a:rPr>
              <a:t> </a:t>
            </a:r>
            <a:r>
              <a:rPr lang="fr-FR" sz="1000" b="0" strike="noStrike" spc="-1">
                <a:solidFill>
                  <a:srgbClr val="000000"/>
                </a:solidFill>
                <a:latin typeface="Verdana"/>
              </a:rPr>
              <a:t>il</a:t>
            </a:r>
            <a:r>
              <a:rPr lang="fr-FR" sz="1000" b="0" strike="noStrike" spc="188">
                <a:solidFill>
                  <a:srgbClr val="000000"/>
                </a:solidFill>
                <a:latin typeface="Verdana"/>
              </a:rPr>
              <a:t> </a:t>
            </a:r>
            <a:r>
              <a:rPr lang="fr-FR" sz="1000" b="0" strike="noStrike" spc="-1">
                <a:solidFill>
                  <a:srgbClr val="000000"/>
                </a:solidFill>
                <a:latin typeface="Verdana"/>
              </a:rPr>
              <a:t>s’agit</a:t>
            </a:r>
            <a:r>
              <a:rPr lang="fr-FR" sz="1000" b="0" strike="noStrike" spc="188">
                <a:solidFill>
                  <a:srgbClr val="000000"/>
                </a:solidFill>
                <a:latin typeface="Verdana"/>
              </a:rPr>
              <a:t> </a:t>
            </a:r>
            <a:r>
              <a:rPr lang="fr-FR" sz="1000" b="0" strike="noStrike" spc="-1">
                <a:solidFill>
                  <a:srgbClr val="000000"/>
                </a:solidFill>
                <a:latin typeface="Verdana"/>
              </a:rPr>
              <a:t>d’établir</a:t>
            </a:r>
            <a:r>
              <a:rPr lang="fr-FR" sz="1000" b="0" strike="noStrike" spc="174">
                <a:solidFill>
                  <a:srgbClr val="000000"/>
                </a:solidFill>
                <a:latin typeface="Verdana"/>
              </a:rPr>
              <a:t> </a:t>
            </a:r>
            <a:r>
              <a:rPr lang="fr-FR" sz="1000" b="0" strike="noStrike" spc="-1">
                <a:solidFill>
                  <a:srgbClr val="000000"/>
                </a:solidFill>
                <a:latin typeface="Verdana"/>
              </a:rPr>
              <a:t>grâce</a:t>
            </a:r>
            <a:r>
              <a:rPr lang="fr-FR" sz="1000" b="0" strike="noStrike" spc="182">
                <a:solidFill>
                  <a:srgbClr val="000000"/>
                </a:solidFill>
                <a:latin typeface="Verdana"/>
              </a:rPr>
              <a:t> </a:t>
            </a:r>
            <a:r>
              <a:rPr lang="fr-FR" sz="1000" b="0" strike="noStrike" spc="-1">
                <a:solidFill>
                  <a:srgbClr val="000000"/>
                </a:solidFill>
                <a:latin typeface="Verdana"/>
              </a:rPr>
              <a:t>à</a:t>
            </a:r>
            <a:r>
              <a:rPr lang="fr-FR" sz="1000" b="0" strike="noStrike" spc="194">
                <a:solidFill>
                  <a:srgbClr val="000000"/>
                </a:solidFill>
                <a:latin typeface="Verdana"/>
              </a:rPr>
              <a:t> </a:t>
            </a:r>
            <a:r>
              <a:rPr lang="fr-FR" sz="1000" b="0" strike="noStrike" spc="-1">
                <a:solidFill>
                  <a:srgbClr val="000000"/>
                </a:solidFill>
                <a:latin typeface="Verdana"/>
              </a:rPr>
              <a:t>une</a:t>
            </a:r>
            <a:r>
              <a:rPr lang="fr-FR" sz="1000" b="0" strike="noStrike" spc="168">
                <a:solidFill>
                  <a:srgbClr val="000000"/>
                </a:solidFill>
                <a:latin typeface="Verdana"/>
              </a:rPr>
              <a:t> </a:t>
            </a:r>
            <a:r>
              <a:rPr lang="fr-FR" sz="1000" b="0" strike="noStrike" spc="-1">
                <a:solidFill>
                  <a:srgbClr val="000000"/>
                </a:solidFill>
                <a:latin typeface="Verdana"/>
              </a:rPr>
              <a:t>forte</a:t>
            </a:r>
            <a:r>
              <a:rPr lang="fr-FR" sz="1000" b="0" strike="noStrike" spc="180">
                <a:solidFill>
                  <a:srgbClr val="000000"/>
                </a:solidFill>
                <a:latin typeface="Verdana"/>
              </a:rPr>
              <a:t> </a:t>
            </a:r>
            <a:r>
              <a:rPr lang="fr-FR" sz="1000" b="0" strike="noStrike" spc="-1">
                <a:solidFill>
                  <a:srgbClr val="000000"/>
                </a:solidFill>
                <a:latin typeface="Verdana"/>
              </a:rPr>
              <a:t>interdisciplinarité</a:t>
            </a:r>
            <a:r>
              <a:rPr lang="fr-FR" sz="1000" b="0" strike="noStrike" spc="180">
                <a:solidFill>
                  <a:srgbClr val="000000"/>
                </a:solidFill>
                <a:latin typeface="Verdana"/>
              </a:rPr>
              <a:t> </a:t>
            </a:r>
            <a:r>
              <a:rPr lang="fr-FR" sz="1000" b="0" strike="noStrike" spc="-1">
                <a:solidFill>
                  <a:srgbClr val="000000"/>
                </a:solidFill>
                <a:latin typeface="Verdana"/>
              </a:rPr>
              <a:t>l’émergence</a:t>
            </a:r>
            <a:r>
              <a:rPr lang="fr-FR" sz="1000" b="0" strike="noStrike" spc="188">
                <a:solidFill>
                  <a:srgbClr val="000000"/>
                </a:solidFill>
                <a:latin typeface="Verdana"/>
              </a:rPr>
              <a:t> </a:t>
            </a:r>
            <a:r>
              <a:rPr lang="fr-FR" sz="1000" b="0" strike="noStrike" spc="-26">
                <a:solidFill>
                  <a:srgbClr val="000000"/>
                </a:solidFill>
                <a:latin typeface="Verdana"/>
              </a:rPr>
              <a:t>de </a:t>
            </a:r>
            <a:r>
              <a:rPr lang="fr-FR" sz="1000" b="0" strike="noStrike" spc="-1">
                <a:solidFill>
                  <a:srgbClr val="000000"/>
                </a:solidFill>
                <a:latin typeface="Verdana"/>
              </a:rPr>
              <a:t>nouvelles</a:t>
            </a:r>
            <a:r>
              <a:rPr lang="fr-FR" sz="1000" b="0" strike="noStrike" spc="-26">
                <a:solidFill>
                  <a:srgbClr val="000000"/>
                </a:solidFill>
                <a:latin typeface="Verdana"/>
              </a:rPr>
              <a:t> </a:t>
            </a:r>
            <a:r>
              <a:rPr lang="fr-FR" sz="1000" b="0" strike="noStrike" spc="-1">
                <a:solidFill>
                  <a:srgbClr val="000000"/>
                </a:solidFill>
                <a:latin typeface="Verdana"/>
              </a:rPr>
              <a:t>thématiques</a:t>
            </a:r>
            <a:r>
              <a:rPr lang="fr-FR" sz="1000" b="0" strike="noStrike" spc="-15">
                <a:solidFill>
                  <a:srgbClr val="000000"/>
                </a:solidFill>
                <a:latin typeface="Verdana"/>
              </a:rPr>
              <a:t> </a:t>
            </a:r>
            <a:r>
              <a:rPr lang="fr-FR" sz="1000" b="0" strike="noStrike" spc="-1">
                <a:solidFill>
                  <a:srgbClr val="000000"/>
                </a:solidFill>
                <a:latin typeface="Verdana"/>
              </a:rPr>
              <a:t>(innovation,</a:t>
            </a:r>
            <a:r>
              <a:rPr lang="fr-FR" sz="1000" b="0" strike="noStrike" spc="-32">
                <a:solidFill>
                  <a:srgbClr val="000000"/>
                </a:solidFill>
                <a:latin typeface="Verdana"/>
              </a:rPr>
              <a:t> </a:t>
            </a:r>
            <a:r>
              <a:rPr lang="fr-FR" sz="1000" b="0" strike="noStrike" spc="-1">
                <a:solidFill>
                  <a:srgbClr val="000000"/>
                </a:solidFill>
                <a:latin typeface="Verdana"/>
              </a:rPr>
              <a:t>santé,</a:t>
            </a:r>
            <a:r>
              <a:rPr lang="fr-FR" sz="1000" b="0" strike="noStrike" spc="-26">
                <a:solidFill>
                  <a:srgbClr val="000000"/>
                </a:solidFill>
                <a:latin typeface="Verdana"/>
              </a:rPr>
              <a:t> </a:t>
            </a:r>
            <a:r>
              <a:rPr lang="fr-FR" sz="1000" b="0" i="1" strike="noStrike" spc="-1">
                <a:solidFill>
                  <a:srgbClr val="000000"/>
                </a:solidFill>
                <a:latin typeface="Verdana"/>
              </a:rPr>
              <a:t>care</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84680" indent="-172800" algn="just">
              <a:lnSpc>
                <a:spcPct val="100000"/>
              </a:lnSpc>
              <a:buClr>
                <a:srgbClr val="000000"/>
              </a:buClr>
              <a:buFont typeface="OpenSymbol"/>
              <a:buChar char="-"/>
              <a:tabLst>
                <a:tab pos="185400" algn="l"/>
              </a:tabLst>
            </a:pPr>
            <a:r>
              <a:rPr lang="fr-FR" sz="1000" b="0" strike="noStrike" spc="-1">
                <a:solidFill>
                  <a:srgbClr val="000000"/>
                </a:solidFill>
                <a:latin typeface="Verdana"/>
              </a:rPr>
              <a:t>à</a:t>
            </a:r>
            <a:r>
              <a:rPr lang="fr-FR" sz="1000" b="0" strike="noStrike" spc="162">
                <a:solidFill>
                  <a:srgbClr val="000000"/>
                </a:solidFill>
                <a:latin typeface="Verdana"/>
              </a:rPr>
              <a:t> </a:t>
            </a:r>
            <a:r>
              <a:rPr lang="fr-FR" sz="1000" b="0" strike="noStrike" spc="-1">
                <a:solidFill>
                  <a:srgbClr val="000000"/>
                </a:solidFill>
                <a:latin typeface="Verdana"/>
              </a:rPr>
              <a:t>diffuser</a:t>
            </a:r>
            <a:r>
              <a:rPr lang="fr-FR" sz="1000" b="0" strike="noStrike" spc="180">
                <a:solidFill>
                  <a:srgbClr val="000000"/>
                </a:solidFill>
                <a:latin typeface="Verdana"/>
              </a:rPr>
              <a:t> </a:t>
            </a:r>
            <a:r>
              <a:rPr lang="fr-FR" sz="1000" b="0" strike="noStrike" spc="-1">
                <a:solidFill>
                  <a:srgbClr val="000000"/>
                </a:solidFill>
                <a:latin typeface="Verdana"/>
              </a:rPr>
              <a:t>la</a:t>
            </a:r>
            <a:r>
              <a:rPr lang="fr-FR" sz="1000" b="0" strike="noStrike" spc="168">
                <a:solidFill>
                  <a:srgbClr val="000000"/>
                </a:solidFill>
                <a:latin typeface="Verdana"/>
              </a:rPr>
              <a:t> </a:t>
            </a:r>
            <a:r>
              <a:rPr lang="fr-FR" sz="1000" b="0" strike="noStrike" spc="-1">
                <a:solidFill>
                  <a:srgbClr val="000000"/>
                </a:solidFill>
                <a:latin typeface="Verdana"/>
              </a:rPr>
              <a:t>culture</a:t>
            </a:r>
            <a:r>
              <a:rPr lang="fr-FR" sz="1000" b="0" strike="noStrike" spc="180">
                <a:solidFill>
                  <a:srgbClr val="000000"/>
                </a:solidFill>
                <a:latin typeface="Verdana"/>
              </a:rPr>
              <a:t> </a:t>
            </a:r>
            <a:r>
              <a:rPr lang="fr-FR" sz="1000" b="0" strike="noStrike" spc="-1">
                <a:solidFill>
                  <a:srgbClr val="000000"/>
                </a:solidFill>
                <a:latin typeface="Verdana"/>
              </a:rPr>
              <a:t>scientifique</a:t>
            </a:r>
            <a:r>
              <a:rPr lang="fr-FR" sz="1000" b="0" strike="noStrike" spc="180">
                <a:solidFill>
                  <a:srgbClr val="000000"/>
                </a:solidFill>
                <a:latin typeface="Verdana"/>
              </a:rPr>
              <a:t> </a:t>
            </a:r>
            <a:r>
              <a:rPr lang="fr-FR" sz="1000" b="0" strike="noStrike" spc="-1">
                <a:solidFill>
                  <a:srgbClr val="000000"/>
                </a:solidFill>
                <a:latin typeface="Verdana"/>
              </a:rPr>
              <a:t>et</a:t>
            </a:r>
            <a:r>
              <a:rPr lang="fr-FR" sz="1000" b="0" strike="noStrike" spc="174">
                <a:solidFill>
                  <a:srgbClr val="000000"/>
                </a:solidFill>
                <a:latin typeface="Verdana"/>
              </a:rPr>
              <a:t> </a:t>
            </a:r>
            <a:r>
              <a:rPr lang="fr-FR" sz="1000" b="0" strike="noStrike" spc="-1">
                <a:solidFill>
                  <a:srgbClr val="000000"/>
                </a:solidFill>
                <a:latin typeface="Verdana"/>
              </a:rPr>
              <a:t>valoriser</a:t>
            </a:r>
            <a:r>
              <a:rPr lang="fr-FR" sz="1000" b="0" strike="noStrike" spc="168">
                <a:solidFill>
                  <a:srgbClr val="000000"/>
                </a:solidFill>
                <a:latin typeface="Verdana"/>
              </a:rPr>
              <a:t> </a:t>
            </a:r>
            <a:r>
              <a:rPr lang="fr-FR" sz="1000" b="0" strike="noStrike" spc="-1">
                <a:solidFill>
                  <a:srgbClr val="000000"/>
                </a:solidFill>
                <a:latin typeface="Verdana"/>
              </a:rPr>
              <a:t>la</a:t>
            </a:r>
            <a:r>
              <a:rPr lang="fr-FR" sz="1000" b="0" strike="noStrike" spc="174">
                <a:solidFill>
                  <a:srgbClr val="000000"/>
                </a:solidFill>
                <a:latin typeface="Verdana"/>
              </a:rPr>
              <a:t> </a:t>
            </a:r>
            <a:r>
              <a:rPr lang="fr-FR" sz="1000" b="0" strike="noStrike" spc="-1">
                <a:solidFill>
                  <a:srgbClr val="000000"/>
                </a:solidFill>
                <a:latin typeface="Verdana"/>
              </a:rPr>
              <a:t>recherche</a:t>
            </a:r>
            <a:r>
              <a:rPr lang="fr-FR" sz="1000" b="0" strike="noStrike" spc="174">
                <a:solidFill>
                  <a:srgbClr val="000000"/>
                </a:solidFill>
                <a:latin typeface="Verdana"/>
              </a:rPr>
              <a:t> </a:t>
            </a:r>
            <a:r>
              <a:rPr lang="fr-FR" sz="1000" b="0" strike="noStrike" spc="-1">
                <a:solidFill>
                  <a:srgbClr val="000000"/>
                </a:solidFill>
                <a:latin typeface="Verdana"/>
              </a:rPr>
              <a:t>auprès</a:t>
            </a:r>
            <a:r>
              <a:rPr lang="fr-FR" sz="1000" b="0" strike="noStrike" spc="180">
                <a:solidFill>
                  <a:srgbClr val="000000"/>
                </a:solidFill>
                <a:latin typeface="Verdana"/>
              </a:rPr>
              <a:t> </a:t>
            </a:r>
            <a:r>
              <a:rPr lang="fr-FR" sz="1000" b="0" strike="noStrike" spc="-1">
                <a:solidFill>
                  <a:srgbClr val="000000"/>
                </a:solidFill>
                <a:latin typeface="Verdana"/>
              </a:rPr>
              <a:t>d’un</a:t>
            </a:r>
            <a:r>
              <a:rPr lang="fr-FR" sz="1000" b="0" strike="noStrike" spc="188">
                <a:solidFill>
                  <a:srgbClr val="000000"/>
                </a:solidFill>
                <a:latin typeface="Verdana"/>
              </a:rPr>
              <a:t> </a:t>
            </a:r>
            <a:r>
              <a:rPr lang="fr-FR" sz="1000" b="0" strike="noStrike" spc="-1">
                <a:solidFill>
                  <a:srgbClr val="000000"/>
                </a:solidFill>
                <a:latin typeface="Verdana"/>
              </a:rPr>
              <a:t>large</a:t>
            </a:r>
            <a:r>
              <a:rPr lang="fr-FR" sz="1000" b="0" strike="noStrike" spc="174">
                <a:solidFill>
                  <a:srgbClr val="000000"/>
                </a:solidFill>
                <a:latin typeface="Verdana"/>
              </a:rPr>
              <a:t> </a:t>
            </a:r>
            <a:r>
              <a:rPr lang="fr-FR" sz="1000" b="0" strike="noStrike" spc="-1">
                <a:solidFill>
                  <a:srgbClr val="000000"/>
                </a:solidFill>
                <a:latin typeface="Verdana"/>
              </a:rPr>
              <a:t>public</a:t>
            </a:r>
            <a:r>
              <a:rPr lang="fr-FR" sz="1000" b="0" strike="noStrike" spc="162">
                <a:solidFill>
                  <a:srgbClr val="000000"/>
                </a:solidFill>
                <a:latin typeface="Verdana"/>
              </a:rPr>
              <a:t> </a:t>
            </a:r>
            <a:r>
              <a:rPr lang="fr-FR" sz="1000" b="0" strike="noStrike" spc="-1">
                <a:solidFill>
                  <a:srgbClr val="000000"/>
                </a:solidFill>
                <a:latin typeface="Verdana"/>
              </a:rPr>
              <a:t>en</a:t>
            </a:r>
            <a:r>
              <a:rPr lang="fr-FR" sz="1000" b="0" strike="noStrike" spc="182">
                <a:solidFill>
                  <a:srgbClr val="000000"/>
                </a:solidFill>
                <a:latin typeface="Verdana"/>
              </a:rPr>
              <a:t> </a:t>
            </a:r>
            <a:r>
              <a:rPr lang="fr-FR" sz="1000" b="0" strike="noStrike" spc="-1">
                <a:solidFill>
                  <a:srgbClr val="000000"/>
                </a:solidFill>
                <a:latin typeface="Verdana"/>
              </a:rPr>
              <a:t>relation</a:t>
            </a:r>
            <a:r>
              <a:rPr lang="fr-FR" sz="1000" b="0" strike="noStrike" spc="180">
                <a:solidFill>
                  <a:srgbClr val="000000"/>
                </a:solidFill>
                <a:latin typeface="Verdana"/>
              </a:rPr>
              <a:t> </a:t>
            </a:r>
            <a:r>
              <a:rPr lang="fr-FR" sz="1000" b="0" strike="noStrike" spc="-1">
                <a:solidFill>
                  <a:srgbClr val="000000"/>
                </a:solidFill>
                <a:latin typeface="Verdana"/>
              </a:rPr>
              <a:t>avec</a:t>
            </a:r>
            <a:r>
              <a:rPr lang="fr-FR" sz="1000" b="0" strike="noStrike" spc="180">
                <a:solidFill>
                  <a:srgbClr val="000000"/>
                </a:solidFill>
                <a:latin typeface="Verdana"/>
              </a:rPr>
              <a:t> </a:t>
            </a:r>
            <a:r>
              <a:rPr lang="fr-FR" sz="1000" b="0" strike="noStrike" spc="-12">
                <a:solidFill>
                  <a:srgbClr val="000000"/>
                </a:solidFill>
                <a:latin typeface="Verdana"/>
              </a:rPr>
              <a:t>divers</a:t>
            </a:r>
            <a:endParaRPr lang="fr-FR" sz="1000" b="0" strike="noStrike" spc="-1">
              <a:solidFill>
                <a:srgbClr val="000000"/>
              </a:solidFill>
              <a:latin typeface="Calibri"/>
            </a:endParaRPr>
          </a:p>
          <a:p>
            <a:pPr marL="184680" algn="just">
              <a:lnSpc>
                <a:spcPct val="100000"/>
              </a:lnSpc>
              <a:buNone/>
              <a:tabLst>
                <a:tab pos="185400" algn="l"/>
              </a:tabLst>
            </a:pPr>
            <a:r>
              <a:rPr lang="fr-FR" sz="1000" b="0" strike="noStrike" spc="-1">
                <a:solidFill>
                  <a:srgbClr val="000000"/>
                </a:solidFill>
                <a:latin typeface="Verdana"/>
              </a:rPr>
              <a:t>partenaires</a:t>
            </a:r>
            <a:r>
              <a:rPr lang="fr-FR" sz="1000" b="0" strike="noStrike" spc="-32">
                <a:solidFill>
                  <a:srgbClr val="000000"/>
                </a:solidFill>
                <a:latin typeface="Verdana"/>
              </a:rPr>
              <a:t> </a:t>
            </a:r>
            <a:r>
              <a:rPr lang="fr-FR" sz="1000" b="0" strike="noStrike" spc="-1">
                <a:solidFill>
                  <a:srgbClr val="000000"/>
                </a:solidFill>
                <a:latin typeface="Verdana"/>
              </a:rPr>
              <a:t>(MESHS,</a:t>
            </a:r>
            <a:r>
              <a:rPr lang="fr-FR" sz="1000" b="0" strike="noStrike" spc="-41">
                <a:solidFill>
                  <a:srgbClr val="000000"/>
                </a:solidFill>
                <a:latin typeface="Verdana"/>
              </a:rPr>
              <a:t> </a:t>
            </a:r>
            <a:r>
              <a:rPr lang="fr-FR" sz="1000" b="0" strike="noStrike" spc="-1">
                <a:solidFill>
                  <a:srgbClr val="000000"/>
                </a:solidFill>
                <a:latin typeface="Verdana"/>
              </a:rPr>
              <a:t>associations</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46">
                <a:solidFill>
                  <a:srgbClr val="000000"/>
                </a:solidFill>
                <a:latin typeface="Verdana"/>
              </a:rPr>
              <a:t> </a:t>
            </a:r>
            <a:r>
              <a:rPr lang="fr-FR" sz="1000" b="0" strike="noStrike" spc="-1">
                <a:solidFill>
                  <a:srgbClr val="000000"/>
                </a:solidFill>
                <a:latin typeface="Verdana"/>
              </a:rPr>
              <a:t>collectivités</a:t>
            </a:r>
            <a:r>
              <a:rPr lang="fr-FR" sz="1000" b="0" strike="noStrike" spc="-41">
                <a:solidFill>
                  <a:srgbClr val="000000"/>
                </a:solidFill>
                <a:latin typeface="Verdana"/>
              </a:rPr>
              <a:t> </a:t>
            </a:r>
            <a:r>
              <a:rPr lang="fr-FR" sz="1000" b="0" strike="noStrike" spc="-12">
                <a:solidFill>
                  <a:srgbClr val="000000"/>
                </a:solidFill>
                <a:latin typeface="Verdana"/>
              </a:rPr>
              <a:t>territoriales).</a:t>
            </a:r>
            <a:endParaRPr lang="fr-FR" sz="1000" b="0" strike="noStrike" spc="-1">
              <a:solidFill>
                <a:srgbClr val="000000"/>
              </a:solidFill>
              <a:latin typeface="Calibri"/>
            </a:endParaRPr>
          </a:p>
          <a:p>
            <a:pPr marL="184680">
              <a:lnSpc>
                <a:spcPct val="100000"/>
              </a:lnSpc>
              <a:spcBef>
                <a:spcPts val="51"/>
              </a:spcBef>
              <a:buNone/>
              <a:tabLst>
                <a:tab pos="185400" algn="l"/>
              </a:tabLst>
            </a:pPr>
            <a:endParaRPr lang="fr-FR" sz="950" b="0" strike="noStrike" spc="-1">
              <a:solidFill>
                <a:srgbClr val="000000"/>
              </a:solidFill>
              <a:latin typeface="Calibri"/>
            </a:endParaRPr>
          </a:p>
          <a:p>
            <a:pPr marL="12600" algn="just">
              <a:lnSpc>
                <a:spcPct val="100000"/>
              </a:lnSpc>
              <a:buNone/>
              <a:tabLst>
                <a:tab pos="185400" algn="l"/>
              </a:tabLst>
            </a:pPr>
            <a:r>
              <a:rPr lang="fr-FR" sz="1000" b="0" strike="noStrike" spc="-1">
                <a:solidFill>
                  <a:srgbClr val="000000"/>
                </a:solidFill>
                <a:latin typeface="Verdana"/>
              </a:rPr>
              <a:t>Le</a:t>
            </a:r>
            <a:r>
              <a:rPr lang="fr-FR" sz="1000" b="0" strike="noStrike" spc="-12">
                <a:solidFill>
                  <a:srgbClr val="000000"/>
                </a:solidFill>
                <a:latin typeface="Verdana"/>
              </a:rPr>
              <a:t> </a:t>
            </a:r>
            <a:r>
              <a:rPr lang="fr-FR" sz="1000" b="0" strike="noStrike" spc="-1">
                <a:solidFill>
                  <a:srgbClr val="000000"/>
                </a:solidFill>
                <a:latin typeface="Verdana"/>
              </a:rPr>
              <a:t>centre</a:t>
            </a:r>
            <a:r>
              <a:rPr lang="fr-FR" sz="1000" b="0" strike="noStrike" spc="12">
                <a:solidFill>
                  <a:srgbClr val="000000"/>
                </a:solidFill>
                <a:latin typeface="Verdana"/>
              </a:rPr>
              <a:t> </a:t>
            </a:r>
            <a:r>
              <a:rPr lang="fr-FR" sz="1000" b="0" strike="noStrike" spc="-1">
                <a:solidFill>
                  <a:srgbClr val="000000"/>
                </a:solidFill>
                <a:latin typeface="Verdana"/>
              </a:rPr>
              <a:t>documentaire</a:t>
            </a:r>
            <a:r>
              <a:rPr lang="fr-FR" sz="1000" b="0" strike="noStrike" spc="18">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l’IRHiS</a:t>
            </a:r>
            <a:r>
              <a:rPr lang="fr-FR" sz="1000" b="0" strike="noStrike" spc="-12">
                <a:solidFill>
                  <a:srgbClr val="000000"/>
                </a:solidFill>
                <a:latin typeface="Verdana"/>
              </a:rPr>
              <a:t> </a:t>
            </a:r>
            <a:r>
              <a:rPr lang="fr-FR" sz="1000" b="0" strike="noStrike" spc="-1">
                <a:solidFill>
                  <a:srgbClr val="000000"/>
                </a:solidFill>
                <a:latin typeface="Verdana"/>
              </a:rPr>
              <a:t>est</a:t>
            </a:r>
            <a:r>
              <a:rPr lang="fr-FR" sz="1000" b="0" strike="noStrike" spc="-7">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bibliothèque</a:t>
            </a:r>
            <a:r>
              <a:rPr lang="fr-FR" sz="1000" b="0" strike="noStrike" spc="-12">
                <a:solidFill>
                  <a:srgbClr val="000000"/>
                </a:solidFill>
                <a:latin typeface="Verdana"/>
              </a:rPr>
              <a:t> </a:t>
            </a:r>
            <a:r>
              <a:rPr lang="fr-FR" sz="1000" b="0" strike="noStrike" spc="-21">
                <a:solidFill>
                  <a:srgbClr val="000000"/>
                </a:solidFill>
                <a:latin typeface="Verdana"/>
              </a:rPr>
              <a:t>Georges-</a:t>
            </a:r>
            <a:r>
              <a:rPr lang="fr-FR" sz="1000" b="0" strike="noStrike" spc="-1">
                <a:solidFill>
                  <a:srgbClr val="000000"/>
                </a:solidFill>
                <a:latin typeface="Verdana"/>
              </a:rPr>
              <a:t>Lefebvre</a:t>
            </a:r>
            <a:r>
              <a:rPr lang="fr-FR" sz="1000" b="0" strike="noStrike" spc="29">
                <a:solidFill>
                  <a:srgbClr val="000000"/>
                </a:solidFill>
                <a:latin typeface="Verdana"/>
              </a:rPr>
              <a:t> </a:t>
            </a:r>
            <a:r>
              <a:rPr lang="fr-FR" sz="1000" b="0" strike="noStrike" spc="-1">
                <a:solidFill>
                  <a:srgbClr val="000000"/>
                </a:solidFill>
                <a:latin typeface="Verdana"/>
              </a:rPr>
              <a:t>(voir</a:t>
            </a:r>
            <a:r>
              <a:rPr lang="fr-FR" sz="1000" b="0" strike="noStrike" spc="-32">
                <a:solidFill>
                  <a:srgbClr val="000000"/>
                </a:solidFill>
                <a:latin typeface="Verdana"/>
              </a:rPr>
              <a:t> </a:t>
            </a:r>
            <a:r>
              <a:rPr lang="fr-FR" sz="1000" b="0" i="1" strike="noStrike" spc="-12">
                <a:solidFill>
                  <a:srgbClr val="000000"/>
                </a:solidFill>
                <a:latin typeface="Verdana"/>
              </a:rPr>
              <a:t>infra</a:t>
            </a:r>
            <a:r>
              <a:rPr lang="fr-FR" sz="1000" b="0" strike="noStrike" spc="-12">
                <a:solidFill>
                  <a:srgbClr val="000000"/>
                </a:solidFill>
                <a:latin typeface="Verdana"/>
              </a:rPr>
              <a:t>).</a:t>
            </a:r>
            <a:endParaRPr lang="fr-FR" sz="1000" b="0" strike="noStrike" spc="-1">
              <a:solidFill>
                <a:srgbClr val="000000"/>
              </a:solidFill>
              <a:latin typeface="Calibri"/>
            </a:endParaRPr>
          </a:p>
        </p:txBody>
      </p:sp>
      <p:sp>
        <p:nvSpPr>
          <p:cNvPr id="289" name="object 3"/>
          <p:cNvSpPr/>
          <p:nvPr/>
        </p:nvSpPr>
        <p:spPr>
          <a:xfrm>
            <a:off x="1194840" y="1746360"/>
            <a:ext cx="360" cy="4524120"/>
          </a:xfrm>
          <a:custGeom>
            <a:avLst/>
            <a:gdLst>
              <a:gd name="textAreaLeft" fmla="*/ 0 w 360"/>
              <a:gd name="textAreaRight" fmla="*/ 720 w 360"/>
              <a:gd name="textAreaTop" fmla="*/ 0 h 4524120"/>
              <a:gd name="textAreaBottom" fmla="*/ 4524480 h 4524120"/>
            </a:gdLst>
            <a:ahLst/>
            <a:cxnLst/>
            <a:rect l="textAreaLeft" t="textAreaTop" r="textAreaRight" b="textAreaBottom"/>
            <a:pathLst>
              <a:path h="4524375">
                <a:moveTo>
                  <a:pt x="0" y="0"/>
                </a:moveTo>
                <a:lnTo>
                  <a:pt x="0" y="4524375"/>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290" name="PlaceHolder 1"/>
          <p:cNvSpPr>
            <a:spLocks noGrp="1"/>
          </p:cNvSpPr>
          <p:nvPr>
            <p:ph type="title"/>
          </p:nvPr>
        </p:nvSpPr>
        <p:spPr>
          <a:xfrm>
            <a:off x="777600" y="619200"/>
            <a:ext cx="7585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12">
                <a:solidFill>
                  <a:srgbClr val="6157EC"/>
                </a:solidFill>
                <a:latin typeface="Verdana"/>
              </a:rPr>
              <a:t> </a:t>
            </a:r>
            <a:r>
              <a:rPr lang="fr-FR" sz="1800" b="0" strike="noStrike" spc="-1">
                <a:solidFill>
                  <a:srgbClr val="6157EC"/>
                </a:solidFill>
                <a:latin typeface="Verdana"/>
              </a:rPr>
              <a:t>unités</a:t>
            </a:r>
            <a:r>
              <a:rPr lang="fr-FR" sz="1800" b="0" strike="noStrike" spc="4">
                <a:solidFill>
                  <a:srgbClr val="6157EC"/>
                </a:solidFill>
                <a:latin typeface="Verdana"/>
              </a:rPr>
              <a:t> </a:t>
            </a:r>
            <a:r>
              <a:rPr lang="fr-FR" sz="1800" b="0" strike="noStrike" spc="-1">
                <a:solidFill>
                  <a:srgbClr val="6157EC"/>
                </a:solidFill>
                <a:latin typeface="Verdana"/>
              </a:rPr>
              <a:t>de recherches</a:t>
            </a:r>
            <a:r>
              <a:rPr lang="fr-FR" sz="1800" b="0" strike="noStrike" spc="4">
                <a:solidFill>
                  <a:srgbClr val="6157EC"/>
                </a:solidFill>
                <a:latin typeface="Verdana"/>
              </a:rPr>
              <a:t> </a:t>
            </a:r>
            <a:r>
              <a:rPr lang="fr-FR" sz="1800" b="0" strike="noStrike" spc="-1">
                <a:solidFill>
                  <a:srgbClr val="6157EC"/>
                </a:solidFill>
                <a:latin typeface="Verdana"/>
              </a:rPr>
              <a:t>et l’archéologie</a:t>
            </a:r>
            <a:r>
              <a:rPr lang="fr-FR" sz="1800" b="0" strike="noStrike" spc="-7">
                <a:solidFill>
                  <a:srgbClr val="6157EC"/>
                </a:solidFill>
                <a:latin typeface="Verdana"/>
              </a:rPr>
              <a:t> </a:t>
            </a:r>
            <a:r>
              <a:rPr lang="fr-FR" sz="1800" b="0" strike="noStrike" spc="-1">
                <a:solidFill>
                  <a:srgbClr val="6157EC"/>
                </a:solidFill>
                <a:latin typeface="Verdana"/>
              </a:rPr>
              <a:t>à</a:t>
            </a:r>
            <a:r>
              <a:rPr lang="fr-FR" sz="1800" b="0" strike="noStrike" spc="-7">
                <a:solidFill>
                  <a:srgbClr val="6157EC"/>
                </a:solidFill>
                <a:latin typeface="Verdana"/>
              </a:rPr>
              <a:t> </a:t>
            </a:r>
            <a:r>
              <a:rPr lang="fr-FR" sz="1800" b="0" strike="noStrike" spc="-1">
                <a:solidFill>
                  <a:srgbClr val="6157EC"/>
                </a:solidFill>
                <a:latin typeface="Verdana"/>
              </a:rPr>
              <a:t>l’Université</a:t>
            </a:r>
            <a:r>
              <a:rPr lang="fr-FR" sz="1800" b="0" strike="noStrike" spc="-21">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Lille</a:t>
            </a:r>
            <a:r>
              <a:rPr lang="fr-FR" sz="1800" b="0" strike="noStrike" spc="-21">
                <a:solidFill>
                  <a:srgbClr val="6157EC"/>
                </a:solidFill>
                <a:latin typeface="Verdana"/>
              </a:rPr>
              <a:t> </a:t>
            </a:r>
            <a:r>
              <a:rPr lang="fr-FR" sz="1800" b="0" strike="noStrike" spc="-1">
                <a:solidFill>
                  <a:srgbClr val="6157EC"/>
                </a:solidFill>
                <a:latin typeface="Verdana"/>
              </a:rPr>
              <a:t>/</a:t>
            </a:r>
            <a:r>
              <a:rPr lang="fr-FR" sz="1800" b="0" strike="noStrike" spc="-15">
                <a:solidFill>
                  <a:srgbClr val="6157EC"/>
                </a:solidFill>
                <a:latin typeface="Verdana"/>
              </a:rPr>
              <a:t> </a:t>
            </a:r>
            <a:r>
              <a:rPr lang="fr-FR" sz="1800" b="0" strike="noStrike" spc="-52">
                <a:solidFill>
                  <a:srgbClr val="6157EC"/>
                </a:solidFill>
                <a:latin typeface="Verdana"/>
              </a:rPr>
              <a:t>2</a:t>
            </a:r>
            <a:endParaRPr lang="fr-FR" sz="1800" b="0" strike="noStrike" spc="-1">
              <a:solidFill>
                <a:srgbClr val="000000"/>
              </a:solidFill>
              <a:latin typeface="Calibri"/>
            </a:endParaRPr>
          </a:p>
        </p:txBody>
      </p:sp>
      <p:pic>
        <p:nvPicPr>
          <p:cNvPr id="291" name="object 5"/>
          <p:cNvPicPr/>
          <p:nvPr/>
        </p:nvPicPr>
        <p:blipFill>
          <a:blip r:embed="rId3"/>
          <a:stretch/>
        </p:blipFill>
        <p:spPr>
          <a:xfrm>
            <a:off x="91440" y="1805760"/>
            <a:ext cx="1054080" cy="730800"/>
          </a:xfrm>
          <a:prstGeom prst="rect">
            <a:avLst/>
          </a:prstGeom>
          <a:ln w="0">
            <a:noFill/>
          </a:ln>
        </p:spPr>
      </p:pic>
      <p:sp>
        <p:nvSpPr>
          <p:cNvPr id="292" name="PlaceHolder 2"/>
          <p:cNvSpPr>
            <a:spLocks noGrp="1"/>
          </p:cNvSpPr>
          <p:nvPr>
            <p:ph type="sldNum" idx="21"/>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21</a:t>
            </a:r>
            <a:endParaRPr lang="fr-FR" sz="120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 name="object 2"/>
          <p:cNvSpPr/>
          <p:nvPr/>
        </p:nvSpPr>
        <p:spPr>
          <a:xfrm>
            <a:off x="1274400" y="1778400"/>
            <a:ext cx="7229160" cy="4421520"/>
          </a:xfrm>
          <a:prstGeom prst="rect">
            <a:avLst/>
          </a:prstGeom>
          <a:noFill/>
          <a:ln w="0">
            <a:noFill/>
          </a:ln>
        </p:spPr>
        <p:style>
          <a:lnRef idx="0">
            <a:scrgbClr r="0" g="0" b="0"/>
          </a:lnRef>
          <a:fillRef idx="0">
            <a:scrgbClr r="0" g="0" b="0"/>
          </a:fillRef>
          <a:effectRef idx="0">
            <a:scrgbClr r="0" g="0" b="0"/>
          </a:effectRef>
          <a:fontRef idx="minor"/>
        </p:style>
        <p:txBody>
          <a:bodyPr lIns="0" tIns="23400" rIns="0" bIns="0" anchor="t">
            <a:spAutoFit/>
          </a:bodyPr>
          <a:lstStyle/>
          <a:p>
            <a:pPr marL="12600">
              <a:lnSpc>
                <a:spcPts val="1270"/>
              </a:lnSpc>
              <a:spcBef>
                <a:spcPts val="184"/>
              </a:spcBef>
              <a:buNone/>
            </a:pPr>
            <a:r>
              <a:rPr lang="fr-FR" sz="1100" b="1" strike="noStrike" spc="-1">
                <a:solidFill>
                  <a:srgbClr val="000000"/>
                </a:solidFill>
                <a:latin typeface="Verdana"/>
              </a:rPr>
              <a:t>UMR</a:t>
            </a:r>
            <a:r>
              <a:rPr lang="fr-FR" sz="1100" b="1" strike="noStrike" spc="-26">
                <a:solidFill>
                  <a:srgbClr val="000000"/>
                </a:solidFill>
                <a:latin typeface="Verdana"/>
              </a:rPr>
              <a:t> </a:t>
            </a:r>
            <a:r>
              <a:rPr lang="fr-FR" sz="1100" b="1" strike="noStrike" spc="-1">
                <a:solidFill>
                  <a:srgbClr val="000000"/>
                </a:solidFill>
                <a:latin typeface="Verdana"/>
              </a:rPr>
              <a:t>8198</a:t>
            </a:r>
            <a:r>
              <a:rPr lang="fr-FR" sz="1100" b="1" strike="noStrike" spc="24">
                <a:solidFill>
                  <a:srgbClr val="000000"/>
                </a:solidFill>
                <a:latin typeface="Verdana"/>
              </a:rPr>
              <a:t> </a:t>
            </a:r>
            <a:r>
              <a:rPr lang="fr-FR" sz="1100" b="1" strike="noStrike" spc="-1">
                <a:solidFill>
                  <a:srgbClr val="000000"/>
                </a:solidFill>
                <a:latin typeface="Verdana"/>
              </a:rPr>
              <a:t>–</a:t>
            </a:r>
            <a:r>
              <a:rPr lang="fr-FR" sz="1100" b="1" strike="noStrike" spc="9">
                <a:solidFill>
                  <a:srgbClr val="000000"/>
                </a:solidFill>
                <a:latin typeface="Verdana"/>
              </a:rPr>
              <a:t> </a:t>
            </a:r>
            <a:r>
              <a:rPr lang="fr-FR" sz="1100" b="1" strike="noStrike" spc="-1">
                <a:solidFill>
                  <a:srgbClr val="000000"/>
                </a:solidFill>
                <a:latin typeface="Verdana"/>
              </a:rPr>
              <a:t>EEP</a:t>
            </a:r>
            <a:r>
              <a:rPr lang="fr-FR" sz="1100" b="1" strike="noStrike" spc="364">
                <a:solidFill>
                  <a:srgbClr val="000000"/>
                </a:solidFill>
                <a:latin typeface="Verdana"/>
              </a:rPr>
              <a:t> </a:t>
            </a:r>
            <a:r>
              <a:rPr lang="fr-FR" sz="1100" b="1" strike="noStrike" spc="-12">
                <a:solidFill>
                  <a:srgbClr val="000000"/>
                </a:solidFill>
                <a:latin typeface="Verdana"/>
              </a:rPr>
              <a:t>(Evo-Eco-Paléo) </a:t>
            </a:r>
            <a:r>
              <a:rPr lang="fr-FR" sz="1100" b="1" strike="noStrike" spc="-1">
                <a:solidFill>
                  <a:srgbClr val="000000"/>
                </a:solidFill>
                <a:latin typeface="Verdana"/>
              </a:rPr>
              <a:t>Évolution,</a:t>
            </a:r>
            <a:r>
              <a:rPr lang="fr-FR" sz="1100" b="1" strike="noStrike" spc="-60">
                <a:solidFill>
                  <a:srgbClr val="000000"/>
                </a:solidFill>
                <a:latin typeface="Verdana"/>
              </a:rPr>
              <a:t> </a:t>
            </a:r>
            <a:r>
              <a:rPr lang="fr-FR" sz="1100" b="1" strike="noStrike" spc="-1">
                <a:solidFill>
                  <a:srgbClr val="000000"/>
                </a:solidFill>
                <a:latin typeface="Verdana"/>
              </a:rPr>
              <a:t>Écologie</a:t>
            </a:r>
            <a:r>
              <a:rPr lang="fr-FR" sz="1100" b="1" strike="noStrike" spc="-46">
                <a:solidFill>
                  <a:srgbClr val="000000"/>
                </a:solidFill>
                <a:latin typeface="Verdana"/>
              </a:rPr>
              <a:t> </a:t>
            </a:r>
            <a:r>
              <a:rPr lang="fr-FR" sz="1100" b="1" strike="noStrike" spc="-1">
                <a:solidFill>
                  <a:srgbClr val="000000"/>
                </a:solidFill>
                <a:latin typeface="Verdana"/>
              </a:rPr>
              <a:t>et</a:t>
            </a:r>
            <a:r>
              <a:rPr lang="fr-FR" sz="1100" b="1" strike="noStrike" spc="-26">
                <a:solidFill>
                  <a:srgbClr val="000000"/>
                </a:solidFill>
                <a:latin typeface="Verdana"/>
              </a:rPr>
              <a:t> </a:t>
            </a:r>
            <a:r>
              <a:rPr lang="fr-FR" sz="1100" b="1" strike="noStrike" spc="-12">
                <a:solidFill>
                  <a:srgbClr val="000000"/>
                </a:solidFill>
                <a:latin typeface="Verdana"/>
              </a:rPr>
              <a:t>Paléontologie</a:t>
            </a:r>
            <a:endParaRPr lang="fr-FR" sz="1100" b="0" strike="noStrike" spc="-1">
              <a:solidFill>
                <a:srgbClr val="000000"/>
              </a:solidFill>
              <a:latin typeface="Calibri"/>
            </a:endParaRPr>
          </a:p>
          <a:p>
            <a:pPr marL="12600">
              <a:lnSpc>
                <a:spcPct val="100000"/>
              </a:lnSpc>
              <a:spcBef>
                <a:spcPts val="6"/>
              </a:spcBef>
              <a:buNone/>
            </a:pPr>
            <a:endParaRPr lang="fr-FR" sz="11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Site</a:t>
            </a:r>
            <a:r>
              <a:rPr lang="fr-FR" sz="1000" b="0" strike="noStrike" spc="-35">
                <a:solidFill>
                  <a:srgbClr val="000000"/>
                </a:solidFill>
                <a:latin typeface="Verdana"/>
              </a:rPr>
              <a:t> </a:t>
            </a:r>
            <a:r>
              <a:rPr lang="fr-FR" sz="1000" b="0" strike="noStrike" spc="-1">
                <a:solidFill>
                  <a:srgbClr val="000000"/>
                </a:solidFill>
                <a:latin typeface="Verdana"/>
              </a:rPr>
              <a:t>Cité</a:t>
            </a:r>
            <a:r>
              <a:rPr lang="fr-FR" sz="1000" b="0" strike="noStrike" spc="-46">
                <a:solidFill>
                  <a:srgbClr val="000000"/>
                </a:solidFill>
                <a:latin typeface="Verdana"/>
              </a:rPr>
              <a:t> </a:t>
            </a:r>
            <a:r>
              <a:rPr lang="fr-FR" sz="1000" b="0" strike="noStrike" spc="-1">
                <a:solidFill>
                  <a:srgbClr val="000000"/>
                </a:solidFill>
                <a:latin typeface="Verdana"/>
              </a:rPr>
              <a:t>scientifique,</a:t>
            </a:r>
            <a:r>
              <a:rPr lang="fr-FR" sz="1000" b="0" strike="noStrike" spc="-15">
                <a:solidFill>
                  <a:srgbClr val="000000"/>
                </a:solidFill>
                <a:latin typeface="Verdana"/>
              </a:rPr>
              <a:t> </a:t>
            </a:r>
            <a:r>
              <a:rPr lang="fr-FR" sz="1000" b="0" strike="noStrike" spc="-1">
                <a:solidFill>
                  <a:srgbClr val="000000"/>
                </a:solidFill>
                <a:latin typeface="Verdana"/>
              </a:rPr>
              <a:t>Sciences</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Technologies,</a:t>
            </a:r>
            <a:r>
              <a:rPr lang="fr-FR" sz="1000" b="0" strike="noStrike" spc="9">
                <a:solidFill>
                  <a:srgbClr val="000000"/>
                </a:solidFill>
                <a:latin typeface="Verdana"/>
              </a:rPr>
              <a:t> </a:t>
            </a:r>
            <a:r>
              <a:rPr lang="fr-FR" sz="1000" b="0" strike="noStrike" spc="-1">
                <a:solidFill>
                  <a:srgbClr val="000000"/>
                </a:solidFill>
                <a:latin typeface="Verdana"/>
              </a:rPr>
              <a:t>Bâtiment</a:t>
            </a:r>
            <a:r>
              <a:rPr lang="fr-FR" sz="1000" b="0" strike="noStrike" spc="-21">
                <a:solidFill>
                  <a:srgbClr val="000000"/>
                </a:solidFill>
                <a:latin typeface="Verdana"/>
              </a:rPr>
              <a:t> </a:t>
            </a:r>
            <a:r>
              <a:rPr lang="fr-FR" sz="1000" b="0" strike="noStrike" spc="-26">
                <a:solidFill>
                  <a:srgbClr val="000000"/>
                </a:solidFill>
                <a:latin typeface="Verdana"/>
              </a:rPr>
              <a:t>SN2 </a:t>
            </a:r>
            <a:r>
              <a:rPr lang="fr-FR" sz="1000" b="0" u="sng" strike="noStrike" spc="-12">
                <a:solidFill>
                  <a:srgbClr val="0000FF"/>
                </a:solidFill>
                <a:uFill>
                  <a:solidFill>
                    <a:srgbClr val="0462C1"/>
                  </a:solidFill>
                </a:uFill>
                <a:latin typeface="Verdana"/>
                <a:hlinkClick r:id="rId2"/>
              </a:rPr>
              <a:t>http://eep.univ-lille.fr/fr</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Directeur</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46">
                <a:solidFill>
                  <a:srgbClr val="000000"/>
                </a:solidFill>
                <a:latin typeface="Verdana"/>
              </a:rPr>
              <a:t> </a:t>
            </a:r>
            <a:r>
              <a:rPr lang="fr-FR" sz="1000" b="0" strike="noStrike" spc="-1">
                <a:solidFill>
                  <a:srgbClr val="000000"/>
                </a:solidFill>
                <a:latin typeface="Verdana"/>
              </a:rPr>
              <a:t>Xavier</a:t>
            </a:r>
            <a:r>
              <a:rPr lang="fr-FR" sz="1000" b="0" strike="noStrike" spc="-26">
                <a:solidFill>
                  <a:srgbClr val="000000"/>
                </a:solidFill>
                <a:latin typeface="Verdana"/>
              </a:rPr>
              <a:t> </a:t>
            </a:r>
            <a:r>
              <a:rPr lang="fr-FR" sz="1000" b="0" strike="noStrike" spc="-12">
                <a:solidFill>
                  <a:srgbClr val="000000"/>
                </a:solidFill>
                <a:latin typeface="Verdana"/>
              </a:rPr>
              <a:t>Vekemans</a:t>
            </a:r>
            <a:endParaRPr lang="fr-FR" sz="1000" b="0" strike="noStrike" spc="-1">
              <a:solidFill>
                <a:srgbClr val="000000"/>
              </a:solidFill>
              <a:latin typeface="Calibri"/>
            </a:endParaRPr>
          </a:p>
          <a:p>
            <a:pPr marL="12600">
              <a:lnSpc>
                <a:spcPct val="100000"/>
              </a:lnSpc>
              <a:buNone/>
            </a:pPr>
            <a:r>
              <a:rPr lang="fr-FR" sz="1000" b="0" strike="noStrike" spc="-12">
                <a:solidFill>
                  <a:srgbClr val="000000"/>
                </a:solidFill>
                <a:latin typeface="Verdana"/>
              </a:rPr>
              <a:t>Directeurs-</a:t>
            </a:r>
            <a:r>
              <a:rPr lang="fr-FR" sz="1000" b="0" strike="noStrike" spc="-1">
                <a:solidFill>
                  <a:srgbClr val="000000"/>
                </a:solidFill>
                <a:latin typeface="Verdana"/>
              </a:rPr>
              <a:t>adjoints</a:t>
            </a:r>
            <a:r>
              <a:rPr lang="fr-FR" sz="1000" b="0" strike="noStrike" spc="24">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Taniel</a:t>
            </a:r>
            <a:r>
              <a:rPr lang="fr-FR" sz="1000" b="0" strike="noStrike" spc="-26">
                <a:solidFill>
                  <a:srgbClr val="000000"/>
                </a:solidFill>
                <a:latin typeface="Verdana"/>
              </a:rPr>
              <a:t> </a:t>
            </a:r>
            <a:r>
              <a:rPr lang="fr-FR" sz="1000" b="0" strike="noStrike" spc="-1">
                <a:solidFill>
                  <a:srgbClr val="000000"/>
                </a:solidFill>
                <a:latin typeface="Verdana"/>
              </a:rPr>
              <a:t>Danelian</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7">
                <a:solidFill>
                  <a:srgbClr val="000000"/>
                </a:solidFill>
                <a:latin typeface="Verdana"/>
              </a:rPr>
              <a:t> </a:t>
            </a:r>
            <a:r>
              <a:rPr lang="fr-FR" sz="1000" b="0" strike="noStrike" spc="-1">
                <a:solidFill>
                  <a:srgbClr val="000000"/>
                </a:solidFill>
                <a:latin typeface="Verdana"/>
              </a:rPr>
              <a:t>Pascal</a:t>
            </a:r>
            <a:r>
              <a:rPr lang="fr-FR" sz="1000" b="0" strike="noStrike" spc="-15">
                <a:solidFill>
                  <a:srgbClr val="000000"/>
                </a:solidFill>
                <a:latin typeface="Verdana"/>
              </a:rPr>
              <a:t> </a:t>
            </a:r>
            <a:r>
              <a:rPr lang="fr-FR" sz="1000" b="0" strike="noStrike" spc="-12">
                <a:solidFill>
                  <a:srgbClr val="000000"/>
                </a:solidFill>
                <a:latin typeface="Verdana"/>
              </a:rPr>
              <a:t>Touzet</a:t>
            </a:r>
            <a:endParaRPr lang="fr-FR" sz="1000" b="0" strike="noStrike" spc="-1">
              <a:solidFill>
                <a:srgbClr val="000000"/>
              </a:solidFill>
              <a:latin typeface="Calibri"/>
            </a:endParaRPr>
          </a:p>
          <a:p>
            <a:pPr marL="12600">
              <a:lnSpc>
                <a:spcPct val="100000"/>
              </a:lnSpc>
              <a:spcBef>
                <a:spcPts val="40"/>
              </a:spcBef>
              <a:buNone/>
            </a:pPr>
            <a:endParaRPr lang="fr-FR" sz="15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L'UMR</a:t>
            </a:r>
            <a:r>
              <a:rPr lang="fr-FR" sz="1000" b="0" strike="noStrike" spc="-26">
                <a:solidFill>
                  <a:srgbClr val="000000"/>
                </a:solidFill>
                <a:latin typeface="Verdana"/>
              </a:rPr>
              <a:t> </a:t>
            </a:r>
            <a:r>
              <a:rPr lang="fr-FR" sz="1000" b="0" strike="noStrike" spc="-1">
                <a:solidFill>
                  <a:srgbClr val="000000"/>
                </a:solidFill>
                <a:latin typeface="Verdana"/>
              </a:rPr>
              <a:t>8198,</a:t>
            </a:r>
            <a:r>
              <a:rPr lang="fr-FR" sz="1000" b="0" strike="noStrike" spc="-21">
                <a:solidFill>
                  <a:srgbClr val="000000"/>
                </a:solidFill>
                <a:latin typeface="Verdana"/>
              </a:rPr>
              <a:t> </a:t>
            </a:r>
            <a:r>
              <a:rPr lang="fr-FR" sz="1000" b="0" strike="noStrike" spc="-1">
                <a:solidFill>
                  <a:srgbClr val="000000"/>
                </a:solidFill>
                <a:latin typeface="Verdana"/>
              </a:rPr>
              <a:t>unité</a:t>
            </a:r>
            <a:r>
              <a:rPr lang="fr-FR" sz="1000" b="0" strike="noStrike" spc="-15">
                <a:solidFill>
                  <a:srgbClr val="000000"/>
                </a:solidFill>
                <a:latin typeface="Verdana"/>
              </a:rPr>
              <a:t> </a:t>
            </a:r>
            <a:r>
              <a:rPr lang="fr-FR" sz="1000" b="0" strike="noStrike" spc="-1">
                <a:solidFill>
                  <a:srgbClr val="000000"/>
                </a:solidFill>
                <a:latin typeface="Verdana"/>
              </a:rPr>
              <a:t>Évolution,</a:t>
            </a:r>
            <a:r>
              <a:rPr lang="fr-FR" sz="1000" b="0" strike="noStrike" spc="-15">
                <a:solidFill>
                  <a:srgbClr val="000000"/>
                </a:solidFill>
                <a:latin typeface="Verdana"/>
              </a:rPr>
              <a:t> </a:t>
            </a:r>
            <a:r>
              <a:rPr lang="fr-FR" sz="1000" b="0" strike="noStrike" spc="-1">
                <a:solidFill>
                  <a:srgbClr val="000000"/>
                </a:solidFill>
                <a:latin typeface="Verdana"/>
              </a:rPr>
              <a:t>Écologie et</a:t>
            </a:r>
            <a:r>
              <a:rPr lang="fr-FR" sz="1000" b="0" strike="noStrike" spc="-12">
                <a:solidFill>
                  <a:srgbClr val="000000"/>
                </a:solidFill>
                <a:latin typeface="Verdana"/>
              </a:rPr>
              <a:t> </a:t>
            </a:r>
            <a:r>
              <a:rPr lang="fr-FR" sz="1000" b="0" strike="noStrike" spc="-1">
                <a:solidFill>
                  <a:srgbClr val="000000"/>
                </a:solidFill>
                <a:latin typeface="Verdana"/>
              </a:rPr>
              <a:t>Paléontologie</a:t>
            </a:r>
            <a:r>
              <a:rPr lang="fr-FR" sz="1000" b="0" strike="noStrike" spc="9">
                <a:solidFill>
                  <a:srgbClr val="000000"/>
                </a:solidFill>
                <a:latin typeface="Verdana"/>
              </a:rPr>
              <a:t> </a:t>
            </a:r>
            <a:r>
              <a:rPr lang="fr-FR" sz="1000" b="0" strike="noStrike" spc="-12">
                <a:solidFill>
                  <a:srgbClr val="000000"/>
                </a:solidFill>
                <a:latin typeface="Verdana"/>
              </a:rPr>
              <a:t>(Evo-</a:t>
            </a:r>
            <a:r>
              <a:rPr lang="fr-FR" sz="1000" b="0" strike="noStrike" spc="-21">
                <a:solidFill>
                  <a:srgbClr val="000000"/>
                </a:solidFill>
                <a:latin typeface="Verdana"/>
              </a:rPr>
              <a:t>Eco-</a:t>
            </a:r>
            <a:r>
              <a:rPr lang="fr-FR" sz="1000" b="0" strike="noStrike" spc="-1">
                <a:solidFill>
                  <a:srgbClr val="000000"/>
                </a:solidFill>
                <a:latin typeface="Verdana"/>
              </a:rPr>
              <a:t>Paléo)</a:t>
            </a:r>
            <a:r>
              <a:rPr lang="fr-FR" sz="1000" b="0" strike="noStrike" spc="12">
                <a:solidFill>
                  <a:srgbClr val="000000"/>
                </a:solidFill>
                <a:latin typeface="Verdana"/>
              </a:rPr>
              <a:t> </a:t>
            </a:r>
            <a:r>
              <a:rPr lang="fr-FR" sz="1000" b="0" strike="noStrike" spc="-1">
                <a:solidFill>
                  <a:srgbClr val="000000"/>
                </a:solidFill>
                <a:latin typeface="Verdana"/>
              </a:rPr>
              <a:t>est une</a:t>
            </a:r>
            <a:r>
              <a:rPr lang="fr-FR" sz="1000" b="0" strike="noStrike" spc="-26">
                <a:solidFill>
                  <a:srgbClr val="000000"/>
                </a:solidFill>
                <a:latin typeface="Verdana"/>
              </a:rPr>
              <a:t> </a:t>
            </a:r>
            <a:r>
              <a:rPr lang="fr-FR" sz="1000" b="0" strike="noStrike" spc="-1">
                <a:solidFill>
                  <a:srgbClr val="000000"/>
                </a:solidFill>
                <a:latin typeface="Verdana"/>
              </a:rPr>
              <a:t>unité</a:t>
            </a:r>
            <a:r>
              <a:rPr lang="fr-FR" sz="1000" b="0" strike="noStrike" spc="-26">
                <a:solidFill>
                  <a:srgbClr val="000000"/>
                </a:solidFill>
                <a:latin typeface="Verdana"/>
              </a:rPr>
              <a:t> </a:t>
            </a:r>
            <a:r>
              <a:rPr lang="fr-FR" sz="1000" b="0" strike="noStrike" spc="-1">
                <a:solidFill>
                  <a:srgbClr val="000000"/>
                </a:solidFill>
                <a:latin typeface="Verdana"/>
              </a:rPr>
              <a:t>mixte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
                <a:solidFill>
                  <a:srgbClr val="000000"/>
                </a:solidFill>
                <a:latin typeface="Verdana"/>
              </a:rPr>
              <a:t>recherche</a:t>
            </a:r>
            <a:r>
              <a:rPr lang="fr-FR" sz="1000" b="0" strike="noStrike" spc="18">
                <a:solidFill>
                  <a:srgbClr val="000000"/>
                </a:solidFill>
                <a:latin typeface="Verdana"/>
              </a:rPr>
              <a:t> </a:t>
            </a:r>
            <a:r>
              <a:rPr lang="fr-FR" sz="1000" b="0" strike="noStrike" spc="-21">
                <a:solidFill>
                  <a:srgbClr val="000000"/>
                </a:solidFill>
                <a:latin typeface="Verdana"/>
              </a:rPr>
              <a:t>dont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établissements</a:t>
            </a:r>
            <a:r>
              <a:rPr lang="fr-FR" sz="1000" b="0" strike="noStrike" spc="4">
                <a:solidFill>
                  <a:srgbClr val="000000"/>
                </a:solidFill>
                <a:latin typeface="Verdana"/>
              </a:rPr>
              <a:t> </a:t>
            </a:r>
            <a:r>
              <a:rPr lang="fr-FR" sz="1000" b="0" strike="noStrike" spc="-1">
                <a:solidFill>
                  <a:srgbClr val="000000"/>
                </a:solidFill>
                <a:latin typeface="Verdana"/>
              </a:rPr>
              <a:t>tutelles</a:t>
            </a:r>
            <a:r>
              <a:rPr lang="fr-FR" sz="1000" b="0" strike="noStrike" spc="-15">
                <a:solidFill>
                  <a:srgbClr val="000000"/>
                </a:solidFill>
                <a:latin typeface="Verdana"/>
              </a:rPr>
              <a:t> </a:t>
            </a:r>
            <a:r>
              <a:rPr lang="fr-FR" sz="1000" b="0" strike="noStrike" spc="-1">
                <a:solidFill>
                  <a:srgbClr val="000000"/>
                </a:solidFill>
                <a:latin typeface="Verdana"/>
              </a:rPr>
              <a:t>sont</a:t>
            </a:r>
            <a:r>
              <a:rPr lang="fr-FR" sz="1000" b="0" strike="noStrike" spc="-12">
                <a:solidFill>
                  <a:srgbClr val="000000"/>
                </a:solidFill>
                <a:latin typeface="Verdana"/>
              </a:rPr>
              <a:t> </a:t>
            </a:r>
            <a:r>
              <a:rPr lang="fr-FR" sz="1000" b="0" strike="noStrike" spc="-1">
                <a:solidFill>
                  <a:srgbClr val="000000"/>
                </a:solidFill>
                <a:latin typeface="Verdana"/>
              </a:rPr>
              <a:t>le</a:t>
            </a:r>
            <a:r>
              <a:rPr lang="fr-FR" sz="1000" b="0" strike="noStrike" spc="-21">
                <a:solidFill>
                  <a:srgbClr val="000000"/>
                </a:solidFill>
                <a:latin typeface="Verdana"/>
              </a:rPr>
              <a:t> </a:t>
            </a:r>
            <a:r>
              <a:rPr lang="fr-FR" sz="1000" b="0" strike="noStrike" spc="-1">
                <a:solidFill>
                  <a:srgbClr val="000000"/>
                </a:solidFill>
                <a:latin typeface="Verdana"/>
              </a:rPr>
              <a:t>CNRS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l'Université</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Lille,</a:t>
            </a:r>
            <a:r>
              <a:rPr lang="fr-FR" sz="1000" b="0" strike="noStrike" spc="-35">
                <a:solidFill>
                  <a:srgbClr val="000000"/>
                </a:solidFill>
                <a:latin typeface="Verdana"/>
              </a:rPr>
              <a:t> </a:t>
            </a:r>
            <a:r>
              <a:rPr lang="fr-FR" sz="1000" b="0" strike="noStrike" spc="-1">
                <a:solidFill>
                  <a:srgbClr val="000000"/>
                </a:solidFill>
                <a:latin typeface="Verdana"/>
              </a:rPr>
              <a:t>Sciences</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Technologies. Elle</a:t>
            </a:r>
            <a:r>
              <a:rPr lang="fr-FR" sz="1000" b="0" strike="noStrike" spc="-35">
                <a:solidFill>
                  <a:srgbClr val="000000"/>
                </a:solidFill>
                <a:latin typeface="Verdana"/>
              </a:rPr>
              <a:t> </a:t>
            </a:r>
            <a:r>
              <a:rPr lang="fr-FR" sz="1000" b="0" strike="noStrike" spc="-1">
                <a:solidFill>
                  <a:srgbClr val="000000"/>
                </a:solidFill>
                <a:latin typeface="Verdana"/>
              </a:rPr>
              <a:t>a</a:t>
            </a:r>
            <a:r>
              <a:rPr lang="fr-FR" sz="1000" b="0" strike="noStrike" spc="-35">
                <a:solidFill>
                  <a:srgbClr val="000000"/>
                </a:solidFill>
                <a:latin typeface="Verdana"/>
              </a:rPr>
              <a:t> </a:t>
            </a:r>
            <a:r>
              <a:rPr lang="fr-FR" sz="1000" b="0" strike="noStrike" spc="-1">
                <a:solidFill>
                  <a:srgbClr val="000000"/>
                </a:solidFill>
                <a:latin typeface="Verdana"/>
              </a:rPr>
              <a:t>été</a:t>
            </a:r>
            <a:r>
              <a:rPr lang="fr-FR" sz="1000" b="0" strike="noStrike" spc="-7">
                <a:solidFill>
                  <a:srgbClr val="000000"/>
                </a:solidFill>
                <a:latin typeface="Verdana"/>
              </a:rPr>
              <a:t> </a:t>
            </a:r>
            <a:r>
              <a:rPr lang="fr-FR" sz="1000" b="0" strike="noStrike" spc="-1">
                <a:solidFill>
                  <a:srgbClr val="000000"/>
                </a:solidFill>
                <a:latin typeface="Verdana"/>
              </a:rPr>
              <a:t>créée</a:t>
            </a:r>
            <a:r>
              <a:rPr lang="fr-FR" sz="1000" b="0" strike="noStrike" spc="4">
                <a:solidFill>
                  <a:srgbClr val="000000"/>
                </a:solidFill>
                <a:latin typeface="Verdana"/>
              </a:rPr>
              <a:t> </a:t>
            </a:r>
            <a:r>
              <a:rPr lang="fr-FR" sz="1000" b="0" strike="noStrike" spc="-26">
                <a:solidFill>
                  <a:srgbClr val="000000"/>
                </a:solidFill>
                <a:latin typeface="Verdana"/>
              </a:rPr>
              <a:t>en </a:t>
            </a:r>
            <a:r>
              <a:rPr lang="fr-FR" sz="1000" b="0" strike="noStrike" spc="-1">
                <a:solidFill>
                  <a:srgbClr val="000000"/>
                </a:solidFill>
                <a:latin typeface="Verdana"/>
              </a:rPr>
              <a:t>janvier</a:t>
            </a:r>
            <a:r>
              <a:rPr lang="fr-FR" sz="1000" b="0" strike="noStrike" spc="-41">
                <a:solidFill>
                  <a:srgbClr val="000000"/>
                </a:solidFill>
                <a:latin typeface="Verdana"/>
              </a:rPr>
              <a:t> </a:t>
            </a:r>
            <a:r>
              <a:rPr lang="fr-FR" sz="1000" b="0" strike="noStrike" spc="-1">
                <a:solidFill>
                  <a:srgbClr val="000000"/>
                </a:solidFill>
                <a:latin typeface="Verdana"/>
              </a:rPr>
              <a:t>2015</a:t>
            </a:r>
            <a:r>
              <a:rPr lang="fr-FR" sz="1000" b="0" strike="noStrike" spc="-35">
                <a:solidFill>
                  <a:srgbClr val="000000"/>
                </a:solidFill>
                <a:latin typeface="Verdana"/>
              </a:rPr>
              <a:t> </a:t>
            </a:r>
            <a:r>
              <a:rPr lang="fr-FR" sz="1000" b="0" strike="noStrike" spc="-1">
                <a:solidFill>
                  <a:srgbClr val="000000"/>
                </a:solidFill>
                <a:latin typeface="Verdana"/>
              </a:rPr>
              <a:t>suite</a:t>
            </a:r>
            <a:r>
              <a:rPr lang="fr-FR" sz="1000" b="0" strike="noStrike" spc="-32">
                <a:solidFill>
                  <a:srgbClr val="000000"/>
                </a:solidFill>
                <a:latin typeface="Verdana"/>
              </a:rPr>
              <a:t> </a:t>
            </a:r>
            <a:r>
              <a:rPr lang="fr-FR" sz="1000" b="0" strike="noStrike" spc="-1">
                <a:solidFill>
                  <a:srgbClr val="000000"/>
                </a:solidFill>
                <a:latin typeface="Verdana"/>
              </a:rPr>
              <a:t>au</a:t>
            </a:r>
            <a:r>
              <a:rPr lang="fr-FR" sz="1000" b="0" strike="noStrike" spc="-32">
                <a:solidFill>
                  <a:srgbClr val="000000"/>
                </a:solidFill>
                <a:latin typeface="Verdana"/>
              </a:rPr>
              <a:t> </a:t>
            </a:r>
            <a:r>
              <a:rPr lang="fr-FR" sz="1000" b="0" strike="noStrike" spc="-1">
                <a:solidFill>
                  <a:srgbClr val="000000"/>
                </a:solidFill>
                <a:latin typeface="Verdana"/>
              </a:rPr>
              <a:t>regroupement</a:t>
            </a:r>
            <a:r>
              <a:rPr lang="fr-FR" sz="1000" b="0" strike="noStrike" spc="9">
                <a:solidFill>
                  <a:srgbClr val="000000"/>
                </a:solidFill>
                <a:latin typeface="Verdana"/>
              </a:rPr>
              <a:t> </a:t>
            </a:r>
            <a:r>
              <a:rPr lang="fr-FR" sz="1000" b="0" strike="noStrike" spc="-1">
                <a:solidFill>
                  <a:srgbClr val="000000"/>
                </a:solidFill>
                <a:latin typeface="Verdana"/>
              </a:rPr>
              <a:t>du</a:t>
            </a:r>
            <a:r>
              <a:rPr lang="fr-FR" sz="1000" b="0" strike="noStrike" spc="-35">
                <a:solidFill>
                  <a:srgbClr val="000000"/>
                </a:solidFill>
                <a:latin typeface="Verdana"/>
              </a:rPr>
              <a:t> </a:t>
            </a:r>
            <a:r>
              <a:rPr lang="fr-FR" sz="1000" b="0" strike="noStrike" spc="-1">
                <a:solidFill>
                  <a:srgbClr val="000000"/>
                </a:solidFill>
                <a:latin typeface="Verdana"/>
              </a:rPr>
              <a:t>laboratoire</a:t>
            </a:r>
            <a:r>
              <a:rPr lang="fr-FR" sz="1000" b="0" strike="noStrike" spc="-15">
                <a:solidFill>
                  <a:srgbClr val="000000"/>
                </a:solidFill>
                <a:latin typeface="Verdana"/>
              </a:rPr>
              <a:t> </a:t>
            </a:r>
            <a:r>
              <a:rPr lang="fr-FR" sz="1000" b="0" strike="noStrike" spc="-1">
                <a:solidFill>
                  <a:srgbClr val="000000"/>
                </a:solidFill>
                <a:latin typeface="Verdana"/>
              </a:rPr>
              <a:t>Génétique</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Évolution</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
                <a:solidFill>
                  <a:srgbClr val="000000"/>
                </a:solidFill>
                <a:latin typeface="Verdana"/>
              </a:rPr>
              <a:t>Populations</a:t>
            </a:r>
            <a:r>
              <a:rPr lang="fr-FR" sz="1000" b="0" strike="noStrike" spc="-21">
                <a:solidFill>
                  <a:srgbClr val="000000"/>
                </a:solidFill>
                <a:latin typeface="Verdana"/>
              </a:rPr>
              <a:t> </a:t>
            </a:r>
            <a:r>
              <a:rPr lang="fr-FR" sz="1000" b="0" strike="noStrike" spc="-1">
                <a:solidFill>
                  <a:srgbClr val="000000"/>
                </a:solidFill>
                <a:latin typeface="Verdana"/>
              </a:rPr>
              <a:t>Végétales</a:t>
            </a:r>
            <a:r>
              <a:rPr lang="fr-FR" sz="1000" b="0" strike="noStrike" spc="-15">
                <a:solidFill>
                  <a:srgbClr val="000000"/>
                </a:solidFill>
                <a:latin typeface="Verdana"/>
              </a:rPr>
              <a:t> </a:t>
            </a:r>
            <a:r>
              <a:rPr lang="fr-FR" sz="1000" b="0" strike="noStrike" spc="-1">
                <a:solidFill>
                  <a:srgbClr val="000000"/>
                </a:solidFill>
                <a:latin typeface="Verdana"/>
              </a:rPr>
              <a:t>(GEPV)</a:t>
            </a:r>
            <a:r>
              <a:rPr lang="fr-FR" sz="1000" b="0" strike="noStrike" spc="-21">
                <a:solidFill>
                  <a:srgbClr val="000000"/>
                </a:solidFill>
                <a:latin typeface="Verdana"/>
              </a:rPr>
              <a:t> </a:t>
            </a:r>
            <a:r>
              <a:rPr lang="fr-FR" sz="1000" b="0" strike="noStrike" spc="-26">
                <a:solidFill>
                  <a:srgbClr val="000000"/>
                </a:solidFill>
                <a:latin typeface="Verdana"/>
              </a:rPr>
              <a:t>et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l'équipe</a:t>
            </a:r>
            <a:r>
              <a:rPr lang="fr-FR" sz="1000" b="0" strike="noStrike" spc="-46">
                <a:solidFill>
                  <a:srgbClr val="000000"/>
                </a:solidFill>
                <a:latin typeface="Verdana"/>
              </a:rPr>
              <a:t> </a:t>
            </a:r>
            <a:r>
              <a:rPr lang="fr-FR" sz="1000" b="0" strike="noStrike" spc="-1">
                <a:solidFill>
                  <a:srgbClr val="000000"/>
                </a:solidFill>
                <a:latin typeface="Verdana"/>
              </a:rPr>
              <a:t>"Paléoécologie</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Environnements</a:t>
            </a:r>
            <a:r>
              <a:rPr lang="fr-FR" sz="1000" b="0" strike="noStrike" spc="9">
                <a:solidFill>
                  <a:srgbClr val="000000"/>
                </a:solidFill>
                <a:latin typeface="Verdana"/>
              </a:rPr>
              <a:t> </a:t>
            </a:r>
            <a:r>
              <a:rPr lang="fr-FR" sz="1000" b="0" strike="noStrike" spc="-1">
                <a:solidFill>
                  <a:srgbClr val="000000"/>
                </a:solidFill>
                <a:latin typeface="Verdana"/>
              </a:rPr>
              <a:t>Sédimentaires"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l'unité</a:t>
            </a:r>
            <a:r>
              <a:rPr lang="fr-FR" sz="1000" b="0" strike="noStrike" spc="-55">
                <a:solidFill>
                  <a:srgbClr val="000000"/>
                </a:solidFill>
                <a:latin typeface="Verdana"/>
              </a:rPr>
              <a:t> </a:t>
            </a:r>
            <a:r>
              <a:rPr lang="fr-FR" sz="1000" b="0" strike="noStrike" spc="-12">
                <a:solidFill>
                  <a:srgbClr val="000000"/>
                </a:solidFill>
                <a:latin typeface="Verdana"/>
              </a:rPr>
              <a:t>Géosystèmes.</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L'objectif</a:t>
            </a:r>
            <a:r>
              <a:rPr lang="fr-FR" sz="1000" b="0" strike="noStrike" spc="-7">
                <a:solidFill>
                  <a:srgbClr val="000000"/>
                </a:solidFill>
                <a:latin typeface="Verdana"/>
              </a:rPr>
              <a:t> </a:t>
            </a:r>
            <a:r>
              <a:rPr lang="fr-FR" sz="1000" b="0" strike="noStrike" spc="-1">
                <a:solidFill>
                  <a:srgbClr val="000000"/>
                </a:solidFill>
                <a:latin typeface="Verdana"/>
              </a:rPr>
              <a:t>scientifique</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l'unité</a:t>
            </a:r>
            <a:r>
              <a:rPr lang="fr-FR" sz="1000" b="0" strike="noStrike" spc="-52">
                <a:solidFill>
                  <a:srgbClr val="000000"/>
                </a:solidFill>
                <a:latin typeface="Verdana"/>
              </a:rPr>
              <a:t> </a:t>
            </a:r>
            <a:r>
              <a:rPr lang="fr-FR" sz="1000" b="0" strike="noStrike" spc="-12">
                <a:solidFill>
                  <a:srgbClr val="000000"/>
                </a:solidFill>
                <a:latin typeface="Verdana"/>
              </a:rPr>
              <a:t>Evo-</a:t>
            </a:r>
            <a:r>
              <a:rPr lang="fr-FR" sz="1000" b="0" strike="noStrike" spc="-21">
                <a:solidFill>
                  <a:srgbClr val="000000"/>
                </a:solidFill>
                <a:latin typeface="Verdana"/>
              </a:rPr>
              <a:t>Eco-</a:t>
            </a:r>
            <a:r>
              <a:rPr lang="fr-FR" sz="1000" b="0" strike="noStrike" spc="-1">
                <a:solidFill>
                  <a:srgbClr val="000000"/>
                </a:solidFill>
                <a:latin typeface="Verdana"/>
              </a:rPr>
              <a:t>Paléo</a:t>
            </a:r>
            <a:r>
              <a:rPr lang="fr-FR" sz="1000" b="0" strike="noStrike" spc="29">
                <a:solidFill>
                  <a:srgbClr val="000000"/>
                </a:solidFill>
                <a:latin typeface="Verdana"/>
              </a:rPr>
              <a:t> </a:t>
            </a:r>
            <a:r>
              <a:rPr lang="fr-FR" sz="1000" b="0" strike="noStrike" spc="-1">
                <a:solidFill>
                  <a:srgbClr val="000000"/>
                </a:solidFill>
                <a:latin typeface="Verdana"/>
              </a:rPr>
              <a:t>est</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contribuer</a:t>
            </a:r>
            <a:r>
              <a:rPr lang="fr-FR" sz="1000" b="0" strike="noStrike" spc="-7">
                <a:solidFill>
                  <a:srgbClr val="000000"/>
                </a:solidFill>
                <a:latin typeface="Verdana"/>
              </a:rPr>
              <a:t> </a:t>
            </a:r>
            <a:r>
              <a:rPr lang="fr-FR" sz="1000" b="0" strike="noStrike" spc="-1">
                <a:solidFill>
                  <a:srgbClr val="000000"/>
                </a:solidFill>
                <a:latin typeface="Verdana"/>
              </a:rPr>
              <a:t>au</a:t>
            </a:r>
            <a:r>
              <a:rPr lang="fr-FR" sz="1000" b="0" strike="noStrike" spc="-21">
                <a:solidFill>
                  <a:srgbClr val="000000"/>
                </a:solidFill>
                <a:latin typeface="Verdana"/>
              </a:rPr>
              <a:t> </a:t>
            </a:r>
            <a:r>
              <a:rPr lang="fr-FR" sz="1000" b="0" strike="noStrike" spc="-1">
                <a:solidFill>
                  <a:srgbClr val="000000"/>
                </a:solidFill>
                <a:latin typeface="Verdana"/>
              </a:rPr>
              <a:t>développement</a:t>
            </a:r>
            <a:r>
              <a:rPr lang="fr-FR" sz="1000" b="0" strike="noStrike" spc="29">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2">
                <a:solidFill>
                  <a:srgbClr val="000000"/>
                </a:solidFill>
                <a:latin typeface="Verdana"/>
              </a:rPr>
              <a:t>connaissances</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sur</a:t>
            </a:r>
            <a:r>
              <a:rPr lang="fr-FR" sz="1000" b="0" strike="noStrike" spc="-35">
                <a:solidFill>
                  <a:srgbClr val="000000"/>
                </a:solidFill>
                <a:latin typeface="Verdana"/>
              </a:rPr>
              <a:t> </a:t>
            </a:r>
            <a:r>
              <a:rPr lang="fr-FR" sz="1000" b="0" strike="noStrike" spc="-1">
                <a:solidFill>
                  <a:srgbClr val="000000"/>
                </a:solidFill>
                <a:latin typeface="Verdana"/>
              </a:rPr>
              <a:t>l'origine</a:t>
            </a:r>
            <a:r>
              <a:rPr lang="fr-FR" sz="1000" b="0" strike="noStrike" spc="-41">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l'évolution</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la</a:t>
            </a:r>
            <a:r>
              <a:rPr lang="fr-FR" sz="1000" b="0" strike="noStrike" spc="-46">
                <a:solidFill>
                  <a:srgbClr val="000000"/>
                </a:solidFill>
                <a:latin typeface="Verdana"/>
              </a:rPr>
              <a:t> </a:t>
            </a:r>
            <a:r>
              <a:rPr lang="fr-FR" sz="1000" b="0" strike="noStrike" spc="-1">
                <a:solidFill>
                  <a:srgbClr val="000000"/>
                </a:solidFill>
                <a:latin typeface="Verdana"/>
              </a:rPr>
              <a:t>biodiversité</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2">
                <a:solidFill>
                  <a:srgbClr val="000000"/>
                </a:solidFill>
                <a:latin typeface="Verdana"/>
              </a:rPr>
              <a:t>paléo-</a:t>
            </a:r>
            <a:r>
              <a:rPr lang="fr-FR" sz="1000" b="0" strike="noStrike" spc="-1">
                <a:solidFill>
                  <a:srgbClr val="000000"/>
                </a:solidFill>
                <a:latin typeface="Verdana"/>
              </a:rPr>
              <a:t>biodiversité,</a:t>
            </a:r>
            <a:r>
              <a:rPr lang="fr-FR" sz="1000" b="0" strike="noStrike" spc="-12">
                <a:solidFill>
                  <a:srgbClr val="000000"/>
                </a:solidFill>
                <a:latin typeface="Verdana"/>
              </a:rPr>
              <a:t> </a:t>
            </a:r>
            <a:r>
              <a:rPr lang="fr-FR" sz="1000" b="0" strike="noStrike" spc="-1">
                <a:solidFill>
                  <a:srgbClr val="000000"/>
                </a:solidFill>
                <a:latin typeface="Verdana"/>
              </a:rPr>
              <a:t>notamment</a:t>
            </a:r>
            <a:r>
              <a:rPr lang="fr-FR" sz="1000" b="0" strike="noStrike" spc="-7">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1">
                <a:solidFill>
                  <a:srgbClr val="000000"/>
                </a:solidFill>
                <a:latin typeface="Verdana"/>
              </a:rPr>
              <a:t>relation</a:t>
            </a:r>
            <a:r>
              <a:rPr lang="fr-FR" sz="1000" b="0" strike="noStrike" spc="-32">
                <a:solidFill>
                  <a:srgbClr val="000000"/>
                </a:solidFill>
                <a:latin typeface="Verdana"/>
              </a:rPr>
              <a:t> </a:t>
            </a:r>
            <a:r>
              <a:rPr lang="fr-FR" sz="1000" b="0" strike="noStrike" spc="-1">
                <a:solidFill>
                  <a:srgbClr val="000000"/>
                </a:solidFill>
                <a:latin typeface="Verdana"/>
              </a:rPr>
              <a:t>avec</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12">
                <a:solidFill>
                  <a:srgbClr val="000000"/>
                </a:solidFill>
                <a:latin typeface="Verdana"/>
              </a:rPr>
              <a:t> changements </a:t>
            </a:r>
            <a:r>
              <a:rPr lang="fr-FR" sz="1000" b="0" strike="noStrike" spc="-1">
                <a:solidFill>
                  <a:srgbClr val="000000"/>
                </a:solidFill>
                <a:latin typeface="Verdana"/>
              </a:rPr>
              <a:t>environnementaux</a:t>
            </a:r>
            <a:r>
              <a:rPr lang="fr-FR" sz="1000" b="0" strike="noStrike" spc="-7">
                <a:solidFill>
                  <a:srgbClr val="000000"/>
                </a:solidFill>
                <a:latin typeface="Verdana"/>
              </a:rPr>
              <a:t> </a:t>
            </a:r>
            <a:r>
              <a:rPr lang="fr-FR" sz="1000" b="0" strike="noStrike" spc="-1">
                <a:solidFill>
                  <a:srgbClr val="000000"/>
                </a:solidFill>
                <a:latin typeface="Verdana"/>
              </a:rPr>
              <a:t>à</a:t>
            </a:r>
            <a:r>
              <a:rPr lang="fr-FR" sz="1000" b="0" strike="noStrike" spc="-46">
                <a:solidFill>
                  <a:srgbClr val="000000"/>
                </a:solidFill>
                <a:latin typeface="Verdana"/>
              </a:rPr>
              <a:t> </a:t>
            </a:r>
            <a:r>
              <a:rPr lang="fr-FR" sz="1000" b="0" strike="noStrike" spc="-1">
                <a:solidFill>
                  <a:srgbClr val="000000"/>
                </a:solidFill>
                <a:latin typeface="Verdana"/>
              </a:rPr>
              <a:t>diverses</a:t>
            </a:r>
            <a:r>
              <a:rPr lang="fr-FR" sz="1000" b="0" strike="noStrike" spc="-26">
                <a:solidFill>
                  <a:srgbClr val="000000"/>
                </a:solidFill>
                <a:latin typeface="Verdana"/>
              </a:rPr>
              <a:t> </a:t>
            </a:r>
            <a:r>
              <a:rPr lang="fr-FR" sz="1000" b="0" strike="noStrike" spc="-1">
                <a:solidFill>
                  <a:srgbClr val="000000"/>
                </a:solidFill>
                <a:latin typeface="Verdana"/>
              </a:rPr>
              <a:t>échelles</a:t>
            </a:r>
            <a:r>
              <a:rPr lang="fr-FR" sz="1000" b="0" strike="noStrike" spc="-26">
                <a:solidFill>
                  <a:srgbClr val="000000"/>
                </a:solidFill>
                <a:latin typeface="Verdana"/>
              </a:rPr>
              <a:t> </a:t>
            </a:r>
            <a:r>
              <a:rPr lang="fr-FR" sz="1000" b="0" strike="noStrike" spc="-1">
                <a:solidFill>
                  <a:srgbClr val="000000"/>
                </a:solidFill>
                <a:latin typeface="Verdana"/>
              </a:rPr>
              <a:t>temporelles.</a:t>
            </a:r>
            <a:r>
              <a:rPr lang="fr-FR" sz="1000" b="0" strike="noStrike" spc="-12">
                <a:solidFill>
                  <a:srgbClr val="000000"/>
                </a:solidFill>
                <a:latin typeface="Verdana"/>
              </a:rPr>
              <a:t> </a:t>
            </a:r>
            <a:r>
              <a:rPr lang="fr-FR" sz="1000" b="0" strike="noStrike" spc="-1">
                <a:solidFill>
                  <a:srgbClr val="000000"/>
                </a:solidFill>
                <a:latin typeface="Verdana"/>
              </a:rPr>
              <a:t>L'unité</a:t>
            </a:r>
            <a:r>
              <a:rPr lang="fr-FR" sz="1000" b="0" strike="noStrike" spc="-46">
                <a:solidFill>
                  <a:srgbClr val="000000"/>
                </a:solidFill>
                <a:latin typeface="Verdana"/>
              </a:rPr>
              <a:t> </a:t>
            </a:r>
            <a:r>
              <a:rPr lang="fr-FR" sz="1000" b="0" strike="noStrike" spc="-1">
                <a:solidFill>
                  <a:srgbClr val="000000"/>
                </a:solidFill>
                <a:latin typeface="Verdana"/>
              </a:rPr>
              <a:t>rassemble</a:t>
            </a:r>
            <a:r>
              <a:rPr lang="fr-FR" sz="1000" b="0" strike="noStrike" spc="-26">
                <a:solidFill>
                  <a:srgbClr val="000000"/>
                </a:solidFill>
                <a:latin typeface="Verdana"/>
              </a:rPr>
              <a:t> </a:t>
            </a:r>
            <a:r>
              <a:rPr lang="fr-FR" sz="1000" b="0" strike="noStrike" spc="-1">
                <a:solidFill>
                  <a:srgbClr val="000000"/>
                </a:solidFill>
                <a:latin typeface="Verdana"/>
              </a:rPr>
              <a:t>des</a:t>
            </a:r>
            <a:r>
              <a:rPr lang="fr-FR" sz="1000" b="0" strike="noStrike" spc="-32">
                <a:solidFill>
                  <a:srgbClr val="000000"/>
                </a:solidFill>
                <a:latin typeface="Verdana"/>
              </a:rPr>
              <a:t> </a:t>
            </a:r>
            <a:r>
              <a:rPr lang="fr-FR" sz="1000" b="0" strike="noStrike" spc="-1">
                <a:solidFill>
                  <a:srgbClr val="000000"/>
                </a:solidFill>
                <a:latin typeface="Verdana"/>
              </a:rPr>
              <a:t>compétences</a:t>
            </a:r>
            <a:r>
              <a:rPr lang="fr-FR" sz="1000" b="0" strike="noStrike" spc="4">
                <a:solidFill>
                  <a:srgbClr val="000000"/>
                </a:solidFill>
                <a:latin typeface="Verdana"/>
              </a:rPr>
              <a:t> </a:t>
            </a:r>
            <a:r>
              <a:rPr lang="fr-FR" sz="1000" b="0" strike="noStrike" spc="-1">
                <a:solidFill>
                  <a:srgbClr val="000000"/>
                </a:solidFill>
                <a:latin typeface="Verdana"/>
              </a:rPr>
              <a:t>en génétique</a:t>
            </a:r>
            <a:r>
              <a:rPr lang="fr-FR" sz="1000" b="0" strike="noStrike" spc="-21">
                <a:solidFill>
                  <a:srgbClr val="000000"/>
                </a:solidFill>
                <a:latin typeface="Verdana"/>
              </a:rPr>
              <a:t> </a:t>
            </a:r>
            <a:r>
              <a:rPr lang="fr-FR" sz="1000" b="0" strike="noStrike" spc="-26">
                <a:solidFill>
                  <a:srgbClr val="000000"/>
                </a:solidFill>
                <a:latin typeface="Verdana"/>
              </a:rPr>
              <a:t>et </a:t>
            </a:r>
            <a:r>
              <a:rPr lang="fr-FR" sz="1000" b="0" strike="noStrike" spc="-1">
                <a:solidFill>
                  <a:srgbClr val="000000"/>
                </a:solidFill>
                <a:latin typeface="Verdana"/>
              </a:rPr>
              <a:t>génomique</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populations,</a:t>
            </a:r>
            <a:r>
              <a:rPr lang="fr-FR" sz="1000" b="0" strike="noStrike" spc="-21">
                <a:solidFill>
                  <a:srgbClr val="000000"/>
                </a:solidFill>
                <a:latin typeface="Verdana"/>
              </a:rPr>
              <a:t> </a:t>
            </a:r>
            <a:r>
              <a:rPr lang="fr-FR" sz="1000" b="0" strike="noStrike" spc="-1">
                <a:solidFill>
                  <a:srgbClr val="000000"/>
                </a:solidFill>
                <a:latin typeface="Verdana"/>
              </a:rPr>
              <a:t>en écologie</a:t>
            </a:r>
            <a:r>
              <a:rPr lang="fr-FR" sz="1000" b="0" strike="noStrike" spc="-7">
                <a:solidFill>
                  <a:srgbClr val="000000"/>
                </a:solidFill>
                <a:latin typeface="Verdana"/>
              </a:rPr>
              <a:t> </a:t>
            </a:r>
            <a:r>
              <a:rPr lang="fr-FR" sz="1000" b="0" strike="noStrike" spc="-1">
                <a:solidFill>
                  <a:srgbClr val="000000"/>
                </a:solidFill>
                <a:latin typeface="Verdana"/>
              </a:rPr>
              <a:t>évolutive,</a:t>
            </a:r>
            <a:r>
              <a:rPr lang="fr-FR" sz="1000" b="0" strike="noStrike" spc="-26">
                <a:solidFill>
                  <a:srgbClr val="000000"/>
                </a:solidFill>
                <a:latin typeface="Verdana"/>
              </a:rPr>
              <a:t> </a:t>
            </a:r>
            <a:r>
              <a:rPr lang="fr-FR" sz="1000" b="0" strike="noStrike" spc="-1">
                <a:solidFill>
                  <a:srgbClr val="000000"/>
                </a:solidFill>
                <a:latin typeface="Verdana"/>
              </a:rPr>
              <a:t>en</a:t>
            </a:r>
            <a:r>
              <a:rPr lang="fr-FR" sz="1000" b="0" strike="noStrike" spc="4">
                <a:solidFill>
                  <a:srgbClr val="000000"/>
                </a:solidFill>
                <a:latin typeface="Verdana"/>
              </a:rPr>
              <a:t> </a:t>
            </a:r>
            <a:r>
              <a:rPr lang="fr-FR" sz="1000" b="0" strike="noStrike" spc="-1">
                <a:solidFill>
                  <a:srgbClr val="000000"/>
                </a:solidFill>
                <a:latin typeface="Verdana"/>
              </a:rPr>
              <a:t>paléontologie,</a:t>
            </a:r>
            <a:r>
              <a:rPr lang="fr-FR" sz="1000" b="0" strike="noStrike" spc="-12">
                <a:solidFill>
                  <a:srgbClr val="000000"/>
                </a:solidFill>
                <a:latin typeface="Verdana"/>
              </a:rPr>
              <a:t> </a:t>
            </a:r>
            <a:r>
              <a:rPr lang="fr-FR" sz="1000" b="0" strike="noStrike" spc="-1">
                <a:solidFill>
                  <a:srgbClr val="000000"/>
                </a:solidFill>
                <a:latin typeface="Verdana"/>
              </a:rPr>
              <a:t>en</a:t>
            </a:r>
            <a:r>
              <a:rPr lang="fr-FR" sz="1000" b="0" strike="noStrike" spc="-12">
                <a:solidFill>
                  <a:srgbClr val="000000"/>
                </a:solidFill>
                <a:latin typeface="Verdana"/>
              </a:rPr>
              <a:t> paléo-</a:t>
            </a:r>
            <a:r>
              <a:rPr lang="fr-FR" sz="1000" b="0" strike="noStrike" spc="-1">
                <a:solidFill>
                  <a:srgbClr val="000000"/>
                </a:solidFill>
                <a:latin typeface="Verdana"/>
              </a:rPr>
              <a:t>écologie et</a:t>
            </a:r>
            <a:r>
              <a:rPr lang="fr-FR" sz="1000" b="0" strike="noStrike" spc="-12">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21">
                <a:solidFill>
                  <a:srgbClr val="000000"/>
                </a:solidFill>
                <a:latin typeface="Verdana"/>
              </a:rPr>
              <a:t>éco-</a:t>
            </a:r>
            <a:r>
              <a:rPr lang="fr-FR" sz="1000" b="0" strike="noStrike" spc="-12">
                <a:solidFill>
                  <a:srgbClr val="000000"/>
                </a:solidFill>
                <a:latin typeface="Verdana"/>
              </a:rPr>
              <a:t>immunologie, </a:t>
            </a:r>
            <a:r>
              <a:rPr lang="fr-FR" sz="1000" b="0" strike="noStrike" spc="-1">
                <a:solidFill>
                  <a:srgbClr val="000000"/>
                </a:solidFill>
                <a:latin typeface="Verdana"/>
              </a:rPr>
              <a:t>et</a:t>
            </a:r>
            <a:r>
              <a:rPr lang="fr-FR" sz="1000" b="0" strike="noStrike" spc="-35">
                <a:solidFill>
                  <a:srgbClr val="000000"/>
                </a:solidFill>
                <a:latin typeface="Verdana"/>
              </a:rPr>
              <a:t> </a:t>
            </a:r>
            <a:r>
              <a:rPr lang="fr-FR" sz="1000" b="0" strike="noStrike" spc="-1">
                <a:solidFill>
                  <a:srgbClr val="000000"/>
                </a:solidFill>
                <a:latin typeface="Verdana"/>
              </a:rPr>
              <a:t>développe</a:t>
            </a:r>
            <a:r>
              <a:rPr lang="fr-FR" sz="1000" b="0" strike="noStrike" spc="-7">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travaux</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recherche</a:t>
            </a:r>
            <a:r>
              <a:rPr lang="fr-FR" sz="1000" b="0" strike="noStrike" spc="4">
                <a:solidFill>
                  <a:srgbClr val="000000"/>
                </a:solidFill>
                <a:latin typeface="Verdana"/>
              </a:rPr>
              <a:t> </a:t>
            </a:r>
            <a:r>
              <a:rPr lang="fr-FR" sz="1000" b="0" strike="noStrike" spc="-1">
                <a:solidFill>
                  <a:srgbClr val="000000"/>
                </a:solidFill>
                <a:latin typeface="Verdana"/>
              </a:rPr>
              <a:t>intégrant</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approches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modélisation,</a:t>
            </a:r>
            <a:r>
              <a:rPr lang="fr-FR" sz="1000" b="0" strike="noStrike" spc="-21">
                <a:solidFill>
                  <a:srgbClr val="000000"/>
                </a:solidFill>
                <a:latin typeface="Verdana"/>
              </a:rPr>
              <a:t> </a:t>
            </a:r>
            <a:r>
              <a:rPr lang="fr-FR" sz="1000" b="0" strike="noStrike" spc="-12">
                <a:solidFill>
                  <a:srgbClr val="000000"/>
                </a:solidFill>
                <a:latin typeface="Verdana"/>
              </a:rPr>
              <a:t>d'expérimentation, </a:t>
            </a:r>
            <a:r>
              <a:rPr lang="fr-FR" sz="1000" b="0" strike="noStrike" spc="-1">
                <a:solidFill>
                  <a:srgbClr val="000000"/>
                </a:solidFill>
                <a:latin typeface="Verdana"/>
              </a:rPr>
              <a:t>d'acquisition</a:t>
            </a:r>
            <a:r>
              <a:rPr lang="fr-FR" sz="1000" b="0" strike="noStrike" spc="-46">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données moléculaires,</a:t>
            </a:r>
            <a:r>
              <a:rPr lang="fr-FR" sz="1000" b="0" strike="noStrike" spc="-32">
                <a:solidFill>
                  <a:srgbClr val="000000"/>
                </a:solidFill>
                <a:latin typeface="Verdana"/>
              </a:rPr>
              <a:t> </a:t>
            </a:r>
            <a:r>
              <a:rPr lang="fr-FR" sz="1000" b="0" strike="noStrike" spc="-1">
                <a:solidFill>
                  <a:srgbClr val="000000"/>
                </a:solidFill>
                <a:latin typeface="Verdana"/>
              </a:rPr>
              <a:t>phénotypiques,</a:t>
            </a:r>
            <a:r>
              <a:rPr lang="fr-FR" sz="1000" b="0" strike="noStrike" spc="-15">
                <a:solidFill>
                  <a:srgbClr val="000000"/>
                </a:solidFill>
                <a:latin typeface="Verdana"/>
              </a:rPr>
              <a:t> </a:t>
            </a:r>
            <a:r>
              <a:rPr lang="fr-FR" sz="1000" b="0" strike="noStrike" spc="-1">
                <a:solidFill>
                  <a:srgbClr val="000000"/>
                </a:solidFill>
                <a:latin typeface="Verdana"/>
              </a:rPr>
              <a:t>floristiques,</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41">
                <a:solidFill>
                  <a:srgbClr val="000000"/>
                </a:solidFill>
                <a:latin typeface="Verdana"/>
              </a:rPr>
              <a:t> </a:t>
            </a:r>
            <a:r>
              <a:rPr lang="fr-FR" sz="1000" b="0" strike="noStrike" spc="-1">
                <a:solidFill>
                  <a:srgbClr val="000000"/>
                </a:solidFill>
                <a:latin typeface="Verdana"/>
              </a:rPr>
              <a:t>d'analyses</a:t>
            </a:r>
            <a:r>
              <a:rPr lang="fr-FR" sz="1000" b="0" strike="noStrike" spc="-26">
                <a:solidFill>
                  <a:srgbClr val="000000"/>
                </a:solidFill>
                <a:latin typeface="Verdana"/>
              </a:rPr>
              <a:t> </a:t>
            </a:r>
            <a:r>
              <a:rPr lang="fr-FR" sz="1000" b="0" strike="noStrike" spc="-1">
                <a:solidFill>
                  <a:srgbClr val="000000"/>
                </a:solidFill>
                <a:latin typeface="Verdana"/>
              </a:rPr>
              <a:t>biostatistiques</a:t>
            </a:r>
            <a:r>
              <a:rPr lang="fr-FR" sz="1000" b="0" strike="noStrike" spc="-21">
                <a:solidFill>
                  <a:srgbClr val="000000"/>
                </a:solidFill>
                <a:latin typeface="Verdana"/>
              </a:rPr>
              <a:t> </a:t>
            </a:r>
            <a:r>
              <a:rPr lang="fr-FR" sz="1000" b="0" strike="noStrike" spc="-26">
                <a:solidFill>
                  <a:srgbClr val="000000"/>
                </a:solidFill>
                <a:latin typeface="Verdana"/>
              </a:rPr>
              <a:t>et </a:t>
            </a:r>
            <a:r>
              <a:rPr lang="fr-FR" sz="1000" b="0" strike="noStrike" spc="-12">
                <a:solidFill>
                  <a:srgbClr val="000000"/>
                </a:solidFill>
                <a:latin typeface="Verdana"/>
              </a:rPr>
              <a:t>bioinformatiques.</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Les</a:t>
            </a:r>
            <a:r>
              <a:rPr lang="fr-FR" sz="1000" b="0" strike="noStrike" spc="-15">
                <a:solidFill>
                  <a:srgbClr val="000000"/>
                </a:solidFill>
                <a:latin typeface="Verdana"/>
              </a:rPr>
              <a:t> </a:t>
            </a:r>
            <a:r>
              <a:rPr lang="fr-FR" sz="1000" b="0" strike="noStrike" spc="-1">
                <a:solidFill>
                  <a:srgbClr val="000000"/>
                </a:solidFill>
                <a:latin typeface="Verdana"/>
              </a:rPr>
              <a:t>thématiques</a:t>
            </a:r>
            <a:r>
              <a:rPr lang="fr-FR" sz="1000" b="0" strike="noStrike" spc="-15">
                <a:solidFill>
                  <a:srgbClr val="000000"/>
                </a:solidFill>
                <a:latin typeface="Verdana"/>
              </a:rPr>
              <a:t> </a:t>
            </a:r>
            <a:r>
              <a:rPr lang="fr-FR" sz="1000" b="0" strike="noStrike" spc="-1">
                <a:solidFill>
                  <a:srgbClr val="000000"/>
                </a:solidFill>
                <a:latin typeface="Verdana"/>
              </a:rPr>
              <a:t>phares</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l'unité</a:t>
            </a:r>
            <a:r>
              <a:rPr lang="fr-FR" sz="1000" b="0" strike="noStrike" spc="-55">
                <a:solidFill>
                  <a:srgbClr val="000000"/>
                </a:solidFill>
                <a:latin typeface="Verdana"/>
              </a:rPr>
              <a:t> </a:t>
            </a:r>
            <a:r>
              <a:rPr lang="fr-FR" sz="1000" b="0" strike="noStrike" spc="-1">
                <a:solidFill>
                  <a:srgbClr val="000000"/>
                </a:solidFill>
                <a:latin typeface="Verdana"/>
              </a:rPr>
              <a:t>concernent</a:t>
            </a:r>
            <a:r>
              <a:rPr lang="fr-FR" sz="1000" b="0" strike="noStrike" spc="9">
                <a:solidFill>
                  <a:srgbClr val="000000"/>
                </a:solidFill>
                <a:latin typeface="Verdana"/>
              </a:rPr>
              <a:t> </a:t>
            </a:r>
            <a:r>
              <a:rPr lang="fr-FR" sz="1000" b="0" strike="noStrike" spc="-1">
                <a:solidFill>
                  <a:srgbClr val="000000"/>
                </a:solidFill>
                <a:latin typeface="Verdana"/>
              </a:rPr>
              <a:t>l'étude</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l'évolution</a:t>
            </a:r>
            <a:r>
              <a:rPr lang="fr-FR" sz="1000" b="0" strike="noStrike" spc="-26">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
                <a:solidFill>
                  <a:srgbClr val="000000"/>
                </a:solidFill>
                <a:latin typeface="Verdana"/>
              </a:rPr>
              <a:t>systèmes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reproduction</a:t>
            </a:r>
            <a:r>
              <a:rPr lang="fr-FR" sz="1000" b="0" strike="noStrike" spc="4">
                <a:solidFill>
                  <a:srgbClr val="000000"/>
                </a:solidFill>
                <a:latin typeface="Verdana"/>
              </a:rPr>
              <a:t> </a:t>
            </a:r>
            <a:r>
              <a:rPr lang="fr-FR" sz="1000" b="0" strike="noStrike" spc="-1">
                <a:solidFill>
                  <a:srgbClr val="000000"/>
                </a:solidFill>
                <a:latin typeface="Verdana"/>
              </a:rPr>
              <a:t>chez</a:t>
            </a:r>
            <a:r>
              <a:rPr lang="fr-FR" sz="1000" b="0" strike="noStrike" spc="-21">
                <a:solidFill>
                  <a:srgbClr val="000000"/>
                </a:solidFill>
                <a:latin typeface="Verdana"/>
              </a:rPr>
              <a:t> </a:t>
            </a:r>
            <a:r>
              <a:rPr lang="fr-FR" sz="1000" b="0" strike="noStrike" spc="-26">
                <a:solidFill>
                  <a:srgbClr val="000000"/>
                </a:solidFill>
                <a:latin typeface="Verdana"/>
              </a:rPr>
              <a:t>les </a:t>
            </a:r>
            <a:r>
              <a:rPr lang="fr-FR" sz="1000" b="0" strike="noStrike" spc="-1">
                <a:solidFill>
                  <a:srgbClr val="000000"/>
                </a:solidFill>
                <a:latin typeface="Verdana"/>
              </a:rPr>
              <a:t>plantes</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ses</a:t>
            </a:r>
            <a:r>
              <a:rPr lang="fr-FR" sz="1000" b="0" strike="noStrike" spc="-12">
                <a:solidFill>
                  <a:srgbClr val="000000"/>
                </a:solidFill>
                <a:latin typeface="Verdana"/>
              </a:rPr>
              <a:t> </a:t>
            </a:r>
            <a:r>
              <a:rPr lang="fr-FR" sz="1000" b="0" strike="noStrike" spc="-1">
                <a:solidFill>
                  <a:srgbClr val="000000"/>
                </a:solidFill>
                <a:latin typeface="Verdana"/>
              </a:rPr>
              <a:t>conséquences</a:t>
            </a:r>
            <a:r>
              <a:rPr lang="fr-FR" sz="1000" b="0" strike="noStrike" spc="9">
                <a:solidFill>
                  <a:srgbClr val="000000"/>
                </a:solidFill>
                <a:latin typeface="Verdana"/>
              </a:rPr>
              <a:t> </a:t>
            </a:r>
            <a:r>
              <a:rPr lang="fr-FR" sz="1000" b="0" strike="noStrike" spc="-1">
                <a:solidFill>
                  <a:srgbClr val="000000"/>
                </a:solidFill>
                <a:latin typeface="Verdana"/>
              </a:rPr>
              <a:t>sur</a:t>
            </a:r>
            <a:r>
              <a:rPr lang="fr-FR" sz="1000" b="0" strike="noStrike" spc="-21">
                <a:solidFill>
                  <a:srgbClr val="000000"/>
                </a:solidFill>
                <a:latin typeface="Verdana"/>
              </a:rPr>
              <a:t> </a:t>
            </a:r>
            <a:r>
              <a:rPr lang="fr-FR" sz="1000" b="0" strike="noStrike" spc="-1">
                <a:solidFill>
                  <a:srgbClr val="000000"/>
                </a:solidFill>
                <a:latin typeface="Verdana"/>
              </a:rPr>
              <a:t>l'évolution</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génomes;</a:t>
            </a:r>
            <a:r>
              <a:rPr lang="fr-FR" sz="1000" b="0" strike="noStrike" spc="4">
                <a:solidFill>
                  <a:srgbClr val="000000"/>
                </a:solidFill>
                <a:latin typeface="Verdana"/>
              </a:rPr>
              <a:t> </a:t>
            </a:r>
            <a:r>
              <a:rPr lang="fr-FR" sz="1000" b="0" strike="noStrike" spc="-1">
                <a:solidFill>
                  <a:srgbClr val="000000"/>
                </a:solidFill>
                <a:latin typeface="Verdana"/>
              </a:rPr>
              <a:t>l'évolution</a:t>
            </a:r>
            <a:r>
              <a:rPr lang="fr-FR" sz="1000" b="0" strike="noStrike" spc="-35">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a:t>
            </a:r>
            <a:r>
              <a:rPr lang="fr-FR" sz="1000" b="0" strike="noStrike" spc="-46">
                <a:solidFill>
                  <a:srgbClr val="000000"/>
                </a:solidFill>
                <a:latin typeface="Verdana"/>
              </a:rPr>
              <a:t> </a:t>
            </a:r>
            <a:r>
              <a:rPr lang="fr-FR" sz="1000" b="0" strike="noStrike" spc="-1">
                <a:solidFill>
                  <a:srgbClr val="000000"/>
                </a:solidFill>
                <a:latin typeface="Verdana"/>
              </a:rPr>
              <a:t>paléobiodiversité</a:t>
            </a:r>
            <a:r>
              <a:rPr lang="fr-FR" sz="1000" b="0" strike="noStrike" spc="12">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1">
                <a:solidFill>
                  <a:srgbClr val="000000"/>
                </a:solidFill>
                <a:latin typeface="Verdana"/>
              </a:rPr>
              <a:t>relation</a:t>
            </a:r>
            <a:r>
              <a:rPr lang="fr-FR" sz="1000" b="0" strike="noStrike" spc="-26">
                <a:solidFill>
                  <a:srgbClr val="000000"/>
                </a:solidFill>
                <a:latin typeface="Verdana"/>
              </a:rPr>
              <a:t> </a:t>
            </a:r>
            <a:r>
              <a:rPr lang="fr-FR" sz="1000" b="0" strike="noStrike" spc="-1">
                <a:solidFill>
                  <a:srgbClr val="000000"/>
                </a:solidFill>
                <a:latin typeface="Verdana"/>
              </a:rPr>
              <a:t>avec</a:t>
            </a:r>
            <a:r>
              <a:rPr lang="fr-FR" sz="1000" b="0" strike="noStrike" spc="-32">
                <a:solidFill>
                  <a:srgbClr val="000000"/>
                </a:solidFill>
                <a:latin typeface="Verdana"/>
              </a:rPr>
              <a:t> </a:t>
            </a:r>
            <a:r>
              <a:rPr lang="fr-FR" sz="1000" b="0" strike="noStrike" spc="-26">
                <a:solidFill>
                  <a:srgbClr val="000000"/>
                </a:solidFill>
                <a:latin typeface="Verdana"/>
              </a:rPr>
              <a:t>les </a:t>
            </a:r>
            <a:r>
              <a:rPr lang="fr-FR" sz="1000" b="0" strike="noStrike" spc="-1">
                <a:solidFill>
                  <a:srgbClr val="000000"/>
                </a:solidFill>
                <a:latin typeface="Verdana"/>
              </a:rPr>
              <a:t>changements</a:t>
            </a:r>
            <a:r>
              <a:rPr lang="fr-FR" sz="1000" b="0" strike="noStrike" spc="-7">
                <a:solidFill>
                  <a:srgbClr val="000000"/>
                </a:solidFill>
                <a:latin typeface="Verdana"/>
              </a:rPr>
              <a:t> </a:t>
            </a:r>
            <a:r>
              <a:rPr lang="fr-FR" sz="1000" b="0" strike="noStrike" spc="-12">
                <a:solidFill>
                  <a:srgbClr val="000000"/>
                </a:solidFill>
                <a:latin typeface="Verdana"/>
              </a:rPr>
              <a:t>environnementaux </a:t>
            </a:r>
            <a:r>
              <a:rPr lang="fr-FR" sz="1000" b="0" strike="noStrike" spc="-1">
                <a:solidFill>
                  <a:srgbClr val="000000"/>
                </a:solidFill>
                <a:latin typeface="Verdana"/>
              </a:rPr>
              <a:t>au</a:t>
            </a:r>
            <a:r>
              <a:rPr lang="fr-FR" sz="1000" b="0" strike="noStrike" spc="-21">
                <a:solidFill>
                  <a:srgbClr val="000000"/>
                </a:solidFill>
                <a:latin typeface="Verdana"/>
              </a:rPr>
              <a:t> </a:t>
            </a:r>
            <a:r>
              <a:rPr lang="fr-FR" sz="1000" b="0" strike="noStrike" spc="-1">
                <a:solidFill>
                  <a:srgbClr val="000000"/>
                </a:solidFill>
                <a:latin typeface="Verdana"/>
              </a:rPr>
              <a:t>Paléozoïque;</a:t>
            </a:r>
            <a:r>
              <a:rPr lang="fr-FR" sz="1000" b="0" strike="noStrike" spc="-41">
                <a:solidFill>
                  <a:srgbClr val="000000"/>
                </a:solidFill>
                <a:latin typeface="Verdana"/>
              </a:rPr>
              <a:t> </a:t>
            </a:r>
            <a:r>
              <a:rPr lang="fr-FR" sz="1000" b="0" strike="noStrike" spc="-1">
                <a:solidFill>
                  <a:srgbClr val="000000"/>
                </a:solidFill>
                <a:latin typeface="Verdana"/>
              </a:rPr>
              <a:t>l'identification</a:t>
            </a:r>
            <a:r>
              <a:rPr lang="fr-FR" sz="1000" b="0" strike="noStrike" spc="-60">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processus</a:t>
            </a:r>
            <a:r>
              <a:rPr lang="fr-FR" sz="1000" b="0" strike="noStrike" spc="4">
                <a:solidFill>
                  <a:srgbClr val="000000"/>
                </a:solidFill>
                <a:latin typeface="Verdana"/>
              </a:rPr>
              <a:t> </a:t>
            </a:r>
            <a:r>
              <a:rPr lang="fr-FR" sz="1000" b="0" strike="noStrike" spc="-1">
                <a:solidFill>
                  <a:srgbClr val="000000"/>
                </a:solidFill>
                <a:latin typeface="Verdana"/>
              </a:rPr>
              <a:t>d'acclimatation</a:t>
            </a:r>
            <a:r>
              <a:rPr lang="fr-FR" sz="1000" b="0" strike="noStrike" spc="-46">
                <a:solidFill>
                  <a:srgbClr val="000000"/>
                </a:solidFill>
                <a:latin typeface="Verdana"/>
              </a:rPr>
              <a:t> </a:t>
            </a:r>
            <a:r>
              <a:rPr lang="fr-FR" sz="1000" b="0" strike="noStrike" spc="-26">
                <a:solidFill>
                  <a:srgbClr val="000000"/>
                </a:solidFill>
                <a:latin typeface="Verdana"/>
              </a:rPr>
              <a:t>ou</a:t>
            </a:r>
            <a:endParaRPr lang="fr-FR" sz="1000" b="0" strike="noStrike" spc="-1">
              <a:solidFill>
                <a:srgbClr val="000000"/>
              </a:solidFill>
              <a:latin typeface="Calibri"/>
            </a:endParaRPr>
          </a:p>
          <a:p>
            <a:pPr marL="12600">
              <a:lnSpc>
                <a:spcPct val="100000"/>
              </a:lnSpc>
              <a:spcBef>
                <a:spcPts val="6"/>
              </a:spcBef>
              <a:buNone/>
            </a:pPr>
            <a:r>
              <a:rPr lang="fr-FR" sz="1000" b="0" strike="noStrike" spc="-1">
                <a:solidFill>
                  <a:srgbClr val="000000"/>
                </a:solidFill>
                <a:latin typeface="Verdana"/>
              </a:rPr>
              <a:t>d'adaptation</a:t>
            </a:r>
            <a:r>
              <a:rPr lang="fr-FR" sz="1000" b="0" strike="noStrike" spc="-21">
                <a:solidFill>
                  <a:srgbClr val="000000"/>
                </a:solidFill>
                <a:latin typeface="Verdana"/>
              </a:rPr>
              <a:t> </a:t>
            </a:r>
            <a:r>
              <a:rPr lang="fr-FR" sz="1000" b="0" strike="noStrike" spc="-1">
                <a:solidFill>
                  <a:srgbClr val="000000"/>
                </a:solidFill>
                <a:latin typeface="Verdana"/>
              </a:rPr>
              <a:t>au</a:t>
            </a:r>
            <a:r>
              <a:rPr lang="fr-FR" sz="1000" b="0" strike="noStrike" spc="-32">
                <a:solidFill>
                  <a:srgbClr val="000000"/>
                </a:solidFill>
                <a:latin typeface="Verdana"/>
              </a:rPr>
              <a:t> </a:t>
            </a:r>
            <a:r>
              <a:rPr lang="fr-FR" sz="1000" b="0" strike="noStrike" spc="-1">
                <a:solidFill>
                  <a:srgbClr val="000000"/>
                </a:solidFill>
                <a:latin typeface="Verdana"/>
              </a:rPr>
              <a:t>sein</a:t>
            </a:r>
            <a:r>
              <a:rPr lang="fr-FR" sz="1000" b="0" strike="noStrike" spc="-21">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populations</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plantes</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d'annélides</a:t>
            </a:r>
            <a:r>
              <a:rPr lang="fr-FR" sz="1000" b="0" strike="noStrike" spc="-32">
                <a:solidFill>
                  <a:srgbClr val="000000"/>
                </a:solidFill>
                <a:latin typeface="Verdana"/>
              </a:rPr>
              <a:t> </a:t>
            </a:r>
            <a:r>
              <a:rPr lang="fr-FR" sz="1000" b="0" strike="noStrike" spc="-1">
                <a:solidFill>
                  <a:srgbClr val="000000"/>
                </a:solidFill>
                <a:latin typeface="Verdana"/>
              </a:rPr>
              <a:t>marins</a:t>
            </a:r>
            <a:r>
              <a:rPr lang="fr-FR" sz="1000" b="0" strike="noStrike" spc="4">
                <a:solidFill>
                  <a:srgbClr val="000000"/>
                </a:solidFill>
                <a:latin typeface="Verdana"/>
              </a:rPr>
              <a:t> </a:t>
            </a:r>
            <a:r>
              <a:rPr lang="fr-FR" sz="1000" b="0" strike="noStrike" spc="-1">
                <a:solidFill>
                  <a:srgbClr val="000000"/>
                </a:solidFill>
                <a:latin typeface="Verdana"/>
              </a:rPr>
              <a:t>en</a:t>
            </a:r>
            <a:r>
              <a:rPr lang="fr-FR" sz="1000" b="0" strike="noStrike" spc="-26">
                <a:solidFill>
                  <a:srgbClr val="000000"/>
                </a:solidFill>
                <a:latin typeface="Verdana"/>
              </a:rPr>
              <a:t> </a:t>
            </a:r>
            <a:r>
              <a:rPr lang="fr-FR" sz="1000" b="0" strike="noStrike" spc="-1">
                <a:solidFill>
                  <a:srgbClr val="000000"/>
                </a:solidFill>
                <a:latin typeface="Verdana"/>
              </a:rPr>
              <a:t>réponse</a:t>
            </a:r>
            <a:r>
              <a:rPr lang="fr-FR" sz="1000" b="0" strike="noStrike" spc="9">
                <a:solidFill>
                  <a:srgbClr val="000000"/>
                </a:solidFill>
                <a:latin typeface="Verdana"/>
              </a:rPr>
              <a:t> </a:t>
            </a:r>
            <a:r>
              <a:rPr lang="fr-FR" sz="1000" b="0" strike="noStrike" spc="-1">
                <a:solidFill>
                  <a:srgbClr val="000000"/>
                </a:solidFill>
                <a:latin typeface="Verdana"/>
              </a:rPr>
              <a:t>au</a:t>
            </a:r>
            <a:r>
              <a:rPr lang="fr-FR" sz="1000" b="0" strike="noStrike" spc="-26">
                <a:solidFill>
                  <a:srgbClr val="000000"/>
                </a:solidFill>
                <a:latin typeface="Verdana"/>
              </a:rPr>
              <a:t> </a:t>
            </a:r>
            <a:r>
              <a:rPr lang="fr-FR" sz="1000" b="0" strike="noStrike" spc="-1">
                <a:solidFill>
                  <a:srgbClr val="000000"/>
                </a:solidFill>
                <a:latin typeface="Verdana"/>
              </a:rPr>
              <a:t>changement</a:t>
            </a:r>
            <a:r>
              <a:rPr lang="fr-FR" sz="1000" b="0" strike="noStrike" spc="4">
                <a:solidFill>
                  <a:srgbClr val="000000"/>
                </a:solidFill>
                <a:latin typeface="Verdana"/>
              </a:rPr>
              <a:t> </a:t>
            </a:r>
            <a:r>
              <a:rPr lang="fr-FR" sz="1000" b="0" strike="noStrike" spc="-12">
                <a:solidFill>
                  <a:srgbClr val="000000"/>
                </a:solidFill>
                <a:latin typeface="Verdana"/>
              </a:rPr>
              <a:t>global contemporain.</a:t>
            </a:r>
            <a:endParaRPr lang="fr-FR" sz="1000" b="0" strike="noStrike" spc="-1">
              <a:solidFill>
                <a:srgbClr val="000000"/>
              </a:solidFill>
              <a:latin typeface="Calibri"/>
            </a:endParaRPr>
          </a:p>
        </p:txBody>
      </p:sp>
      <p:sp>
        <p:nvSpPr>
          <p:cNvPr id="294" name="object 3"/>
          <p:cNvSpPr/>
          <p:nvPr/>
        </p:nvSpPr>
        <p:spPr>
          <a:xfrm>
            <a:off x="1194840" y="1746360"/>
            <a:ext cx="360" cy="4524120"/>
          </a:xfrm>
          <a:custGeom>
            <a:avLst/>
            <a:gdLst>
              <a:gd name="textAreaLeft" fmla="*/ 0 w 360"/>
              <a:gd name="textAreaRight" fmla="*/ 720 w 360"/>
              <a:gd name="textAreaTop" fmla="*/ 0 h 4524120"/>
              <a:gd name="textAreaBottom" fmla="*/ 4524480 h 4524120"/>
            </a:gdLst>
            <a:ahLst/>
            <a:cxnLst/>
            <a:rect l="textAreaLeft" t="textAreaTop" r="textAreaRight" b="textAreaBottom"/>
            <a:pathLst>
              <a:path h="4524375">
                <a:moveTo>
                  <a:pt x="0" y="0"/>
                </a:moveTo>
                <a:lnTo>
                  <a:pt x="0" y="4524375"/>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295" name="PlaceHolder 1"/>
          <p:cNvSpPr>
            <a:spLocks noGrp="1"/>
          </p:cNvSpPr>
          <p:nvPr>
            <p:ph type="title"/>
          </p:nvPr>
        </p:nvSpPr>
        <p:spPr>
          <a:xfrm>
            <a:off x="777600" y="619200"/>
            <a:ext cx="7585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12">
                <a:solidFill>
                  <a:srgbClr val="6157EC"/>
                </a:solidFill>
                <a:latin typeface="Verdana"/>
              </a:rPr>
              <a:t> </a:t>
            </a:r>
            <a:r>
              <a:rPr lang="fr-FR" sz="1800" b="0" strike="noStrike" spc="-1">
                <a:solidFill>
                  <a:srgbClr val="6157EC"/>
                </a:solidFill>
                <a:latin typeface="Verdana"/>
              </a:rPr>
              <a:t>unités</a:t>
            </a:r>
            <a:r>
              <a:rPr lang="fr-FR" sz="1800" b="0" strike="noStrike" spc="4">
                <a:solidFill>
                  <a:srgbClr val="6157EC"/>
                </a:solidFill>
                <a:latin typeface="Verdana"/>
              </a:rPr>
              <a:t> </a:t>
            </a:r>
            <a:r>
              <a:rPr lang="fr-FR" sz="1800" b="0" strike="noStrike" spc="-1">
                <a:solidFill>
                  <a:srgbClr val="6157EC"/>
                </a:solidFill>
                <a:latin typeface="Verdana"/>
              </a:rPr>
              <a:t>de recherches</a:t>
            </a:r>
            <a:r>
              <a:rPr lang="fr-FR" sz="1800" b="0" strike="noStrike" spc="4">
                <a:solidFill>
                  <a:srgbClr val="6157EC"/>
                </a:solidFill>
                <a:latin typeface="Verdana"/>
              </a:rPr>
              <a:t> </a:t>
            </a:r>
            <a:r>
              <a:rPr lang="fr-FR" sz="1800" b="0" strike="noStrike" spc="-1">
                <a:solidFill>
                  <a:srgbClr val="6157EC"/>
                </a:solidFill>
                <a:latin typeface="Verdana"/>
              </a:rPr>
              <a:t>et l’archéologie</a:t>
            </a:r>
            <a:r>
              <a:rPr lang="fr-FR" sz="1800" b="0" strike="noStrike" spc="-7">
                <a:solidFill>
                  <a:srgbClr val="6157EC"/>
                </a:solidFill>
                <a:latin typeface="Verdana"/>
              </a:rPr>
              <a:t> </a:t>
            </a:r>
            <a:r>
              <a:rPr lang="fr-FR" sz="1800" b="0" strike="noStrike" spc="-1">
                <a:solidFill>
                  <a:srgbClr val="6157EC"/>
                </a:solidFill>
                <a:latin typeface="Verdana"/>
              </a:rPr>
              <a:t>à</a:t>
            </a:r>
            <a:r>
              <a:rPr lang="fr-FR" sz="1800" b="0" strike="noStrike" spc="-7">
                <a:solidFill>
                  <a:srgbClr val="6157EC"/>
                </a:solidFill>
                <a:latin typeface="Verdana"/>
              </a:rPr>
              <a:t> </a:t>
            </a:r>
            <a:r>
              <a:rPr lang="fr-FR" sz="1800" b="0" strike="noStrike" spc="-1">
                <a:solidFill>
                  <a:srgbClr val="6157EC"/>
                </a:solidFill>
                <a:latin typeface="Verdana"/>
              </a:rPr>
              <a:t>l’Université</a:t>
            </a:r>
            <a:r>
              <a:rPr lang="fr-FR" sz="1800" b="0" strike="noStrike" spc="-21">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Lille</a:t>
            </a:r>
            <a:r>
              <a:rPr lang="fr-FR" sz="1800" b="0" strike="noStrike" spc="-21">
                <a:solidFill>
                  <a:srgbClr val="6157EC"/>
                </a:solidFill>
                <a:latin typeface="Verdana"/>
              </a:rPr>
              <a:t> </a:t>
            </a:r>
            <a:r>
              <a:rPr lang="fr-FR" sz="1800" b="0" strike="noStrike" spc="-1">
                <a:solidFill>
                  <a:srgbClr val="6157EC"/>
                </a:solidFill>
                <a:latin typeface="Verdana"/>
              </a:rPr>
              <a:t>/</a:t>
            </a:r>
            <a:r>
              <a:rPr lang="fr-FR" sz="1800" b="0" strike="noStrike" spc="-15">
                <a:solidFill>
                  <a:srgbClr val="6157EC"/>
                </a:solidFill>
                <a:latin typeface="Verdana"/>
              </a:rPr>
              <a:t> </a:t>
            </a:r>
            <a:r>
              <a:rPr lang="fr-FR" sz="1800" b="0" strike="noStrike" spc="-52">
                <a:solidFill>
                  <a:srgbClr val="6157EC"/>
                </a:solidFill>
                <a:latin typeface="Verdana"/>
              </a:rPr>
              <a:t>3</a:t>
            </a:r>
            <a:endParaRPr lang="fr-FR" sz="1800" b="0" strike="noStrike" spc="-1">
              <a:solidFill>
                <a:srgbClr val="000000"/>
              </a:solidFill>
              <a:latin typeface="Calibri"/>
            </a:endParaRPr>
          </a:p>
        </p:txBody>
      </p:sp>
      <p:pic>
        <p:nvPicPr>
          <p:cNvPr id="296" name="object 5"/>
          <p:cNvPicPr/>
          <p:nvPr/>
        </p:nvPicPr>
        <p:blipFill>
          <a:blip r:embed="rId3"/>
          <a:stretch/>
        </p:blipFill>
        <p:spPr>
          <a:xfrm>
            <a:off x="99000" y="1833480"/>
            <a:ext cx="1032840" cy="1049760"/>
          </a:xfrm>
          <a:prstGeom prst="rect">
            <a:avLst/>
          </a:prstGeom>
          <a:ln w="0">
            <a:noFill/>
          </a:ln>
        </p:spPr>
      </p:pic>
      <p:sp>
        <p:nvSpPr>
          <p:cNvPr id="297" name="PlaceHolder 2"/>
          <p:cNvSpPr>
            <a:spLocks noGrp="1"/>
          </p:cNvSpPr>
          <p:nvPr>
            <p:ph type="sldNum" idx="22"/>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22</a:t>
            </a:r>
            <a:endParaRPr lang="fr-FR" sz="120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8" name="object 2"/>
          <p:cNvSpPr/>
          <p:nvPr/>
        </p:nvSpPr>
        <p:spPr>
          <a:xfrm>
            <a:off x="2267640" y="2351520"/>
            <a:ext cx="360" cy="1379520"/>
          </a:xfrm>
          <a:custGeom>
            <a:avLst/>
            <a:gdLst>
              <a:gd name="textAreaLeft" fmla="*/ 0 w 360"/>
              <a:gd name="textAreaRight" fmla="*/ 720 w 360"/>
              <a:gd name="textAreaTop" fmla="*/ 0 h 1379520"/>
              <a:gd name="textAreaBottom" fmla="*/ 1379880 h 1379520"/>
            </a:gdLst>
            <a:ahLst/>
            <a:cxnLst/>
            <a:rect l="textAreaLeft" t="textAreaTop" r="textAreaRight" b="textAreaBottom"/>
            <a:pathLst>
              <a:path h="1379854">
                <a:moveTo>
                  <a:pt x="0" y="0"/>
                </a:moveTo>
                <a:lnTo>
                  <a:pt x="0" y="1379473"/>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299" name="object 3"/>
          <p:cNvSpPr/>
          <p:nvPr/>
        </p:nvSpPr>
        <p:spPr>
          <a:xfrm>
            <a:off x="1236240" y="1463760"/>
            <a:ext cx="543528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1">
                <a:solidFill>
                  <a:srgbClr val="000000"/>
                </a:solidFill>
                <a:latin typeface="Verdana"/>
              </a:rPr>
              <a:t>Les</a:t>
            </a:r>
            <a:r>
              <a:rPr lang="fr-FR" sz="1200" b="0" strike="noStrike" spc="-46">
                <a:solidFill>
                  <a:srgbClr val="000000"/>
                </a:solidFill>
                <a:latin typeface="Verdana"/>
              </a:rPr>
              <a:t> </a:t>
            </a:r>
            <a:r>
              <a:rPr lang="fr-FR" sz="1200" b="0" strike="noStrike" spc="-1">
                <a:solidFill>
                  <a:srgbClr val="000000"/>
                </a:solidFill>
                <a:latin typeface="Verdana"/>
              </a:rPr>
              <a:t>unités</a:t>
            </a:r>
            <a:r>
              <a:rPr lang="fr-FR" sz="1200" b="0" strike="noStrike" spc="4">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recherche</a:t>
            </a:r>
            <a:r>
              <a:rPr lang="fr-FR" sz="1200" b="0" strike="noStrike" spc="-21">
                <a:solidFill>
                  <a:srgbClr val="000000"/>
                </a:solidFill>
                <a:latin typeface="Verdana"/>
              </a:rPr>
              <a:t> </a:t>
            </a:r>
            <a:r>
              <a:rPr lang="fr-FR" sz="1200" b="0" strike="noStrike" spc="-1">
                <a:solidFill>
                  <a:srgbClr val="000000"/>
                </a:solidFill>
                <a:latin typeface="Verdana"/>
              </a:rPr>
              <a:t>associées</a:t>
            </a:r>
            <a:r>
              <a:rPr lang="fr-FR" sz="1200" b="0" strike="noStrike" spc="-15">
                <a:solidFill>
                  <a:srgbClr val="000000"/>
                </a:solidFill>
                <a:latin typeface="Verdana"/>
              </a:rPr>
              <a:t> </a:t>
            </a:r>
            <a:r>
              <a:rPr lang="fr-FR" sz="1200" b="0" strike="noStrike" spc="-1">
                <a:solidFill>
                  <a:srgbClr val="000000"/>
                </a:solidFill>
                <a:latin typeface="Verdana"/>
              </a:rPr>
              <a:t>au</a:t>
            </a:r>
            <a:r>
              <a:rPr lang="fr-FR" sz="1200" b="0" strike="noStrike" spc="-12">
                <a:solidFill>
                  <a:srgbClr val="000000"/>
                </a:solidFill>
                <a:latin typeface="Verdana"/>
              </a:rPr>
              <a:t> </a:t>
            </a:r>
            <a:r>
              <a:rPr lang="fr-FR" sz="1200" b="0" strike="noStrike" spc="-1">
                <a:solidFill>
                  <a:srgbClr val="000000"/>
                </a:solidFill>
                <a:latin typeface="Verdana"/>
              </a:rPr>
              <a:t>Master mention</a:t>
            </a:r>
            <a:r>
              <a:rPr lang="fr-FR" sz="1200" b="0" strike="noStrike" spc="-7">
                <a:solidFill>
                  <a:srgbClr val="000000"/>
                </a:solidFill>
                <a:latin typeface="Verdana"/>
              </a:rPr>
              <a:t> </a:t>
            </a:r>
            <a:r>
              <a:rPr lang="fr-FR" sz="1200" b="0" strike="noStrike" spc="-1">
                <a:solidFill>
                  <a:srgbClr val="000000"/>
                </a:solidFill>
                <a:latin typeface="Verdana"/>
              </a:rPr>
              <a:t>Mondes</a:t>
            </a:r>
            <a:r>
              <a:rPr lang="fr-FR" sz="1200" b="0" strike="noStrike" spc="-7">
                <a:solidFill>
                  <a:srgbClr val="000000"/>
                </a:solidFill>
                <a:latin typeface="Verdana"/>
              </a:rPr>
              <a:t> </a:t>
            </a:r>
            <a:r>
              <a:rPr lang="fr-FR" sz="1200" b="0" strike="noStrike" spc="-12">
                <a:solidFill>
                  <a:srgbClr val="000000"/>
                </a:solidFill>
                <a:latin typeface="Verdana"/>
              </a:rPr>
              <a:t>anciens, </a:t>
            </a:r>
            <a:r>
              <a:rPr lang="fr-FR" sz="1200" b="0" strike="noStrike" spc="-1">
                <a:solidFill>
                  <a:srgbClr val="000000"/>
                </a:solidFill>
                <a:latin typeface="Verdana"/>
              </a:rPr>
              <a:t>c’est</a:t>
            </a:r>
            <a:r>
              <a:rPr lang="fr-FR" sz="1200" b="0" strike="noStrike" spc="-7">
                <a:solidFill>
                  <a:srgbClr val="000000"/>
                </a:solidFill>
                <a:latin typeface="Verdana"/>
              </a:rPr>
              <a:t> </a:t>
            </a:r>
            <a:r>
              <a:rPr lang="fr-FR" sz="1200" b="0" strike="noStrike" spc="-1">
                <a:solidFill>
                  <a:srgbClr val="000000"/>
                </a:solidFill>
                <a:latin typeface="Verdana"/>
              </a:rPr>
              <a:t>aussi</a:t>
            </a:r>
            <a:r>
              <a:rPr lang="fr-FR" sz="1200" b="0" strike="noStrike" spc="-7">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p:txBody>
      </p:sp>
      <p:pic>
        <p:nvPicPr>
          <p:cNvPr id="300" name="object 4"/>
          <p:cNvPicPr/>
          <p:nvPr/>
        </p:nvPicPr>
        <p:blipFill>
          <a:blip r:embed="rId2"/>
          <a:stretch/>
        </p:blipFill>
        <p:spPr>
          <a:xfrm>
            <a:off x="1269000" y="2557440"/>
            <a:ext cx="939600" cy="963000"/>
          </a:xfrm>
          <a:prstGeom prst="rect">
            <a:avLst/>
          </a:prstGeom>
          <a:ln w="0">
            <a:noFill/>
          </a:ln>
        </p:spPr>
      </p:pic>
      <p:sp>
        <p:nvSpPr>
          <p:cNvPr id="301" name="object 5"/>
          <p:cNvSpPr/>
          <p:nvPr/>
        </p:nvSpPr>
        <p:spPr>
          <a:xfrm>
            <a:off x="2425320" y="2858040"/>
            <a:ext cx="3412080" cy="8344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
                <a:solidFill>
                  <a:srgbClr val="000000"/>
                </a:solidFill>
                <a:latin typeface="Verdana"/>
              </a:rPr>
              <a:t>EA</a:t>
            </a:r>
            <a:r>
              <a:rPr lang="fr-FR" sz="1100" b="1" strike="noStrike" spc="-26">
                <a:solidFill>
                  <a:srgbClr val="000000"/>
                </a:solidFill>
                <a:latin typeface="Verdana"/>
              </a:rPr>
              <a:t> </a:t>
            </a:r>
            <a:r>
              <a:rPr lang="fr-FR" sz="1100" b="1" strike="noStrike" spc="-12">
                <a:solidFill>
                  <a:srgbClr val="000000"/>
                </a:solidFill>
                <a:latin typeface="Verdana"/>
              </a:rPr>
              <a:t>ALITHILA</a:t>
            </a:r>
            <a:endParaRPr lang="fr-FR" sz="1100" b="0" strike="noStrike" spc="-1">
              <a:solidFill>
                <a:srgbClr val="000000"/>
              </a:solidFill>
              <a:latin typeface="Calibri"/>
            </a:endParaRPr>
          </a:p>
          <a:p>
            <a:pPr marL="12600">
              <a:lnSpc>
                <a:spcPct val="100000"/>
              </a:lnSpc>
              <a:buNone/>
            </a:pPr>
            <a:r>
              <a:rPr lang="fr-FR" sz="1100" b="1" strike="noStrike" spc="-1">
                <a:solidFill>
                  <a:srgbClr val="000000"/>
                </a:solidFill>
                <a:latin typeface="Verdana"/>
              </a:rPr>
              <a:t>Analyses</a:t>
            </a:r>
            <a:r>
              <a:rPr lang="fr-FR" sz="1100" b="1" strike="noStrike" spc="-52">
                <a:solidFill>
                  <a:srgbClr val="000000"/>
                </a:solidFill>
                <a:latin typeface="Verdana"/>
              </a:rPr>
              <a:t> </a:t>
            </a:r>
            <a:r>
              <a:rPr lang="fr-FR" sz="1100" b="1" strike="noStrike" spc="-1">
                <a:solidFill>
                  <a:srgbClr val="000000"/>
                </a:solidFill>
                <a:latin typeface="Verdana"/>
              </a:rPr>
              <a:t>littéraires</a:t>
            </a:r>
            <a:r>
              <a:rPr lang="fr-FR" sz="1100" b="1" strike="noStrike" spc="-46">
                <a:solidFill>
                  <a:srgbClr val="000000"/>
                </a:solidFill>
                <a:latin typeface="Verdana"/>
              </a:rPr>
              <a:t> </a:t>
            </a:r>
            <a:r>
              <a:rPr lang="fr-FR" sz="1100" b="1" strike="noStrike" spc="-1">
                <a:solidFill>
                  <a:srgbClr val="000000"/>
                </a:solidFill>
                <a:latin typeface="Verdana"/>
              </a:rPr>
              <a:t>et</a:t>
            </a:r>
            <a:r>
              <a:rPr lang="fr-FR" sz="1100" b="1" strike="noStrike" spc="-41">
                <a:solidFill>
                  <a:srgbClr val="000000"/>
                </a:solidFill>
                <a:latin typeface="Verdana"/>
              </a:rPr>
              <a:t> </a:t>
            </a:r>
            <a:r>
              <a:rPr lang="fr-FR" sz="1100" b="1" strike="noStrike" spc="-1">
                <a:solidFill>
                  <a:srgbClr val="000000"/>
                </a:solidFill>
                <a:latin typeface="Verdana"/>
              </a:rPr>
              <a:t>Histoire</a:t>
            </a:r>
            <a:r>
              <a:rPr lang="fr-FR" sz="1100" b="1" strike="noStrike" spc="-35">
                <a:solidFill>
                  <a:srgbClr val="000000"/>
                </a:solidFill>
                <a:latin typeface="Verdana"/>
              </a:rPr>
              <a:t> </a:t>
            </a:r>
            <a:r>
              <a:rPr lang="fr-FR" sz="1100" b="1" strike="noStrike" spc="-1">
                <a:solidFill>
                  <a:srgbClr val="000000"/>
                </a:solidFill>
                <a:latin typeface="Verdana"/>
              </a:rPr>
              <a:t>de</a:t>
            </a:r>
            <a:r>
              <a:rPr lang="fr-FR" sz="1100" b="1" strike="noStrike" spc="-32">
                <a:solidFill>
                  <a:srgbClr val="000000"/>
                </a:solidFill>
                <a:latin typeface="Verdana"/>
              </a:rPr>
              <a:t> </a:t>
            </a:r>
            <a:r>
              <a:rPr lang="fr-FR" sz="1100" b="1" strike="noStrike" spc="-1">
                <a:solidFill>
                  <a:srgbClr val="000000"/>
                </a:solidFill>
                <a:latin typeface="Verdana"/>
              </a:rPr>
              <a:t>la</a:t>
            </a:r>
            <a:r>
              <a:rPr lang="fr-FR" sz="1100" b="1" strike="noStrike" spc="-21">
                <a:solidFill>
                  <a:srgbClr val="000000"/>
                </a:solidFill>
                <a:latin typeface="Verdana"/>
              </a:rPr>
              <a:t> </a:t>
            </a:r>
            <a:r>
              <a:rPr lang="fr-FR" sz="1100" b="1" strike="noStrike" spc="-12">
                <a:solidFill>
                  <a:srgbClr val="000000"/>
                </a:solidFill>
                <a:latin typeface="Verdana"/>
              </a:rPr>
              <a:t>langue</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000" b="1" u="sng" strike="noStrike" spc="-21">
                <a:solidFill>
                  <a:srgbClr val="0000FF"/>
                </a:solidFill>
                <a:uFill>
                  <a:solidFill>
                    <a:srgbClr val="0462C1"/>
                  </a:solidFill>
                </a:uFill>
                <a:latin typeface="Verdana"/>
                <a:hlinkClick r:id="rId3"/>
              </a:rPr>
              <a:t>https://alithila.univ-</a:t>
            </a:r>
            <a:r>
              <a:rPr lang="fr-FR" sz="1000" b="1" u="sng" strike="noStrike" spc="-12">
                <a:solidFill>
                  <a:srgbClr val="0000FF"/>
                </a:solidFill>
                <a:uFill>
                  <a:solidFill>
                    <a:srgbClr val="0462C1"/>
                  </a:solidFill>
                </a:uFill>
                <a:latin typeface="Verdana"/>
                <a:hlinkClick r:id="rId3"/>
              </a:rPr>
              <a:t>lille3.fr/</a:t>
            </a:r>
            <a:endParaRPr lang="fr-FR" sz="1000" b="0" strike="noStrike" spc="-1">
              <a:solidFill>
                <a:srgbClr val="000000"/>
              </a:solidFill>
              <a:latin typeface="Calibri"/>
            </a:endParaRPr>
          </a:p>
        </p:txBody>
      </p:sp>
      <p:pic>
        <p:nvPicPr>
          <p:cNvPr id="302" name="object 6">
            <a:hlinkClick r:id="rId4"/>
          </p:cNvPr>
          <p:cNvPicPr/>
          <p:nvPr/>
        </p:nvPicPr>
        <p:blipFill>
          <a:blip r:embed="rId5"/>
          <a:stretch/>
        </p:blipFill>
        <p:spPr>
          <a:xfrm>
            <a:off x="1177560" y="4361040"/>
            <a:ext cx="1014840" cy="1042560"/>
          </a:xfrm>
          <a:prstGeom prst="rect">
            <a:avLst/>
          </a:prstGeom>
          <a:ln w="0">
            <a:noFill/>
          </a:ln>
        </p:spPr>
      </p:pic>
      <p:sp>
        <p:nvSpPr>
          <p:cNvPr id="303" name="object 7"/>
          <p:cNvSpPr/>
          <p:nvPr/>
        </p:nvSpPr>
        <p:spPr>
          <a:xfrm>
            <a:off x="2267640" y="4185000"/>
            <a:ext cx="360" cy="1377720"/>
          </a:xfrm>
          <a:custGeom>
            <a:avLst/>
            <a:gdLst>
              <a:gd name="textAreaLeft" fmla="*/ 0 w 360"/>
              <a:gd name="textAreaRight" fmla="*/ 720 w 360"/>
              <a:gd name="textAreaTop" fmla="*/ 0 h 1377720"/>
              <a:gd name="textAreaBottom" fmla="*/ 1378080 h 1377720"/>
            </a:gdLst>
            <a:ahLst/>
            <a:cxnLst/>
            <a:rect l="textAreaLeft" t="textAreaTop" r="textAreaRight" b="textAreaBottom"/>
            <a:pathLst>
              <a:path h="1377950">
                <a:moveTo>
                  <a:pt x="0" y="0"/>
                </a:moveTo>
                <a:lnTo>
                  <a:pt x="0" y="137795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304" name="object 8"/>
          <p:cNvSpPr/>
          <p:nvPr/>
        </p:nvSpPr>
        <p:spPr>
          <a:xfrm>
            <a:off x="2425320" y="4536360"/>
            <a:ext cx="2329920" cy="7192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ts val="1321"/>
              </a:lnSpc>
              <a:spcBef>
                <a:spcPts val="99"/>
              </a:spcBef>
              <a:buNone/>
            </a:pPr>
            <a:r>
              <a:rPr lang="fr-FR" sz="1100" b="1" strike="noStrike" spc="-1">
                <a:solidFill>
                  <a:srgbClr val="000000"/>
                </a:solidFill>
                <a:latin typeface="Verdana"/>
              </a:rPr>
              <a:t>UMR</a:t>
            </a:r>
            <a:r>
              <a:rPr lang="fr-FR" sz="1100" b="1" strike="noStrike" spc="-26">
                <a:solidFill>
                  <a:srgbClr val="000000"/>
                </a:solidFill>
                <a:latin typeface="Verdana"/>
              </a:rPr>
              <a:t> </a:t>
            </a:r>
            <a:r>
              <a:rPr lang="fr-FR" sz="1100" b="1" strike="noStrike" spc="-1">
                <a:solidFill>
                  <a:srgbClr val="000000"/>
                </a:solidFill>
                <a:latin typeface="Verdana"/>
              </a:rPr>
              <a:t>8163</a:t>
            </a:r>
            <a:r>
              <a:rPr lang="fr-FR" sz="1100" b="1" strike="noStrike" spc="9">
                <a:solidFill>
                  <a:srgbClr val="000000"/>
                </a:solidFill>
                <a:latin typeface="Verdana"/>
              </a:rPr>
              <a:t> </a:t>
            </a:r>
            <a:r>
              <a:rPr lang="fr-FR" sz="1100" b="1" strike="noStrike" spc="-1">
                <a:solidFill>
                  <a:srgbClr val="000000"/>
                </a:solidFill>
                <a:latin typeface="Verdana"/>
              </a:rPr>
              <a:t>–</a:t>
            </a:r>
            <a:r>
              <a:rPr lang="fr-FR" sz="1100" b="1" strike="noStrike" spc="-7">
                <a:solidFill>
                  <a:srgbClr val="000000"/>
                </a:solidFill>
                <a:latin typeface="Verdana"/>
              </a:rPr>
              <a:t> </a:t>
            </a:r>
            <a:r>
              <a:rPr lang="fr-FR" sz="1100" b="1" strike="noStrike" spc="-26">
                <a:solidFill>
                  <a:srgbClr val="000000"/>
                </a:solidFill>
                <a:latin typeface="Verdana"/>
              </a:rPr>
              <a:t>STL</a:t>
            </a:r>
            <a:endParaRPr lang="fr-FR" sz="1100" b="0" strike="noStrike" spc="-1">
              <a:solidFill>
                <a:srgbClr val="000000"/>
              </a:solidFill>
              <a:latin typeface="Calibri"/>
            </a:endParaRPr>
          </a:p>
          <a:p>
            <a:pPr marL="12600">
              <a:lnSpc>
                <a:spcPts val="1440"/>
              </a:lnSpc>
              <a:buNone/>
            </a:pPr>
            <a:r>
              <a:rPr lang="fr-FR" sz="1200" b="1" strike="noStrike" spc="-1">
                <a:solidFill>
                  <a:srgbClr val="000000"/>
                </a:solidFill>
                <a:latin typeface="Verdana"/>
              </a:rPr>
              <a:t>(Savoirs,</a:t>
            </a:r>
            <a:r>
              <a:rPr lang="fr-FR" sz="1200" b="1" strike="noStrike" spc="-15">
                <a:solidFill>
                  <a:srgbClr val="000000"/>
                </a:solidFill>
                <a:latin typeface="Verdana"/>
              </a:rPr>
              <a:t> </a:t>
            </a:r>
            <a:r>
              <a:rPr lang="fr-FR" sz="1200" b="1" strike="noStrike" spc="-1">
                <a:solidFill>
                  <a:srgbClr val="000000"/>
                </a:solidFill>
                <a:latin typeface="Verdana"/>
              </a:rPr>
              <a:t>Textes,</a:t>
            </a:r>
            <a:r>
              <a:rPr lang="fr-FR" sz="1200" b="1" strike="noStrike" spc="-12">
                <a:solidFill>
                  <a:srgbClr val="000000"/>
                </a:solidFill>
                <a:latin typeface="Verdana"/>
              </a:rPr>
              <a:t> Langage)</a:t>
            </a:r>
            <a:endParaRPr lang="fr-FR" sz="1200" b="0" strike="noStrike" spc="-1">
              <a:solidFill>
                <a:srgbClr val="000000"/>
              </a:solidFill>
              <a:latin typeface="Calibri"/>
            </a:endParaRPr>
          </a:p>
          <a:p>
            <a:pPr marL="12600">
              <a:lnSpc>
                <a:spcPct val="100000"/>
              </a:lnSpc>
              <a:spcBef>
                <a:spcPts val="45"/>
              </a:spcBef>
              <a:buNone/>
            </a:pPr>
            <a:endParaRPr lang="fr-FR" sz="1100" b="0" strike="noStrike" spc="-1">
              <a:solidFill>
                <a:srgbClr val="000000"/>
              </a:solidFill>
              <a:latin typeface="Calibri"/>
            </a:endParaRPr>
          </a:p>
          <a:p>
            <a:pPr marL="12600">
              <a:lnSpc>
                <a:spcPct val="100000"/>
              </a:lnSpc>
              <a:buNone/>
            </a:pPr>
            <a:r>
              <a:rPr lang="fr-FR" sz="1200" b="1" u="sng" strike="noStrike" spc="-52">
                <a:solidFill>
                  <a:srgbClr val="0000FF"/>
                </a:solidFill>
                <a:uFill>
                  <a:solidFill>
                    <a:srgbClr val="0462C1"/>
                  </a:solidFill>
                </a:uFill>
                <a:latin typeface="Arial"/>
                <a:hlinkClick r:id="rId4"/>
              </a:rPr>
              <a:t>https://stl.univ-</a:t>
            </a:r>
            <a:r>
              <a:rPr lang="fr-FR" sz="1200" b="1" u="sng" strike="noStrike" spc="-12">
                <a:solidFill>
                  <a:srgbClr val="0000FF"/>
                </a:solidFill>
                <a:uFill>
                  <a:solidFill>
                    <a:srgbClr val="0462C1"/>
                  </a:solidFill>
                </a:uFill>
                <a:latin typeface="Arial"/>
                <a:hlinkClick r:id="rId4"/>
              </a:rPr>
              <a:t>lille.fr/</a:t>
            </a:r>
            <a:endParaRPr lang="fr-FR" sz="1200" b="0" strike="noStrike" spc="-1">
              <a:solidFill>
                <a:srgbClr val="000000"/>
              </a:solidFill>
              <a:latin typeface="Calibri"/>
            </a:endParaRPr>
          </a:p>
        </p:txBody>
      </p:sp>
      <p:sp>
        <p:nvSpPr>
          <p:cNvPr id="305" name="PlaceHolder 1"/>
          <p:cNvSpPr>
            <a:spLocks noGrp="1"/>
          </p:cNvSpPr>
          <p:nvPr>
            <p:ph type="sldNum" idx="23"/>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23</a:t>
            </a:r>
            <a:endParaRPr lang="fr-FR" sz="1200" b="0" strike="noStrike" spc="-1">
              <a:solidFill>
                <a:srgbClr val="000000"/>
              </a:solidFill>
              <a:latin typeface="Calibri"/>
            </a:endParaRPr>
          </a:p>
        </p:txBody>
      </p:sp>
      <p:sp>
        <p:nvSpPr>
          <p:cNvPr id="306" name="PlaceHolder 2"/>
          <p:cNvSpPr>
            <a:spLocks noGrp="1"/>
          </p:cNvSpPr>
          <p:nvPr>
            <p:ph type="title"/>
          </p:nvPr>
        </p:nvSpPr>
        <p:spPr>
          <a:xfrm>
            <a:off x="777600" y="619200"/>
            <a:ext cx="7585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12">
                <a:solidFill>
                  <a:srgbClr val="6157EC"/>
                </a:solidFill>
                <a:latin typeface="Verdana"/>
              </a:rPr>
              <a:t> </a:t>
            </a:r>
            <a:r>
              <a:rPr lang="fr-FR" sz="1800" b="0" strike="noStrike" spc="-1">
                <a:solidFill>
                  <a:srgbClr val="6157EC"/>
                </a:solidFill>
                <a:latin typeface="Verdana"/>
              </a:rPr>
              <a:t>unités</a:t>
            </a:r>
            <a:r>
              <a:rPr lang="fr-FR" sz="1800" b="0" strike="noStrike" spc="4">
                <a:solidFill>
                  <a:srgbClr val="6157EC"/>
                </a:solidFill>
                <a:latin typeface="Verdana"/>
              </a:rPr>
              <a:t> </a:t>
            </a:r>
            <a:r>
              <a:rPr lang="fr-FR" sz="1800" b="0" strike="noStrike" spc="-1">
                <a:solidFill>
                  <a:srgbClr val="6157EC"/>
                </a:solidFill>
                <a:latin typeface="Verdana"/>
              </a:rPr>
              <a:t>de recherches</a:t>
            </a:r>
            <a:r>
              <a:rPr lang="fr-FR" sz="1800" b="0" strike="noStrike" spc="4">
                <a:solidFill>
                  <a:srgbClr val="6157EC"/>
                </a:solidFill>
                <a:latin typeface="Verdana"/>
              </a:rPr>
              <a:t> </a:t>
            </a:r>
            <a:r>
              <a:rPr lang="fr-FR" sz="1800" b="0" strike="noStrike" spc="-1">
                <a:solidFill>
                  <a:srgbClr val="6157EC"/>
                </a:solidFill>
                <a:latin typeface="Verdana"/>
              </a:rPr>
              <a:t>et l’archéologie</a:t>
            </a:r>
            <a:r>
              <a:rPr lang="fr-FR" sz="1800" b="0" strike="noStrike" spc="-7">
                <a:solidFill>
                  <a:srgbClr val="6157EC"/>
                </a:solidFill>
                <a:latin typeface="Verdana"/>
              </a:rPr>
              <a:t> </a:t>
            </a:r>
            <a:r>
              <a:rPr lang="fr-FR" sz="1800" b="0" strike="noStrike" spc="-1">
                <a:solidFill>
                  <a:srgbClr val="6157EC"/>
                </a:solidFill>
                <a:latin typeface="Verdana"/>
              </a:rPr>
              <a:t>à</a:t>
            </a:r>
            <a:r>
              <a:rPr lang="fr-FR" sz="1800" b="0" strike="noStrike" spc="-7">
                <a:solidFill>
                  <a:srgbClr val="6157EC"/>
                </a:solidFill>
                <a:latin typeface="Verdana"/>
              </a:rPr>
              <a:t> </a:t>
            </a:r>
            <a:r>
              <a:rPr lang="fr-FR" sz="1800" b="0" strike="noStrike" spc="-1">
                <a:solidFill>
                  <a:srgbClr val="6157EC"/>
                </a:solidFill>
                <a:latin typeface="Verdana"/>
              </a:rPr>
              <a:t>l’Université</a:t>
            </a:r>
            <a:r>
              <a:rPr lang="fr-FR" sz="1800" b="0" strike="noStrike" spc="-21">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Lille</a:t>
            </a:r>
            <a:r>
              <a:rPr lang="fr-FR" sz="1800" b="0" strike="noStrike" spc="-21">
                <a:solidFill>
                  <a:srgbClr val="6157EC"/>
                </a:solidFill>
                <a:latin typeface="Verdana"/>
              </a:rPr>
              <a:t> </a:t>
            </a:r>
            <a:r>
              <a:rPr lang="fr-FR" sz="1800" b="0" strike="noStrike" spc="-1">
                <a:solidFill>
                  <a:srgbClr val="6157EC"/>
                </a:solidFill>
                <a:latin typeface="Verdana"/>
              </a:rPr>
              <a:t>/</a:t>
            </a:r>
            <a:r>
              <a:rPr lang="fr-FR" sz="1800" b="0" strike="noStrike" spc="-15">
                <a:solidFill>
                  <a:srgbClr val="6157EC"/>
                </a:solidFill>
                <a:latin typeface="Verdana"/>
              </a:rPr>
              <a:t> </a:t>
            </a:r>
            <a:r>
              <a:rPr lang="fr-FR" sz="1800" b="0" strike="noStrike" spc="-52">
                <a:solidFill>
                  <a:srgbClr val="6157EC"/>
                </a:solidFill>
                <a:latin typeface="Verdana"/>
              </a:rPr>
              <a:t>4</a:t>
            </a:r>
            <a:endParaRPr lang="fr-FR" sz="1800" b="0" strike="noStrike" spc="-1">
              <a:solidFill>
                <a:srgbClr val="000000"/>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 name="object 2"/>
          <p:cNvSpPr/>
          <p:nvPr/>
        </p:nvSpPr>
        <p:spPr>
          <a:xfrm>
            <a:off x="1098000" y="1349640"/>
            <a:ext cx="7646400" cy="47689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1" strike="noStrike" spc="-1">
                <a:solidFill>
                  <a:srgbClr val="000000"/>
                </a:solidFill>
                <a:latin typeface="Verdana"/>
              </a:rPr>
              <a:t>Bibliothèque</a:t>
            </a:r>
            <a:r>
              <a:rPr lang="fr-FR" sz="1100" b="1" strike="noStrike" spc="-41">
                <a:solidFill>
                  <a:srgbClr val="000000"/>
                </a:solidFill>
                <a:latin typeface="Verdana"/>
              </a:rPr>
              <a:t> </a:t>
            </a:r>
            <a:r>
              <a:rPr lang="fr-FR" sz="1100" b="1" strike="noStrike" spc="-1">
                <a:solidFill>
                  <a:srgbClr val="000000"/>
                </a:solidFill>
                <a:latin typeface="Verdana"/>
              </a:rPr>
              <a:t>des</a:t>
            </a:r>
            <a:r>
              <a:rPr lang="fr-FR" sz="1100" b="1" strike="noStrike" spc="-26">
                <a:solidFill>
                  <a:srgbClr val="000000"/>
                </a:solidFill>
                <a:latin typeface="Verdana"/>
              </a:rPr>
              <a:t> </a:t>
            </a:r>
            <a:r>
              <a:rPr lang="fr-FR" sz="1100" b="1" strike="noStrike" spc="-1">
                <a:solidFill>
                  <a:srgbClr val="000000"/>
                </a:solidFill>
                <a:latin typeface="Verdana"/>
              </a:rPr>
              <a:t>sciences</a:t>
            </a:r>
            <a:r>
              <a:rPr lang="fr-FR" sz="1100" b="1" strike="noStrike" spc="-55">
                <a:solidFill>
                  <a:srgbClr val="000000"/>
                </a:solidFill>
                <a:latin typeface="Verdana"/>
              </a:rPr>
              <a:t> </a:t>
            </a:r>
            <a:r>
              <a:rPr lang="fr-FR" sz="1100" b="1" strike="noStrike" spc="-1">
                <a:solidFill>
                  <a:srgbClr val="000000"/>
                </a:solidFill>
                <a:latin typeface="Verdana"/>
              </a:rPr>
              <a:t>de</a:t>
            </a:r>
            <a:r>
              <a:rPr lang="fr-FR" sz="1100" b="1" strike="noStrike" spc="-15">
                <a:solidFill>
                  <a:srgbClr val="000000"/>
                </a:solidFill>
                <a:latin typeface="Verdana"/>
              </a:rPr>
              <a:t> </a:t>
            </a:r>
            <a:r>
              <a:rPr lang="fr-FR" sz="1100" b="1" strike="noStrike" spc="-1">
                <a:solidFill>
                  <a:srgbClr val="000000"/>
                </a:solidFill>
                <a:latin typeface="Verdana"/>
              </a:rPr>
              <a:t>l’Antiquité</a:t>
            </a:r>
            <a:r>
              <a:rPr lang="fr-FR" sz="1100" b="1" strike="noStrike" spc="-46">
                <a:solidFill>
                  <a:srgbClr val="000000"/>
                </a:solidFill>
                <a:latin typeface="Verdana"/>
              </a:rPr>
              <a:t> </a:t>
            </a:r>
            <a:r>
              <a:rPr lang="fr-FR" sz="1100" b="1" strike="noStrike" spc="-1">
                <a:solidFill>
                  <a:srgbClr val="000000"/>
                </a:solidFill>
                <a:latin typeface="Verdana"/>
              </a:rPr>
              <a:t>-</a:t>
            </a:r>
            <a:r>
              <a:rPr lang="fr-FR" sz="1100" b="1" strike="noStrike" spc="-32">
                <a:solidFill>
                  <a:srgbClr val="000000"/>
                </a:solidFill>
                <a:latin typeface="Verdana"/>
              </a:rPr>
              <a:t> </a:t>
            </a:r>
            <a:r>
              <a:rPr lang="fr-FR" sz="1100" b="1" strike="noStrike" spc="-26">
                <a:solidFill>
                  <a:srgbClr val="000000"/>
                </a:solidFill>
                <a:latin typeface="Verdana"/>
              </a:rPr>
              <a:t>BSA</a:t>
            </a:r>
            <a:endParaRPr lang="fr-FR" sz="1100" b="0" strike="noStrike" spc="-1">
              <a:solidFill>
                <a:srgbClr val="000000"/>
              </a:solidFill>
              <a:latin typeface="Calibri"/>
            </a:endParaRPr>
          </a:p>
          <a:p>
            <a:pPr marL="12600">
              <a:lnSpc>
                <a:spcPct val="100000"/>
              </a:lnSpc>
              <a:buNone/>
            </a:pPr>
            <a:r>
              <a:rPr lang="fr-FR" sz="800" b="1" strike="noStrike" spc="-1">
                <a:solidFill>
                  <a:srgbClr val="000000"/>
                </a:solidFill>
                <a:latin typeface="Verdana"/>
              </a:rPr>
              <a:t>Bâtiment</a:t>
            </a:r>
            <a:r>
              <a:rPr lang="fr-FR" sz="800" b="1" strike="noStrike" spc="-15">
                <a:solidFill>
                  <a:srgbClr val="000000"/>
                </a:solidFill>
                <a:latin typeface="Verdana"/>
              </a:rPr>
              <a:t> </a:t>
            </a:r>
            <a:r>
              <a:rPr lang="fr-FR" sz="800" b="1" strike="noStrike" spc="-1">
                <a:solidFill>
                  <a:srgbClr val="000000"/>
                </a:solidFill>
                <a:latin typeface="Verdana"/>
              </a:rPr>
              <a:t>B, niveau </a:t>
            </a:r>
            <a:r>
              <a:rPr lang="fr-FR" sz="800" b="1" strike="noStrike" spc="-52">
                <a:solidFill>
                  <a:srgbClr val="000000"/>
                </a:solidFill>
                <a:latin typeface="Verdana"/>
              </a:rPr>
              <a:t>0</a:t>
            </a:r>
            <a:endParaRPr lang="fr-FR" sz="800" b="0" strike="noStrike" spc="-1">
              <a:solidFill>
                <a:srgbClr val="000000"/>
              </a:solidFill>
              <a:latin typeface="Calibri"/>
            </a:endParaRPr>
          </a:p>
          <a:p>
            <a:pPr marL="12600">
              <a:lnSpc>
                <a:spcPct val="100000"/>
              </a:lnSpc>
              <a:buNone/>
            </a:pPr>
            <a:r>
              <a:rPr lang="fr-FR" sz="800" b="1" strike="noStrike" spc="-1">
                <a:solidFill>
                  <a:srgbClr val="000000"/>
                </a:solidFill>
                <a:latin typeface="Verdana"/>
              </a:rPr>
              <a:t>Département</a:t>
            </a:r>
            <a:r>
              <a:rPr lang="fr-FR" sz="800" b="1" strike="noStrike" spc="-32">
                <a:solidFill>
                  <a:srgbClr val="000000"/>
                </a:solidFill>
                <a:latin typeface="Verdana"/>
              </a:rPr>
              <a:t> </a:t>
            </a:r>
            <a:r>
              <a:rPr lang="fr-FR" sz="800" b="1" strike="noStrike" spc="-1">
                <a:solidFill>
                  <a:srgbClr val="000000"/>
                </a:solidFill>
                <a:latin typeface="Verdana"/>
              </a:rPr>
              <a:t>Langues</a:t>
            </a:r>
            <a:r>
              <a:rPr lang="fr-FR" sz="800" b="1" strike="noStrike" spc="-21">
                <a:solidFill>
                  <a:srgbClr val="000000"/>
                </a:solidFill>
                <a:latin typeface="Verdana"/>
              </a:rPr>
              <a:t> </a:t>
            </a:r>
            <a:r>
              <a:rPr lang="fr-FR" sz="800" b="1" strike="noStrike" spc="-1">
                <a:solidFill>
                  <a:srgbClr val="000000"/>
                </a:solidFill>
                <a:latin typeface="Verdana"/>
              </a:rPr>
              <a:t>et</a:t>
            </a:r>
            <a:r>
              <a:rPr lang="fr-FR" sz="800" b="1" strike="noStrike" spc="-7">
                <a:solidFill>
                  <a:srgbClr val="000000"/>
                </a:solidFill>
                <a:latin typeface="Verdana"/>
              </a:rPr>
              <a:t> </a:t>
            </a:r>
            <a:r>
              <a:rPr lang="fr-FR" sz="800" b="1" strike="noStrike" spc="-1">
                <a:solidFill>
                  <a:srgbClr val="000000"/>
                </a:solidFill>
                <a:latin typeface="Verdana"/>
              </a:rPr>
              <a:t>cultures</a:t>
            </a:r>
            <a:r>
              <a:rPr lang="fr-FR" sz="800" b="1" strike="noStrike" spc="-7">
                <a:solidFill>
                  <a:srgbClr val="000000"/>
                </a:solidFill>
                <a:latin typeface="Verdana"/>
              </a:rPr>
              <a:t> </a:t>
            </a:r>
            <a:r>
              <a:rPr lang="fr-FR" sz="800" b="1" strike="noStrike" spc="-12">
                <a:solidFill>
                  <a:srgbClr val="000000"/>
                </a:solidFill>
                <a:latin typeface="Verdana"/>
              </a:rPr>
              <a:t>antiques</a:t>
            </a:r>
            <a:endParaRPr lang="fr-FR" sz="800" b="0" strike="noStrike" spc="-1">
              <a:solidFill>
                <a:srgbClr val="000000"/>
              </a:solidFill>
              <a:latin typeface="Calibri"/>
            </a:endParaRPr>
          </a:p>
          <a:p>
            <a:pPr marL="12600">
              <a:lnSpc>
                <a:spcPct val="100000"/>
              </a:lnSpc>
              <a:spcBef>
                <a:spcPts val="40"/>
              </a:spcBef>
              <a:buNone/>
            </a:pPr>
            <a:endParaRPr lang="fr-FR" sz="75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Responsable</a:t>
            </a:r>
            <a:r>
              <a:rPr lang="fr-FR" sz="900" b="0" strike="noStrike" spc="-12">
                <a:solidFill>
                  <a:srgbClr val="000000"/>
                </a:solidFill>
                <a:latin typeface="Verdana"/>
              </a:rPr>
              <a:t> </a:t>
            </a:r>
            <a:r>
              <a:rPr lang="fr-FR" sz="900" b="0" strike="noStrike" spc="-1">
                <a:solidFill>
                  <a:srgbClr val="000000"/>
                </a:solidFill>
                <a:latin typeface="Verdana"/>
              </a:rPr>
              <a:t>:</a:t>
            </a:r>
            <a:r>
              <a:rPr lang="fr-FR" sz="900" b="0" strike="noStrike" spc="-15">
                <a:solidFill>
                  <a:srgbClr val="000000"/>
                </a:solidFill>
                <a:latin typeface="Verdana"/>
              </a:rPr>
              <a:t> </a:t>
            </a:r>
            <a:r>
              <a:rPr lang="fr-FR" sz="900" b="0" strike="noStrike" spc="-1">
                <a:solidFill>
                  <a:srgbClr val="000000"/>
                </a:solidFill>
                <a:latin typeface="Verdana"/>
              </a:rPr>
              <a:t>M.</a:t>
            </a:r>
            <a:r>
              <a:rPr lang="fr-FR" sz="900" b="0" strike="noStrike" spc="-12">
                <a:solidFill>
                  <a:srgbClr val="000000"/>
                </a:solidFill>
                <a:latin typeface="Verdana"/>
              </a:rPr>
              <a:t> </a:t>
            </a:r>
            <a:r>
              <a:rPr lang="fr-FR" sz="900" b="0" strike="noStrike" spc="-1">
                <a:solidFill>
                  <a:srgbClr val="000000"/>
                </a:solidFill>
                <a:latin typeface="Verdana"/>
              </a:rPr>
              <a:t>Christophe</a:t>
            </a:r>
            <a:r>
              <a:rPr lang="fr-FR" sz="900" b="0" strike="noStrike" spc="-7">
                <a:solidFill>
                  <a:srgbClr val="000000"/>
                </a:solidFill>
                <a:latin typeface="Verdana"/>
              </a:rPr>
              <a:t> </a:t>
            </a:r>
            <a:r>
              <a:rPr lang="fr-FR" sz="900" b="0" strike="noStrike" spc="-21">
                <a:solidFill>
                  <a:srgbClr val="000000"/>
                </a:solidFill>
                <a:latin typeface="Verdana"/>
              </a:rPr>
              <a:t>Hugot</a:t>
            </a:r>
            <a:endParaRPr lang="fr-FR" sz="900" b="0" strike="noStrike" spc="-1">
              <a:solidFill>
                <a:srgbClr val="000000"/>
              </a:solidFill>
              <a:latin typeface="Calibri"/>
            </a:endParaRPr>
          </a:p>
          <a:p>
            <a:pPr marL="12600">
              <a:lnSpc>
                <a:spcPct val="100000"/>
              </a:lnSpc>
              <a:spcBef>
                <a:spcPts val="6"/>
              </a:spcBef>
              <a:buNone/>
            </a:pPr>
            <a:r>
              <a:rPr lang="fr-FR" sz="900" b="0" strike="noStrike" spc="-1">
                <a:solidFill>
                  <a:srgbClr val="000000"/>
                </a:solidFill>
                <a:latin typeface="Verdana"/>
              </a:rPr>
              <a:t>Tél.</a:t>
            </a:r>
            <a:r>
              <a:rPr lang="fr-FR" sz="900" b="0" strike="noStrike" spc="-12">
                <a:solidFill>
                  <a:srgbClr val="000000"/>
                </a:solidFill>
                <a:latin typeface="Verdana"/>
              </a:rPr>
              <a:t> </a:t>
            </a:r>
            <a:r>
              <a:rPr lang="fr-FR" sz="900" b="0" strike="noStrike" spc="-1">
                <a:solidFill>
                  <a:srgbClr val="000000"/>
                </a:solidFill>
                <a:latin typeface="Verdana"/>
              </a:rPr>
              <a:t>03.20.41.64.07 – Courriel</a:t>
            </a:r>
            <a:r>
              <a:rPr lang="fr-FR" sz="900" b="0" strike="noStrike" spc="12">
                <a:solidFill>
                  <a:srgbClr val="000000"/>
                </a:solidFill>
                <a:latin typeface="Verdana"/>
              </a:rPr>
              <a:t> </a:t>
            </a:r>
            <a:r>
              <a:rPr lang="fr-FR" sz="900" b="0" strike="noStrike" spc="-1">
                <a:solidFill>
                  <a:srgbClr val="000000"/>
                </a:solidFill>
                <a:latin typeface="Verdana"/>
              </a:rPr>
              <a:t>:</a:t>
            </a:r>
            <a:r>
              <a:rPr lang="fr-FR" sz="900" b="0" strike="noStrike" spc="4">
                <a:solidFill>
                  <a:srgbClr val="000000"/>
                </a:solidFill>
                <a:latin typeface="Verdana"/>
              </a:rPr>
              <a:t> </a:t>
            </a:r>
            <a:r>
              <a:rPr lang="fr-FR" sz="900" b="0" u="sng" strike="noStrike" spc="-12">
                <a:solidFill>
                  <a:srgbClr val="0000FF"/>
                </a:solidFill>
                <a:uFill>
                  <a:solidFill>
                    <a:srgbClr val="0462C1"/>
                  </a:solidFill>
                </a:uFill>
                <a:latin typeface="Verdana"/>
                <a:hlinkClick r:id="rId2"/>
              </a:rPr>
              <a:t>bsa@univ-lille.fr</a:t>
            </a:r>
            <a:endParaRPr lang="fr-FR" sz="900" b="0" strike="noStrike" spc="-1">
              <a:solidFill>
                <a:srgbClr val="000000"/>
              </a:solidFill>
              <a:latin typeface="Calibri"/>
            </a:endParaRPr>
          </a:p>
          <a:p>
            <a:pPr marL="12600">
              <a:lnSpc>
                <a:spcPct val="100000"/>
              </a:lnSpc>
              <a:spcBef>
                <a:spcPts val="45"/>
              </a:spcBef>
              <a:buNone/>
            </a:pPr>
            <a:endParaRPr lang="fr-FR" sz="850" b="0" strike="noStrike" spc="-1">
              <a:solidFill>
                <a:srgbClr val="000000"/>
              </a:solidFill>
              <a:latin typeface="Calibri"/>
            </a:endParaRPr>
          </a:p>
          <a:p>
            <a:pPr marL="12600" algn="just">
              <a:lnSpc>
                <a:spcPct val="100000"/>
              </a:lnSpc>
              <a:buNone/>
            </a:pPr>
            <a:r>
              <a:rPr lang="fr-FR" sz="900" b="0" strike="noStrike" spc="-1">
                <a:solidFill>
                  <a:srgbClr val="000000"/>
                </a:solidFill>
                <a:latin typeface="Verdana"/>
              </a:rPr>
              <a:t>Ouverture</a:t>
            </a:r>
            <a:r>
              <a:rPr lang="fr-FR" sz="900" b="0" strike="noStrike" spc="123">
                <a:solidFill>
                  <a:srgbClr val="000000"/>
                </a:solidFill>
                <a:latin typeface="Verdana"/>
              </a:rPr>
              <a:t> </a:t>
            </a:r>
            <a:r>
              <a:rPr lang="fr-FR" sz="900" b="0" strike="noStrike" spc="-1">
                <a:solidFill>
                  <a:srgbClr val="000000"/>
                </a:solidFill>
                <a:latin typeface="Verdana"/>
              </a:rPr>
              <a:t>du</a:t>
            </a:r>
            <a:r>
              <a:rPr lang="fr-FR" sz="900" b="0" strike="noStrike" spc="117">
                <a:solidFill>
                  <a:srgbClr val="000000"/>
                </a:solidFill>
                <a:latin typeface="Verdana"/>
              </a:rPr>
              <a:t> </a:t>
            </a:r>
            <a:r>
              <a:rPr lang="fr-FR" sz="900" b="0" strike="noStrike" spc="-1">
                <a:solidFill>
                  <a:srgbClr val="000000"/>
                </a:solidFill>
                <a:latin typeface="Verdana"/>
              </a:rPr>
              <a:t>lundi</a:t>
            </a:r>
            <a:r>
              <a:rPr lang="fr-FR" sz="900" b="0" strike="noStrike" spc="137">
                <a:solidFill>
                  <a:srgbClr val="000000"/>
                </a:solidFill>
                <a:latin typeface="Verdana"/>
              </a:rPr>
              <a:t> </a:t>
            </a:r>
            <a:r>
              <a:rPr lang="fr-FR" sz="900" b="0" strike="noStrike" spc="-1">
                <a:solidFill>
                  <a:srgbClr val="000000"/>
                </a:solidFill>
                <a:latin typeface="Verdana"/>
              </a:rPr>
              <a:t>au</a:t>
            </a:r>
            <a:r>
              <a:rPr lang="fr-FR" sz="900" b="0" strike="noStrike" spc="128">
                <a:solidFill>
                  <a:srgbClr val="000000"/>
                </a:solidFill>
                <a:latin typeface="Verdana"/>
              </a:rPr>
              <a:t> </a:t>
            </a:r>
            <a:r>
              <a:rPr lang="fr-FR" sz="900" b="0" strike="noStrike" spc="-1">
                <a:solidFill>
                  <a:srgbClr val="000000"/>
                </a:solidFill>
                <a:latin typeface="Verdana"/>
              </a:rPr>
              <a:t>vendredi</a:t>
            </a:r>
            <a:r>
              <a:rPr lang="fr-FR" sz="900" b="0" strike="noStrike" spc="137">
                <a:solidFill>
                  <a:srgbClr val="000000"/>
                </a:solidFill>
                <a:latin typeface="Verdana"/>
              </a:rPr>
              <a:t> </a:t>
            </a:r>
            <a:r>
              <a:rPr lang="fr-FR" sz="900" b="0" strike="noStrike" spc="-1">
                <a:solidFill>
                  <a:srgbClr val="000000"/>
                </a:solidFill>
                <a:latin typeface="Verdana"/>
              </a:rPr>
              <a:t>(9h–17h30).</a:t>
            </a:r>
            <a:r>
              <a:rPr lang="fr-FR" sz="900" b="0" strike="noStrike" spc="117">
                <a:solidFill>
                  <a:srgbClr val="000000"/>
                </a:solidFill>
                <a:latin typeface="Verdana"/>
              </a:rPr>
              <a:t> </a:t>
            </a:r>
            <a:r>
              <a:rPr lang="fr-FR" sz="900" b="0" strike="noStrike" spc="-1">
                <a:solidFill>
                  <a:srgbClr val="000000"/>
                </a:solidFill>
                <a:latin typeface="Verdana"/>
              </a:rPr>
              <a:t>Ces</a:t>
            </a:r>
            <a:r>
              <a:rPr lang="fr-FR" sz="900" b="0" strike="noStrike" spc="134">
                <a:solidFill>
                  <a:srgbClr val="000000"/>
                </a:solidFill>
                <a:latin typeface="Verdana"/>
              </a:rPr>
              <a:t> </a:t>
            </a:r>
            <a:r>
              <a:rPr lang="fr-FR" sz="900" b="0" strike="noStrike" spc="-1">
                <a:solidFill>
                  <a:srgbClr val="000000"/>
                </a:solidFill>
                <a:latin typeface="Verdana"/>
              </a:rPr>
              <a:t>horaires</a:t>
            </a:r>
            <a:r>
              <a:rPr lang="fr-FR" sz="900" b="0" strike="noStrike" spc="134">
                <a:solidFill>
                  <a:srgbClr val="000000"/>
                </a:solidFill>
                <a:latin typeface="Verdana"/>
              </a:rPr>
              <a:t> </a:t>
            </a:r>
            <a:r>
              <a:rPr lang="fr-FR" sz="900" b="0" strike="noStrike" spc="-1">
                <a:solidFill>
                  <a:srgbClr val="000000"/>
                </a:solidFill>
                <a:latin typeface="Verdana"/>
              </a:rPr>
              <a:t>sont</a:t>
            </a:r>
            <a:r>
              <a:rPr lang="fr-FR" sz="900" b="0" strike="noStrike" spc="128">
                <a:solidFill>
                  <a:srgbClr val="000000"/>
                </a:solidFill>
                <a:latin typeface="Verdana"/>
              </a:rPr>
              <a:t> </a:t>
            </a:r>
            <a:r>
              <a:rPr lang="fr-FR" sz="900" b="0" strike="noStrike" spc="-1">
                <a:solidFill>
                  <a:srgbClr val="000000"/>
                </a:solidFill>
                <a:latin typeface="Verdana"/>
              </a:rPr>
              <a:t>ceux</a:t>
            </a:r>
            <a:r>
              <a:rPr lang="fr-FR" sz="900" b="0" strike="noStrike" spc="123">
                <a:solidFill>
                  <a:srgbClr val="000000"/>
                </a:solidFill>
                <a:latin typeface="Verdana"/>
              </a:rPr>
              <a:t> </a:t>
            </a:r>
            <a:r>
              <a:rPr lang="fr-FR" sz="900" b="0" strike="noStrike" spc="-1">
                <a:solidFill>
                  <a:srgbClr val="000000"/>
                </a:solidFill>
                <a:latin typeface="Verdana"/>
              </a:rPr>
              <a:t>pratiqués</a:t>
            </a:r>
            <a:r>
              <a:rPr lang="fr-FR" sz="900" b="0" strike="noStrike" spc="128">
                <a:solidFill>
                  <a:srgbClr val="000000"/>
                </a:solidFill>
                <a:latin typeface="Verdana"/>
              </a:rPr>
              <a:t> </a:t>
            </a:r>
            <a:r>
              <a:rPr lang="fr-FR" sz="900" b="0" strike="noStrike" spc="-1">
                <a:solidFill>
                  <a:srgbClr val="000000"/>
                </a:solidFill>
                <a:latin typeface="Verdana"/>
              </a:rPr>
              <a:t>lors</a:t>
            </a:r>
            <a:r>
              <a:rPr lang="fr-FR" sz="900" b="0" strike="noStrike" spc="123">
                <a:solidFill>
                  <a:srgbClr val="000000"/>
                </a:solidFill>
                <a:latin typeface="Verdana"/>
              </a:rPr>
              <a:t> </a:t>
            </a:r>
            <a:r>
              <a:rPr lang="fr-FR" sz="900" b="0" strike="noStrike" spc="-1">
                <a:solidFill>
                  <a:srgbClr val="000000"/>
                </a:solidFill>
                <a:latin typeface="Verdana"/>
              </a:rPr>
              <a:t>des</a:t>
            </a:r>
            <a:r>
              <a:rPr lang="fr-FR" sz="900" b="0" strike="noStrike" spc="137">
                <a:solidFill>
                  <a:srgbClr val="000000"/>
                </a:solidFill>
                <a:latin typeface="Verdana"/>
              </a:rPr>
              <a:t> </a:t>
            </a:r>
            <a:r>
              <a:rPr lang="fr-FR" sz="900" b="0" strike="noStrike" spc="-1">
                <a:solidFill>
                  <a:srgbClr val="000000"/>
                </a:solidFill>
                <a:latin typeface="Verdana"/>
              </a:rPr>
              <a:t>semaines</a:t>
            </a:r>
            <a:r>
              <a:rPr lang="fr-FR" sz="900" b="0" strike="noStrike" spc="111">
                <a:solidFill>
                  <a:srgbClr val="000000"/>
                </a:solidFill>
                <a:latin typeface="Verdana"/>
              </a:rPr>
              <a:t> </a:t>
            </a:r>
            <a:r>
              <a:rPr lang="fr-FR" sz="900" b="0" strike="noStrike" spc="-1">
                <a:solidFill>
                  <a:srgbClr val="000000"/>
                </a:solidFill>
                <a:latin typeface="Verdana"/>
              </a:rPr>
              <a:t>de</a:t>
            </a:r>
            <a:r>
              <a:rPr lang="fr-FR" sz="900" b="0" strike="noStrike" spc="143">
                <a:solidFill>
                  <a:srgbClr val="000000"/>
                </a:solidFill>
                <a:latin typeface="Verdana"/>
              </a:rPr>
              <a:t> </a:t>
            </a:r>
            <a:r>
              <a:rPr lang="fr-FR" sz="900" b="0" strike="noStrike" spc="-1">
                <a:solidFill>
                  <a:srgbClr val="000000"/>
                </a:solidFill>
                <a:latin typeface="Verdana"/>
              </a:rPr>
              <a:t>cours</a:t>
            </a:r>
            <a:r>
              <a:rPr lang="fr-FR" sz="900" b="0" strike="noStrike" spc="137">
                <a:solidFill>
                  <a:srgbClr val="000000"/>
                </a:solidFill>
                <a:latin typeface="Verdana"/>
              </a:rPr>
              <a:t> </a:t>
            </a:r>
            <a:r>
              <a:rPr lang="fr-FR" sz="900" b="0" strike="noStrike" spc="-1">
                <a:solidFill>
                  <a:srgbClr val="000000"/>
                </a:solidFill>
                <a:latin typeface="Verdana"/>
              </a:rPr>
              <a:t>(des</a:t>
            </a:r>
            <a:r>
              <a:rPr lang="fr-FR" sz="900" b="0" strike="noStrike" spc="128">
                <a:solidFill>
                  <a:srgbClr val="000000"/>
                </a:solidFill>
                <a:latin typeface="Verdana"/>
              </a:rPr>
              <a:t> </a:t>
            </a:r>
            <a:r>
              <a:rPr lang="fr-FR" sz="900" b="0" strike="noStrike" spc="-12">
                <a:solidFill>
                  <a:srgbClr val="000000"/>
                </a:solidFill>
                <a:latin typeface="Verdana"/>
              </a:rPr>
              <a:t>aménagements </a:t>
            </a:r>
            <a:r>
              <a:rPr lang="fr-FR" sz="900" b="0" strike="noStrike" spc="-1">
                <a:solidFill>
                  <a:srgbClr val="000000"/>
                </a:solidFill>
                <a:latin typeface="Verdana"/>
              </a:rPr>
              <a:t>d’horaire</a:t>
            </a:r>
            <a:r>
              <a:rPr lang="fr-FR" sz="900" b="0" strike="noStrike" spc="-21">
                <a:solidFill>
                  <a:srgbClr val="000000"/>
                </a:solidFill>
                <a:latin typeface="Verdana"/>
              </a:rPr>
              <a:t> </a:t>
            </a:r>
            <a:r>
              <a:rPr lang="fr-FR" sz="900" b="0" strike="noStrike" spc="-1">
                <a:solidFill>
                  <a:srgbClr val="000000"/>
                </a:solidFill>
                <a:latin typeface="Verdana"/>
              </a:rPr>
              <a:t>interviennent</a:t>
            </a:r>
            <a:r>
              <a:rPr lang="fr-FR" sz="900" b="0" strike="noStrike" spc="29">
                <a:solidFill>
                  <a:srgbClr val="000000"/>
                </a:solidFill>
                <a:latin typeface="Verdana"/>
              </a:rPr>
              <a:t> </a:t>
            </a:r>
            <a:r>
              <a:rPr lang="fr-FR" sz="900" b="0" strike="noStrike" spc="-1">
                <a:solidFill>
                  <a:srgbClr val="000000"/>
                </a:solidFill>
                <a:latin typeface="Verdana"/>
              </a:rPr>
              <a:t>en</a:t>
            </a:r>
            <a:r>
              <a:rPr lang="fr-FR" sz="900" b="0" strike="noStrike" spc="-21">
                <a:solidFill>
                  <a:srgbClr val="000000"/>
                </a:solidFill>
                <a:latin typeface="Verdana"/>
              </a:rPr>
              <a:t> </a:t>
            </a:r>
            <a:r>
              <a:rPr lang="fr-FR" sz="900" b="0" strike="noStrike" spc="-1">
                <a:solidFill>
                  <a:srgbClr val="000000"/>
                </a:solidFill>
                <a:latin typeface="Verdana"/>
              </a:rPr>
              <a:t>dehors</a:t>
            </a:r>
            <a:r>
              <a:rPr lang="fr-FR" sz="900" b="0" strike="noStrike" spc="9">
                <a:solidFill>
                  <a:srgbClr val="000000"/>
                </a:solidFill>
                <a:latin typeface="Verdana"/>
              </a:rPr>
              <a:t> </a:t>
            </a:r>
            <a:r>
              <a:rPr lang="fr-FR" sz="900" b="0" strike="noStrike" spc="-1">
                <a:solidFill>
                  <a:srgbClr val="000000"/>
                </a:solidFill>
                <a:latin typeface="Verdana"/>
              </a:rPr>
              <a:t>des</a:t>
            </a:r>
            <a:r>
              <a:rPr lang="fr-FR" sz="900" b="0" strike="noStrike" spc="-15">
                <a:solidFill>
                  <a:srgbClr val="000000"/>
                </a:solidFill>
                <a:latin typeface="Verdana"/>
              </a:rPr>
              <a:t> </a:t>
            </a:r>
            <a:r>
              <a:rPr lang="fr-FR" sz="900" b="0" strike="noStrike" spc="-1">
                <a:solidFill>
                  <a:srgbClr val="000000"/>
                </a:solidFill>
                <a:latin typeface="Verdana"/>
              </a:rPr>
              <a:t>périodes</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15">
                <a:solidFill>
                  <a:srgbClr val="000000"/>
                </a:solidFill>
                <a:latin typeface="Verdana"/>
              </a:rPr>
              <a:t> </a:t>
            </a:r>
            <a:r>
              <a:rPr lang="fr-FR" sz="900" b="0" strike="noStrike" spc="-1">
                <a:solidFill>
                  <a:srgbClr val="000000"/>
                </a:solidFill>
                <a:latin typeface="Verdana"/>
              </a:rPr>
              <a:t>cours</a:t>
            </a:r>
            <a:r>
              <a:rPr lang="fr-FR" sz="900" b="0" strike="noStrike" spc="4">
                <a:solidFill>
                  <a:srgbClr val="000000"/>
                </a:solidFill>
                <a:latin typeface="Verdana"/>
              </a:rPr>
              <a:t> </a:t>
            </a:r>
            <a:r>
              <a:rPr lang="fr-FR" sz="900" b="0" strike="noStrike" spc="-1">
                <a:solidFill>
                  <a:srgbClr val="000000"/>
                </a:solidFill>
                <a:latin typeface="Verdana"/>
              </a:rPr>
              <a:t>et</a:t>
            </a:r>
            <a:r>
              <a:rPr lang="fr-FR" sz="900" b="0" strike="noStrike" spc="-26">
                <a:solidFill>
                  <a:srgbClr val="000000"/>
                </a:solidFill>
                <a:latin typeface="Verdana"/>
              </a:rPr>
              <a:t> </a:t>
            </a:r>
            <a:r>
              <a:rPr lang="fr-FR" sz="900" b="0" strike="noStrike" spc="-1">
                <a:solidFill>
                  <a:srgbClr val="000000"/>
                </a:solidFill>
                <a:latin typeface="Verdana"/>
              </a:rPr>
              <a:t>durant</a:t>
            </a:r>
            <a:r>
              <a:rPr lang="fr-FR" sz="900" b="0" strike="noStrike" spc="4">
                <a:solidFill>
                  <a:srgbClr val="000000"/>
                </a:solidFill>
                <a:latin typeface="Verdana"/>
              </a:rPr>
              <a:t> </a:t>
            </a:r>
            <a:r>
              <a:rPr lang="fr-FR" sz="900" b="0" strike="noStrike" spc="-1">
                <a:solidFill>
                  <a:srgbClr val="000000"/>
                </a:solidFill>
                <a:latin typeface="Verdana"/>
              </a:rPr>
              <a:t>certaines </a:t>
            </a:r>
            <a:r>
              <a:rPr lang="fr-FR" sz="900" b="0" strike="noStrike" spc="-12">
                <a:solidFill>
                  <a:srgbClr val="000000"/>
                </a:solidFill>
                <a:latin typeface="Verdana"/>
              </a:rPr>
              <a:t>vacances).</a:t>
            </a:r>
            <a:endParaRPr lang="fr-FR" sz="900" b="0" strike="noStrike" spc="-1">
              <a:solidFill>
                <a:srgbClr val="000000"/>
              </a:solidFill>
              <a:latin typeface="Calibri"/>
            </a:endParaRPr>
          </a:p>
          <a:p>
            <a:pPr marL="12600" algn="just">
              <a:lnSpc>
                <a:spcPct val="100000"/>
              </a:lnSpc>
              <a:buNone/>
            </a:pPr>
            <a:r>
              <a:rPr lang="fr-FR" sz="900" b="0" strike="noStrike" spc="-1">
                <a:solidFill>
                  <a:srgbClr val="000000"/>
                </a:solidFill>
                <a:latin typeface="Verdana"/>
              </a:rPr>
              <a:t>Une</a:t>
            </a:r>
            <a:r>
              <a:rPr lang="fr-FR" sz="900" b="0" strike="noStrike" spc="-12">
                <a:solidFill>
                  <a:srgbClr val="000000"/>
                </a:solidFill>
                <a:latin typeface="Verdana"/>
              </a:rPr>
              <a:t> </a:t>
            </a:r>
            <a:r>
              <a:rPr lang="fr-FR" sz="900" b="0" strike="noStrike" spc="-1">
                <a:solidFill>
                  <a:srgbClr val="000000"/>
                </a:solidFill>
                <a:latin typeface="Verdana"/>
              </a:rPr>
              <a:t>extension</a:t>
            </a:r>
            <a:r>
              <a:rPr lang="fr-FR" sz="900" b="0" strike="noStrike" spc="9">
                <a:solidFill>
                  <a:srgbClr val="000000"/>
                </a:solidFill>
                <a:latin typeface="Verdana"/>
              </a:rPr>
              <a:t> </a:t>
            </a:r>
            <a:r>
              <a:rPr lang="fr-FR" sz="900" b="0" strike="noStrike" spc="-1">
                <a:solidFill>
                  <a:srgbClr val="000000"/>
                </a:solidFill>
                <a:latin typeface="Verdana"/>
              </a:rPr>
              <a:t>des</a:t>
            </a:r>
            <a:r>
              <a:rPr lang="fr-FR" sz="900" b="0" strike="noStrike" spc="-12">
                <a:solidFill>
                  <a:srgbClr val="000000"/>
                </a:solidFill>
                <a:latin typeface="Verdana"/>
              </a:rPr>
              <a:t> </a:t>
            </a:r>
            <a:r>
              <a:rPr lang="fr-FR" sz="900" b="0" strike="noStrike" spc="-1">
                <a:solidFill>
                  <a:srgbClr val="000000"/>
                </a:solidFill>
                <a:latin typeface="Verdana"/>
              </a:rPr>
              <a:t>horaires à</a:t>
            </a:r>
            <a:r>
              <a:rPr lang="fr-FR" sz="900" b="0" strike="noStrike" spc="-12">
                <a:solidFill>
                  <a:srgbClr val="000000"/>
                </a:solidFill>
                <a:latin typeface="Verdana"/>
              </a:rPr>
              <a:t> 8h-</a:t>
            </a:r>
            <a:r>
              <a:rPr lang="fr-FR" sz="900" b="0" strike="noStrike" spc="-1">
                <a:solidFill>
                  <a:srgbClr val="000000"/>
                </a:solidFill>
                <a:latin typeface="Verdana"/>
              </a:rPr>
              <a:t>20h,</a:t>
            </a:r>
            <a:r>
              <a:rPr lang="fr-FR" sz="900" b="0" strike="noStrike" spc="9">
                <a:solidFill>
                  <a:srgbClr val="000000"/>
                </a:solidFill>
                <a:latin typeface="Verdana"/>
              </a:rPr>
              <a:t> </a:t>
            </a:r>
            <a:r>
              <a:rPr lang="fr-FR" sz="900" b="0" strike="noStrike" spc="-1">
                <a:solidFill>
                  <a:srgbClr val="000000"/>
                </a:solidFill>
                <a:latin typeface="Verdana"/>
              </a:rPr>
              <a:t>du</a:t>
            </a:r>
            <a:r>
              <a:rPr lang="fr-FR" sz="900" b="0" strike="noStrike" spc="-7">
                <a:solidFill>
                  <a:srgbClr val="000000"/>
                </a:solidFill>
                <a:latin typeface="Verdana"/>
              </a:rPr>
              <a:t> </a:t>
            </a:r>
            <a:r>
              <a:rPr lang="fr-FR" sz="900" b="0" strike="noStrike" spc="-1">
                <a:solidFill>
                  <a:srgbClr val="000000"/>
                </a:solidFill>
                <a:latin typeface="Verdana"/>
              </a:rPr>
              <a:t>lundi au</a:t>
            </a:r>
            <a:r>
              <a:rPr lang="fr-FR" sz="900" b="0" strike="noStrike" spc="-7">
                <a:solidFill>
                  <a:srgbClr val="000000"/>
                </a:solidFill>
                <a:latin typeface="Verdana"/>
              </a:rPr>
              <a:t> </a:t>
            </a:r>
            <a:r>
              <a:rPr lang="fr-FR" sz="900" b="0" strike="noStrike" spc="-1">
                <a:solidFill>
                  <a:srgbClr val="000000"/>
                </a:solidFill>
                <a:latin typeface="Verdana"/>
              </a:rPr>
              <a:t>vendredi,</a:t>
            </a:r>
            <a:r>
              <a:rPr lang="fr-FR" sz="900" b="0" strike="noStrike" spc="9">
                <a:solidFill>
                  <a:srgbClr val="000000"/>
                </a:solidFill>
                <a:latin typeface="Verdana"/>
              </a:rPr>
              <a:t> </a:t>
            </a:r>
            <a:r>
              <a:rPr lang="fr-FR" sz="900" b="0" strike="noStrike" spc="-1">
                <a:solidFill>
                  <a:srgbClr val="000000"/>
                </a:solidFill>
                <a:latin typeface="Verdana"/>
              </a:rPr>
              <a:t>est</a:t>
            </a:r>
            <a:r>
              <a:rPr lang="fr-FR" sz="900" b="0" strike="noStrike" spc="-15">
                <a:solidFill>
                  <a:srgbClr val="000000"/>
                </a:solidFill>
                <a:latin typeface="Verdana"/>
              </a:rPr>
              <a:t> </a:t>
            </a:r>
            <a:r>
              <a:rPr lang="fr-FR" sz="900" b="0" strike="noStrike" spc="-1">
                <a:solidFill>
                  <a:srgbClr val="000000"/>
                </a:solidFill>
                <a:latin typeface="Verdana"/>
              </a:rPr>
              <a:t>envisagée</a:t>
            </a:r>
            <a:r>
              <a:rPr lang="fr-FR" sz="900" b="0" strike="noStrike" spc="4">
                <a:solidFill>
                  <a:srgbClr val="000000"/>
                </a:solidFill>
                <a:latin typeface="Verdana"/>
              </a:rPr>
              <a:t> </a:t>
            </a:r>
            <a:r>
              <a:rPr lang="fr-FR" sz="900" b="0" strike="noStrike" spc="-1">
                <a:solidFill>
                  <a:srgbClr val="000000"/>
                </a:solidFill>
                <a:latin typeface="Verdana"/>
              </a:rPr>
              <a:t>pour la</a:t>
            </a:r>
            <a:r>
              <a:rPr lang="fr-FR" sz="900" b="0" strike="noStrike" spc="-12">
                <a:solidFill>
                  <a:srgbClr val="000000"/>
                </a:solidFill>
                <a:latin typeface="Verdana"/>
              </a:rPr>
              <a:t> </a:t>
            </a:r>
            <a:r>
              <a:rPr lang="fr-FR" sz="900" b="0" strike="noStrike" spc="-1">
                <a:solidFill>
                  <a:srgbClr val="000000"/>
                </a:solidFill>
                <a:latin typeface="Verdana"/>
              </a:rPr>
              <a:t>rentrée</a:t>
            </a:r>
            <a:r>
              <a:rPr lang="fr-FR" sz="900" b="0" strike="noStrike" spc="-7">
                <a:solidFill>
                  <a:srgbClr val="000000"/>
                </a:solidFill>
                <a:latin typeface="Verdana"/>
              </a:rPr>
              <a:t> </a:t>
            </a:r>
            <a:r>
              <a:rPr lang="fr-FR" sz="900" b="0" strike="noStrike" spc="-1">
                <a:solidFill>
                  <a:srgbClr val="000000"/>
                </a:solidFill>
                <a:latin typeface="Verdana"/>
              </a:rPr>
              <a:t>universitaire</a:t>
            </a:r>
            <a:r>
              <a:rPr lang="fr-FR" sz="900" b="0" strike="noStrike" spc="9">
                <a:solidFill>
                  <a:srgbClr val="000000"/>
                </a:solidFill>
                <a:latin typeface="Verdana"/>
              </a:rPr>
              <a:t> </a:t>
            </a:r>
            <a:r>
              <a:rPr lang="fr-FR" sz="900" b="0" strike="noStrike" spc="-26">
                <a:solidFill>
                  <a:srgbClr val="000000"/>
                </a:solidFill>
                <a:latin typeface="Verdana"/>
              </a:rPr>
              <a:t>20</a:t>
            </a:r>
            <a:endParaRPr lang="fr-FR" sz="900" b="0" strike="noStrike" spc="-1">
              <a:solidFill>
                <a:srgbClr val="000000"/>
              </a:solidFill>
              <a:latin typeface="Calibri"/>
            </a:endParaRPr>
          </a:p>
          <a:p>
            <a:pPr marL="12600" algn="just">
              <a:lnSpc>
                <a:spcPct val="100000"/>
              </a:lnSpc>
              <a:buNone/>
            </a:pPr>
            <a:r>
              <a:rPr lang="fr-FR" sz="900" b="0" strike="noStrike" spc="-1">
                <a:solidFill>
                  <a:srgbClr val="000000"/>
                </a:solidFill>
                <a:latin typeface="Verdana"/>
              </a:rPr>
              <a:t>Labellisée</a:t>
            </a:r>
            <a:r>
              <a:rPr lang="fr-FR" sz="900" b="0" strike="noStrike" spc="58">
                <a:solidFill>
                  <a:srgbClr val="000000"/>
                </a:solidFill>
                <a:latin typeface="Verdana"/>
              </a:rPr>
              <a:t> </a:t>
            </a:r>
            <a:r>
              <a:rPr lang="fr-FR" sz="900" b="0" strike="noStrike" spc="-1">
                <a:solidFill>
                  <a:srgbClr val="000000"/>
                </a:solidFill>
                <a:latin typeface="Verdana"/>
              </a:rPr>
              <a:t>«</a:t>
            </a:r>
            <a:r>
              <a:rPr lang="fr-FR" sz="900" b="0" strike="noStrike" spc="49">
                <a:solidFill>
                  <a:srgbClr val="000000"/>
                </a:solidFill>
                <a:latin typeface="Verdana"/>
              </a:rPr>
              <a:t> </a:t>
            </a:r>
            <a:r>
              <a:rPr lang="fr-FR" sz="900" b="0" strike="noStrike" spc="-1">
                <a:solidFill>
                  <a:srgbClr val="000000"/>
                </a:solidFill>
                <a:latin typeface="Verdana"/>
              </a:rPr>
              <a:t>Collection</a:t>
            </a:r>
            <a:r>
              <a:rPr lang="fr-FR" sz="900" b="0" strike="noStrike" spc="49">
                <a:solidFill>
                  <a:srgbClr val="000000"/>
                </a:solidFill>
                <a:latin typeface="Verdana"/>
              </a:rPr>
              <a:t> </a:t>
            </a:r>
            <a:r>
              <a:rPr lang="fr-FR" sz="900" b="0" strike="noStrike" spc="-1">
                <a:solidFill>
                  <a:srgbClr val="000000"/>
                </a:solidFill>
                <a:latin typeface="Verdana"/>
              </a:rPr>
              <a:t>d'excellence</a:t>
            </a:r>
            <a:r>
              <a:rPr lang="fr-FR" sz="900" b="0" strike="noStrike" spc="58">
                <a:solidFill>
                  <a:srgbClr val="000000"/>
                </a:solidFill>
                <a:latin typeface="Verdana"/>
              </a:rPr>
              <a:t> </a:t>
            </a:r>
            <a:r>
              <a:rPr lang="fr-FR" sz="900" b="0" strike="noStrike" spc="-1">
                <a:solidFill>
                  <a:srgbClr val="000000"/>
                </a:solidFill>
                <a:latin typeface="Verdana"/>
              </a:rPr>
              <a:t>»</a:t>
            </a:r>
            <a:r>
              <a:rPr lang="fr-FR" sz="900" b="0" strike="noStrike" spc="52">
                <a:solidFill>
                  <a:srgbClr val="000000"/>
                </a:solidFill>
                <a:latin typeface="Verdana"/>
              </a:rPr>
              <a:t> </a:t>
            </a:r>
            <a:r>
              <a:rPr lang="fr-FR" sz="900" b="0" strike="noStrike" spc="-1">
                <a:solidFill>
                  <a:srgbClr val="000000"/>
                </a:solidFill>
                <a:latin typeface="Verdana"/>
              </a:rPr>
              <a:t>(CollEx)</a:t>
            </a:r>
            <a:r>
              <a:rPr lang="fr-FR" sz="900" b="0" strike="noStrike" spc="69">
                <a:solidFill>
                  <a:srgbClr val="000000"/>
                </a:solidFill>
                <a:latin typeface="Verdana"/>
              </a:rPr>
              <a:t> </a:t>
            </a:r>
            <a:r>
              <a:rPr lang="fr-FR" sz="900" b="0" strike="noStrike" spc="-1">
                <a:solidFill>
                  <a:srgbClr val="000000"/>
                </a:solidFill>
                <a:latin typeface="Verdana"/>
              </a:rPr>
              <a:t>pour</a:t>
            </a:r>
            <a:r>
              <a:rPr lang="fr-FR" sz="900" b="0" strike="noStrike" spc="52">
                <a:solidFill>
                  <a:srgbClr val="000000"/>
                </a:solidFill>
                <a:latin typeface="Verdana"/>
              </a:rPr>
              <a:t> </a:t>
            </a:r>
            <a:r>
              <a:rPr lang="fr-FR" sz="900" b="0" strike="noStrike" spc="-1">
                <a:solidFill>
                  <a:srgbClr val="000000"/>
                </a:solidFill>
                <a:latin typeface="Verdana"/>
              </a:rPr>
              <a:t>l'Antiquité,</a:t>
            </a:r>
            <a:r>
              <a:rPr lang="fr-FR" sz="900" b="0" strike="noStrike" spc="52">
                <a:solidFill>
                  <a:srgbClr val="000000"/>
                </a:solidFill>
                <a:latin typeface="Verdana"/>
              </a:rPr>
              <a:t> </a:t>
            </a:r>
            <a:r>
              <a:rPr lang="fr-FR" sz="900" b="0" strike="noStrike" spc="-1">
                <a:solidFill>
                  <a:srgbClr val="000000"/>
                </a:solidFill>
                <a:latin typeface="Verdana"/>
              </a:rPr>
              <a:t>la</a:t>
            </a:r>
            <a:r>
              <a:rPr lang="fr-FR" sz="900" b="0" strike="noStrike" spc="52">
                <a:solidFill>
                  <a:srgbClr val="000000"/>
                </a:solidFill>
                <a:latin typeface="Verdana"/>
              </a:rPr>
              <a:t> </a:t>
            </a:r>
            <a:r>
              <a:rPr lang="fr-FR" sz="900" b="0" strike="noStrike" spc="-1">
                <a:solidFill>
                  <a:srgbClr val="000000"/>
                </a:solidFill>
                <a:latin typeface="Verdana"/>
              </a:rPr>
              <a:t>BSA</a:t>
            </a:r>
            <a:r>
              <a:rPr lang="fr-FR" sz="900" b="0" strike="noStrike" spc="43">
                <a:solidFill>
                  <a:srgbClr val="000000"/>
                </a:solidFill>
                <a:latin typeface="Verdana"/>
              </a:rPr>
              <a:t> </a:t>
            </a:r>
            <a:r>
              <a:rPr lang="fr-FR" sz="900" b="0" strike="noStrike" spc="-1">
                <a:solidFill>
                  <a:srgbClr val="000000"/>
                </a:solidFill>
                <a:latin typeface="Verdana"/>
              </a:rPr>
              <a:t>possède</a:t>
            </a:r>
            <a:r>
              <a:rPr lang="fr-FR" sz="900" b="0" strike="noStrike" spc="58">
                <a:solidFill>
                  <a:srgbClr val="000000"/>
                </a:solidFill>
                <a:latin typeface="Verdana"/>
              </a:rPr>
              <a:t> </a:t>
            </a:r>
            <a:r>
              <a:rPr lang="fr-FR" sz="900" b="0" strike="noStrike" spc="-1">
                <a:solidFill>
                  <a:srgbClr val="000000"/>
                </a:solidFill>
                <a:latin typeface="Verdana"/>
              </a:rPr>
              <a:t>un</a:t>
            </a:r>
            <a:r>
              <a:rPr lang="fr-FR" sz="900" b="0" strike="noStrike" spc="49">
                <a:solidFill>
                  <a:srgbClr val="000000"/>
                </a:solidFill>
                <a:latin typeface="Verdana"/>
              </a:rPr>
              <a:t> </a:t>
            </a:r>
            <a:r>
              <a:rPr lang="fr-FR" sz="900" b="0" strike="noStrike" spc="-1">
                <a:solidFill>
                  <a:srgbClr val="000000"/>
                </a:solidFill>
                <a:latin typeface="Verdana"/>
              </a:rPr>
              <a:t>fonds</a:t>
            </a:r>
            <a:r>
              <a:rPr lang="fr-FR" sz="900" b="0" strike="noStrike" spc="49">
                <a:solidFill>
                  <a:srgbClr val="000000"/>
                </a:solidFill>
                <a:latin typeface="Verdana"/>
              </a:rPr>
              <a:t> </a:t>
            </a:r>
            <a:r>
              <a:rPr lang="fr-FR" sz="900" b="0" strike="noStrike" spc="-1">
                <a:solidFill>
                  <a:srgbClr val="000000"/>
                </a:solidFill>
                <a:latin typeface="Verdana"/>
              </a:rPr>
              <a:t>documentaire</a:t>
            </a:r>
            <a:r>
              <a:rPr lang="fr-FR" sz="900" b="0" strike="noStrike" spc="63">
                <a:solidFill>
                  <a:srgbClr val="000000"/>
                </a:solidFill>
                <a:latin typeface="Verdana"/>
              </a:rPr>
              <a:t> </a:t>
            </a:r>
            <a:r>
              <a:rPr lang="fr-FR" sz="900" b="0" strike="noStrike" spc="-1">
                <a:solidFill>
                  <a:srgbClr val="000000"/>
                </a:solidFill>
                <a:latin typeface="Verdana"/>
              </a:rPr>
              <a:t>comportant</a:t>
            </a:r>
            <a:r>
              <a:rPr lang="fr-FR" sz="900" b="0" strike="noStrike" spc="52">
                <a:solidFill>
                  <a:srgbClr val="000000"/>
                </a:solidFill>
                <a:latin typeface="Verdana"/>
              </a:rPr>
              <a:t> </a:t>
            </a:r>
            <a:r>
              <a:rPr lang="fr-FR" sz="900" b="0" strike="noStrike" spc="-1">
                <a:solidFill>
                  <a:srgbClr val="000000"/>
                </a:solidFill>
                <a:latin typeface="Verdana"/>
              </a:rPr>
              <a:t>plus</a:t>
            </a:r>
            <a:r>
              <a:rPr lang="fr-FR" sz="900" b="0" strike="noStrike" spc="52">
                <a:solidFill>
                  <a:srgbClr val="000000"/>
                </a:solidFill>
                <a:latin typeface="Verdana"/>
              </a:rPr>
              <a:t> </a:t>
            </a:r>
            <a:r>
              <a:rPr lang="fr-FR" sz="900" b="0" strike="noStrike" spc="-1">
                <a:solidFill>
                  <a:srgbClr val="000000"/>
                </a:solidFill>
                <a:latin typeface="Verdana"/>
              </a:rPr>
              <a:t>de</a:t>
            </a:r>
            <a:r>
              <a:rPr lang="fr-FR" sz="900" b="0" strike="noStrike" spc="58">
                <a:solidFill>
                  <a:srgbClr val="000000"/>
                </a:solidFill>
                <a:latin typeface="Verdana"/>
              </a:rPr>
              <a:t> </a:t>
            </a:r>
            <a:r>
              <a:rPr lang="fr-FR" sz="900" b="0" strike="noStrike" spc="-12">
                <a:solidFill>
                  <a:srgbClr val="000000"/>
                </a:solidFill>
                <a:latin typeface="Verdana"/>
              </a:rPr>
              <a:t>40.000 </a:t>
            </a:r>
            <a:r>
              <a:rPr lang="fr-FR" sz="900" b="0" strike="noStrike" spc="-1">
                <a:solidFill>
                  <a:srgbClr val="000000"/>
                </a:solidFill>
                <a:latin typeface="Verdana"/>
              </a:rPr>
              <a:t>références.</a:t>
            </a:r>
            <a:r>
              <a:rPr lang="fr-FR" sz="900" b="0" strike="noStrike" spc="58">
                <a:solidFill>
                  <a:srgbClr val="000000"/>
                </a:solidFill>
                <a:latin typeface="Verdana"/>
              </a:rPr>
              <a:t> </a:t>
            </a:r>
            <a:r>
              <a:rPr lang="fr-FR" sz="900" b="0" strike="noStrike" spc="-1">
                <a:solidFill>
                  <a:srgbClr val="000000"/>
                </a:solidFill>
                <a:latin typeface="Verdana"/>
              </a:rPr>
              <a:t>Les</a:t>
            </a:r>
            <a:r>
              <a:rPr lang="fr-FR" sz="900" b="0" strike="noStrike" spc="72">
                <a:solidFill>
                  <a:srgbClr val="000000"/>
                </a:solidFill>
                <a:latin typeface="Verdana"/>
              </a:rPr>
              <a:t> </a:t>
            </a:r>
            <a:r>
              <a:rPr lang="fr-FR" sz="900" b="0" strike="noStrike" spc="-1">
                <a:solidFill>
                  <a:srgbClr val="000000"/>
                </a:solidFill>
                <a:latin typeface="Verdana"/>
              </a:rPr>
              <a:t>disciplines</a:t>
            </a:r>
            <a:r>
              <a:rPr lang="fr-FR" sz="900" b="0" strike="noStrike" spc="89">
                <a:solidFill>
                  <a:srgbClr val="000000"/>
                </a:solidFill>
                <a:latin typeface="Verdana"/>
              </a:rPr>
              <a:t> </a:t>
            </a:r>
            <a:r>
              <a:rPr lang="fr-FR" sz="900" b="0" strike="noStrike" spc="-1">
                <a:solidFill>
                  <a:srgbClr val="000000"/>
                </a:solidFill>
                <a:latin typeface="Verdana"/>
              </a:rPr>
              <a:t>concernées</a:t>
            </a:r>
            <a:r>
              <a:rPr lang="fr-FR" sz="900" b="0" strike="noStrike" spc="77">
                <a:solidFill>
                  <a:srgbClr val="000000"/>
                </a:solidFill>
                <a:latin typeface="Verdana"/>
              </a:rPr>
              <a:t> </a:t>
            </a:r>
            <a:r>
              <a:rPr lang="fr-FR" sz="900" b="0" strike="noStrike" spc="-1">
                <a:solidFill>
                  <a:srgbClr val="000000"/>
                </a:solidFill>
                <a:latin typeface="Verdana"/>
              </a:rPr>
              <a:t>par</a:t>
            </a:r>
            <a:r>
              <a:rPr lang="fr-FR" sz="900" b="0" strike="noStrike" spc="83">
                <a:solidFill>
                  <a:srgbClr val="000000"/>
                </a:solidFill>
                <a:latin typeface="Verdana"/>
              </a:rPr>
              <a:t> </a:t>
            </a:r>
            <a:r>
              <a:rPr lang="fr-FR" sz="900" b="0" strike="noStrike" spc="-1">
                <a:solidFill>
                  <a:srgbClr val="000000"/>
                </a:solidFill>
                <a:latin typeface="Verdana"/>
              </a:rPr>
              <a:t>la</a:t>
            </a:r>
            <a:r>
              <a:rPr lang="fr-FR" sz="900" b="0" strike="noStrike" spc="72">
                <a:solidFill>
                  <a:srgbClr val="000000"/>
                </a:solidFill>
                <a:latin typeface="Verdana"/>
              </a:rPr>
              <a:t> </a:t>
            </a:r>
            <a:r>
              <a:rPr lang="fr-FR" sz="900" b="0" strike="noStrike" spc="-1">
                <a:solidFill>
                  <a:srgbClr val="000000"/>
                </a:solidFill>
                <a:latin typeface="Verdana"/>
              </a:rPr>
              <a:t>bibliothèque</a:t>
            </a:r>
            <a:r>
              <a:rPr lang="fr-FR" sz="900" b="0" strike="noStrike" spc="94">
                <a:solidFill>
                  <a:srgbClr val="000000"/>
                </a:solidFill>
                <a:latin typeface="Verdana"/>
              </a:rPr>
              <a:t> </a:t>
            </a:r>
            <a:r>
              <a:rPr lang="fr-FR" sz="900" b="0" strike="noStrike" spc="-1">
                <a:solidFill>
                  <a:srgbClr val="000000"/>
                </a:solidFill>
                <a:latin typeface="Verdana"/>
              </a:rPr>
              <a:t>sont</a:t>
            </a:r>
            <a:r>
              <a:rPr lang="fr-FR" sz="900" b="0" strike="noStrike" spc="83">
                <a:solidFill>
                  <a:srgbClr val="000000"/>
                </a:solidFill>
                <a:latin typeface="Verdana"/>
              </a:rPr>
              <a:t> </a:t>
            </a:r>
            <a:r>
              <a:rPr lang="fr-FR" sz="900" b="0" strike="noStrike" spc="-1">
                <a:solidFill>
                  <a:srgbClr val="000000"/>
                </a:solidFill>
                <a:latin typeface="Verdana"/>
              </a:rPr>
              <a:t>les</a:t>
            </a:r>
            <a:r>
              <a:rPr lang="fr-FR" sz="900" b="0" strike="noStrike" spc="77">
                <a:solidFill>
                  <a:srgbClr val="000000"/>
                </a:solidFill>
                <a:latin typeface="Verdana"/>
              </a:rPr>
              <a:t> </a:t>
            </a:r>
            <a:r>
              <a:rPr lang="fr-FR" sz="900" b="0" strike="noStrike" spc="-1">
                <a:solidFill>
                  <a:srgbClr val="000000"/>
                </a:solidFill>
                <a:latin typeface="Verdana"/>
              </a:rPr>
              <a:t>langues</a:t>
            </a:r>
            <a:r>
              <a:rPr lang="fr-FR" sz="900" b="0" strike="noStrike" spc="83">
                <a:solidFill>
                  <a:srgbClr val="000000"/>
                </a:solidFill>
                <a:latin typeface="Verdana"/>
              </a:rPr>
              <a:t> </a:t>
            </a:r>
            <a:r>
              <a:rPr lang="fr-FR" sz="900" b="0" strike="noStrike" spc="-1">
                <a:solidFill>
                  <a:srgbClr val="000000"/>
                </a:solidFill>
                <a:latin typeface="Verdana"/>
              </a:rPr>
              <a:t>anciennes</a:t>
            </a:r>
            <a:r>
              <a:rPr lang="fr-FR" sz="900" b="0" strike="noStrike" spc="89">
                <a:solidFill>
                  <a:srgbClr val="000000"/>
                </a:solidFill>
                <a:latin typeface="Verdana"/>
              </a:rPr>
              <a:t> </a:t>
            </a:r>
            <a:r>
              <a:rPr lang="fr-FR" sz="900" b="0" strike="noStrike" spc="-1">
                <a:solidFill>
                  <a:srgbClr val="000000"/>
                </a:solidFill>
                <a:latin typeface="Verdana"/>
              </a:rPr>
              <a:t>(grec,</a:t>
            </a:r>
            <a:r>
              <a:rPr lang="fr-FR" sz="900" b="0" strike="noStrike" spc="69">
                <a:solidFill>
                  <a:srgbClr val="000000"/>
                </a:solidFill>
                <a:latin typeface="Verdana"/>
              </a:rPr>
              <a:t> </a:t>
            </a:r>
            <a:r>
              <a:rPr lang="fr-FR" sz="900" b="0" strike="noStrike" spc="-1">
                <a:solidFill>
                  <a:srgbClr val="000000"/>
                </a:solidFill>
                <a:latin typeface="Verdana"/>
              </a:rPr>
              <a:t>latin,</a:t>
            </a:r>
            <a:r>
              <a:rPr lang="fr-FR" sz="900" b="0" strike="noStrike" spc="72">
                <a:solidFill>
                  <a:srgbClr val="000000"/>
                </a:solidFill>
                <a:latin typeface="Verdana"/>
              </a:rPr>
              <a:t> </a:t>
            </a:r>
            <a:r>
              <a:rPr lang="fr-FR" sz="900" b="0" strike="noStrike" spc="-1">
                <a:solidFill>
                  <a:srgbClr val="000000"/>
                </a:solidFill>
                <a:latin typeface="Verdana"/>
              </a:rPr>
              <a:t>sanskrit),</a:t>
            </a:r>
            <a:r>
              <a:rPr lang="fr-FR" sz="900" b="0" strike="noStrike" spc="72">
                <a:solidFill>
                  <a:srgbClr val="000000"/>
                </a:solidFill>
                <a:latin typeface="Verdana"/>
              </a:rPr>
              <a:t> </a:t>
            </a:r>
            <a:r>
              <a:rPr lang="fr-FR" sz="900" b="0" strike="noStrike" spc="-1">
                <a:solidFill>
                  <a:srgbClr val="000000"/>
                </a:solidFill>
                <a:latin typeface="Verdana"/>
              </a:rPr>
              <a:t>l’histoire</a:t>
            </a:r>
            <a:r>
              <a:rPr lang="fr-FR" sz="900" b="0" strike="noStrike" spc="83">
                <a:solidFill>
                  <a:srgbClr val="000000"/>
                </a:solidFill>
                <a:latin typeface="Verdana"/>
              </a:rPr>
              <a:t> </a:t>
            </a:r>
            <a:r>
              <a:rPr lang="fr-FR" sz="900" b="0" strike="noStrike" spc="-1">
                <a:solidFill>
                  <a:srgbClr val="000000"/>
                </a:solidFill>
                <a:latin typeface="Verdana"/>
              </a:rPr>
              <a:t>ancienne</a:t>
            </a:r>
            <a:r>
              <a:rPr lang="fr-FR" sz="900" b="0" strike="noStrike" spc="83">
                <a:solidFill>
                  <a:srgbClr val="000000"/>
                </a:solidFill>
                <a:latin typeface="Verdana"/>
              </a:rPr>
              <a:t> </a:t>
            </a:r>
            <a:r>
              <a:rPr lang="fr-FR" sz="900" b="0" strike="noStrike" spc="-26">
                <a:solidFill>
                  <a:srgbClr val="000000"/>
                </a:solidFill>
                <a:latin typeface="Verdana"/>
              </a:rPr>
              <a:t>et </a:t>
            </a:r>
            <a:r>
              <a:rPr lang="fr-FR" sz="900" b="0" strike="noStrike" spc="-1">
                <a:solidFill>
                  <a:srgbClr val="000000"/>
                </a:solidFill>
                <a:latin typeface="Verdana"/>
              </a:rPr>
              <a:t>l’archéologie.</a:t>
            </a:r>
            <a:r>
              <a:rPr lang="fr-FR" sz="900" b="0" strike="noStrike" spc="32">
                <a:solidFill>
                  <a:srgbClr val="000000"/>
                </a:solidFill>
                <a:latin typeface="Verdana"/>
              </a:rPr>
              <a:t> </a:t>
            </a:r>
            <a:r>
              <a:rPr lang="fr-FR" sz="900" b="0" strike="noStrike" spc="-1">
                <a:solidFill>
                  <a:srgbClr val="000000"/>
                </a:solidFill>
                <a:latin typeface="Verdana"/>
              </a:rPr>
              <a:t>Outre</a:t>
            </a:r>
            <a:r>
              <a:rPr lang="fr-FR" sz="900" b="0" strike="noStrike" spc="52">
                <a:solidFill>
                  <a:srgbClr val="000000"/>
                </a:solidFill>
                <a:latin typeface="Verdana"/>
              </a:rPr>
              <a:t> </a:t>
            </a:r>
            <a:r>
              <a:rPr lang="fr-FR" sz="900" b="0" strike="noStrike" spc="-1">
                <a:solidFill>
                  <a:srgbClr val="000000"/>
                </a:solidFill>
                <a:latin typeface="Verdana"/>
              </a:rPr>
              <a:t>les</a:t>
            </a:r>
            <a:r>
              <a:rPr lang="fr-FR" sz="900" b="0" strike="noStrike" spc="58">
                <a:solidFill>
                  <a:srgbClr val="000000"/>
                </a:solidFill>
                <a:latin typeface="Verdana"/>
              </a:rPr>
              <a:t> </a:t>
            </a:r>
            <a:r>
              <a:rPr lang="fr-FR" sz="900" b="0" strike="noStrike" spc="-1">
                <a:solidFill>
                  <a:srgbClr val="000000"/>
                </a:solidFill>
                <a:latin typeface="Verdana"/>
              </a:rPr>
              <a:t>ouvrages</a:t>
            </a:r>
            <a:r>
              <a:rPr lang="fr-FR" sz="900" b="0" strike="noStrike" spc="63">
                <a:solidFill>
                  <a:srgbClr val="000000"/>
                </a:solidFill>
                <a:latin typeface="Verdana"/>
              </a:rPr>
              <a:t> </a:t>
            </a:r>
            <a:r>
              <a:rPr lang="fr-FR" sz="900" b="0" strike="noStrike" spc="-1">
                <a:solidFill>
                  <a:srgbClr val="000000"/>
                </a:solidFill>
                <a:latin typeface="Verdana"/>
              </a:rPr>
              <a:t>issus</a:t>
            </a:r>
            <a:r>
              <a:rPr lang="fr-FR" sz="900" b="0" strike="noStrike" spc="58">
                <a:solidFill>
                  <a:srgbClr val="000000"/>
                </a:solidFill>
                <a:latin typeface="Verdana"/>
              </a:rPr>
              <a:t> </a:t>
            </a:r>
            <a:r>
              <a:rPr lang="fr-FR" sz="900" b="0" strike="noStrike" spc="-1">
                <a:solidFill>
                  <a:srgbClr val="000000"/>
                </a:solidFill>
                <a:latin typeface="Verdana"/>
              </a:rPr>
              <a:t>de</a:t>
            </a:r>
            <a:r>
              <a:rPr lang="fr-FR" sz="900" b="0" strike="noStrike" spc="63">
                <a:solidFill>
                  <a:srgbClr val="000000"/>
                </a:solidFill>
                <a:latin typeface="Verdana"/>
              </a:rPr>
              <a:t> </a:t>
            </a:r>
            <a:r>
              <a:rPr lang="fr-FR" sz="900" b="0" strike="noStrike" spc="-1">
                <a:solidFill>
                  <a:srgbClr val="000000"/>
                </a:solidFill>
                <a:latin typeface="Verdana"/>
              </a:rPr>
              <a:t>la</a:t>
            </a:r>
            <a:r>
              <a:rPr lang="fr-FR" sz="900" b="0" strike="noStrike" spc="58">
                <a:solidFill>
                  <a:srgbClr val="000000"/>
                </a:solidFill>
                <a:latin typeface="Verdana"/>
              </a:rPr>
              <a:t> </a:t>
            </a:r>
            <a:r>
              <a:rPr lang="fr-FR" sz="900" b="0" strike="noStrike" spc="-1">
                <a:solidFill>
                  <a:srgbClr val="000000"/>
                </a:solidFill>
                <a:latin typeface="Verdana"/>
              </a:rPr>
              <a:t>Faculté,</a:t>
            </a:r>
            <a:r>
              <a:rPr lang="fr-FR" sz="900" b="0" strike="noStrike" spc="43">
                <a:solidFill>
                  <a:srgbClr val="000000"/>
                </a:solidFill>
                <a:latin typeface="Verdana"/>
              </a:rPr>
              <a:t> </a:t>
            </a:r>
            <a:r>
              <a:rPr lang="fr-FR" sz="900" b="0" strike="noStrike" spc="-1">
                <a:solidFill>
                  <a:srgbClr val="000000"/>
                </a:solidFill>
                <a:latin typeface="Verdana"/>
              </a:rPr>
              <a:t>la</a:t>
            </a:r>
            <a:r>
              <a:rPr lang="fr-FR" sz="900" b="0" strike="noStrike" spc="63">
                <a:solidFill>
                  <a:srgbClr val="000000"/>
                </a:solidFill>
                <a:latin typeface="Verdana"/>
              </a:rPr>
              <a:t> </a:t>
            </a:r>
            <a:r>
              <a:rPr lang="fr-FR" sz="900" b="0" strike="noStrike" spc="-1">
                <a:solidFill>
                  <a:srgbClr val="000000"/>
                </a:solidFill>
                <a:latin typeface="Verdana"/>
              </a:rPr>
              <a:t>bibliothèque</a:t>
            </a:r>
            <a:r>
              <a:rPr lang="fr-FR" sz="900" b="0" strike="noStrike" spc="69">
                <a:solidFill>
                  <a:srgbClr val="000000"/>
                </a:solidFill>
                <a:latin typeface="Verdana"/>
              </a:rPr>
              <a:t> </a:t>
            </a:r>
            <a:r>
              <a:rPr lang="fr-FR" sz="900" b="0" strike="noStrike" spc="-1">
                <a:solidFill>
                  <a:srgbClr val="000000"/>
                </a:solidFill>
                <a:latin typeface="Verdana"/>
              </a:rPr>
              <a:t>accueille</a:t>
            </a:r>
            <a:r>
              <a:rPr lang="fr-FR" sz="900" b="0" strike="noStrike" spc="69">
                <a:solidFill>
                  <a:srgbClr val="000000"/>
                </a:solidFill>
                <a:latin typeface="Verdana"/>
              </a:rPr>
              <a:t> </a:t>
            </a:r>
            <a:r>
              <a:rPr lang="fr-FR" sz="900" b="0" strike="noStrike" spc="-1">
                <a:solidFill>
                  <a:srgbClr val="000000"/>
                </a:solidFill>
                <a:latin typeface="Verdana"/>
              </a:rPr>
              <a:t>les</a:t>
            </a:r>
            <a:r>
              <a:rPr lang="fr-FR" sz="900" b="0" strike="noStrike" spc="58">
                <a:solidFill>
                  <a:srgbClr val="000000"/>
                </a:solidFill>
                <a:latin typeface="Verdana"/>
              </a:rPr>
              <a:t> </a:t>
            </a:r>
            <a:r>
              <a:rPr lang="fr-FR" sz="900" b="0" strike="noStrike" spc="-1">
                <a:solidFill>
                  <a:srgbClr val="000000"/>
                </a:solidFill>
                <a:latin typeface="Verdana"/>
              </a:rPr>
              <a:t>livres</a:t>
            </a:r>
            <a:r>
              <a:rPr lang="fr-FR" sz="900" b="0" strike="noStrike" spc="58">
                <a:solidFill>
                  <a:srgbClr val="000000"/>
                </a:solidFill>
                <a:latin typeface="Verdana"/>
              </a:rPr>
              <a:t> </a:t>
            </a:r>
            <a:r>
              <a:rPr lang="fr-FR" sz="900" b="0" strike="noStrike" spc="-1">
                <a:solidFill>
                  <a:srgbClr val="000000"/>
                </a:solidFill>
                <a:latin typeface="Verdana"/>
              </a:rPr>
              <a:t>du</a:t>
            </a:r>
            <a:r>
              <a:rPr lang="fr-FR" sz="900" b="0" strike="noStrike" spc="52">
                <a:solidFill>
                  <a:srgbClr val="000000"/>
                </a:solidFill>
                <a:latin typeface="Verdana"/>
              </a:rPr>
              <a:t> </a:t>
            </a:r>
            <a:r>
              <a:rPr lang="fr-FR" sz="900" b="0" strike="noStrike" spc="-1">
                <a:solidFill>
                  <a:srgbClr val="000000"/>
                </a:solidFill>
                <a:latin typeface="Verdana"/>
              </a:rPr>
              <a:t>Centre</a:t>
            </a:r>
            <a:r>
              <a:rPr lang="fr-FR" sz="900" b="0" strike="noStrike" spc="63">
                <a:solidFill>
                  <a:srgbClr val="000000"/>
                </a:solidFill>
                <a:latin typeface="Verdana"/>
              </a:rPr>
              <a:t> </a:t>
            </a:r>
            <a:r>
              <a:rPr lang="fr-FR" sz="900" b="0" strike="noStrike" spc="-1">
                <a:solidFill>
                  <a:srgbClr val="000000"/>
                </a:solidFill>
                <a:latin typeface="Verdana"/>
              </a:rPr>
              <a:t>de</a:t>
            </a:r>
            <a:r>
              <a:rPr lang="fr-FR" sz="900" b="0" strike="noStrike" spc="63">
                <a:solidFill>
                  <a:srgbClr val="000000"/>
                </a:solidFill>
                <a:latin typeface="Verdana"/>
              </a:rPr>
              <a:t> </a:t>
            </a:r>
            <a:r>
              <a:rPr lang="fr-FR" sz="900" b="0" strike="noStrike" spc="-1">
                <a:solidFill>
                  <a:srgbClr val="000000"/>
                </a:solidFill>
                <a:latin typeface="Verdana"/>
              </a:rPr>
              <a:t>recherche</a:t>
            </a:r>
            <a:r>
              <a:rPr lang="fr-FR" sz="900" b="0" strike="noStrike" spc="63">
                <a:solidFill>
                  <a:srgbClr val="000000"/>
                </a:solidFill>
                <a:latin typeface="Verdana"/>
              </a:rPr>
              <a:t> </a:t>
            </a:r>
            <a:r>
              <a:rPr lang="fr-FR" sz="900" b="0" strike="noStrike" spc="-1">
                <a:solidFill>
                  <a:srgbClr val="000000"/>
                </a:solidFill>
                <a:latin typeface="Verdana"/>
              </a:rPr>
              <a:t>Halma</a:t>
            </a:r>
            <a:r>
              <a:rPr lang="fr-FR" sz="900" b="0" strike="noStrike" spc="58">
                <a:solidFill>
                  <a:srgbClr val="000000"/>
                </a:solidFill>
                <a:latin typeface="Verdana"/>
              </a:rPr>
              <a:t> </a:t>
            </a:r>
            <a:r>
              <a:rPr lang="fr-FR" sz="900" b="0" strike="noStrike" spc="-1">
                <a:solidFill>
                  <a:srgbClr val="000000"/>
                </a:solidFill>
                <a:latin typeface="Verdana"/>
              </a:rPr>
              <a:t>(hors</a:t>
            </a:r>
            <a:r>
              <a:rPr lang="fr-FR" sz="900" b="0" strike="noStrike" spc="63">
                <a:solidFill>
                  <a:srgbClr val="000000"/>
                </a:solidFill>
                <a:latin typeface="Verdana"/>
              </a:rPr>
              <a:t> </a:t>
            </a:r>
            <a:r>
              <a:rPr lang="fr-FR" sz="900" b="0" strike="noStrike" spc="-21">
                <a:solidFill>
                  <a:srgbClr val="000000"/>
                </a:solidFill>
                <a:latin typeface="Verdana"/>
              </a:rPr>
              <a:t>ceux </a:t>
            </a:r>
            <a:r>
              <a:rPr lang="fr-FR" sz="900" b="0" strike="noStrike" spc="-1">
                <a:solidFill>
                  <a:srgbClr val="000000"/>
                </a:solidFill>
                <a:latin typeface="Verdana"/>
              </a:rPr>
              <a:t>en</a:t>
            </a:r>
            <a:r>
              <a:rPr lang="fr-FR" sz="900" b="0" strike="noStrike" spc="148">
                <a:solidFill>
                  <a:srgbClr val="000000"/>
                </a:solidFill>
                <a:latin typeface="Verdana"/>
              </a:rPr>
              <a:t> </a:t>
            </a:r>
            <a:r>
              <a:rPr lang="fr-FR" sz="900" b="0" strike="noStrike" spc="-12">
                <a:solidFill>
                  <a:srgbClr val="000000"/>
                </a:solidFill>
                <a:latin typeface="Verdana"/>
              </a:rPr>
              <a:t>égyptologie).22-2023.</a:t>
            </a:r>
            <a:endParaRPr lang="fr-FR" sz="900" b="0" strike="noStrike" spc="-1">
              <a:solidFill>
                <a:srgbClr val="000000"/>
              </a:solidFill>
              <a:latin typeface="Calibri"/>
            </a:endParaRPr>
          </a:p>
          <a:p>
            <a:pPr marL="12600" algn="just">
              <a:lnSpc>
                <a:spcPct val="100000"/>
              </a:lnSpc>
              <a:buNone/>
            </a:pPr>
            <a:r>
              <a:rPr lang="fr-FR" sz="900" b="0" strike="noStrike" spc="-1">
                <a:solidFill>
                  <a:srgbClr val="000000"/>
                </a:solidFill>
                <a:latin typeface="Verdana"/>
              </a:rPr>
              <a:t>L’accès à la bibliothèque</a:t>
            </a:r>
            <a:r>
              <a:rPr lang="fr-FR" sz="900" b="0" strike="noStrike" spc="9">
                <a:solidFill>
                  <a:srgbClr val="000000"/>
                </a:solidFill>
                <a:latin typeface="Verdana"/>
              </a:rPr>
              <a:t> </a:t>
            </a:r>
            <a:r>
              <a:rPr lang="fr-FR" sz="900" b="0" strike="noStrike" spc="-1">
                <a:solidFill>
                  <a:srgbClr val="000000"/>
                </a:solidFill>
                <a:latin typeface="Verdana"/>
              </a:rPr>
              <a:t>ne</a:t>
            </a:r>
            <a:r>
              <a:rPr lang="fr-FR" sz="900" b="0" strike="noStrike" spc="4">
                <a:solidFill>
                  <a:srgbClr val="000000"/>
                </a:solidFill>
                <a:latin typeface="Verdana"/>
              </a:rPr>
              <a:t> </a:t>
            </a:r>
            <a:r>
              <a:rPr lang="fr-FR" sz="900" b="0" strike="noStrike" spc="-1">
                <a:solidFill>
                  <a:srgbClr val="000000"/>
                </a:solidFill>
                <a:latin typeface="Verdana"/>
              </a:rPr>
              <a:t>requiert</a:t>
            </a:r>
            <a:r>
              <a:rPr lang="fr-FR" sz="900" b="0" strike="noStrike" spc="9">
                <a:solidFill>
                  <a:srgbClr val="000000"/>
                </a:solidFill>
                <a:latin typeface="Verdana"/>
              </a:rPr>
              <a:t> </a:t>
            </a:r>
            <a:r>
              <a:rPr lang="fr-FR" sz="900" b="0" strike="noStrike" spc="-1">
                <a:solidFill>
                  <a:srgbClr val="000000"/>
                </a:solidFill>
                <a:latin typeface="Verdana"/>
              </a:rPr>
              <a:t>aucune</a:t>
            </a:r>
            <a:r>
              <a:rPr lang="fr-FR" sz="900" b="0" strike="noStrike" spc="4">
                <a:solidFill>
                  <a:srgbClr val="000000"/>
                </a:solidFill>
                <a:latin typeface="Verdana"/>
              </a:rPr>
              <a:t> </a:t>
            </a:r>
            <a:r>
              <a:rPr lang="fr-FR" sz="900" b="0" strike="noStrike" spc="-1">
                <a:solidFill>
                  <a:srgbClr val="000000"/>
                </a:solidFill>
                <a:latin typeface="Verdana"/>
              </a:rPr>
              <a:t>condition</a:t>
            </a:r>
            <a:r>
              <a:rPr lang="fr-FR" sz="900" b="0" strike="noStrike" spc="-7">
                <a:solidFill>
                  <a:srgbClr val="000000"/>
                </a:solidFill>
                <a:latin typeface="Verdana"/>
              </a:rPr>
              <a:t> </a:t>
            </a:r>
            <a:r>
              <a:rPr lang="fr-FR" sz="900" b="0" strike="noStrike" spc="-1">
                <a:solidFill>
                  <a:srgbClr val="000000"/>
                </a:solidFill>
                <a:latin typeface="Verdana"/>
              </a:rPr>
              <a:t>particulière.</a:t>
            </a:r>
            <a:r>
              <a:rPr lang="fr-FR" sz="900" b="0" strike="noStrike" spc="-7">
                <a:solidFill>
                  <a:srgbClr val="000000"/>
                </a:solidFill>
                <a:latin typeface="Verdana"/>
              </a:rPr>
              <a:t> </a:t>
            </a:r>
            <a:r>
              <a:rPr lang="fr-FR" sz="900" b="0" strike="noStrike" spc="-1">
                <a:solidFill>
                  <a:srgbClr val="000000"/>
                </a:solidFill>
                <a:latin typeface="Verdana"/>
              </a:rPr>
              <a:t>La</a:t>
            </a:r>
            <a:r>
              <a:rPr lang="fr-FR" sz="900" b="0" strike="noStrike" spc="-7">
                <a:solidFill>
                  <a:srgbClr val="000000"/>
                </a:solidFill>
                <a:latin typeface="Verdana"/>
              </a:rPr>
              <a:t> </a:t>
            </a:r>
            <a:r>
              <a:rPr lang="fr-FR" sz="900" b="0" strike="noStrike" spc="-1">
                <a:solidFill>
                  <a:srgbClr val="000000"/>
                </a:solidFill>
                <a:latin typeface="Verdana"/>
              </a:rPr>
              <a:t>carte</a:t>
            </a:r>
            <a:r>
              <a:rPr lang="fr-FR" sz="900" b="0" strike="noStrike" spc="4">
                <a:solidFill>
                  <a:srgbClr val="000000"/>
                </a:solidFill>
                <a:latin typeface="Verdana"/>
              </a:rPr>
              <a:t> </a:t>
            </a:r>
            <a:r>
              <a:rPr lang="fr-FR" sz="900" b="0" strike="noStrike" spc="-1">
                <a:solidFill>
                  <a:srgbClr val="000000"/>
                </a:solidFill>
                <a:latin typeface="Verdana"/>
              </a:rPr>
              <a:t>nécessaire</a:t>
            </a:r>
            <a:r>
              <a:rPr lang="fr-FR" sz="900" b="0" strike="noStrike" spc="4">
                <a:solidFill>
                  <a:srgbClr val="000000"/>
                </a:solidFill>
                <a:latin typeface="Verdana"/>
              </a:rPr>
              <a:t> </a:t>
            </a:r>
            <a:r>
              <a:rPr lang="fr-FR" sz="900" b="0" strike="noStrike" spc="-1">
                <a:solidFill>
                  <a:srgbClr val="000000"/>
                </a:solidFill>
                <a:latin typeface="Verdana"/>
              </a:rPr>
              <a:t>à l’emprunt</a:t>
            </a:r>
            <a:r>
              <a:rPr lang="fr-FR" sz="900" b="0" strike="noStrike" spc="9">
                <a:solidFill>
                  <a:srgbClr val="000000"/>
                </a:solidFill>
                <a:latin typeface="Verdana"/>
              </a:rPr>
              <a:t> </a:t>
            </a:r>
            <a:r>
              <a:rPr lang="fr-FR" sz="900" b="0" strike="noStrike" spc="-1">
                <a:solidFill>
                  <a:srgbClr val="000000"/>
                </a:solidFill>
                <a:latin typeface="Verdana"/>
              </a:rPr>
              <a:t>est</a:t>
            </a:r>
            <a:r>
              <a:rPr lang="fr-FR" sz="900" b="0" strike="noStrike" spc="4">
                <a:solidFill>
                  <a:srgbClr val="000000"/>
                </a:solidFill>
                <a:latin typeface="Verdana"/>
              </a:rPr>
              <a:t> </a:t>
            </a:r>
            <a:r>
              <a:rPr lang="fr-FR" sz="900" b="0" strike="noStrike" spc="-1">
                <a:solidFill>
                  <a:srgbClr val="000000"/>
                </a:solidFill>
                <a:latin typeface="Verdana"/>
              </a:rPr>
              <a:t>celle</a:t>
            </a:r>
            <a:r>
              <a:rPr lang="fr-FR" sz="900" b="0" strike="noStrike" spc="4">
                <a:solidFill>
                  <a:srgbClr val="000000"/>
                </a:solidFill>
                <a:latin typeface="Verdana"/>
              </a:rPr>
              <a:t> </a:t>
            </a:r>
            <a:r>
              <a:rPr lang="fr-FR" sz="900" b="0" strike="noStrike" spc="-1">
                <a:solidFill>
                  <a:srgbClr val="000000"/>
                </a:solidFill>
                <a:latin typeface="Verdana"/>
              </a:rPr>
              <a:t>effectuée</a:t>
            </a:r>
            <a:r>
              <a:rPr lang="fr-FR" sz="900" b="0" strike="noStrike" spc="4">
                <a:solidFill>
                  <a:srgbClr val="000000"/>
                </a:solidFill>
                <a:latin typeface="Verdana"/>
              </a:rPr>
              <a:t> </a:t>
            </a:r>
            <a:r>
              <a:rPr lang="fr-FR" sz="900" b="0" strike="noStrike" spc="-1">
                <a:solidFill>
                  <a:srgbClr val="000000"/>
                </a:solidFill>
                <a:latin typeface="Verdana"/>
              </a:rPr>
              <a:t>par le</a:t>
            </a:r>
            <a:r>
              <a:rPr lang="fr-FR" sz="900" b="0" strike="noStrike" spc="4">
                <a:solidFill>
                  <a:srgbClr val="000000"/>
                </a:solidFill>
                <a:latin typeface="Verdana"/>
              </a:rPr>
              <a:t> </a:t>
            </a:r>
            <a:r>
              <a:rPr lang="fr-FR" sz="900" b="0" strike="noStrike" spc="-12">
                <a:solidFill>
                  <a:srgbClr val="000000"/>
                </a:solidFill>
                <a:latin typeface="Verdana"/>
              </a:rPr>
              <a:t>Service </a:t>
            </a:r>
            <a:r>
              <a:rPr lang="fr-FR" sz="900" b="0" strike="noStrike" spc="-1">
                <a:solidFill>
                  <a:srgbClr val="000000"/>
                </a:solidFill>
                <a:latin typeface="Verdana"/>
              </a:rPr>
              <a:t>commun</a:t>
            </a:r>
            <a:r>
              <a:rPr lang="fr-FR" sz="900" b="0" strike="noStrike" spc="38">
                <a:solidFill>
                  <a:srgbClr val="000000"/>
                </a:solidFill>
                <a:latin typeface="Verdana"/>
              </a:rPr>
              <a:t> </a:t>
            </a:r>
            <a:r>
              <a:rPr lang="fr-FR" sz="900" b="0" strike="noStrike" spc="-1">
                <a:solidFill>
                  <a:srgbClr val="000000"/>
                </a:solidFill>
                <a:latin typeface="Verdana"/>
              </a:rPr>
              <a:t>de</a:t>
            </a:r>
            <a:r>
              <a:rPr lang="fr-FR" sz="900" b="0" strike="noStrike" spc="43">
                <a:solidFill>
                  <a:srgbClr val="000000"/>
                </a:solidFill>
                <a:latin typeface="Verdana"/>
              </a:rPr>
              <a:t> </a:t>
            </a:r>
            <a:r>
              <a:rPr lang="fr-FR" sz="900" b="0" strike="noStrike" spc="-1">
                <a:solidFill>
                  <a:srgbClr val="000000"/>
                </a:solidFill>
                <a:latin typeface="Verdana"/>
              </a:rPr>
              <a:t>la</a:t>
            </a:r>
            <a:r>
              <a:rPr lang="fr-FR" sz="900" b="0" strike="noStrike" spc="38">
                <a:solidFill>
                  <a:srgbClr val="000000"/>
                </a:solidFill>
                <a:latin typeface="Verdana"/>
              </a:rPr>
              <a:t> </a:t>
            </a:r>
            <a:r>
              <a:rPr lang="fr-FR" sz="900" b="0" strike="noStrike" spc="-1">
                <a:solidFill>
                  <a:srgbClr val="000000"/>
                </a:solidFill>
                <a:latin typeface="Verdana"/>
              </a:rPr>
              <a:t>documentation.</a:t>
            </a:r>
            <a:r>
              <a:rPr lang="fr-FR" sz="900" b="0" strike="noStrike" spc="38">
                <a:solidFill>
                  <a:srgbClr val="000000"/>
                </a:solidFill>
                <a:latin typeface="Verdana"/>
              </a:rPr>
              <a:t> </a:t>
            </a:r>
            <a:r>
              <a:rPr lang="fr-FR" sz="900" b="0" strike="noStrike" spc="-1">
                <a:solidFill>
                  <a:srgbClr val="000000"/>
                </a:solidFill>
                <a:latin typeface="Verdana"/>
              </a:rPr>
              <a:t>Les</a:t>
            </a:r>
            <a:r>
              <a:rPr lang="fr-FR" sz="900" b="0" strike="noStrike" spc="43">
                <a:solidFill>
                  <a:srgbClr val="000000"/>
                </a:solidFill>
                <a:latin typeface="Verdana"/>
              </a:rPr>
              <a:t> </a:t>
            </a:r>
            <a:r>
              <a:rPr lang="fr-FR" sz="900" b="0" strike="noStrike" spc="-1">
                <a:solidFill>
                  <a:srgbClr val="000000"/>
                </a:solidFill>
                <a:latin typeface="Verdana"/>
              </a:rPr>
              <a:t>périodiques</a:t>
            </a:r>
            <a:r>
              <a:rPr lang="fr-FR" sz="900" b="0" strike="noStrike" spc="43">
                <a:solidFill>
                  <a:srgbClr val="000000"/>
                </a:solidFill>
                <a:latin typeface="Verdana"/>
              </a:rPr>
              <a:t> </a:t>
            </a:r>
            <a:r>
              <a:rPr lang="fr-FR" sz="900" b="0" strike="noStrike" spc="-1">
                <a:solidFill>
                  <a:srgbClr val="000000"/>
                </a:solidFill>
                <a:latin typeface="Verdana"/>
              </a:rPr>
              <a:t>ainsi</a:t>
            </a:r>
            <a:r>
              <a:rPr lang="fr-FR" sz="900" b="0" strike="noStrike" spc="58">
                <a:solidFill>
                  <a:srgbClr val="000000"/>
                </a:solidFill>
                <a:latin typeface="Verdana"/>
              </a:rPr>
              <a:t> </a:t>
            </a:r>
            <a:r>
              <a:rPr lang="fr-FR" sz="900" b="0" strike="noStrike" spc="-1">
                <a:solidFill>
                  <a:srgbClr val="000000"/>
                </a:solidFill>
                <a:latin typeface="Verdana"/>
              </a:rPr>
              <a:t>que</a:t>
            </a:r>
            <a:r>
              <a:rPr lang="fr-FR" sz="900" b="0" strike="noStrike" spc="43">
                <a:solidFill>
                  <a:srgbClr val="000000"/>
                </a:solidFill>
                <a:latin typeface="Verdana"/>
              </a:rPr>
              <a:t> </a:t>
            </a:r>
            <a:r>
              <a:rPr lang="fr-FR" sz="900" b="0" strike="noStrike" spc="-1">
                <a:solidFill>
                  <a:srgbClr val="000000"/>
                </a:solidFill>
                <a:latin typeface="Verdana"/>
              </a:rPr>
              <a:t>de</a:t>
            </a:r>
            <a:r>
              <a:rPr lang="fr-FR" sz="900" b="0" strike="noStrike" spc="52">
                <a:solidFill>
                  <a:srgbClr val="000000"/>
                </a:solidFill>
                <a:latin typeface="Verdana"/>
              </a:rPr>
              <a:t> </a:t>
            </a:r>
            <a:r>
              <a:rPr lang="fr-FR" sz="900" b="0" strike="noStrike" spc="-1">
                <a:solidFill>
                  <a:srgbClr val="000000"/>
                </a:solidFill>
                <a:latin typeface="Verdana"/>
              </a:rPr>
              <a:t>nombreux</a:t>
            </a:r>
            <a:r>
              <a:rPr lang="fr-FR" sz="900" b="0" strike="noStrike" spc="32">
                <a:solidFill>
                  <a:srgbClr val="000000"/>
                </a:solidFill>
                <a:latin typeface="Verdana"/>
              </a:rPr>
              <a:t> </a:t>
            </a:r>
            <a:r>
              <a:rPr lang="fr-FR" sz="900" b="0" strike="noStrike" spc="-1">
                <a:solidFill>
                  <a:srgbClr val="000000"/>
                </a:solidFill>
                <a:latin typeface="Verdana"/>
              </a:rPr>
              <a:t>ouvrages</a:t>
            </a:r>
            <a:r>
              <a:rPr lang="fr-FR" sz="900" b="0" strike="noStrike" spc="43">
                <a:solidFill>
                  <a:srgbClr val="000000"/>
                </a:solidFill>
                <a:latin typeface="Verdana"/>
              </a:rPr>
              <a:t> </a:t>
            </a:r>
            <a:r>
              <a:rPr lang="fr-FR" sz="900" b="0" strike="noStrike" spc="-1">
                <a:solidFill>
                  <a:srgbClr val="000000"/>
                </a:solidFill>
                <a:latin typeface="Verdana"/>
              </a:rPr>
              <a:t>(tels</a:t>
            </a:r>
            <a:r>
              <a:rPr lang="fr-FR" sz="900" b="0" strike="noStrike" spc="43">
                <a:solidFill>
                  <a:srgbClr val="000000"/>
                </a:solidFill>
                <a:latin typeface="Verdana"/>
              </a:rPr>
              <a:t> </a:t>
            </a:r>
            <a:r>
              <a:rPr lang="fr-FR" sz="900" b="0" strike="noStrike" spc="-1">
                <a:solidFill>
                  <a:srgbClr val="000000"/>
                </a:solidFill>
                <a:latin typeface="Verdana"/>
              </a:rPr>
              <a:t>que</a:t>
            </a:r>
            <a:r>
              <a:rPr lang="fr-FR" sz="900" b="0" strike="noStrike" spc="43">
                <a:solidFill>
                  <a:srgbClr val="000000"/>
                </a:solidFill>
                <a:latin typeface="Verdana"/>
              </a:rPr>
              <a:t> </a:t>
            </a:r>
            <a:r>
              <a:rPr lang="fr-FR" sz="900" b="0" strike="noStrike" spc="-1">
                <a:solidFill>
                  <a:srgbClr val="000000"/>
                </a:solidFill>
                <a:latin typeface="Verdana"/>
              </a:rPr>
              <a:t>les</a:t>
            </a:r>
            <a:r>
              <a:rPr lang="fr-FR" sz="900" b="0" strike="noStrike" spc="52">
                <a:solidFill>
                  <a:srgbClr val="000000"/>
                </a:solidFill>
                <a:latin typeface="Verdana"/>
              </a:rPr>
              <a:t> </a:t>
            </a:r>
            <a:r>
              <a:rPr lang="fr-FR" sz="900" b="0" strike="noStrike" spc="-1">
                <a:solidFill>
                  <a:srgbClr val="000000"/>
                </a:solidFill>
                <a:latin typeface="Verdana"/>
              </a:rPr>
              <a:t>usuels,</a:t>
            </a:r>
            <a:r>
              <a:rPr lang="fr-FR" sz="900" b="0" strike="noStrike" spc="52">
                <a:solidFill>
                  <a:srgbClr val="000000"/>
                </a:solidFill>
                <a:latin typeface="Verdana"/>
              </a:rPr>
              <a:t> </a:t>
            </a:r>
            <a:r>
              <a:rPr lang="fr-FR" sz="900" b="0" strike="noStrike" spc="-1">
                <a:solidFill>
                  <a:srgbClr val="000000"/>
                </a:solidFill>
                <a:latin typeface="Verdana"/>
              </a:rPr>
              <a:t>livres</a:t>
            </a:r>
            <a:r>
              <a:rPr lang="fr-FR" sz="900" b="0" strike="noStrike" spc="52">
                <a:solidFill>
                  <a:srgbClr val="000000"/>
                </a:solidFill>
                <a:latin typeface="Verdana"/>
              </a:rPr>
              <a:t> </a:t>
            </a:r>
            <a:r>
              <a:rPr lang="fr-FR" sz="900" b="0" strike="noStrike" spc="-1">
                <a:solidFill>
                  <a:srgbClr val="000000"/>
                </a:solidFill>
                <a:latin typeface="Verdana"/>
              </a:rPr>
              <a:t>utiles</a:t>
            </a:r>
            <a:r>
              <a:rPr lang="fr-FR" sz="900" b="0" strike="noStrike" spc="43">
                <a:solidFill>
                  <a:srgbClr val="000000"/>
                </a:solidFill>
                <a:latin typeface="Verdana"/>
              </a:rPr>
              <a:t> </a:t>
            </a:r>
            <a:r>
              <a:rPr lang="fr-FR" sz="900" b="0" strike="noStrike" spc="-1">
                <a:solidFill>
                  <a:srgbClr val="000000"/>
                </a:solidFill>
                <a:latin typeface="Verdana"/>
              </a:rPr>
              <a:t>aux</a:t>
            </a:r>
            <a:r>
              <a:rPr lang="fr-FR" sz="900" b="0" strike="noStrike" spc="32">
                <a:solidFill>
                  <a:srgbClr val="000000"/>
                </a:solidFill>
                <a:latin typeface="Verdana"/>
              </a:rPr>
              <a:t> </a:t>
            </a:r>
            <a:r>
              <a:rPr lang="fr-FR" sz="900" b="0" strike="noStrike" spc="-1">
                <a:solidFill>
                  <a:srgbClr val="000000"/>
                </a:solidFill>
                <a:latin typeface="Verdana"/>
              </a:rPr>
              <a:t>exposés,</a:t>
            </a:r>
            <a:r>
              <a:rPr lang="fr-FR" sz="900" b="0" strike="noStrike" spc="49">
                <a:solidFill>
                  <a:srgbClr val="000000"/>
                </a:solidFill>
                <a:latin typeface="Verdana"/>
              </a:rPr>
              <a:t> </a:t>
            </a:r>
            <a:r>
              <a:rPr lang="fr-FR" sz="900" b="0" strike="noStrike" spc="-26">
                <a:solidFill>
                  <a:srgbClr val="000000"/>
                </a:solidFill>
                <a:latin typeface="Verdana"/>
              </a:rPr>
              <a:t>au </a:t>
            </a:r>
            <a:r>
              <a:rPr lang="fr-FR" sz="900" b="0" strike="noStrike" spc="-1">
                <a:solidFill>
                  <a:srgbClr val="000000"/>
                </a:solidFill>
                <a:latin typeface="Verdana"/>
              </a:rPr>
              <a:t>concours,</a:t>
            </a:r>
            <a:r>
              <a:rPr lang="fr-FR" sz="900" b="0" strike="noStrike" spc="24">
                <a:solidFill>
                  <a:srgbClr val="000000"/>
                </a:solidFill>
                <a:latin typeface="Verdana"/>
              </a:rPr>
              <a:t> </a:t>
            </a:r>
            <a:r>
              <a:rPr lang="fr-FR" sz="900" b="0" strike="noStrike" spc="-1">
                <a:solidFill>
                  <a:srgbClr val="000000"/>
                </a:solidFill>
                <a:latin typeface="Verdana"/>
              </a:rPr>
              <a:t>…) sont</a:t>
            </a:r>
            <a:r>
              <a:rPr lang="fr-FR" sz="900" b="0" strike="noStrike" spc="-12">
                <a:solidFill>
                  <a:srgbClr val="000000"/>
                </a:solidFill>
                <a:latin typeface="Verdana"/>
              </a:rPr>
              <a:t> </a:t>
            </a:r>
            <a:r>
              <a:rPr lang="fr-FR" sz="900" b="0" strike="noStrike" spc="-1">
                <a:solidFill>
                  <a:srgbClr val="000000"/>
                </a:solidFill>
                <a:latin typeface="Verdana"/>
              </a:rPr>
              <a:t>en</a:t>
            </a:r>
            <a:r>
              <a:rPr lang="fr-FR" sz="900" b="0" strike="noStrike" spc="-12">
                <a:solidFill>
                  <a:srgbClr val="000000"/>
                </a:solidFill>
                <a:latin typeface="Verdana"/>
              </a:rPr>
              <a:t> </a:t>
            </a:r>
            <a:r>
              <a:rPr lang="fr-FR" sz="900" b="0" strike="noStrike" spc="-1">
                <a:solidFill>
                  <a:srgbClr val="000000"/>
                </a:solidFill>
                <a:latin typeface="Verdana"/>
              </a:rPr>
              <a:t>consultation</a:t>
            </a:r>
            <a:r>
              <a:rPr lang="fr-FR" sz="900" b="0" strike="noStrike" spc="-7">
                <a:solidFill>
                  <a:srgbClr val="000000"/>
                </a:solidFill>
                <a:latin typeface="Verdana"/>
              </a:rPr>
              <a:t> </a:t>
            </a:r>
            <a:r>
              <a:rPr lang="fr-FR" sz="900" b="0" strike="noStrike" spc="-1">
                <a:solidFill>
                  <a:srgbClr val="000000"/>
                </a:solidFill>
                <a:latin typeface="Verdana"/>
              </a:rPr>
              <a:t>sur</a:t>
            </a:r>
            <a:r>
              <a:rPr lang="fr-FR" sz="900" b="0" strike="noStrike" spc="4">
                <a:solidFill>
                  <a:srgbClr val="000000"/>
                </a:solidFill>
                <a:latin typeface="Verdana"/>
              </a:rPr>
              <a:t> </a:t>
            </a:r>
            <a:r>
              <a:rPr lang="fr-FR" sz="900" b="0" strike="noStrike" spc="-1">
                <a:solidFill>
                  <a:srgbClr val="000000"/>
                </a:solidFill>
                <a:latin typeface="Verdana"/>
              </a:rPr>
              <a:t>place</a:t>
            </a:r>
            <a:r>
              <a:rPr lang="fr-FR" sz="900" b="0" strike="noStrike" spc="-12">
                <a:solidFill>
                  <a:srgbClr val="000000"/>
                </a:solidFill>
                <a:latin typeface="Verdana"/>
              </a:rPr>
              <a:t> uniquement.</a:t>
            </a:r>
            <a:endParaRPr lang="fr-FR" sz="900" b="0" strike="noStrike" spc="-1">
              <a:solidFill>
                <a:srgbClr val="000000"/>
              </a:solidFill>
              <a:latin typeface="Calibri"/>
            </a:endParaRPr>
          </a:p>
          <a:p>
            <a:pPr marL="12600">
              <a:lnSpc>
                <a:spcPct val="100000"/>
              </a:lnSpc>
              <a:spcBef>
                <a:spcPts val="51"/>
              </a:spcBef>
              <a:buNone/>
            </a:pPr>
            <a:endParaRPr lang="fr-FR" sz="85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Site</a:t>
            </a:r>
            <a:r>
              <a:rPr lang="fr-FR" sz="900" b="0" strike="noStrike" spc="4">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la</a:t>
            </a:r>
            <a:r>
              <a:rPr lang="fr-FR" sz="900" b="0" strike="noStrike" spc="-7">
                <a:solidFill>
                  <a:srgbClr val="000000"/>
                </a:solidFill>
                <a:latin typeface="Verdana"/>
              </a:rPr>
              <a:t> </a:t>
            </a:r>
            <a:r>
              <a:rPr lang="fr-FR" sz="900" b="0" strike="noStrike" spc="-1">
                <a:solidFill>
                  <a:srgbClr val="000000"/>
                </a:solidFill>
                <a:latin typeface="Verdana"/>
              </a:rPr>
              <a:t>BSA</a:t>
            </a:r>
            <a:r>
              <a:rPr lang="fr-FR" sz="900" b="0" strike="noStrike" spc="9">
                <a:solidFill>
                  <a:srgbClr val="000000"/>
                </a:solidFill>
                <a:latin typeface="Verdana"/>
              </a:rPr>
              <a:t> </a:t>
            </a:r>
            <a:r>
              <a:rPr lang="fr-FR" sz="900" b="0" strike="noStrike" spc="-1">
                <a:solidFill>
                  <a:srgbClr val="000000"/>
                </a:solidFill>
                <a:latin typeface="Verdana"/>
              </a:rPr>
              <a:t>:</a:t>
            </a:r>
            <a:r>
              <a:rPr lang="fr-FR" sz="900" b="0" strike="noStrike" spc="24">
                <a:solidFill>
                  <a:srgbClr val="000000"/>
                </a:solidFill>
                <a:latin typeface="Verdana"/>
              </a:rPr>
              <a:t> </a:t>
            </a:r>
            <a:r>
              <a:rPr lang="fr-FR" sz="900" b="0" u="sng" strike="noStrike" spc="-12">
                <a:solidFill>
                  <a:srgbClr val="0000FF"/>
                </a:solidFill>
                <a:uFill>
                  <a:solidFill>
                    <a:srgbClr val="0462C1"/>
                  </a:solidFill>
                </a:uFill>
                <a:latin typeface="Verdana"/>
                <a:hlinkClick r:id="rId3"/>
              </a:rPr>
              <a:t>https://bsa.univ-lille.fr/</a:t>
            </a:r>
            <a:r>
              <a:rPr lang="fr-FR" sz="900" b="0" strike="noStrike" spc="-12">
                <a:solidFill>
                  <a:srgbClr val="0462C1"/>
                </a:solidFill>
                <a:latin typeface="Verdana"/>
              </a:rPr>
              <a:t> </a:t>
            </a:r>
            <a:r>
              <a:rPr lang="fr-FR" sz="900" b="0" strike="noStrike" spc="-1">
                <a:solidFill>
                  <a:srgbClr val="000000"/>
                </a:solidFill>
                <a:latin typeface="Verdana"/>
              </a:rPr>
              <a:t>La</a:t>
            </a:r>
            <a:r>
              <a:rPr lang="fr-FR" sz="900" b="0" strike="noStrike" spc="-21">
                <a:solidFill>
                  <a:srgbClr val="000000"/>
                </a:solidFill>
                <a:latin typeface="Verdana"/>
              </a:rPr>
              <a:t> </a:t>
            </a:r>
            <a:r>
              <a:rPr lang="fr-FR" sz="900" b="0" strike="noStrike" spc="-1">
                <a:solidFill>
                  <a:srgbClr val="000000"/>
                </a:solidFill>
                <a:latin typeface="Verdana"/>
              </a:rPr>
              <a:t>bibliothèque sur</a:t>
            </a:r>
            <a:r>
              <a:rPr lang="fr-FR" sz="900" b="0" strike="noStrike" spc="9">
                <a:solidFill>
                  <a:srgbClr val="000000"/>
                </a:solidFill>
                <a:latin typeface="Verdana"/>
              </a:rPr>
              <a:t> </a:t>
            </a:r>
            <a:r>
              <a:rPr lang="fr-FR" sz="900" b="0" strike="noStrike" spc="-1">
                <a:solidFill>
                  <a:srgbClr val="000000"/>
                </a:solidFill>
                <a:latin typeface="Verdana"/>
              </a:rPr>
              <a:t>les</a:t>
            </a:r>
            <a:r>
              <a:rPr lang="fr-FR" sz="900" b="0" strike="noStrike" spc="-12">
                <a:solidFill>
                  <a:srgbClr val="000000"/>
                </a:solidFill>
                <a:latin typeface="Verdana"/>
              </a:rPr>
              <a:t> </a:t>
            </a:r>
            <a:r>
              <a:rPr lang="fr-FR" sz="900" b="0" strike="noStrike" spc="-1">
                <a:solidFill>
                  <a:srgbClr val="000000"/>
                </a:solidFill>
                <a:latin typeface="Verdana"/>
              </a:rPr>
              <a:t>réseaux</a:t>
            </a:r>
            <a:r>
              <a:rPr lang="fr-FR" sz="900" b="0" strike="noStrike" spc="9">
                <a:solidFill>
                  <a:srgbClr val="000000"/>
                </a:solidFill>
                <a:latin typeface="Verdana"/>
              </a:rPr>
              <a:t> </a:t>
            </a:r>
            <a:r>
              <a:rPr lang="fr-FR" sz="900" b="0" strike="noStrike" spc="-1">
                <a:solidFill>
                  <a:srgbClr val="000000"/>
                </a:solidFill>
                <a:latin typeface="Verdana"/>
              </a:rPr>
              <a:t>sociaux</a:t>
            </a:r>
            <a:r>
              <a:rPr lang="fr-FR" sz="900" b="0" strike="noStrike" spc="12">
                <a:solidFill>
                  <a:srgbClr val="000000"/>
                </a:solidFill>
                <a:latin typeface="Verdana"/>
              </a:rPr>
              <a:t> </a:t>
            </a:r>
            <a:r>
              <a:rPr lang="fr-FR" sz="900" b="0" strike="noStrike" spc="-52">
                <a:solidFill>
                  <a:srgbClr val="000000"/>
                </a:solidFill>
                <a:latin typeface="Verdana"/>
              </a:rPr>
              <a:t>:</a:t>
            </a:r>
            <a:endParaRPr lang="fr-FR" sz="90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Insula,</a:t>
            </a:r>
            <a:r>
              <a:rPr lang="fr-FR" sz="900" b="0" strike="noStrike" spc="43">
                <a:solidFill>
                  <a:srgbClr val="000000"/>
                </a:solidFill>
                <a:latin typeface="Verdana"/>
              </a:rPr>
              <a:t> </a:t>
            </a:r>
            <a:r>
              <a:rPr lang="fr-FR" sz="900" b="0" strike="noStrike" spc="-1">
                <a:solidFill>
                  <a:srgbClr val="000000"/>
                </a:solidFill>
                <a:latin typeface="Verdana"/>
              </a:rPr>
              <a:t>le</a:t>
            </a:r>
            <a:r>
              <a:rPr lang="fr-FR" sz="900" b="0" strike="noStrike" spc="18">
                <a:solidFill>
                  <a:srgbClr val="000000"/>
                </a:solidFill>
                <a:latin typeface="Verdana"/>
              </a:rPr>
              <a:t> </a:t>
            </a:r>
            <a:r>
              <a:rPr lang="fr-FR" sz="900" b="0" strike="noStrike" spc="-1">
                <a:solidFill>
                  <a:srgbClr val="000000"/>
                </a:solidFill>
                <a:latin typeface="Verdana"/>
              </a:rPr>
              <a:t>blog</a:t>
            </a:r>
            <a:r>
              <a:rPr lang="fr-FR" sz="900" b="0" strike="noStrike" spc="29">
                <a:solidFill>
                  <a:srgbClr val="000000"/>
                </a:solidFill>
                <a:latin typeface="Verdana"/>
              </a:rPr>
              <a:t> </a:t>
            </a:r>
            <a:r>
              <a:rPr lang="fr-FR" sz="900" b="0" strike="noStrike" spc="-1">
                <a:solidFill>
                  <a:srgbClr val="000000"/>
                </a:solidFill>
                <a:latin typeface="Verdana"/>
              </a:rPr>
              <a:t>:</a:t>
            </a:r>
            <a:r>
              <a:rPr lang="fr-FR" sz="900" b="0" strike="noStrike" spc="18">
                <a:solidFill>
                  <a:srgbClr val="000000"/>
                </a:solidFill>
                <a:latin typeface="Verdana"/>
              </a:rPr>
              <a:t> </a:t>
            </a:r>
            <a:r>
              <a:rPr lang="fr-FR" sz="900" b="0" strike="noStrike" spc="-12">
                <a:solidFill>
                  <a:srgbClr val="000000"/>
                </a:solidFill>
                <a:latin typeface="Verdana"/>
              </a:rPr>
              <a:t>https://insula.univ-lille3.fr/ </a:t>
            </a:r>
            <a:r>
              <a:rPr lang="fr-FR" sz="900" b="0" strike="noStrike" spc="-1">
                <a:solidFill>
                  <a:srgbClr val="000000"/>
                </a:solidFill>
                <a:latin typeface="Verdana"/>
              </a:rPr>
              <a:t>La</a:t>
            </a:r>
            <a:r>
              <a:rPr lang="fr-FR" sz="900" b="0" strike="noStrike" spc="-26">
                <a:solidFill>
                  <a:srgbClr val="000000"/>
                </a:solidFill>
                <a:latin typeface="Verdana"/>
              </a:rPr>
              <a:t> </a:t>
            </a:r>
            <a:r>
              <a:rPr lang="fr-FR" sz="900" b="0" strike="noStrike" spc="-1">
                <a:solidFill>
                  <a:srgbClr val="000000"/>
                </a:solidFill>
                <a:latin typeface="Verdana"/>
              </a:rPr>
              <a:t>BSA</a:t>
            </a:r>
            <a:r>
              <a:rPr lang="fr-FR" sz="900" b="0" strike="noStrike" spc="-12">
                <a:solidFill>
                  <a:srgbClr val="000000"/>
                </a:solidFill>
                <a:latin typeface="Verdana"/>
              </a:rPr>
              <a:t> </a:t>
            </a:r>
            <a:r>
              <a:rPr lang="fr-FR" sz="900" b="0" strike="noStrike" spc="-1">
                <a:solidFill>
                  <a:srgbClr val="000000"/>
                </a:solidFill>
                <a:latin typeface="Verdana"/>
              </a:rPr>
              <a:t>sur Twitter</a:t>
            </a:r>
            <a:r>
              <a:rPr lang="fr-FR" sz="900" b="0" strike="noStrike" spc="-26">
                <a:solidFill>
                  <a:srgbClr val="000000"/>
                </a:solidFill>
                <a:latin typeface="Verdana"/>
              </a:rPr>
              <a:t> </a:t>
            </a:r>
            <a:r>
              <a:rPr lang="fr-FR" sz="900" b="0" strike="noStrike" spc="-1">
                <a:solidFill>
                  <a:srgbClr val="000000"/>
                </a:solidFill>
                <a:latin typeface="Verdana"/>
              </a:rPr>
              <a:t>et</a:t>
            </a:r>
            <a:r>
              <a:rPr lang="fr-FR" sz="900" b="0" strike="noStrike" spc="-21">
                <a:solidFill>
                  <a:srgbClr val="000000"/>
                </a:solidFill>
                <a:latin typeface="Verdana"/>
              </a:rPr>
              <a:t> </a:t>
            </a:r>
            <a:r>
              <a:rPr lang="fr-FR" sz="900" b="0" strike="noStrike" spc="-1">
                <a:solidFill>
                  <a:srgbClr val="000000"/>
                </a:solidFill>
                <a:latin typeface="Verdana"/>
              </a:rPr>
              <a:t>Instagram :</a:t>
            </a:r>
            <a:r>
              <a:rPr lang="fr-FR" sz="900" b="0" strike="noStrike" spc="-15">
                <a:solidFill>
                  <a:srgbClr val="000000"/>
                </a:solidFill>
                <a:latin typeface="Verdana"/>
              </a:rPr>
              <a:t> </a:t>
            </a:r>
            <a:r>
              <a:rPr lang="fr-FR" sz="900" b="0" strike="noStrike" spc="-12">
                <a:solidFill>
                  <a:srgbClr val="000000"/>
                </a:solidFill>
                <a:latin typeface="Verdana"/>
              </a:rPr>
              <a:t>@bsaLille3</a:t>
            </a:r>
            <a:endParaRPr lang="fr-FR" sz="90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Chaine</a:t>
            </a:r>
            <a:r>
              <a:rPr lang="fr-FR" sz="900" b="0" strike="noStrike" spc="-21">
                <a:solidFill>
                  <a:srgbClr val="000000"/>
                </a:solidFill>
                <a:latin typeface="Verdana"/>
              </a:rPr>
              <a:t> </a:t>
            </a:r>
            <a:r>
              <a:rPr lang="fr-FR" sz="900" b="0" strike="noStrike" spc="-1">
                <a:solidFill>
                  <a:srgbClr val="000000"/>
                </a:solidFill>
                <a:latin typeface="Verdana"/>
              </a:rPr>
              <a:t>Youtube</a:t>
            </a:r>
            <a:r>
              <a:rPr lang="fr-FR" sz="900" b="0" strike="noStrike" spc="-7">
                <a:solidFill>
                  <a:srgbClr val="000000"/>
                </a:solidFill>
                <a:latin typeface="Verdana"/>
              </a:rPr>
              <a:t> </a:t>
            </a:r>
            <a:r>
              <a:rPr lang="fr-FR" sz="900" b="0" strike="noStrike" spc="-1">
                <a:solidFill>
                  <a:srgbClr val="000000"/>
                </a:solidFill>
                <a:latin typeface="Verdana"/>
              </a:rPr>
              <a:t>:</a:t>
            </a:r>
            <a:r>
              <a:rPr lang="fr-FR" sz="900" b="0" strike="noStrike" spc="-26">
                <a:solidFill>
                  <a:srgbClr val="000000"/>
                </a:solidFill>
                <a:latin typeface="Verdana"/>
              </a:rPr>
              <a:t> </a:t>
            </a:r>
            <a:r>
              <a:rPr lang="fr-FR" sz="900" b="0" u="sng" strike="noStrike" spc="-12">
                <a:solidFill>
                  <a:srgbClr val="0000FF"/>
                </a:solidFill>
                <a:uFill>
                  <a:solidFill>
                    <a:srgbClr val="0462C1"/>
                  </a:solidFill>
                </a:uFill>
                <a:latin typeface="Verdana"/>
                <a:hlinkClick r:id="rId4"/>
              </a:rPr>
              <a:t>www.youtube.com/channel/UCcwIfHvfkmaDQfuh1W67DoQ</a:t>
            </a:r>
            <a:endParaRPr lang="fr-FR" sz="900" b="0" strike="noStrike" spc="-1">
              <a:solidFill>
                <a:srgbClr val="000000"/>
              </a:solidFill>
              <a:latin typeface="Calibri"/>
            </a:endParaRPr>
          </a:p>
          <a:p>
            <a:pPr marL="12600">
              <a:lnSpc>
                <a:spcPct val="100000"/>
              </a:lnSpc>
              <a:spcBef>
                <a:spcPts val="819"/>
              </a:spcBef>
              <a:buNone/>
            </a:pPr>
            <a:r>
              <a:rPr lang="fr-FR" sz="900" b="1" strike="noStrike" spc="-1">
                <a:solidFill>
                  <a:srgbClr val="000000"/>
                </a:solidFill>
                <a:latin typeface="Verdana"/>
              </a:rPr>
              <a:t>Bibliothèque</a:t>
            </a:r>
            <a:r>
              <a:rPr lang="fr-FR" sz="900" b="1" strike="noStrike" spc="12">
                <a:solidFill>
                  <a:srgbClr val="000000"/>
                </a:solidFill>
                <a:latin typeface="Verdana"/>
              </a:rPr>
              <a:t> </a:t>
            </a:r>
            <a:r>
              <a:rPr lang="fr-FR" sz="900" b="1" strike="noStrike" spc="-12">
                <a:solidFill>
                  <a:srgbClr val="000000"/>
                </a:solidFill>
                <a:latin typeface="Verdana"/>
              </a:rPr>
              <a:t>Jacques-</a:t>
            </a:r>
            <a:r>
              <a:rPr lang="fr-FR" sz="900" b="1" strike="noStrike" spc="-1">
                <a:solidFill>
                  <a:srgbClr val="000000"/>
                </a:solidFill>
                <a:latin typeface="Verdana"/>
              </a:rPr>
              <a:t>Vandier</a:t>
            </a:r>
            <a:r>
              <a:rPr lang="fr-FR" sz="900" b="1" strike="noStrike" spc="9">
                <a:solidFill>
                  <a:srgbClr val="000000"/>
                </a:solidFill>
                <a:latin typeface="Verdana"/>
              </a:rPr>
              <a:t> </a:t>
            </a:r>
            <a:r>
              <a:rPr lang="fr-FR" sz="900" b="1" strike="noStrike" spc="-1">
                <a:solidFill>
                  <a:srgbClr val="000000"/>
                </a:solidFill>
                <a:latin typeface="Verdana"/>
              </a:rPr>
              <a:t>– </a:t>
            </a:r>
            <a:r>
              <a:rPr lang="fr-FR" sz="900" b="1" strike="noStrike" spc="-12">
                <a:solidFill>
                  <a:srgbClr val="000000"/>
                </a:solidFill>
                <a:latin typeface="Verdana"/>
              </a:rPr>
              <a:t>Égyptologie </a:t>
            </a:r>
            <a:r>
              <a:rPr lang="fr-FR" sz="900" b="0" strike="noStrike" spc="-1">
                <a:solidFill>
                  <a:srgbClr val="000000"/>
                </a:solidFill>
                <a:latin typeface="Verdana"/>
              </a:rPr>
              <a:t>Bibliothèque</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26">
                <a:solidFill>
                  <a:srgbClr val="000000"/>
                </a:solidFill>
                <a:latin typeface="Verdana"/>
              </a:rPr>
              <a:t> </a:t>
            </a:r>
            <a:r>
              <a:rPr lang="fr-FR" sz="900" b="0" strike="noStrike" spc="-1">
                <a:solidFill>
                  <a:srgbClr val="000000"/>
                </a:solidFill>
                <a:latin typeface="Verdana"/>
              </a:rPr>
              <a:t>recherche</a:t>
            </a:r>
            <a:r>
              <a:rPr lang="fr-FR" sz="900" b="0" strike="noStrike" spc="18">
                <a:solidFill>
                  <a:srgbClr val="000000"/>
                </a:solidFill>
                <a:latin typeface="Verdana"/>
              </a:rPr>
              <a:t> </a:t>
            </a:r>
            <a:r>
              <a:rPr lang="fr-FR" sz="900" b="0" strike="noStrike" spc="-1">
                <a:solidFill>
                  <a:srgbClr val="000000"/>
                </a:solidFill>
                <a:latin typeface="Verdana"/>
              </a:rPr>
              <a:t>rattachée</a:t>
            </a:r>
            <a:r>
              <a:rPr lang="fr-FR" sz="900" b="0" strike="noStrike" spc="-12">
                <a:solidFill>
                  <a:srgbClr val="000000"/>
                </a:solidFill>
                <a:latin typeface="Verdana"/>
              </a:rPr>
              <a:t> </a:t>
            </a:r>
            <a:r>
              <a:rPr lang="fr-FR" sz="900" b="0" strike="noStrike" spc="-1">
                <a:solidFill>
                  <a:srgbClr val="000000"/>
                </a:solidFill>
                <a:latin typeface="Verdana"/>
              </a:rPr>
              <a:t>à</a:t>
            </a:r>
            <a:r>
              <a:rPr lang="fr-FR" sz="900" b="0" strike="noStrike" spc="-15">
                <a:solidFill>
                  <a:srgbClr val="000000"/>
                </a:solidFill>
                <a:latin typeface="Verdana"/>
              </a:rPr>
              <a:t> </a:t>
            </a:r>
            <a:r>
              <a:rPr lang="fr-FR" sz="900" b="0" strike="noStrike" spc="-1">
                <a:solidFill>
                  <a:srgbClr val="000000"/>
                </a:solidFill>
                <a:latin typeface="Verdana"/>
              </a:rPr>
              <a:t>l’UMR</a:t>
            </a:r>
            <a:r>
              <a:rPr lang="fr-FR" sz="900" b="0" strike="noStrike" spc="-21">
                <a:solidFill>
                  <a:srgbClr val="000000"/>
                </a:solidFill>
                <a:latin typeface="Verdana"/>
              </a:rPr>
              <a:t> </a:t>
            </a:r>
            <a:r>
              <a:rPr lang="fr-FR" sz="900" b="0" strike="noStrike" spc="-1">
                <a:solidFill>
                  <a:srgbClr val="000000"/>
                </a:solidFill>
                <a:latin typeface="Verdana"/>
              </a:rPr>
              <a:t>8164</a:t>
            </a:r>
            <a:r>
              <a:rPr lang="fr-FR" sz="900" b="0" strike="noStrike" spc="-12">
                <a:solidFill>
                  <a:srgbClr val="000000"/>
                </a:solidFill>
                <a:latin typeface="Verdana"/>
              </a:rPr>
              <a:t> HALMA </a:t>
            </a:r>
            <a:r>
              <a:rPr lang="fr-FR" sz="900" b="0" strike="noStrike" spc="-1">
                <a:solidFill>
                  <a:srgbClr val="000000"/>
                </a:solidFill>
                <a:latin typeface="Verdana"/>
              </a:rPr>
              <a:t>Bâtiment</a:t>
            </a:r>
            <a:r>
              <a:rPr lang="fr-FR" sz="900" b="0" strike="noStrike" spc="-21">
                <a:solidFill>
                  <a:srgbClr val="000000"/>
                </a:solidFill>
                <a:latin typeface="Verdana"/>
              </a:rPr>
              <a:t> </a:t>
            </a:r>
            <a:r>
              <a:rPr lang="fr-FR" sz="900" b="0" strike="noStrike" spc="-1">
                <a:solidFill>
                  <a:srgbClr val="000000"/>
                </a:solidFill>
                <a:latin typeface="Verdana"/>
              </a:rPr>
              <a:t>B</a:t>
            </a:r>
            <a:r>
              <a:rPr lang="fr-FR" sz="900" b="0" strike="noStrike" spc="-12">
                <a:solidFill>
                  <a:srgbClr val="000000"/>
                </a:solidFill>
                <a:latin typeface="Verdana"/>
              </a:rPr>
              <a:t> </a:t>
            </a:r>
            <a:r>
              <a:rPr lang="fr-FR" sz="900" b="0" strike="noStrike" spc="-1">
                <a:solidFill>
                  <a:srgbClr val="000000"/>
                </a:solidFill>
                <a:latin typeface="Verdana"/>
              </a:rPr>
              <a:t>–</a:t>
            </a:r>
            <a:r>
              <a:rPr lang="fr-FR" sz="900" b="0" strike="noStrike" spc="-12">
                <a:solidFill>
                  <a:srgbClr val="000000"/>
                </a:solidFill>
                <a:latin typeface="Verdana"/>
              </a:rPr>
              <a:t> </a:t>
            </a:r>
            <a:r>
              <a:rPr lang="fr-FR" sz="900" b="0" strike="noStrike" spc="-1">
                <a:solidFill>
                  <a:srgbClr val="000000"/>
                </a:solidFill>
                <a:latin typeface="Verdana"/>
              </a:rPr>
              <a:t>Salle</a:t>
            </a:r>
            <a:r>
              <a:rPr lang="fr-FR" sz="900" b="0" strike="noStrike" spc="-21">
                <a:solidFill>
                  <a:srgbClr val="000000"/>
                </a:solidFill>
                <a:latin typeface="Verdana"/>
              </a:rPr>
              <a:t> </a:t>
            </a:r>
            <a:r>
              <a:rPr lang="fr-FR" sz="900" b="0" strike="noStrike" spc="-1">
                <a:solidFill>
                  <a:srgbClr val="000000"/>
                </a:solidFill>
                <a:latin typeface="Verdana"/>
              </a:rPr>
              <a:t>B3</a:t>
            </a:r>
            <a:r>
              <a:rPr lang="fr-FR" sz="900" b="0" strike="noStrike" spc="-7">
                <a:solidFill>
                  <a:srgbClr val="000000"/>
                </a:solidFill>
                <a:latin typeface="Verdana"/>
              </a:rPr>
              <a:t> </a:t>
            </a:r>
            <a:r>
              <a:rPr lang="fr-FR" sz="900" b="0" strike="noStrike" spc="-26">
                <a:solidFill>
                  <a:srgbClr val="000000"/>
                </a:solidFill>
                <a:latin typeface="Verdana"/>
              </a:rPr>
              <a:t>102</a:t>
            </a:r>
            <a:endParaRPr lang="fr-FR" sz="900" b="0" strike="noStrike" spc="-1">
              <a:solidFill>
                <a:srgbClr val="000000"/>
              </a:solidFill>
              <a:latin typeface="Calibri"/>
            </a:endParaRPr>
          </a:p>
          <a:p>
            <a:pPr marL="12600" algn="just">
              <a:lnSpc>
                <a:spcPct val="100000"/>
              </a:lnSpc>
              <a:buNone/>
            </a:pPr>
            <a:r>
              <a:rPr lang="fr-FR" sz="900" b="0" strike="noStrike" spc="-1">
                <a:solidFill>
                  <a:srgbClr val="000000"/>
                </a:solidFill>
                <a:latin typeface="Verdana"/>
              </a:rPr>
              <a:t>Responsable :</a:t>
            </a:r>
            <a:r>
              <a:rPr lang="fr-FR" sz="900" b="0" strike="noStrike" spc="-15">
                <a:solidFill>
                  <a:srgbClr val="000000"/>
                </a:solidFill>
                <a:latin typeface="Verdana"/>
              </a:rPr>
              <a:t> </a:t>
            </a:r>
            <a:r>
              <a:rPr lang="fr-FR" sz="900" b="0" strike="noStrike" spc="-1">
                <a:solidFill>
                  <a:srgbClr val="000000"/>
                </a:solidFill>
                <a:latin typeface="Verdana"/>
              </a:rPr>
              <a:t>Mme</a:t>
            </a:r>
            <a:r>
              <a:rPr lang="fr-FR" sz="900" b="0" strike="noStrike" spc="-7">
                <a:solidFill>
                  <a:srgbClr val="000000"/>
                </a:solidFill>
                <a:latin typeface="Verdana"/>
              </a:rPr>
              <a:t> </a:t>
            </a:r>
            <a:r>
              <a:rPr lang="fr-FR" sz="900" b="0" strike="noStrike" spc="-1">
                <a:solidFill>
                  <a:srgbClr val="000000"/>
                </a:solidFill>
                <a:latin typeface="Verdana"/>
              </a:rPr>
              <a:t>Sylvie </a:t>
            </a:r>
            <a:r>
              <a:rPr lang="fr-FR" sz="900" b="0" strike="noStrike" spc="-12">
                <a:solidFill>
                  <a:srgbClr val="000000"/>
                </a:solidFill>
                <a:latin typeface="Verdana"/>
              </a:rPr>
              <a:t>V</a:t>
            </a:r>
            <a:r>
              <a:rPr lang="fr-FR" sz="700" b="0" strike="noStrike" spc="-12">
                <a:solidFill>
                  <a:srgbClr val="000000"/>
                </a:solidFill>
                <a:latin typeface="Verdana"/>
              </a:rPr>
              <a:t>ÉRITÉ</a:t>
            </a:r>
            <a:endParaRPr lang="fr-FR" sz="70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Tel.</a:t>
            </a:r>
            <a:r>
              <a:rPr lang="fr-FR" sz="900" b="0" strike="noStrike" spc="-12">
                <a:solidFill>
                  <a:srgbClr val="000000"/>
                </a:solidFill>
                <a:latin typeface="Verdana"/>
              </a:rPr>
              <a:t> </a:t>
            </a:r>
            <a:r>
              <a:rPr lang="fr-FR" sz="900" b="0" strike="noStrike" spc="-1">
                <a:solidFill>
                  <a:srgbClr val="000000"/>
                </a:solidFill>
                <a:latin typeface="Verdana"/>
              </a:rPr>
              <a:t>+</a:t>
            </a:r>
            <a:r>
              <a:rPr lang="fr-FR" sz="900" b="0" strike="noStrike" spc="-15">
                <a:solidFill>
                  <a:srgbClr val="000000"/>
                </a:solidFill>
                <a:latin typeface="Verdana"/>
              </a:rPr>
              <a:t> </a:t>
            </a:r>
            <a:r>
              <a:rPr lang="fr-FR" sz="900" b="0" strike="noStrike" spc="-1">
                <a:solidFill>
                  <a:srgbClr val="000000"/>
                </a:solidFill>
                <a:latin typeface="Verdana"/>
              </a:rPr>
              <a:t>33</a:t>
            </a:r>
            <a:r>
              <a:rPr lang="fr-FR" sz="900" b="0" strike="noStrike" spc="-7">
                <a:solidFill>
                  <a:srgbClr val="000000"/>
                </a:solidFill>
                <a:latin typeface="Verdana"/>
              </a:rPr>
              <a:t> </a:t>
            </a:r>
            <a:r>
              <a:rPr lang="fr-FR" sz="900" b="0" strike="noStrike" spc="-1">
                <a:solidFill>
                  <a:srgbClr val="000000"/>
                </a:solidFill>
                <a:latin typeface="Verdana"/>
              </a:rPr>
              <a:t>3</a:t>
            </a:r>
            <a:r>
              <a:rPr lang="fr-FR" sz="900" b="0" strike="noStrike" spc="-7">
                <a:solidFill>
                  <a:srgbClr val="000000"/>
                </a:solidFill>
                <a:latin typeface="Verdana"/>
              </a:rPr>
              <a:t> </a:t>
            </a:r>
            <a:r>
              <a:rPr lang="fr-FR" sz="900" b="0" strike="noStrike" spc="-1">
                <a:solidFill>
                  <a:srgbClr val="000000"/>
                </a:solidFill>
                <a:latin typeface="Verdana"/>
              </a:rPr>
              <a:t>20</a:t>
            </a:r>
            <a:r>
              <a:rPr lang="fr-FR" sz="900" b="0" strike="noStrike" spc="-7">
                <a:solidFill>
                  <a:srgbClr val="000000"/>
                </a:solidFill>
                <a:latin typeface="Verdana"/>
              </a:rPr>
              <a:t> </a:t>
            </a:r>
            <a:r>
              <a:rPr lang="fr-FR" sz="900" b="0" strike="noStrike" spc="-1">
                <a:solidFill>
                  <a:srgbClr val="000000"/>
                </a:solidFill>
                <a:latin typeface="Verdana"/>
              </a:rPr>
              <a:t>41</a:t>
            </a:r>
            <a:r>
              <a:rPr lang="fr-FR" sz="900" b="0" strike="noStrike" spc="-7">
                <a:solidFill>
                  <a:srgbClr val="000000"/>
                </a:solidFill>
                <a:latin typeface="Verdana"/>
              </a:rPr>
              <a:t> </a:t>
            </a:r>
            <a:r>
              <a:rPr lang="fr-FR" sz="900" b="0" strike="noStrike" spc="-1">
                <a:solidFill>
                  <a:srgbClr val="000000"/>
                </a:solidFill>
                <a:latin typeface="Verdana"/>
              </a:rPr>
              <a:t>70</a:t>
            </a:r>
            <a:r>
              <a:rPr lang="fr-FR" sz="900" b="0" strike="noStrike" spc="-7">
                <a:solidFill>
                  <a:srgbClr val="000000"/>
                </a:solidFill>
                <a:latin typeface="Verdana"/>
              </a:rPr>
              <a:t> </a:t>
            </a:r>
            <a:r>
              <a:rPr lang="fr-FR" sz="900" b="0" strike="noStrike" spc="-26">
                <a:solidFill>
                  <a:srgbClr val="000000"/>
                </a:solidFill>
                <a:latin typeface="Verdana"/>
              </a:rPr>
              <a:t>68</a:t>
            </a:r>
            <a:endParaRPr lang="fr-FR" sz="90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Courriel</a:t>
            </a:r>
            <a:r>
              <a:rPr lang="fr-FR" sz="900" b="0" strike="noStrike" spc="72">
                <a:solidFill>
                  <a:srgbClr val="000000"/>
                </a:solidFill>
                <a:latin typeface="Verdana"/>
              </a:rPr>
              <a:t> </a:t>
            </a:r>
            <a:r>
              <a:rPr lang="fr-FR" sz="900" b="0" strike="noStrike" spc="-1">
                <a:solidFill>
                  <a:srgbClr val="000000"/>
                </a:solidFill>
                <a:latin typeface="Verdana"/>
              </a:rPr>
              <a:t>:</a:t>
            </a:r>
            <a:r>
              <a:rPr lang="fr-FR" sz="900" b="0" strike="noStrike" spc="52">
                <a:solidFill>
                  <a:srgbClr val="000000"/>
                </a:solidFill>
                <a:latin typeface="Verdana"/>
              </a:rPr>
              <a:t> </a:t>
            </a:r>
            <a:r>
              <a:rPr lang="fr-FR" sz="900" b="0" u="sng" strike="noStrike" spc="-12">
                <a:solidFill>
                  <a:srgbClr val="0000FF"/>
                </a:solidFill>
                <a:uFill>
                  <a:solidFill>
                    <a:srgbClr val="0462C1"/>
                  </a:solidFill>
                </a:uFill>
                <a:latin typeface="Verdana"/>
                <a:hlinkClick r:id="rId5"/>
              </a:rPr>
              <a:t>sylvie.verite@univ-lille.fr</a:t>
            </a:r>
            <a:endParaRPr lang="fr-FR" sz="900" b="0" strike="noStrike" spc="-1">
              <a:solidFill>
                <a:srgbClr val="000000"/>
              </a:solidFill>
              <a:latin typeface="Calibri"/>
            </a:endParaRPr>
          </a:p>
          <a:p>
            <a:pPr marL="12600">
              <a:lnSpc>
                <a:spcPct val="100000"/>
              </a:lnSpc>
              <a:buNone/>
            </a:pPr>
            <a:r>
              <a:rPr lang="fr-FR" sz="900" b="0" strike="noStrike" spc="-1">
                <a:solidFill>
                  <a:srgbClr val="000000"/>
                </a:solidFill>
                <a:latin typeface="Verdana"/>
              </a:rPr>
              <a:t>Web</a:t>
            </a:r>
            <a:r>
              <a:rPr lang="fr-FR" sz="900" b="0" strike="noStrike" spc="128">
                <a:solidFill>
                  <a:srgbClr val="000000"/>
                </a:solidFill>
                <a:latin typeface="Verdana"/>
              </a:rPr>
              <a:t> </a:t>
            </a:r>
            <a:r>
              <a:rPr lang="fr-FR" sz="900" b="0" strike="noStrike" spc="-1">
                <a:solidFill>
                  <a:srgbClr val="000000"/>
                </a:solidFill>
                <a:latin typeface="Verdana"/>
              </a:rPr>
              <a:t>:</a:t>
            </a:r>
            <a:r>
              <a:rPr lang="fr-FR" sz="900" b="0" strike="noStrike" spc="117">
                <a:solidFill>
                  <a:srgbClr val="000000"/>
                </a:solidFill>
                <a:latin typeface="Verdana"/>
              </a:rPr>
              <a:t> </a:t>
            </a:r>
            <a:r>
              <a:rPr lang="fr-FR" sz="900" b="0" u="sng" strike="noStrike" spc="-12">
                <a:solidFill>
                  <a:srgbClr val="0000FF"/>
                </a:solidFill>
                <a:uFill>
                  <a:solidFill>
                    <a:srgbClr val="0462C1"/>
                  </a:solidFill>
                </a:uFill>
                <a:latin typeface="Verdana"/>
                <a:hlinkClick r:id="rId6"/>
              </a:rPr>
              <a:t>https://bibliotheque-vandier.univ-lille.fr/</a:t>
            </a:r>
            <a:endParaRPr lang="fr-FR" sz="900" b="0" strike="noStrike" spc="-1">
              <a:solidFill>
                <a:srgbClr val="000000"/>
              </a:solidFill>
              <a:latin typeface="Calibri"/>
            </a:endParaRPr>
          </a:p>
          <a:p>
            <a:pPr marL="12600">
              <a:lnSpc>
                <a:spcPct val="100000"/>
              </a:lnSpc>
              <a:spcBef>
                <a:spcPts val="45"/>
              </a:spcBef>
              <a:buNone/>
            </a:pPr>
            <a:endParaRPr lang="fr-FR" sz="850" b="0" strike="noStrike" spc="-1">
              <a:solidFill>
                <a:srgbClr val="000000"/>
              </a:solidFill>
              <a:latin typeface="Calibri"/>
            </a:endParaRPr>
          </a:p>
          <a:p>
            <a:pPr marL="12600" algn="just">
              <a:lnSpc>
                <a:spcPct val="100000"/>
              </a:lnSpc>
              <a:spcBef>
                <a:spcPts val="6"/>
              </a:spcBef>
              <a:buNone/>
            </a:pPr>
            <a:r>
              <a:rPr lang="fr-FR" sz="900" b="0" strike="noStrike" spc="-1">
                <a:solidFill>
                  <a:srgbClr val="000000"/>
                </a:solidFill>
                <a:latin typeface="Verdana"/>
              </a:rPr>
              <a:t>Horaires</a:t>
            </a:r>
            <a:r>
              <a:rPr lang="fr-FR" sz="900" b="0" strike="noStrike" spc="148">
                <a:solidFill>
                  <a:srgbClr val="000000"/>
                </a:solidFill>
                <a:latin typeface="Verdana"/>
              </a:rPr>
              <a:t>  </a:t>
            </a:r>
            <a:r>
              <a:rPr lang="fr-FR" sz="900" b="0" strike="noStrike" spc="-1">
                <a:solidFill>
                  <a:srgbClr val="000000"/>
                </a:solidFill>
                <a:latin typeface="Verdana"/>
              </a:rPr>
              <a:t>d’ouverture</a:t>
            </a:r>
            <a:r>
              <a:rPr lang="fr-FR" sz="900" b="0" strike="noStrike" spc="148">
                <a:solidFill>
                  <a:srgbClr val="000000"/>
                </a:solidFill>
                <a:latin typeface="Verdana"/>
              </a:rPr>
              <a:t>  </a:t>
            </a:r>
            <a:r>
              <a:rPr lang="fr-FR" sz="900" b="0" strike="noStrike" spc="-1">
                <a:solidFill>
                  <a:srgbClr val="000000"/>
                </a:solidFill>
                <a:latin typeface="Verdana"/>
              </a:rPr>
              <a:t>:</a:t>
            </a:r>
            <a:r>
              <a:rPr lang="fr-FR" sz="900" b="0" strike="noStrike" spc="157">
                <a:solidFill>
                  <a:srgbClr val="000000"/>
                </a:solidFill>
                <a:latin typeface="Verdana"/>
              </a:rPr>
              <a:t>  </a:t>
            </a:r>
            <a:r>
              <a:rPr lang="fr-FR" sz="900" b="0" strike="noStrike" spc="-1">
                <a:solidFill>
                  <a:srgbClr val="000000"/>
                </a:solidFill>
                <a:latin typeface="Verdana"/>
              </a:rPr>
              <a:t>Lundi</a:t>
            </a:r>
            <a:r>
              <a:rPr lang="fr-FR" sz="900" b="0" strike="noStrike" spc="157">
                <a:solidFill>
                  <a:srgbClr val="000000"/>
                </a:solidFill>
                <a:latin typeface="Verdana"/>
              </a:rPr>
              <a:t>  </a:t>
            </a:r>
            <a:r>
              <a:rPr lang="fr-FR" sz="900" b="0" strike="noStrike" spc="-1">
                <a:solidFill>
                  <a:srgbClr val="000000"/>
                </a:solidFill>
                <a:latin typeface="Verdana"/>
              </a:rPr>
              <a:t>(13h00–17h00),</a:t>
            </a:r>
            <a:r>
              <a:rPr lang="fr-FR" sz="900" b="0" strike="noStrike" spc="148">
                <a:solidFill>
                  <a:srgbClr val="000000"/>
                </a:solidFill>
                <a:latin typeface="Verdana"/>
              </a:rPr>
              <a:t>  </a:t>
            </a:r>
            <a:r>
              <a:rPr lang="fr-FR" sz="900" b="0" strike="noStrike" spc="-1">
                <a:solidFill>
                  <a:srgbClr val="000000"/>
                </a:solidFill>
                <a:latin typeface="Verdana"/>
              </a:rPr>
              <a:t>Mardi/</a:t>
            </a:r>
            <a:r>
              <a:rPr lang="fr-FR" sz="900" b="0" strike="noStrike" spc="154">
                <a:solidFill>
                  <a:srgbClr val="000000"/>
                </a:solidFill>
                <a:latin typeface="Verdana"/>
              </a:rPr>
              <a:t>  </a:t>
            </a:r>
            <a:r>
              <a:rPr lang="fr-FR" sz="900" b="0" strike="noStrike" spc="-1">
                <a:solidFill>
                  <a:srgbClr val="000000"/>
                </a:solidFill>
                <a:latin typeface="Verdana"/>
              </a:rPr>
              <a:t>Mercredi</a:t>
            </a:r>
            <a:r>
              <a:rPr lang="fr-FR" sz="900" b="0" strike="noStrike" spc="143">
                <a:solidFill>
                  <a:srgbClr val="000000"/>
                </a:solidFill>
                <a:latin typeface="Verdana"/>
              </a:rPr>
              <a:t>  </a:t>
            </a:r>
            <a:r>
              <a:rPr lang="fr-FR" sz="900" b="0" strike="noStrike" spc="-1">
                <a:solidFill>
                  <a:srgbClr val="000000"/>
                </a:solidFill>
                <a:latin typeface="Verdana"/>
              </a:rPr>
              <a:t>(8h30–12h00</a:t>
            </a:r>
            <a:r>
              <a:rPr lang="fr-FR" sz="900" b="0" strike="noStrike" spc="154">
                <a:solidFill>
                  <a:srgbClr val="000000"/>
                </a:solidFill>
                <a:latin typeface="Verdana"/>
              </a:rPr>
              <a:t>  </a:t>
            </a:r>
            <a:r>
              <a:rPr lang="fr-FR" sz="900" b="0" strike="noStrike" spc="-1">
                <a:solidFill>
                  <a:srgbClr val="000000"/>
                </a:solidFill>
                <a:latin typeface="Verdana"/>
              </a:rPr>
              <a:t>et</a:t>
            </a:r>
            <a:r>
              <a:rPr lang="fr-FR" sz="900" b="0" strike="noStrike" spc="148">
                <a:solidFill>
                  <a:srgbClr val="000000"/>
                </a:solidFill>
                <a:latin typeface="Verdana"/>
              </a:rPr>
              <a:t>  </a:t>
            </a:r>
            <a:r>
              <a:rPr lang="fr-FR" sz="900" b="0" strike="noStrike" spc="-1">
                <a:solidFill>
                  <a:srgbClr val="000000"/>
                </a:solidFill>
                <a:latin typeface="Verdana"/>
              </a:rPr>
              <a:t>13h00–17h00),</a:t>
            </a:r>
            <a:r>
              <a:rPr lang="fr-FR" sz="900" b="0" strike="noStrike" spc="143">
                <a:solidFill>
                  <a:srgbClr val="000000"/>
                </a:solidFill>
                <a:latin typeface="Verdana"/>
              </a:rPr>
              <a:t>  </a:t>
            </a:r>
            <a:r>
              <a:rPr lang="fr-FR" sz="900" b="0" strike="noStrike" spc="-1">
                <a:solidFill>
                  <a:srgbClr val="000000"/>
                </a:solidFill>
                <a:latin typeface="Verdana"/>
              </a:rPr>
              <a:t>Jeudi</a:t>
            </a:r>
            <a:r>
              <a:rPr lang="fr-FR" sz="900" b="0" strike="noStrike" spc="148">
                <a:solidFill>
                  <a:srgbClr val="000000"/>
                </a:solidFill>
                <a:latin typeface="Verdana"/>
              </a:rPr>
              <a:t>  </a:t>
            </a:r>
            <a:r>
              <a:rPr lang="fr-FR" sz="900" b="0" strike="noStrike" spc="-1">
                <a:solidFill>
                  <a:srgbClr val="000000"/>
                </a:solidFill>
                <a:latin typeface="Verdana"/>
              </a:rPr>
              <a:t>(13h00-</a:t>
            </a:r>
            <a:r>
              <a:rPr lang="fr-FR" sz="900" b="0" strike="noStrike" spc="-12">
                <a:solidFill>
                  <a:srgbClr val="000000"/>
                </a:solidFill>
                <a:latin typeface="Verdana"/>
              </a:rPr>
              <a:t>17h00) </a:t>
            </a:r>
            <a:r>
              <a:rPr lang="fr-FR" sz="900" b="0" strike="noStrike" spc="-1">
                <a:solidFill>
                  <a:srgbClr val="000000"/>
                </a:solidFill>
                <a:latin typeface="Verdana"/>
              </a:rPr>
              <a:t>Vendredi</a:t>
            </a:r>
            <a:r>
              <a:rPr lang="fr-FR" sz="900" b="0" strike="noStrike" spc="9">
                <a:solidFill>
                  <a:srgbClr val="000000"/>
                </a:solidFill>
                <a:latin typeface="Verdana"/>
              </a:rPr>
              <a:t> </a:t>
            </a:r>
            <a:r>
              <a:rPr lang="fr-FR" sz="900" b="0" strike="noStrike" spc="-12">
                <a:solidFill>
                  <a:srgbClr val="000000"/>
                </a:solidFill>
                <a:latin typeface="Verdana"/>
              </a:rPr>
              <a:t>(8h30-</a:t>
            </a:r>
            <a:r>
              <a:rPr lang="fr-FR" sz="900" b="0" strike="noStrike" spc="-1">
                <a:solidFill>
                  <a:srgbClr val="000000"/>
                </a:solidFill>
                <a:latin typeface="Verdana"/>
              </a:rPr>
              <a:t>12h00</a:t>
            </a:r>
            <a:r>
              <a:rPr lang="fr-FR" sz="900" b="0" strike="noStrike" spc="24">
                <a:solidFill>
                  <a:srgbClr val="000000"/>
                </a:solidFill>
                <a:latin typeface="Verdana"/>
              </a:rPr>
              <a:t> </a:t>
            </a:r>
            <a:r>
              <a:rPr lang="fr-FR" sz="900" b="0" strike="noStrike" spc="-1">
                <a:solidFill>
                  <a:srgbClr val="000000"/>
                </a:solidFill>
                <a:latin typeface="Verdana"/>
              </a:rPr>
              <a:t>et</a:t>
            </a:r>
            <a:r>
              <a:rPr lang="fr-FR" sz="900" b="0" strike="noStrike" spc="-12">
                <a:solidFill>
                  <a:srgbClr val="000000"/>
                </a:solidFill>
                <a:latin typeface="Verdana"/>
              </a:rPr>
              <a:t> 13h00–16h00)</a:t>
            </a:r>
            <a:endParaRPr lang="fr-FR" sz="900" b="0" strike="noStrike" spc="-1">
              <a:solidFill>
                <a:srgbClr val="000000"/>
              </a:solidFill>
              <a:latin typeface="Calibri"/>
            </a:endParaRPr>
          </a:p>
        </p:txBody>
      </p:sp>
      <p:grpSp>
        <p:nvGrpSpPr>
          <p:cNvPr id="308" name="object 3"/>
          <p:cNvGrpSpPr/>
          <p:nvPr/>
        </p:nvGrpSpPr>
        <p:grpSpPr>
          <a:xfrm>
            <a:off x="51840" y="1432440"/>
            <a:ext cx="968040" cy="2990520"/>
            <a:chOff x="51840" y="1432440"/>
            <a:chExt cx="968040" cy="2990520"/>
          </a:xfrm>
        </p:grpSpPr>
        <p:sp>
          <p:nvSpPr>
            <p:cNvPr id="309" name="object 4"/>
            <p:cNvSpPr/>
            <p:nvPr/>
          </p:nvSpPr>
          <p:spPr>
            <a:xfrm>
              <a:off x="1019520" y="1432440"/>
              <a:ext cx="360" cy="2990520"/>
            </a:xfrm>
            <a:custGeom>
              <a:avLst/>
              <a:gdLst>
                <a:gd name="textAreaLeft" fmla="*/ 0 w 360"/>
                <a:gd name="textAreaRight" fmla="*/ 720 w 360"/>
                <a:gd name="textAreaTop" fmla="*/ 0 h 2990520"/>
                <a:gd name="textAreaBottom" fmla="*/ 2990880 h 2990520"/>
              </a:gdLst>
              <a:ahLst/>
              <a:cxnLst/>
              <a:rect l="textAreaLeft" t="textAreaTop" r="textAreaRight" b="textAreaBottom"/>
              <a:pathLst>
                <a:path h="2990850">
                  <a:moveTo>
                    <a:pt x="0" y="0"/>
                  </a:moveTo>
                  <a:lnTo>
                    <a:pt x="0" y="299085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310" name="object 5"/>
            <p:cNvPicPr/>
            <p:nvPr/>
          </p:nvPicPr>
          <p:blipFill>
            <a:blip r:embed="rId7"/>
            <a:stretch/>
          </p:blipFill>
          <p:spPr>
            <a:xfrm>
              <a:off x="51840" y="1491840"/>
              <a:ext cx="967320" cy="967320"/>
            </a:xfrm>
            <a:prstGeom prst="rect">
              <a:avLst/>
            </a:prstGeom>
            <a:ln w="0">
              <a:noFill/>
            </a:ln>
          </p:spPr>
        </p:pic>
      </p:grpSp>
      <p:sp>
        <p:nvSpPr>
          <p:cNvPr id="311" name="object 6"/>
          <p:cNvSpPr/>
          <p:nvPr/>
        </p:nvSpPr>
        <p:spPr>
          <a:xfrm>
            <a:off x="1019520" y="4638960"/>
            <a:ext cx="360" cy="1904760"/>
          </a:xfrm>
          <a:custGeom>
            <a:avLst/>
            <a:gdLst>
              <a:gd name="textAreaLeft" fmla="*/ 0 w 360"/>
              <a:gd name="textAreaRight" fmla="*/ 720 w 360"/>
              <a:gd name="textAreaTop" fmla="*/ 0 h 1904760"/>
              <a:gd name="textAreaBottom" fmla="*/ 1905120 h 1904760"/>
            </a:gdLst>
            <a:ahLst/>
            <a:cxnLst/>
            <a:rect l="textAreaLeft" t="textAreaTop" r="textAreaRight" b="textAreaBottom"/>
            <a:pathLst>
              <a:path h="1905000">
                <a:moveTo>
                  <a:pt x="0" y="0"/>
                </a:moveTo>
                <a:lnTo>
                  <a:pt x="0" y="190500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312" name="PlaceHolder 1"/>
          <p:cNvSpPr>
            <a:spLocks noGrp="1"/>
          </p:cNvSpPr>
          <p:nvPr>
            <p:ph type="title"/>
          </p:nvPr>
        </p:nvSpPr>
        <p:spPr>
          <a:xfrm>
            <a:off x="78840" y="1028880"/>
            <a:ext cx="82965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0431FF"/>
                </a:solidFill>
                <a:latin typeface="Verdana"/>
              </a:rPr>
              <a:t>Les</a:t>
            </a:r>
            <a:r>
              <a:rPr lang="fr-FR" sz="1800" b="0" strike="noStrike" spc="-12">
                <a:solidFill>
                  <a:srgbClr val="0431FF"/>
                </a:solidFill>
                <a:latin typeface="Verdana"/>
              </a:rPr>
              <a:t> </a:t>
            </a:r>
            <a:r>
              <a:rPr lang="fr-FR" sz="1800" b="0" strike="noStrike" spc="-1">
                <a:solidFill>
                  <a:srgbClr val="0431FF"/>
                </a:solidFill>
                <a:latin typeface="Verdana"/>
              </a:rPr>
              <a:t>bibliothèques</a:t>
            </a:r>
            <a:r>
              <a:rPr lang="fr-FR" sz="1800" b="0" strike="noStrike" spc="9">
                <a:solidFill>
                  <a:srgbClr val="0431FF"/>
                </a:solidFill>
                <a:latin typeface="Verdana"/>
              </a:rPr>
              <a:t> </a:t>
            </a:r>
            <a:r>
              <a:rPr lang="fr-FR" sz="1800" b="0" strike="noStrike" spc="-1">
                <a:solidFill>
                  <a:srgbClr val="0431FF"/>
                </a:solidFill>
                <a:latin typeface="Verdana"/>
              </a:rPr>
              <a:t>de</a:t>
            </a:r>
            <a:r>
              <a:rPr lang="fr-FR" sz="1800" b="0" strike="noStrike" spc="12">
                <a:solidFill>
                  <a:srgbClr val="0431FF"/>
                </a:solidFill>
                <a:latin typeface="Verdana"/>
              </a:rPr>
              <a:t> </a:t>
            </a:r>
            <a:r>
              <a:rPr lang="fr-FR" sz="1800" b="0" strike="noStrike" spc="-1">
                <a:solidFill>
                  <a:srgbClr val="0431FF"/>
                </a:solidFill>
                <a:latin typeface="Verdana"/>
              </a:rPr>
              <a:t>recherche et l’archéologie</a:t>
            </a:r>
            <a:r>
              <a:rPr lang="fr-FR" sz="1800" b="0" strike="noStrike" spc="-7">
                <a:solidFill>
                  <a:srgbClr val="0431FF"/>
                </a:solidFill>
                <a:latin typeface="Verdana"/>
              </a:rPr>
              <a:t> </a:t>
            </a:r>
            <a:r>
              <a:rPr lang="fr-FR" sz="1800" b="0" strike="noStrike" spc="-1">
                <a:solidFill>
                  <a:srgbClr val="0431FF"/>
                </a:solidFill>
                <a:latin typeface="Verdana"/>
              </a:rPr>
              <a:t>à</a:t>
            </a:r>
            <a:r>
              <a:rPr lang="fr-FR" sz="1800" b="0" strike="noStrike" spc="-21">
                <a:solidFill>
                  <a:srgbClr val="0431FF"/>
                </a:solidFill>
                <a:latin typeface="Verdana"/>
              </a:rPr>
              <a:t> </a:t>
            </a:r>
            <a:r>
              <a:rPr lang="fr-FR" sz="1800" b="0" strike="noStrike" spc="-1">
                <a:solidFill>
                  <a:srgbClr val="0431FF"/>
                </a:solidFill>
                <a:latin typeface="Verdana"/>
              </a:rPr>
              <a:t>l’Université</a:t>
            </a:r>
            <a:r>
              <a:rPr lang="fr-FR" sz="1800" b="0" strike="noStrike" spc="-12">
                <a:solidFill>
                  <a:srgbClr val="0431FF"/>
                </a:solidFill>
                <a:latin typeface="Verdana"/>
              </a:rPr>
              <a:t> </a:t>
            </a:r>
            <a:r>
              <a:rPr lang="fr-FR" sz="1800" b="0" strike="noStrike" spc="-1">
                <a:solidFill>
                  <a:srgbClr val="0431FF"/>
                </a:solidFill>
                <a:latin typeface="Verdana"/>
              </a:rPr>
              <a:t>de Lille</a:t>
            </a:r>
            <a:r>
              <a:rPr lang="fr-FR" sz="1800" b="0" strike="noStrike" spc="-15">
                <a:solidFill>
                  <a:srgbClr val="0431FF"/>
                </a:solidFill>
                <a:latin typeface="Verdana"/>
              </a:rPr>
              <a:t> </a:t>
            </a:r>
            <a:r>
              <a:rPr lang="fr-FR" sz="1800" b="0" strike="noStrike" spc="-1">
                <a:solidFill>
                  <a:srgbClr val="0431FF"/>
                </a:solidFill>
                <a:latin typeface="Verdana"/>
              </a:rPr>
              <a:t>/</a:t>
            </a:r>
            <a:r>
              <a:rPr lang="fr-FR" sz="1800" b="0" strike="noStrike" spc="-7">
                <a:solidFill>
                  <a:srgbClr val="0431FF"/>
                </a:solidFill>
                <a:latin typeface="Verdana"/>
              </a:rPr>
              <a:t> </a:t>
            </a:r>
            <a:r>
              <a:rPr lang="fr-FR" sz="1800" b="0" strike="noStrike" spc="-52">
                <a:solidFill>
                  <a:srgbClr val="0431FF"/>
                </a:solidFill>
                <a:latin typeface="Verdana"/>
              </a:rPr>
              <a:t>1</a:t>
            </a:r>
            <a:endParaRPr lang="fr-FR" sz="1800" b="0" strike="noStrike" spc="-1">
              <a:solidFill>
                <a:srgbClr val="000000"/>
              </a:solidFill>
              <a:latin typeface="Calibri"/>
            </a:endParaRPr>
          </a:p>
        </p:txBody>
      </p:sp>
      <p:grpSp>
        <p:nvGrpSpPr>
          <p:cNvPr id="313" name="object 8"/>
          <p:cNvGrpSpPr/>
          <p:nvPr/>
        </p:nvGrpSpPr>
        <p:grpSpPr>
          <a:xfrm>
            <a:off x="0" y="0"/>
            <a:ext cx="9143640" cy="905040"/>
            <a:chOff x="0" y="0"/>
            <a:chExt cx="9143640" cy="905040"/>
          </a:xfrm>
        </p:grpSpPr>
        <p:pic>
          <p:nvPicPr>
            <p:cNvPr id="314" name="object 9"/>
            <p:cNvPicPr/>
            <p:nvPr/>
          </p:nvPicPr>
          <p:blipFill>
            <a:blip r:embed="rId8"/>
            <a:stretch/>
          </p:blipFill>
          <p:spPr>
            <a:xfrm>
              <a:off x="0" y="0"/>
              <a:ext cx="9143640" cy="905040"/>
            </a:xfrm>
            <a:prstGeom prst="rect">
              <a:avLst/>
            </a:prstGeom>
            <a:ln w="0">
              <a:noFill/>
            </a:ln>
          </p:spPr>
        </p:pic>
        <p:pic>
          <p:nvPicPr>
            <p:cNvPr id="315" name="object 10"/>
            <p:cNvPicPr/>
            <p:nvPr/>
          </p:nvPicPr>
          <p:blipFill>
            <a:blip r:embed="rId9"/>
            <a:stretch/>
          </p:blipFill>
          <p:spPr>
            <a:xfrm>
              <a:off x="7911000" y="0"/>
              <a:ext cx="1232640" cy="833400"/>
            </a:xfrm>
            <a:prstGeom prst="rect">
              <a:avLst/>
            </a:prstGeom>
            <a:ln w="0">
              <a:noFill/>
            </a:ln>
          </p:spPr>
        </p:pic>
      </p:grpSp>
      <p:sp>
        <p:nvSpPr>
          <p:cNvPr id="316" name="object 11"/>
          <p:cNvSpPr/>
          <p:nvPr/>
        </p:nvSpPr>
        <p:spPr>
          <a:xfrm>
            <a:off x="1098000" y="6102360"/>
            <a:ext cx="7643880" cy="5623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900" b="0" strike="noStrike" spc="-1">
                <a:solidFill>
                  <a:srgbClr val="000000"/>
                </a:solidFill>
                <a:latin typeface="Verdana"/>
              </a:rPr>
              <a:t>Domaines</a:t>
            </a:r>
            <a:r>
              <a:rPr lang="fr-FR" sz="900" b="0" strike="noStrike" spc="-12">
                <a:solidFill>
                  <a:srgbClr val="000000"/>
                </a:solidFill>
                <a:latin typeface="Verdana"/>
              </a:rPr>
              <a:t> </a:t>
            </a:r>
            <a:r>
              <a:rPr lang="fr-FR" sz="900" b="0" strike="noStrike" spc="-1">
                <a:solidFill>
                  <a:srgbClr val="000000"/>
                </a:solidFill>
                <a:latin typeface="Verdana"/>
              </a:rPr>
              <a:t>couverts</a:t>
            </a:r>
            <a:r>
              <a:rPr lang="fr-FR" sz="900" b="0" strike="noStrike" spc="9">
                <a:solidFill>
                  <a:srgbClr val="000000"/>
                </a:solidFill>
                <a:latin typeface="Verdana"/>
              </a:rPr>
              <a:t> </a:t>
            </a:r>
            <a:r>
              <a:rPr lang="fr-FR" sz="900" b="0" strike="noStrike" spc="-1">
                <a:solidFill>
                  <a:srgbClr val="000000"/>
                </a:solidFill>
                <a:latin typeface="Verdana"/>
              </a:rPr>
              <a:t>:</a:t>
            </a:r>
            <a:r>
              <a:rPr lang="fr-FR" sz="900" b="0" strike="noStrike" spc="-15">
                <a:solidFill>
                  <a:srgbClr val="000000"/>
                </a:solidFill>
                <a:latin typeface="Verdana"/>
              </a:rPr>
              <a:t> </a:t>
            </a:r>
            <a:r>
              <a:rPr lang="fr-FR" sz="900" b="0" strike="noStrike" spc="-1">
                <a:solidFill>
                  <a:srgbClr val="000000"/>
                </a:solidFill>
                <a:latin typeface="Verdana"/>
              </a:rPr>
              <a:t>Égypte</a:t>
            </a:r>
            <a:r>
              <a:rPr lang="fr-FR" sz="900" b="0" strike="noStrike" spc="4">
                <a:solidFill>
                  <a:srgbClr val="000000"/>
                </a:solidFill>
                <a:latin typeface="Verdana"/>
              </a:rPr>
              <a:t> </a:t>
            </a:r>
            <a:r>
              <a:rPr lang="fr-FR" sz="900" b="0" strike="noStrike" spc="-1">
                <a:solidFill>
                  <a:srgbClr val="000000"/>
                </a:solidFill>
                <a:latin typeface="Verdana"/>
              </a:rPr>
              <a:t>et</a:t>
            </a:r>
            <a:r>
              <a:rPr lang="fr-FR" sz="900" b="0" strike="noStrike" spc="-21">
                <a:solidFill>
                  <a:srgbClr val="000000"/>
                </a:solidFill>
                <a:latin typeface="Verdana"/>
              </a:rPr>
              <a:t> </a:t>
            </a:r>
            <a:r>
              <a:rPr lang="fr-FR" sz="900" b="0" strike="noStrike" spc="-1">
                <a:solidFill>
                  <a:srgbClr val="000000"/>
                </a:solidFill>
                <a:latin typeface="Verdana"/>
              </a:rPr>
              <a:t>Soudan</a:t>
            </a:r>
            <a:r>
              <a:rPr lang="fr-FR" sz="900" b="0" strike="noStrike" spc="-7">
                <a:solidFill>
                  <a:srgbClr val="000000"/>
                </a:solidFill>
                <a:latin typeface="Verdana"/>
              </a:rPr>
              <a:t> </a:t>
            </a:r>
            <a:r>
              <a:rPr lang="fr-FR" sz="900" b="0" strike="noStrike" spc="-12">
                <a:solidFill>
                  <a:srgbClr val="000000"/>
                </a:solidFill>
                <a:latin typeface="Verdana"/>
              </a:rPr>
              <a:t>ancien.</a:t>
            </a:r>
            <a:endParaRPr lang="fr-FR" sz="900" b="0" strike="noStrike" spc="-1">
              <a:solidFill>
                <a:srgbClr val="000000"/>
              </a:solidFill>
              <a:latin typeface="Calibri"/>
            </a:endParaRPr>
          </a:p>
          <a:p>
            <a:pPr marL="12600" algn="just">
              <a:lnSpc>
                <a:spcPct val="100000"/>
              </a:lnSpc>
              <a:buNone/>
            </a:pPr>
            <a:r>
              <a:rPr lang="fr-FR" sz="900" b="0" strike="noStrike" spc="-1">
                <a:solidFill>
                  <a:srgbClr val="000000"/>
                </a:solidFill>
                <a:latin typeface="Verdana"/>
              </a:rPr>
              <a:t>Conditions</a:t>
            </a:r>
            <a:r>
              <a:rPr lang="fr-FR" sz="900" b="0" strike="noStrike" spc="12">
                <a:solidFill>
                  <a:srgbClr val="000000"/>
                </a:solidFill>
                <a:latin typeface="Verdana"/>
              </a:rPr>
              <a:t> </a:t>
            </a:r>
            <a:r>
              <a:rPr lang="fr-FR" sz="900" b="0" strike="noStrike" spc="-1">
                <a:solidFill>
                  <a:srgbClr val="000000"/>
                </a:solidFill>
                <a:latin typeface="Verdana"/>
              </a:rPr>
              <a:t>d’accès</a:t>
            </a:r>
            <a:r>
              <a:rPr lang="fr-FR" sz="900" b="0" strike="noStrike" spc="12">
                <a:solidFill>
                  <a:srgbClr val="000000"/>
                </a:solidFill>
                <a:latin typeface="Verdana"/>
              </a:rPr>
              <a:t> </a:t>
            </a:r>
            <a:r>
              <a:rPr lang="fr-FR" sz="900" b="0" strike="noStrike" spc="-1">
                <a:solidFill>
                  <a:srgbClr val="000000"/>
                </a:solidFill>
                <a:latin typeface="Verdana"/>
              </a:rPr>
              <a:t>:</a:t>
            </a:r>
            <a:r>
              <a:rPr lang="fr-FR" sz="900" b="0" strike="noStrike" spc="4">
                <a:solidFill>
                  <a:srgbClr val="000000"/>
                </a:solidFill>
                <a:latin typeface="Verdana"/>
              </a:rPr>
              <a:t> </a:t>
            </a:r>
            <a:r>
              <a:rPr lang="fr-FR" sz="900" b="0" strike="noStrike" spc="-1">
                <a:solidFill>
                  <a:srgbClr val="000000"/>
                </a:solidFill>
                <a:latin typeface="Verdana"/>
              </a:rPr>
              <a:t>la</a:t>
            </a:r>
            <a:r>
              <a:rPr lang="fr-FR" sz="900" b="0" strike="noStrike" spc="9">
                <a:solidFill>
                  <a:srgbClr val="000000"/>
                </a:solidFill>
                <a:latin typeface="Verdana"/>
              </a:rPr>
              <a:t> </a:t>
            </a:r>
            <a:r>
              <a:rPr lang="fr-FR" sz="900" b="0" strike="noStrike" spc="-1">
                <a:solidFill>
                  <a:srgbClr val="000000"/>
                </a:solidFill>
                <a:latin typeface="Verdana"/>
              </a:rPr>
              <a:t>bibliothèque</a:t>
            </a:r>
            <a:r>
              <a:rPr lang="fr-FR" sz="900" b="0" strike="noStrike" spc="24">
                <a:solidFill>
                  <a:srgbClr val="000000"/>
                </a:solidFill>
                <a:latin typeface="Verdana"/>
              </a:rPr>
              <a:t> </a:t>
            </a:r>
            <a:r>
              <a:rPr lang="fr-FR" sz="900" b="0" strike="noStrike" spc="-1">
                <a:solidFill>
                  <a:srgbClr val="000000"/>
                </a:solidFill>
                <a:latin typeface="Verdana"/>
              </a:rPr>
              <a:t>est</a:t>
            </a:r>
            <a:r>
              <a:rPr lang="fr-FR" sz="900" b="0" strike="noStrike" spc="12">
                <a:solidFill>
                  <a:srgbClr val="000000"/>
                </a:solidFill>
                <a:latin typeface="Verdana"/>
              </a:rPr>
              <a:t> </a:t>
            </a:r>
            <a:r>
              <a:rPr lang="fr-FR" sz="900" b="0" strike="noStrike" spc="-1">
                <a:solidFill>
                  <a:srgbClr val="000000"/>
                </a:solidFill>
                <a:latin typeface="Verdana"/>
              </a:rPr>
              <a:t>ouverte</a:t>
            </a:r>
            <a:r>
              <a:rPr lang="fr-FR" sz="900" b="0" strike="noStrike" spc="18">
                <a:solidFill>
                  <a:srgbClr val="000000"/>
                </a:solidFill>
                <a:latin typeface="Verdana"/>
              </a:rPr>
              <a:t> </a:t>
            </a:r>
            <a:r>
              <a:rPr lang="fr-FR" sz="900" b="0" strike="noStrike" spc="-1">
                <a:solidFill>
                  <a:srgbClr val="000000"/>
                </a:solidFill>
                <a:latin typeface="Verdana"/>
              </a:rPr>
              <a:t>aux chercheurs</a:t>
            </a:r>
            <a:r>
              <a:rPr lang="fr-FR" sz="900" b="0" strike="noStrike" spc="18">
                <a:solidFill>
                  <a:srgbClr val="000000"/>
                </a:solidFill>
                <a:latin typeface="Verdana"/>
              </a:rPr>
              <a:t> </a:t>
            </a:r>
            <a:r>
              <a:rPr lang="fr-FR" sz="900" b="0" strike="noStrike" spc="-1">
                <a:solidFill>
                  <a:srgbClr val="000000"/>
                </a:solidFill>
                <a:latin typeface="Verdana"/>
              </a:rPr>
              <a:t>et</a:t>
            </a:r>
            <a:r>
              <a:rPr lang="fr-FR" sz="900" b="0" strike="noStrike" spc="18">
                <a:solidFill>
                  <a:srgbClr val="000000"/>
                </a:solidFill>
                <a:latin typeface="Verdana"/>
              </a:rPr>
              <a:t> </a:t>
            </a:r>
            <a:r>
              <a:rPr lang="fr-FR" sz="900" b="0" strike="noStrike" spc="-1">
                <a:solidFill>
                  <a:srgbClr val="000000"/>
                </a:solidFill>
                <a:latin typeface="Verdana"/>
              </a:rPr>
              <a:t>aux étudiants</a:t>
            </a:r>
            <a:r>
              <a:rPr lang="fr-FR" sz="900" b="0" strike="noStrike" spc="12">
                <a:solidFill>
                  <a:srgbClr val="000000"/>
                </a:solidFill>
                <a:latin typeface="Verdana"/>
              </a:rPr>
              <a:t> </a:t>
            </a:r>
            <a:r>
              <a:rPr lang="fr-FR" sz="900" b="0" strike="noStrike" spc="-1">
                <a:solidFill>
                  <a:srgbClr val="000000"/>
                </a:solidFill>
                <a:latin typeface="Verdana"/>
              </a:rPr>
              <a:t>à</a:t>
            </a:r>
            <a:r>
              <a:rPr lang="fr-FR" sz="900" b="0" strike="noStrike" spc="4">
                <a:solidFill>
                  <a:srgbClr val="000000"/>
                </a:solidFill>
                <a:latin typeface="Verdana"/>
              </a:rPr>
              <a:t> </a:t>
            </a:r>
            <a:r>
              <a:rPr lang="fr-FR" sz="900" b="0" strike="noStrike" spc="-1">
                <a:solidFill>
                  <a:srgbClr val="000000"/>
                </a:solidFill>
                <a:latin typeface="Verdana"/>
              </a:rPr>
              <a:t>partir</a:t>
            </a:r>
            <a:r>
              <a:rPr lang="fr-FR" sz="900" b="0" strike="noStrike" spc="12">
                <a:solidFill>
                  <a:srgbClr val="000000"/>
                </a:solidFill>
                <a:latin typeface="Verdana"/>
              </a:rPr>
              <a:t> </a:t>
            </a:r>
            <a:r>
              <a:rPr lang="fr-FR" sz="900" b="0" strike="noStrike" spc="-1">
                <a:solidFill>
                  <a:srgbClr val="000000"/>
                </a:solidFill>
                <a:latin typeface="Verdana"/>
              </a:rPr>
              <a:t>du</a:t>
            </a:r>
            <a:r>
              <a:rPr lang="fr-FR" sz="900" b="0" strike="noStrike" spc="9">
                <a:solidFill>
                  <a:srgbClr val="000000"/>
                </a:solidFill>
                <a:latin typeface="Verdana"/>
              </a:rPr>
              <a:t> </a:t>
            </a:r>
            <a:r>
              <a:rPr lang="fr-FR" sz="900" b="0" strike="noStrike" spc="-1">
                <a:solidFill>
                  <a:srgbClr val="000000"/>
                </a:solidFill>
                <a:latin typeface="Verdana"/>
              </a:rPr>
              <a:t>master</a:t>
            </a:r>
            <a:r>
              <a:rPr lang="fr-FR" sz="900" b="0" strike="noStrike" spc="-7">
                <a:solidFill>
                  <a:srgbClr val="000000"/>
                </a:solidFill>
                <a:latin typeface="Verdana"/>
              </a:rPr>
              <a:t> </a:t>
            </a:r>
            <a:r>
              <a:rPr lang="fr-FR" sz="900" b="0" strike="noStrike" spc="-1">
                <a:solidFill>
                  <a:srgbClr val="000000"/>
                </a:solidFill>
                <a:latin typeface="Verdana"/>
              </a:rPr>
              <a:t>1,</a:t>
            </a:r>
            <a:r>
              <a:rPr lang="fr-FR" sz="900" b="0" strike="noStrike" spc="9">
                <a:solidFill>
                  <a:srgbClr val="000000"/>
                </a:solidFill>
                <a:latin typeface="Verdana"/>
              </a:rPr>
              <a:t> </a:t>
            </a:r>
            <a:r>
              <a:rPr lang="fr-FR" sz="900" b="0" strike="noStrike" spc="-1">
                <a:solidFill>
                  <a:srgbClr val="000000"/>
                </a:solidFill>
                <a:latin typeface="Verdana"/>
              </a:rPr>
              <a:t>pour</a:t>
            </a:r>
            <a:r>
              <a:rPr lang="fr-FR" sz="900" b="0" strike="noStrike" spc="12">
                <a:solidFill>
                  <a:srgbClr val="000000"/>
                </a:solidFill>
                <a:latin typeface="Verdana"/>
              </a:rPr>
              <a:t> </a:t>
            </a:r>
            <a:r>
              <a:rPr lang="fr-FR" sz="900" b="0" strike="noStrike" spc="-1">
                <a:solidFill>
                  <a:srgbClr val="000000"/>
                </a:solidFill>
                <a:latin typeface="Verdana"/>
              </a:rPr>
              <a:t>les</a:t>
            </a:r>
            <a:r>
              <a:rPr lang="fr-FR" sz="900" b="0" strike="noStrike" spc="9">
                <a:solidFill>
                  <a:srgbClr val="000000"/>
                </a:solidFill>
                <a:latin typeface="Verdana"/>
              </a:rPr>
              <a:t> </a:t>
            </a:r>
            <a:r>
              <a:rPr lang="fr-FR" sz="900" b="0" strike="noStrike" spc="-1">
                <a:solidFill>
                  <a:srgbClr val="000000"/>
                </a:solidFill>
                <a:latin typeface="Verdana"/>
              </a:rPr>
              <a:t>étudiants</a:t>
            </a:r>
            <a:r>
              <a:rPr lang="fr-FR" sz="900" b="0" strike="noStrike" spc="12">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2">
                <a:solidFill>
                  <a:srgbClr val="000000"/>
                </a:solidFill>
                <a:latin typeface="Verdana"/>
              </a:rPr>
              <a:t>licence </a:t>
            </a:r>
            <a:r>
              <a:rPr lang="fr-FR" sz="900" b="0" strike="noStrike" spc="-1">
                <a:solidFill>
                  <a:srgbClr val="000000"/>
                </a:solidFill>
                <a:latin typeface="Verdana"/>
              </a:rPr>
              <a:t>2</a:t>
            </a:r>
            <a:r>
              <a:rPr lang="fr-FR" sz="900" b="0" strike="noStrike" spc="52">
                <a:solidFill>
                  <a:srgbClr val="000000"/>
                </a:solidFill>
                <a:latin typeface="Verdana"/>
              </a:rPr>
              <a:t> </a:t>
            </a:r>
            <a:r>
              <a:rPr lang="fr-FR" sz="900" b="0" strike="noStrike" spc="-1">
                <a:solidFill>
                  <a:srgbClr val="000000"/>
                </a:solidFill>
                <a:latin typeface="Verdana"/>
              </a:rPr>
              <a:t>ou</a:t>
            </a:r>
            <a:r>
              <a:rPr lang="fr-FR" sz="900" b="0" strike="noStrike" spc="49">
                <a:solidFill>
                  <a:srgbClr val="000000"/>
                </a:solidFill>
                <a:latin typeface="Verdana"/>
              </a:rPr>
              <a:t> </a:t>
            </a:r>
            <a:r>
              <a:rPr lang="fr-FR" sz="900" b="0" strike="noStrike" spc="-1">
                <a:solidFill>
                  <a:srgbClr val="000000"/>
                </a:solidFill>
                <a:latin typeface="Verdana"/>
              </a:rPr>
              <a:t>3</a:t>
            </a:r>
            <a:r>
              <a:rPr lang="fr-FR" sz="900" b="0" strike="noStrike" spc="52">
                <a:solidFill>
                  <a:srgbClr val="000000"/>
                </a:solidFill>
                <a:latin typeface="Verdana"/>
              </a:rPr>
              <a:t> </a:t>
            </a:r>
            <a:r>
              <a:rPr lang="fr-FR" sz="900" b="0" strike="noStrike" spc="-1">
                <a:solidFill>
                  <a:srgbClr val="000000"/>
                </a:solidFill>
                <a:latin typeface="Verdana"/>
              </a:rPr>
              <a:t>ayant</a:t>
            </a:r>
            <a:r>
              <a:rPr lang="fr-FR" sz="900" b="0" strike="noStrike" spc="58">
                <a:solidFill>
                  <a:srgbClr val="000000"/>
                </a:solidFill>
                <a:latin typeface="Verdana"/>
              </a:rPr>
              <a:t> </a:t>
            </a:r>
            <a:r>
              <a:rPr lang="fr-FR" sz="900" b="0" strike="noStrike" spc="-1">
                <a:solidFill>
                  <a:srgbClr val="000000"/>
                </a:solidFill>
                <a:latin typeface="Verdana"/>
              </a:rPr>
              <a:t>des</a:t>
            </a:r>
            <a:r>
              <a:rPr lang="fr-FR" sz="900" b="0" strike="noStrike" spc="52">
                <a:solidFill>
                  <a:srgbClr val="000000"/>
                </a:solidFill>
                <a:latin typeface="Verdana"/>
              </a:rPr>
              <a:t> </a:t>
            </a:r>
            <a:r>
              <a:rPr lang="fr-FR" sz="900" b="0" strike="noStrike" spc="-1">
                <a:solidFill>
                  <a:srgbClr val="000000"/>
                </a:solidFill>
                <a:latin typeface="Verdana"/>
              </a:rPr>
              <a:t>exposés</a:t>
            </a:r>
            <a:r>
              <a:rPr lang="fr-FR" sz="900" b="0" strike="noStrike" spc="69">
                <a:solidFill>
                  <a:srgbClr val="000000"/>
                </a:solidFill>
                <a:latin typeface="Verdana"/>
              </a:rPr>
              <a:t> </a:t>
            </a:r>
            <a:r>
              <a:rPr lang="fr-FR" sz="900" b="0" strike="noStrike" spc="-1">
                <a:solidFill>
                  <a:srgbClr val="000000"/>
                </a:solidFill>
                <a:latin typeface="Verdana"/>
              </a:rPr>
              <a:t>ou</a:t>
            </a:r>
            <a:r>
              <a:rPr lang="fr-FR" sz="900" b="0" strike="noStrike" spc="58">
                <a:solidFill>
                  <a:srgbClr val="000000"/>
                </a:solidFill>
                <a:latin typeface="Verdana"/>
              </a:rPr>
              <a:t> </a:t>
            </a:r>
            <a:r>
              <a:rPr lang="fr-FR" sz="900" b="0" strike="noStrike" spc="-1">
                <a:solidFill>
                  <a:srgbClr val="000000"/>
                </a:solidFill>
                <a:latin typeface="Verdana"/>
              </a:rPr>
              <a:t>un</a:t>
            </a:r>
            <a:r>
              <a:rPr lang="fr-FR" sz="900" b="0" strike="noStrike" spc="49">
                <a:solidFill>
                  <a:srgbClr val="000000"/>
                </a:solidFill>
                <a:latin typeface="Verdana"/>
              </a:rPr>
              <a:t> </a:t>
            </a:r>
            <a:r>
              <a:rPr lang="fr-FR" sz="900" b="0" strike="noStrike" spc="-1">
                <a:solidFill>
                  <a:srgbClr val="000000"/>
                </a:solidFill>
                <a:latin typeface="Verdana"/>
              </a:rPr>
              <a:t>TER</a:t>
            </a:r>
            <a:r>
              <a:rPr lang="fr-FR" sz="900" b="0" strike="noStrike" spc="63">
                <a:solidFill>
                  <a:srgbClr val="000000"/>
                </a:solidFill>
                <a:latin typeface="Verdana"/>
              </a:rPr>
              <a:t> </a:t>
            </a:r>
            <a:r>
              <a:rPr lang="fr-FR" sz="900" b="0" strike="noStrike" spc="-1">
                <a:solidFill>
                  <a:srgbClr val="000000"/>
                </a:solidFill>
                <a:latin typeface="Verdana"/>
              </a:rPr>
              <a:t>(Travail</a:t>
            </a:r>
            <a:r>
              <a:rPr lang="fr-FR" sz="900" b="0" strike="noStrike" spc="58">
                <a:solidFill>
                  <a:srgbClr val="000000"/>
                </a:solidFill>
                <a:latin typeface="Verdana"/>
              </a:rPr>
              <a:t> </a:t>
            </a:r>
            <a:r>
              <a:rPr lang="fr-FR" sz="900" b="0" strike="noStrike" spc="-1">
                <a:solidFill>
                  <a:srgbClr val="000000"/>
                </a:solidFill>
                <a:latin typeface="Verdana"/>
              </a:rPr>
              <a:t>d’Étude</a:t>
            </a:r>
            <a:r>
              <a:rPr lang="fr-FR" sz="900" b="0" strike="noStrike" spc="58">
                <a:solidFill>
                  <a:srgbClr val="000000"/>
                </a:solidFill>
                <a:latin typeface="Verdana"/>
              </a:rPr>
              <a:t> </a:t>
            </a:r>
            <a:r>
              <a:rPr lang="fr-FR" sz="900" b="0" strike="noStrike" spc="-1">
                <a:solidFill>
                  <a:srgbClr val="000000"/>
                </a:solidFill>
                <a:latin typeface="Verdana"/>
              </a:rPr>
              <a:t>et</a:t>
            </a:r>
            <a:r>
              <a:rPr lang="fr-FR" sz="900" b="0" strike="noStrike" spc="58">
                <a:solidFill>
                  <a:srgbClr val="000000"/>
                </a:solidFill>
                <a:latin typeface="Verdana"/>
              </a:rPr>
              <a:t> </a:t>
            </a:r>
            <a:r>
              <a:rPr lang="fr-FR" sz="900" b="0" strike="noStrike" spc="-1">
                <a:solidFill>
                  <a:srgbClr val="000000"/>
                </a:solidFill>
                <a:latin typeface="Verdana"/>
              </a:rPr>
              <a:t>de</a:t>
            </a:r>
            <a:r>
              <a:rPr lang="fr-FR" sz="900" b="0" strike="noStrike" spc="52">
                <a:solidFill>
                  <a:srgbClr val="000000"/>
                </a:solidFill>
                <a:latin typeface="Verdana"/>
              </a:rPr>
              <a:t> </a:t>
            </a:r>
            <a:r>
              <a:rPr lang="fr-FR" sz="900" b="0" strike="noStrike" spc="-1">
                <a:solidFill>
                  <a:srgbClr val="000000"/>
                </a:solidFill>
                <a:latin typeface="Verdana"/>
              </a:rPr>
              <a:t>Recherche)</a:t>
            </a:r>
            <a:r>
              <a:rPr lang="fr-FR" sz="900" b="0" strike="noStrike" spc="49">
                <a:solidFill>
                  <a:srgbClr val="000000"/>
                </a:solidFill>
                <a:latin typeface="Verdana"/>
              </a:rPr>
              <a:t> </a:t>
            </a:r>
            <a:r>
              <a:rPr lang="fr-FR" sz="900" b="0" strike="noStrike" spc="-1">
                <a:solidFill>
                  <a:srgbClr val="000000"/>
                </a:solidFill>
                <a:latin typeface="Verdana"/>
              </a:rPr>
              <a:t>à</a:t>
            </a:r>
            <a:r>
              <a:rPr lang="fr-FR" sz="900" b="0" strike="noStrike" spc="52">
                <a:solidFill>
                  <a:srgbClr val="000000"/>
                </a:solidFill>
                <a:latin typeface="Verdana"/>
              </a:rPr>
              <a:t> </a:t>
            </a:r>
            <a:r>
              <a:rPr lang="fr-FR" sz="900" b="0" strike="noStrike" spc="-1">
                <a:solidFill>
                  <a:srgbClr val="000000"/>
                </a:solidFill>
                <a:latin typeface="Verdana"/>
              </a:rPr>
              <a:t>préparer.</a:t>
            </a:r>
            <a:r>
              <a:rPr lang="fr-FR" sz="900" b="0" strike="noStrike" spc="49">
                <a:solidFill>
                  <a:srgbClr val="000000"/>
                </a:solidFill>
                <a:latin typeface="Verdana"/>
              </a:rPr>
              <a:t> </a:t>
            </a:r>
            <a:r>
              <a:rPr lang="fr-FR" sz="900" b="0" strike="noStrike" spc="-1">
                <a:solidFill>
                  <a:srgbClr val="000000"/>
                </a:solidFill>
                <a:latin typeface="Verdana"/>
              </a:rPr>
              <a:t>Pour</a:t>
            </a:r>
            <a:r>
              <a:rPr lang="fr-FR" sz="900" b="0" strike="noStrike" spc="63">
                <a:solidFill>
                  <a:srgbClr val="000000"/>
                </a:solidFill>
                <a:latin typeface="Verdana"/>
              </a:rPr>
              <a:t> </a:t>
            </a:r>
            <a:r>
              <a:rPr lang="fr-FR" sz="900" b="0" strike="noStrike" spc="-1">
                <a:solidFill>
                  <a:srgbClr val="000000"/>
                </a:solidFill>
                <a:latin typeface="Verdana"/>
              </a:rPr>
              <a:t>tout</a:t>
            </a:r>
            <a:r>
              <a:rPr lang="fr-FR" sz="900" b="0" strike="noStrike" spc="58">
                <a:solidFill>
                  <a:srgbClr val="000000"/>
                </a:solidFill>
                <a:latin typeface="Verdana"/>
              </a:rPr>
              <a:t> </a:t>
            </a:r>
            <a:r>
              <a:rPr lang="fr-FR" sz="900" b="0" strike="noStrike" spc="-1">
                <a:solidFill>
                  <a:srgbClr val="000000"/>
                </a:solidFill>
                <a:latin typeface="Verdana"/>
              </a:rPr>
              <a:t>autre</a:t>
            </a:r>
            <a:r>
              <a:rPr lang="fr-FR" sz="900" b="0" strike="noStrike" spc="52">
                <a:solidFill>
                  <a:srgbClr val="000000"/>
                </a:solidFill>
                <a:latin typeface="Verdana"/>
              </a:rPr>
              <a:t> </a:t>
            </a:r>
            <a:r>
              <a:rPr lang="fr-FR" sz="900" b="0" strike="noStrike" spc="-1">
                <a:solidFill>
                  <a:srgbClr val="000000"/>
                </a:solidFill>
                <a:latin typeface="Verdana"/>
              </a:rPr>
              <a:t>demande</a:t>
            </a:r>
            <a:r>
              <a:rPr lang="fr-FR" sz="900" b="0" strike="noStrike" spc="58">
                <a:solidFill>
                  <a:srgbClr val="000000"/>
                </a:solidFill>
                <a:latin typeface="Verdana"/>
              </a:rPr>
              <a:t> </a:t>
            </a:r>
            <a:r>
              <a:rPr lang="fr-FR" sz="900" b="0" strike="noStrike" spc="-1">
                <a:solidFill>
                  <a:srgbClr val="000000"/>
                </a:solidFill>
                <a:latin typeface="Verdana"/>
              </a:rPr>
              <a:t>d’accès</a:t>
            </a:r>
            <a:r>
              <a:rPr lang="fr-FR" sz="900" b="0" strike="noStrike" spc="52">
                <a:solidFill>
                  <a:srgbClr val="000000"/>
                </a:solidFill>
                <a:latin typeface="Verdana"/>
              </a:rPr>
              <a:t> </a:t>
            </a:r>
            <a:r>
              <a:rPr lang="fr-FR" sz="900" b="0" strike="noStrike" spc="-1">
                <a:solidFill>
                  <a:srgbClr val="000000"/>
                </a:solidFill>
                <a:latin typeface="Verdana"/>
              </a:rPr>
              <a:t>s’adresser</a:t>
            </a:r>
            <a:r>
              <a:rPr lang="fr-FR" sz="900" b="0" strike="noStrike" spc="58">
                <a:solidFill>
                  <a:srgbClr val="000000"/>
                </a:solidFill>
                <a:latin typeface="Verdana"/>
              </a:rPr>
              <a:t> </a:t>
            </a:r>
            <a:r>
              <a:rPr lang="fr-FR" sz="900" b="0" strike="noStrike" spc="-52">
                <a:solidFill>
                  <a:srgbClr val="000000"/>
                </a:solidFill>
                <a:latin typeface="Verdana"/>
              </a:rPr>
              <a:t>à </a:t>
            </a:r>
            <a:r>
              <a:rPr lang="fr-FR" sz="900" b="0" strike="noStrike" spc="-1">
                <a:solidFill>
                  <a:srgbClr val="000000"/>
                </a:solidFill>
                <a:latin typeface="Verdana"/>
              </a:rPr>
              <a:t>un</a:t>
            </a:r>
            <a:r>
              <a:rPr lang="fr-FR" sz="900" b="0" strike="noStrike" spc="-7">
                <a:solidFill>
                  <a:srgbClr val="000000"/>
                </a:solidFill>
                <a:latin typeface="Verdana"/>
              </a:rPr>
              <a:t> </a:t>
            </a:r>
            <a:r>
              <a:rPr lang="fr-FR" sz="900" b="0" strike="noStrike" spc="-1">
                <a:solidFill>
                  <a:srgbClr val="000000"/>
                </a:solidFill>
                <a:latin typeface="Verdana"/>
              </a:rPr>
              <a:t>responsable.</a:t>
            </a:r>
            <a:r>
              <a:rPr lang="fr-FR" sz="900" b="0" strike="noStrike" spc="-7">
                <a:solidFill>
                  <a:srgbClr val="000000"/>
                </a:solidFill>
                <a:latin typeface="Verdana"/>
              </a:rPr>
              <a:t> </a:t>
            </a:r>
            <a:r>
              <a:rPr lang="fr-FR" sz="900" b="0" strike="noStrike" spc="-1">
                <a:solidFill>
                  <a:srgbClr val="000000"/>
                </a:solidFill>
                <a:latin typeface="Verdana"/>
              </a:rPr>
              <a:t>La</a:t>
            </a:r>
            <a:r>
              <a:rPr lang="fr-FR" sz="900" b="0" strike="noStrike" spc="-12">
                <a:solidFill>
                  <a:srgbClr val="000000"/>
                </a:solidFill>
                <a:latin typeface="Verdana"/>
              </a:rPr>
              <a:t> </a:t>
            </a:r>
            <a:r>
              <a:rPr lang="fr-FR" sz="900" b="0" strike="noStrike" spc="-1">
                <a:solidFill>
                  <a:srgbClr val="000000"/>
                </a:solidFill>
                <a:latin typeface="Verdana"/>
              </a:rPr>
              <a:t>bibliothèque</a:t>
            </a:r>
            <a:r>
              <a:rPr lang="fr-FR" sz="900" b="0" strike="noStrike" spc="-12">
                <a:solidFill>
                  <a:srgbClr val="000000"/>
                </a:solidFill>
                <a:latin typeface="Verdana"/>
              </a:rPr>
              <a:t> </a:t>
            </a:r>
            <a:r>
              <a:rPr lang="fr-FR" sz="900" b="0" strike="noStrike" spc="-1">
                <a:solidFill>
                  <a:srgbClr val="000000"/>
                </a:solidFill>
                <a:latin typeface="Verdana"/>
              </a:rPr>
              <a:t>ne</a:t>
            </a:r>
            <a:r>
              <a:rPr lang="fr-FR" sz="900" b="0" strike="noStrike" spc="4">
                <a:solidFill>
                  <a:srgbClr val="000000"/>
                </a:solidFill>
                <a:latin typeface="Verdana"/>
              </a:rPr>
              <a:t> </a:t>
            </a:r>
            <a:r>
              <a:rPr lang="fr-FR" sz="900" b="0" strike="noStrike" spc="-1">
                <a:solidFill>
                  <a:srgbClr val="000000"/>
                </a:solidFill>
                <a:latin typeface="Verdana"/>
              </a:rPr>
              <a:t>pratique</a:t>
            </a:r>
            <a:r>
              <a:rPr lang="fr-FR" sz="900" b="0" strike="noStrike" spc="-7">
                <a:solidFill>
                  <a:srgbClr val="000000"/>
                </a:solidFill>
                <a:latin typeface="Verdana"/>
              </a:rPr>
              <a:t> </a:t>
            </a:r>
            <a:r>
              <a:rPr lang="fr-FR" sz="900" b="0" strike="noStrike" spc="-1">
                <a:solidFill>
                  <a:srgbClr val="000000"/>
                </a:solidFill>
                <a:latin typeface="Verdana"/>
              </a:rPr>
              <a:t>pas</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prêt.</a:t>
            </a:r>
            <a:r>
              <a:rPr lang="fr-FR" sz="900" b="0" strike="noStrike" spc="-26">
                <a:solidFill>
                  <a:srgbClr val="000000"/>
                </a:solidFill>
                <a:latin typeface="Verdana"/>
              </a:rPr>
              <a:t> </a:t>
            </a:r>
            <a:r>
              <a:rPr lang="fr-FR" sz="900" b="0" strike="noStrike" spc="-1">
                <a:solidFill>
                  <a:srgbClr val="000000"/>
                </a:solidFill>
                <a:latin typeface="Verdana"/>
              </a:rPr>
              <a:t>Les</a:t>
            </a:r>
            <a:r>
              <a:rPr lang="fr-FR" sz="900" b="0" strike="noStrike" spc="-12">
                <a:solidFill>
                  <a:srgbClr val="000000"/>
                </a:solidFill>
                <a:latin typeface="Verdana"/>
              </a:rPr>
              <a:t> </a:t>
            </a:r>
            <a:r>
              <a:rPr lang="fr-FR" sz="900" b="0" strike="noStrike" spc="-1">
                <a:solidFill>
                  <a:srgbClr val="000000"/>
                </a:solidFill>
                <a:latin typeface="Verdana"/>
              </a:rPr>
              <a:t>documents sont</a:t>
            </a:r>
            <a:r>
              <a:rPr lang="fr-FR" sz="900" b="0" strike="noStrike" spc="-7">
                <a:solidFill>
                  <a:srgbClr val="000000"/>
                </a:solidFill>
                <a:latin typeface="Verdana"/>
              </a:rPr>
              <a:t> </a:t>
            </a:r>
            <a:r>
              <a:rPr lang="fr-FR" sz="900" b="0" strike="noStrike" spc="-1">
                <a:solidFill>
                  <a:srgbClr val="000000"/>
                </a:solidFill>
                <a:latin typeface="Verdana"/>
              </a:rPr>
              <a:t>consultables</a:t>
            </a:r>
            <a:r>
              <a:rPr lang="fr-FR" sz="900" b="0" strike="noStrike" spc="12">
                <a:solidFill>
                  <a:srgbClr val="000000"/>
                </a:solidFill>
                <a:latin typeface="Verdana"/>
              </a:rPr>
              <a:t> </a:t>
            </a:r>
            <a:r>
              <a:rPr lang="fr-FR" sz="900" b="0" strike="noStrike" spc="-1">
                <a:solidFill>
                  <a:srgbClr val="000000"/>
                </a:solidFill>
                <a:latin typeface="Verdana"/>
              </a:rPr>
              <a:t>uniquement</a:t>
            </a:r>
            <a:r>
              <a:rPr lang="fr-FR" sz="900" b="0" strike="noStrike" spc="4">
                <a:solidFill>
                  <a:srgbClr val="000000"/>
                </a:solidFill>
                <a:latin typeface="Verdana"/>
              </a:rPr>
              <a:t> </a:t>
            </a:r>
            <a:r>
              <a:rPr lang="fr-FR" sz="900" b="0" strike="noStrike" spc="-1">
                <a:solidFill>
                  <a:srgbClr val="000000"/>
                </a:solidFill>
                <a:latin typeface="Verdana"/>
              </a:rPr>
              <a:t>sur</a:t>
            </a:r>
            <a:r>
              <a:rPr lang="fr-FR" sz="900" b="0" strike="noStrike" spc="9">
                <a:solidFill>
                  <a:srgbClr val="000000"/>
                </a:solidFill>
                <a:latin typeface="Verdana"/>
              </a:rPr>
              <a:t> </a:t>
            </a:r>
            <a:r>
              <a:rPr lang="fr-FR" sz="900" b="0" strike="noStrike" spc="-12">
                <a:solidFill>
                  <a:srgbClr val="000000"/>
                </a:solidFill>
                <a:latin typeface="Verdana"/>
              </a:rPr>
              <a:t>place.</a:t>
            </a:r>
            <a:endParaRPr lang="fr-FR" sz="900" b="0" strike="noStrike" spc="-1">
              <a:solidFill>
                <a:srgbClr val="000000"/>
              </a:solidFill>
              <a:latin typeface="Calibri"/>
            </a:endParaRPr>
          </a:p>
        </p:txBody>
      </p:sp>
      <p:pic>
        <p:nvPicPr>
          <p:cNvPr id="317" name="object 12">
            <a:hlinkClick r:id="rId10"/>
          </p:cNvPr>
          <p:cNvPicPr/>
          <p:nvPr/>
        </p:nvPicPr>
        <p:blipFill>
          <a:blip r:embed="rId11"/>
          <a:stretch/>
        </p:blipFill>
        <p:spPr>
          <a:xfrm>
            <a:off x="155520" y="4638960"/>
            <a:ext cx="761760" cy="761760"/>
          </a:xfrm>
          <a:prstGeom prst="rect">
            <a:avLst/>
          </a:prstGeom>
          <a:ln w="0">
            <a:noFill/>
          </a:ln>
        </p:spPr>
      </p:pic>
      <p:sp>
        <p:nvSpPr>
          <p:cNvPr id="318" name="object 13"/>
          <p:cNvSpPr/>
          <p:nvPr/>
        </p:nvSpPr>
        <p:spPr>
          <a:xfrm>
            <a:off x="8800200" y="656352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24</a:t>
            </a:r>
            <a:endParaRPr lang="fr-FR" sz="1200" b="0" strike="noStrike" spc="-1">
              <a:solidFill>
                <a:srgbClr val="000000"/>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9" name="object 2"/>
          <p:cNvSpPr/>
          <p:nvPr/>
        </p:nvSpPr>
        <p:spPr>
          <a:xfrm>
            <a:off x="1098000" y="1803600"/>
            <a:ext cx="7645680" cy="13701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gn="just">
              <a:lnSpc>
                <a:spcPct val="100000"/>
              </a:lnSpc>
              <a:spcBef>
                <a:spcPts val="105"/>
              </a:spcBef>
              <a:buNone/>
            </a:pPr>
            <a:r>
              <a:rPr lang="fr-FR" sz="1100" b="1" strike="noStrike" spc="-1">
                <a:solidFill>
                  <a:srgbClr val="000000"/>
                </a:solidFill>
                <a:latin typeface="Verdana"/>
              </a:rPr>
              <a:t>Bibliothèque</a:t>
            </a:r>
            <a:r>
              <a:rPr lang="fr-FR" sz="1100" b="1" strike="noStrike" spc="-41">
                <a:solidFill>
                  <a:srgbClr val="000000"/>
                </a:solidFill>
                <a:latin typeface="Verdana"/>
              </a:rPr>
              <a:t> </a:t>
            </a:r>
            <a:r>
              <a:rPr lang="fr-FR" sz="1100" b="1" strike="noStrike" spc="-1">
                <a:solidFill>
                  <a:srgbClr val="000000"/>
                </a:solidFill>
                <a:latin typeface="Verdana"/>
              </a:rPr>
              <a:t>de</a:t>
            </a:r>
            <a:r>
              <a:rPr lang="fr-FR" sz="1100" b="1" strike="noStrike" spc="-35">
                <a:solidFill>
                  <a:srgbClr val="000000"/>
                </a:solidFill>
                <a:latin typeface="Verdana"/>
              </a:rPr>
              <a:t> </a:t>
            </a:r>
            <a:r>
              <a:rPr lang="fr-FR" sz="1100" b="1" strike="noStrike" spc="-26">
                <a:solidFill>
                  <a:srgbClr val="000000"/>
                </a:solidFill>
                <a:latin typeface="Verdana"/>
              </a:rPr>
              <a:t>STL</a:t>
            </a:r>
            <a:endParaRPr lang="fr-FR" sz="1100" b="0" strike="noStrike" spc="-1">
              <a:solidFill>
                <a:srgbClr val="000000"/>
              </a:solidFill>
              <a:latin typeface="Calibri"/>
            </a:endParaRPr>
          </a:p>
          <a:p>
            <a:pPr marL="12600">
              <a:lnSpc>
                <a:spcPct val="100000"/>
              </a:lnSpc>
              <a:buNone/>
            </a:pPr>
            <a:r>
              <a:rPr lang="fr-FR" sz="800" b="0" strike="noStrike" spc="-1">
                <a:solidFill>
                  <a:srgbClr val="000000"/>
                </a:solidFill>
                <a:latin typeface="Verdana"/>
              </a:rPr>
              <a:t>Bâtiment</a:t>
            </a:r>
            <a:r>
              <a:rPr lang="fr-FR" sz="800" b="0" strike="noStrike" spc="-12">
                <a:solidFill>
                  <a:srgbClr val="000000"/>
                </a:solidFill>
                <a:latin typeface="Verdana"/>
              </a:rPr>
              <a:t> </a:t>
            </a:r>
            <a:r>
              <a:rPr lang="fr-FR" sz="800" b="0" strike="noStrike" spc="-1">
                <a:solidFill>
                  <a:srgbClr val="000000"/>
                </a:solidFill>
                <a:latin typeface="Verdana"/>
              </a:rPr>
              <a:t>B,</a:t>
            </a:r>
            <a:r>
              <a:rPr lang="fr-FR" sz="800" b="0" strike="noStrike" spc="-7">
                <a:solidFill>
                  <a:srgbClr val="000000"/>
                </a:solidFill>
                <a:latin typeface="Verdana"/>
              </a:rPr>
              <a:t> </a:t>
            </a:r>
            <a:r>
              <a:rPr lang="fr-FR" sz="800" b="0" strike="noStrike" spc="-1">
                <a:solidFill>
                  <a:srgbClr val="000000"/>
                </a:solidFill>
                <a:latin typeface="Verdana"/>
              </a:rPr>
              <a:t>niveau</a:t>
            </a:r>
            <a:r>
              <a:rPr lang="fr-FR" sz="800" b="0" strike="noStrike" spc="4">
                <a:solidFill>
                  <a:srgbClr val="000000"/>
                </a:solidFill>
                <a:latin typeface="Verdana"/>
              </a:rPr>
              <a:t> </a:t>
            </a:r>
            <a:r>
              <a:rPr lang="fr-FR" sz="800" b="0" strike="noStrike" spc="-1">
                <a:solidFill>
                  <a:srgbClr val="000000"/>
                </a:solidFill>
                <a:latin typeface="Verdana"/>
              </a:rPr>
              <a:t>Forum</a:t>
            </a:r>
            <a:r>
              <a:rPr lang="fr-FR" sz="800" b="0" strike="noStrike" spc="-26">
                <a:solidFill>
                  <a:srgbClr val="000000"/>
                </a:solidFill>
                <a:latin typeface="Verdana"/>
              </a:rPr>
              <a:t> </a:t>
            </a:r>
            <a:r>
              <a:rPr lang="fr-FR" sz="800" b="0" strike="noStrike" spc="-1">
                <a:solidFill>
                  <a:srgbClr val="000000"/>
                </a:solidFill>
                <a:latin typeface="Verdana"/>
              </a:rPr>
              <a:t>– 1</a:t>
            </a:r>
            <a:r>
              <a:rPr lang="fr-FR" sz="800" b="0" strike="noStrike" spc="4">
                <a:solidFill>
                  <a:srgbClr val="000000"/>
                </a:solidFill>
                <a:latin typeface="Verdana"/>
              </a:rPr>
              <a:t> </a:t>
            </a:r>
            <a:r>
              <a:rPr lang="fr-FR" sz="800" b="0" strike="noStrike" spc="-1">
                <a:solidFill>
                  <a:srgbClr val="000000"/>
                </a:solidFill>
                <a:latin typeface="Verdana"/>
              </a:rPr>
              <a:t>:</a:t>
            </a:r>
            <a:r>
              <a:rPr lang="fr-FR" sz="800" b="0" strike="noStrike" spc="-7">
                <a:solidFill>
                  <a:srgbClr val="000000"/>
                </a:solidFill>
                <a:latin typeface="Verdana"/>
              </a:rPr>
              <a:t> </a:t>
            </a:r>
            <a:r>
              <a:rPr lang="fr-FR" sz="800" b="0" strike="noStrike" spc="-1">
                <a:solidFill>
                  <a:srgbClr val="000000"/>
                </a:solidFill>
                <a:latin typeface="Verdana"/>
              </a:rPr>
              <a:t>salle </a:t>
            </a:r>
            <a:r>
              <a:rPr lang="fr-FR" sz="800" b="0" strike="noStrike" spc="-12">
                <a:solidFill>
                  <a:srgbClr val="000000"/>
                </a:solidFill>
                <a:latin typeface="Verdana"/>
              </a:rPr>
              <a:t>B0.677 </a:t>
            </a:r>
            <a:r>
              <a:rPr lang="fr-FR" sz="800" b="0" strike="noStrike" spc="-1">
                <a:solidFill>
                  <a:srgbClr val="000000"/>
                </a:solidFill>
                <a:latin typeface="Verdana"/>
              </a:rPr>
              <a:t>Responsable</a:t>
            </a:r>
            <a:r>
              <a:rPr lang="fr-FR" sz="800" b="0" strike="noStrike" spc="-26">
                <a:solidFill>
                  <a:srgbClr val="000000"/>
                </a:solidFill>
                <a:latin typeface="Verdana"/>
              </a:rPr>
              <a:t> </a:t>
            </a:r>
            <a:r>
              <a:rPr lang="fr-FR" sz="800" b="0" strike="noStrike" spc="-1">
                <a:solidFill>
                  <a:srgbClr val="000000"/>
                </a:solidFill>
                <a:latin typeface="Verdana"/>
              </a:rPr>
              <a:t>:</a:t>
            </a:r>
            <a:r>
              <a:rPr lang="fr-FR" sz="800" b="0" strike="noStrike" spc="-12">
                <a:solidFill>
                  <a:srgbClr val="000000"/>
                </a:solidFill>
                <a:latin typeface="Verdana"/>
              </a:rPr>
              <a:t> </a:t>
            </a:r>
            <a:r>
              <a:rPr lang="fr-FR" sz="800" b="0" strike="noStrike" spc="-1">
                <a:solidFill>
                  <a:srgbClr val="000000"/>
                </a:solidFill>
                <a:latin typeface="Verdana"/>
              </a:rPr>
              <a:t>Caroline</a:t>
            </a:r>
            <a:r>
              <a:rPr lang="fr-FR" sz="800" b="0" strike="noStrike" spc="-7">
                <a:solidFill>
                  <a:srgbClr val="000000"/>
                </a:solidFill>
                <a:latin typeface="Verdana"/>
              </a:rPr>
              <a:t> </a:t>
            </a:r>
            <a:r>
              <a:rPr lang="fr-FR" sz="800" b="0" strike="noStrike" spc="-12">
                <a:solidFill>
                  <a:srgbClr val="000000"/>
                </a:solidFill>
                <a:latin typeface="Verdana"/>
              </a:rPr>
              <a:t>Taillez</a:t>
            </a:r>
            <a:endParaRPr lang="fr-FR" sz="800" b="0" strike="noStrike" spc="-1">
              <a:solidFill>
                <a:srgbClr val="000000"/>
              </a:solidFill>
              <a:latin typeface="Calibri"/>
            </a:endParaRPr>
          </a:p>
          <a:p>
            <a:pPr marL="12600">
              <a:lnSpc>
                <a:spcPct val="100000"/>
              </a:lnSpc>
              <a:buNone/>
            </a:pPr>
            <a:r>
              <a:rPr lang="fr-FR" sz="800" b="0" strike="noStrike" spc="-1">
                <a:solidFill>
                  <a:srgbClr val="000000"/>
                </a:solidFill>
                <a:latin typeface="Verdana"/>
              </a:rPr>
              <a:t>Tél.</a:t>
            </a:r>
            <a:r>
              <a:rPr lang="fr-FR" sz="800" b="0" strike="noStrike" spc="18">
                <a:solidFill>
                  <a:srgbClr val="000000"/>
                </a:solidFill>
                <a:latin typeface="Verdana"/>
              </a:rPr>
              <a:t> </a:t>
            </a:r>
            <a:r>
              <a:rPr lang="fr-FR" sz="800" b="0" strike="noStrike" spc="-1">
                <a:solidFill>
                  <a:srgbClr val="000000"/>
                </a:solidFill>
                <a:latin typeface="Verdana"/>
              </a:rPr>
              <a:t>03.20.41.61.88</a:t>
            </a:r>
            <a:r>
              <a:rPr lang="fr-FR" sz="800" b="0" strike="noStrike" spc="-7">
                <a:solidFill>
                  <a:srgbClr val="000000"/>
                </a:solidFill>
                <a:latin typeface="Verdana"/>
              </a:rPr>
              <a:t> </a:t>
            </a:r>
            <a:r>
              <a:rPr lang="fr-FR" sz="800" b="0" strike="noStrike" spc="-1">
                <a:solidFill>
                  <a:srgbClr val="000000"/>
                </a:solidFill>
                <a:latin typeface="Verdana"/>
              </a:rPr>
              <a:t>–</a:t>
            </a:r>
            <a:r>
              <a:rPr lang="fr-FR" sz="800" b="0" strike="noStrike" spc="12">
                <a:solidFill>
                  <a:srgbClr val="000000"/>
                </a:solidFill>
                <a:latin typeface="Verdana"/>
              </a:rPr>
              <a:t> </a:t>
            </a:r>
            <a:r>
              <a:rPr lang="fr-FR" sz="800" b="0" strike="noStrike" spc="-1">
                <a:solidFill>
                  <a:srgbClr val="000000"/>
                </a:solidFill>
                <a:latin typeface="Verdana"/>
              </a:rPr>
              <a:t>Courriel</a:t>
            </a:r>
            <a:r>
              <a:rPr lang="fr-FR" sz="800" b="0" strike="noStrike" spc="24">
                <a:solidFill>
                  <a:srgbClr val="000000"/>
                </a:solidFill>
                <a:latin typeface="Verdana"/>
              </a:rPr>
              <a:t> </a:t>
            </a:r>
            <a:r>
              <a:rPr lang="fr-FR" sz="800" b="0" strike="noStrike" spc="-1">
                <a:solidFill>
                  <a:srgbClr val="000000"/>
                </a:solidFill>
                <a:latin typeface="Verdana"/>
              </a:rPr>
              <a:t>:</a:t>
            </a:r>
            <a:r>
              <a:rPr lang="fr-FR" sz="800" b="0" strike="noStrike" spc="24">
                <a:solidFill>
                  <a:srgbClr val="000000"/>
                </a:solidFill>
                <a:latin typeface="Verdana"/>
              </a:rPr>
              <a:t> </a:t>
            </a:r>
            <a:r>
              <a:rPr lang="fr-FR" sz="800" b="0" u="sng" strike="noStrike" spc="-12">
                <a:solidFill>
                  <a:srgbClr val="0000FF"/>
                </a:solidFill>
                <a:uFill>
                  <a:solidFill>
                    <a:srgbClr val="0462C1"/>
                  </a:solidFill>
                </a:uFill>
                <a:latin typeface="Verdana"/>
                <a:hlinkClick r:id="rId2"/>
              </a:rPr>
              <a:t>caroline.taillez@univ-lille.fr</a:t>
            </a:r>
            <a:r>
              <a:rPr lang="fr-FR" sz="800" b="0" strike="noStrike" spc="497">
                <a:solidFill>
                  <a:srgbClr val="0462C1"/>
                </a:solidFill>
                <a:latin typeface="Verdana"/>
              </a:rPr>
              <a:t> </a:t>
            </a:r>
            <a:r>
              <a:rPr lang="fr-FR" sz="800" b="0" strike="noStrike" spc="-1">
                <a:solidFill>
                  <a:srgbClr val="000000"/>
                </a:solidFill>
                <a:latin typeface="Verdana"/>
              </a:rPr>
              <a:t>Ouverture</a:t>
            </a:r>
            <a:r>
              <a:rPr lang="fr-FR" sz="800" b="0" strike="noStrike" spc="-21">
                <a:solidFill>
                  <a:srgbClr val="000000"/>
                </a:solidFill>
                <a:latin typeface="Verdana"/>
              </a:rPr>
              <a:t> </a:t>
            </a:r>
            <a:r>
              <a:rPr lang="fr-FR" sz="800" b="0" strike="noStrike" spc="-1">
                <a:solidFill>
                  <a:srgbClr val="000000"/>
                </a:solidFill>
                <a:latin typeface="Verdana"/>
              </a:rPr>
              <a:t>:</a:t>
            </a:r>
            <a:r>
              <a:rPr lang="fr-FR" sz="800" b="0" strike="noStrike" spc="18">
                <a:solidFill>
                  <a:srgbClr val="000000"/>
                </a:solidFill>
                <a:latin typeface="Verdana"/>
              </a:rPr>
              <a:t> </a:t>
            </a:r>
            <a:r>
              <a:rPr lang="fr-FR" sz="800" b="0" strike="noStrike" spc="-1">
                <a:solidFill>
                  <a:srgbClr val="000000"/>
                </a:solidFill>
                <a:latin typeface="Verdana"/>
              </a:rPr>
              <a:t>voir</a:t>
            </a:r>
            <a:r>
              <a:rPr lang="fr-FR" sz="800" b="0" strike="noStrike" spc="9">
                <a:solidFill>
                  <a:srgbClr val="000000"/>
                </a:solidFill>
                <a:latin typeface="Verdana"/>
              </a:rPr>
              <a:t> </a:t>
            </a:r>
            <a:r>
              <a:rPr lang="fr-FR" sz="800" b="0" strike="noStrike" spc="-1">
                <a:solidFill>
                  <a:srgbClr val="000000"/>
                </a:solidFill>
                <a:latin typeface="Verdana"/>
              </a:rPr>
              <a:t>la</a:t>
            </a:r>
            <a:r>
              <a:rPr lang="fr-FR" sz="800" b="0" strike="noStrike" spc="9">
                <a:solidFill>
                  <a:srgbClr val="000000"/>
                </a:solidFill>
                <a:latin typeface="Verdana"/>
              </a:rPr>
              <a:t> </a:t>
            </a:r>
            <a:r>
              <a:rPr lang="fr-FR" sz="800" b="0" strike="noStrike" spc="-1">
                <a:solidFill>
                  <a:srgbClr val="000000"/>
                </a:solidFill>
                <a:latin typeface="Verdana"/>
              </a:rPr>
              <a:t>page</a:t>
            </a:r>
            <a:r>
              <a:rPr lang="fr-FR" sz="800" b="0" strike="noStrike" spc="-7">
                <a:solidFill>
                  <a:srgbClr val="000000"/>
                </a:solidFill>
                <a:latin typeface="Verdana"/>
              </a:rPr>
              <a:t> </a:t>
            </a:r>
            <a:r>
              <a:rPr lang="fr-FR" sz="800" b="0" strike="noStrike" spc="-1">
                <a:solidFill>
                  <a:srgbClr val="000000"/>
                </a:solidFill>
                <a:latin typeface="Verdana"/>
              </a:rPr>
              <a:t>dédiée</a:t>
            </a:r>
            <a:r>
              <a:rPr lang="fr-FR" sz="800" b="0" strike="noStrike" spc="4">
                <a:solidFill>
                  <a:srgbClr val="000000"/>
                </a:solidFill>
                <a:latin typeface="Verdana"/>
              </a:rPr>
              <a:t> </a:t>
            </a:r>
            <a:r>
              <a:rPr lang="fr-FR" sz="800" b="0" strike="noStrike" spc="-1">
                <a:solidFill>
                  <a:srgbClr val="000000"/>
                </a:solidFill>
                <a:latin typeface="Verdana"/>
              </a:rPr>
              <a:t>:</a:t>
            </a:r>
            <a:r>
              <a:rPr lang="fr-FR" sz="800" b="0" strike="noStrike" spc="9">
                <a:solidFill>
                  <a:srgbClr val="000000"/>
                </a:solidFill>
                <a:latin typeface="Verdana"/>
              </a:rPr>
              <a:t> </a:t>
            </a:r>
            <a:r>
              <a:rPr lang="fr-FR" sz="800" b="0" u="sng" strike="noStrike" spc="-12">
                <a:solidFill>
                  <a:srgbClr val="0000FF"/>
                </a:solidFill>
                <a:uFill>
                  <a:solidFill>
                    <a:srgbClr val="0462C1"/>
                  </a:solidFill>
                </a:uFill>
                <a:latin typeface="Verdana"/>
                <a:hlinkClick r:id="rId3"/>
              </a:rPr>
              <a:t>https://stl.univ-lille.fr/bibliotheque/</a:t>
            </a:r>
            <a:endParaRPr lang="fr-FR" sz="800" b="0" strike="noStrike" spc="-1">
              <a:solidFill>
                <a:srgbClr val="000000"/>
              </a:solidFill>
              <a:latin typeface="Calibri"/>
            </a:endParaRPr>
          </a:p>
          <a:p>
            <a:pPr marL="12600" algn="just">
              <a:lnSpc>
                <a:spcPct val="100000"/>
              </a:lnSpc>
              <a:spcBef>
                <a:spcPts val="726"/>
              </a:spcBef>
              <a:buNone/>
            </a:pPr>
            <a:r>
              <a:rPr lang="fr-FR" sz="1000" b="0" strike="noStrike" spc="-1">
                <a:solidFill>
                  <a:srgbClr val="000000"/>
                </a:solidFill>
                <a:latin typeface="Verdana"/>
              </a:rPr>
              <a:t>La</a:t>
            </a:r>
            <a:r>
              <a:rPr lang="fr-FR" sz="1000" b="0" strike="noStrike" spc="180">
                <a:solidFill>
                  <a:srgbClr val="000000"/>
                </a:solidFill>
                <a:latin typeface="Verdana"/>
              </a:rPr>
              <a:t> </a:t>
            </a:r>
            <a:r>
              <a:rPr lang="fr-FR" sz="1000" b="0" strike="noStrike" spc="-1">
                <a:solidFill>
                  <a:srgbClr val="000000"/>
                </a:solidFill>
                <a:latin typeface="Verdana"/>
              </a:rPr>
              <a:t>bibliothèque</a:t>
            </a:r>
            <a:r>
              <a:rPr lang="fr-FR" sz="1000" b="0" strike="noStrike" spc="180">
                <a:solidFill>
                  <a:srgbClr val="000000"/>
                </a:solidFill>
                <a:latin typeface="Verdana"/>
              </a:rPr>
              <a:t> </a:t>
            </a:r>
            <a:r>
              <a:rPr lang="fr-FR" sz="1000" b="0" strike="noStrike" spc="-1">
                <a:solidFill>
                  <a:srgbClr val="000000"/>
                </a:solidFill>
                <a:latin typeface="Verdana"/>
              </a:rPr>
              <a:t>de</a:t>
            </a:r>
            <a:r>
              <a:rPr lang="fr-FR" sz="1000" b="0" strike="noStrike" spc="168">
                <a:solidFill>
                  <a:srgbClr val="000000"/>
                </a:solidFill>
                <a:latin typeface="Verdana"/>
              </a:rPr>
              <a:t> </a:t>
            </a:r>
            <a:r>
              <a:rPr lang="fr-FR" sz="1000" b="0" strike="noStrike" spc="-1">
                <a:solidFill>
                  <a:srgbClr val="000000"/>
                </a:solidFill>
                <a:latin typeface="Verdana"/>
              </a:rPr>
              <a:t>l’UMR</a:t>
            </a:r>
            <a:r>
              <a:rPr lang="fr-FR" sz="1000" b="0" strike="noStrike" spc="168">
                <a:solidFill>
                  <a:srgbClr val="000000"/>
                </a:solidFill>
                <a:latin typeface="Verdana"/>
              </a:rPr>
              <a:t> </a:t>
            </a:r>
            <a:r>
              <a:rPr lang="fr-FR" sz="1000" b="0" strike="noStrike" spc="-1">
                <a:solidFill>
                  <a:srgbClr val="000000"/>
                </a:solidFill>
                <a:latin typeface="Verdana"/>
              </a:rPr>
              <a:t>8163</a:t>
            </a:r>
            <a:r>
              <a:rPr lang="fr-FR" sz="1000" b="0" strike="noStrike" spc="180">
                <a:solidFill>
                  <a:srgbClr val="000000"/>
                </a:solidFill>
                <a:latin typeface="Verdana"/>
              </a:rPr>
              <a:t> </a:t>
            </a:r>
            <a:r>
              <a:rPr lang="fr-FR" sz="1000" b="0" strike="noStrike" spc="-1">
                <a:solidFill>
                  <a:srgbClr val="000000"/>
                </a:solidFill>
                <a:latin typeface="Verdana"/>
              </a:rPr>
              <a:t>–</a:t>
            </a:r>
            <a:r>
              <a:rPr lang="fr-FR" sz="1000" b="0" strike="noStrike" spc="182">
                <a:solidFill>
                  <a:srgbClr val="000000"/>
                </a:solidFill>
                <a:latin typeface="Verdana"/>
              </a:rPr>
              <a:t> </a:t>
            </a:r>
            <a:r>
              <a:rPr lang="fr-FR" sz="1000" b="0" strike="noStrike" spc="-1">
                <a:solidFill>
                  <a:srgbClr val="000000"/>
                </a:solidFill>
                <a:latin typeface="Verdana"/>
              </a:rPr>
              <a:t>STL</a:t>
            </a:r>
            <a:r>
              <a:rPr lang="fr-FR" sz="1000" b="0" strike="noStrike" spc="174">
                <a:solidFill>
                  <a:srgbClr val="000000"/>
                </a:solidFill>
                <a:latin typeface="Verdana"/>
              </a:rPr>
              <a:t> </a:t>
            </a:r>
            <a:r>
              <a:rPr lang="fr-FR" sz="1000" b="0" strike="noStrike" spc="-1">
                <a:solidFill>
                  <a:srgbClr val="000000"/>
                </a:solidFill>
                <a:latin typeface="Verdana"/>
              </a:rPr>
              <a:t>(Savoirs,</a:t>
            </a:r>
            <a:r>
              <a:rPr lang="fr-FR" sz="1000" b="0" strike="noStrike" spc="174">
                <a:solidFill>
                  <a:srgbClr val="000000"/>
                </a:solidFill>
                <a:latin typeface="Verdana"/>
              </a:rPr>
              <a:t> </a:t>
            </a:r>
            <a:r>
              <a:rPr lang="fr-FR" sz="1000" b="0" strike="noStrike" spc="-1">
                <a:solidFill>
                  <a:srgbClr val="000000"/>
                </a:solidFill>
                <a:latin typeface="Verdana"/>
              </a:rPr>
              <a:t>Textes,</a:t>
            </a:r>
            <a:r>
              <a:rPr lang="fr-FR" sz="1000" b="0" strike="noStrike" spc="188">
                <a:solidFill>
                  <a:srgbClr val="000000"/>
                </a:solidFill>
                <a:latin typeface="Verdana"/>
              </a:rPr>
              <a:t> </a:t>
            </a:r>
            <a:r>
              <a:rPr lang="fr-FR" sz="1000" b="0" strike="noStrike" spc="-1">
                <a:solidFill>
                  <a:srgbClr val="000000"/>
                </a:solidFill>
                <a:latin typeface="Verdana"/>
              </a:rPr>
              <a:t>Langage)</a:t>
            </a:r>
            <a:r>
              <a:rPr lang="fr-FR" sz="1000" b="0" strike="noStrike" spc="182">
                <a:solidFill>
                  <a:srgbClr val="000000"/>
                </a:solidFill>
                <a:latin typeface="Verdana"/>
              </a:rPr>
              <a:t> </a:t>
            </a:r>
            <a:r>
              <a:rPr lang="fr-FR" sz="1000" b="0" strike="noStrike" spc="-1">
                <a:solidFill>
                  <a:srgbClr val="000000"/>
                </a:solidFill>
                <a:latin typeface="Verdana"/>
              </a:rPr>
              <a:t>est</a:t>
            </a:r>
            <a:r>
              <a:rPr lang="fr-FR" sz="1000" b="0" strike="noStrike" spc="180">
                <a:solidFill>
                  <a:srgbClr val="000000"/>
                </a:solidFill>
                <a:latin typeface="Verdana"/>
              </a:rPr>
              <a:t> </a:t>
            </a:r>
            <a:r>
              <a:rPr lang="fr-FR" sz="1000" b="0" strike="noStrike" spc="-1">
                <a:solidFill>
                  <a:srgbClr val="000000"/>
                </a:solidFill>
                <a:latin typeface="Verdana"/>
              </a:rPr>
              <a:t>une</a:t>
            </a:r>
            <a:r>
              <a:rPr lang="fr-FR" sz="1000" b="0" strike="noStrike" spc="168">
                <a:solidFill>
                  <a:srgbClr val="000000"/>
                </a:solidFill>
                <a:latin typeface="Verdana"/>
              </a:rPr>
              <a:t> </a:t>
            </a:r>
            <a:r>
              <a:rPr lang="fr-FR" sz="1000" b="0" strike="noStrike" spc="-1">
                <a:solidFill>
                  <a:srgbClr val="000000"/>
                </a:solidFill>
                <a:latin typeface="Verdana"/>
              </a:rPr>
              <a:t>bibliothèque</a:t>
            </a:r>
            <a:r>
              <a:rPr lang="fr-FR" sz="1000" b="0" strike="noStrike" spc="182">
                <a:solidFill>
                  <a:srgbClr val="000000"/>
                </a:solidFill>
                <a:latin typeface="Verdana"/>
              </a:rPr>
              <a:t> </a:t>
            </a:r>
            <a:r>
              <a:rPr lang="fr-FR" sz="1000" b="0" strike="noStrike" spc="-1">
                <a:solidFill>
                  <a:srgbClr val="000000"/>
                </a:solidFill>
                <a:latin typeface="Verdana"/>
              </a:rPr>
              <a:t>de</a:t>
            </a:r>
            <a:r>
              <a:rPr lang="fr-FR" sz="1000" b="0" strike="noStrike" spc="168">
                <a:solidFill>
                  <a:srgbClr val="000000"/>
                </a:solidFill>
                <a:latin typeface="Verdana"/>
              </a:rPr>
              <a:t> </a:t>
            </a:r>
            <a:r>
              <a:rPr lang="fr-FR" sz="1000" b="0" strike="noStrike" spc="-1">
                <a:solidFill>
                  <a:srgbClr val="000000"/>
                </a:solidFill>
                <a:latin typeface="Verdana"/>
              </a:rPr>
              <a:t>recherche</a:t>
            </a:r>
            <a:r>
              <a:rPr lang="fr-FR" sz="1000" b="0" strike="noStrike" spc="174">
                <a:solidFill>
                  <a:srgbClr val="000000"/>
                </a:solidFill>
                <a:latin typeface="Verdana"/>
              </a:rPr>
              <a:t> </a:t>
            </a:r>
            <a:r>
              <a:rPr lang="fr-FR" sz="1000" b="0" strike="noStrike" spc="-1">
                <a:solidFill>
                  <a:srgbClr val="000000"/>
                </a:solidFill>
                <a:latin typeface="Verdana"/>
              </a:rPr>
              <a:t>destinée</a:t>
            </a:r>
            <a:r>
              <a:rPr lang="fr-FR" sz="1000" b="0" strike="noStrike" spc="180">
                <a:solidFill>
                  <a:srgbClr val="000000"/>
                </a:solidFill>
                <a:latin typeface="Verdana"/>
              </a:rPr>
              <a:t> </a:t>
            </a:r>
            <a:r>
              <a:rPr lang="fr-FR" sz="1000" b="0" strike="noStrike" spc="-26">
                <a:solidFill>
                  <a:srgbClr val="000000"/>
                </a:solidFill>
                <a:latin typeface="Verdana"/>
              </a:rPr>
              <a:t>aux </a:t>
            </a:r>
            <a:r>
              <a:rPr lang="fr-FR" sz="1000" b="0" strike="noStrike" spc="-1">
                <a:solidFill>
                  <a:srgbClr val="000000"/>
                </a:solidFill>
                <a:latin typeface="Verdana"/>
              </a:rPr>
              <a:t>chercheurs,</a:t>
            </a:r>
            <a:r>
              <a:rPr lang="fr-FR" sz="1000" b="0" strike="noStrike" spc="162">
                <a:solidFill>
                  <a:srgbClr val="000000"/>
                </a:solidFill>
                <a:latin typeface="Verdana"/>
              </a:rPr>
              <a:t> </a:t>
            </a:r>
            <a:r>
              <a:rPr lang="fr-FR" sz="1000" b="0" strike="noStrike" spc="-12">
                <a:solidFill>
                  <a:srgbClr val="000000"/>
                </a:solidFill>
                <a:latin typeface="Verdana"/>
              </a:rPr>
              <a:t>enseignants-</a:t>
            </a:r>
            <a:r>
              <a:rPr lang="fr-FR" sz="1000" b="0" strike="noStrike" spc="-1">
                <a:solidFill>
                  <a:srgbClr val="000000"/>
                </a:solidFill>
                <a:latin typeface="Verdana"/>
              </a:rPr>
              <a:t>chercheurs</a:t>
            </a:r>
            <a:r>
              <a:rPr lang="fr-FR" sz="1000" b="0" strike="noStrike" spc="162">
                <a:solidFill>
                  <a:srgbClr val="000000"/>
                </a:solidFill>
                <a:latin typeface="Verdana"/>
              </a:rPr>
              <a:t> </a:t>
            </a:r>
            <a:r>
              <a:rPr lang="fr-FR" sz="1000" b="0" strike="noStrike" spc="-1">
                <a:solidFill>
                  <a:srgbClr val="000000"/>
                </a:solidFill>
                <a:latin typeface="Verdana"/>
              </a:rPr>
              <a:t>et</a:t>
            </a:r>
            <a:r>
              <a:rPr lang="fr-FR" sz="1000" b="0" strike="noStrike" spc="162">
                <a:solidFill>
                  <a:srgbClr val="000000"/>
                </a:solidFill>
                <a:latin typeface="Verdana"/>
              </a:rPr>
              <a:t> </a:t>
            </a:r>
            <a:r>
              <a:rPr lang="fr-FR" sz="1000" b="0" strike="noStrike" spc="-1">
                <a:solidFill>
                  <a:srgbClr val="000000"/>
                </a:solidFill>
                <a:latin typeface="Verdana"/>
              </a:rPr>
              <a:t>étudiants</a:t>
            </a:r>
            <a:r>
              <a:rPr lang="fr-FR" sz="1000" b="0" strike="noStrike" spc="154">
                <a:solidFill>
                  <a:srgbClr val="000000"/>
                </a:solidFill>
                <a:latin typeface="Verdana"/>
              </a:rPr>
              <a:t> </a:t>
            </a:r>
            <a:r>
              <a:rPr lang="fr-FR" sz="1000" b="0" strike="noStrike" spc="-1">
                <a:solidFill>
                  <a:srgbClr val="000000"/>
                </a:solidFill>
                <a:latin typeface="Verdana"/>
              </a:rPr>
              <a:t>de</a:t>
            </a:r>
            <a:r>
              <a:rPr lang="fr-FR" sz="1000" b="0" strike="noStrike" spc="143">
                <a:solidFill>
                  <a:srgbClr val="000000"/>
                </a:solidFill>
                <a:latin typeface="Verdana"/>
              </a:rPr>
              <a:t> </a:t>
            </a:r>
            <a:r>
              <a:rPr lang="fr-FR" sz="1000" b="0" strike="noStrike" spc="-1">
                <a:solidFill>
                  <a:srgbClr val="000000"/>
                </a:solidFill>
                <a:latin typeface="Verdana"/>
              </a:rPr>
              <a:t>l’unité</a:t>
            </a:r>
            <a:r>
              <a:rPr lang="fr-FR" sz="1000" b="0" strike="noStrike" spc="154">
                <a:solidFill>
                  <a:srgbClr val="000000"/>
                </a:solidFill>
                <a:latin typeface="Verdana"/>
              </a:rPr>
              <a:t> </a:t>
            </a:r>
            <a:r>
              <a:rPr lang="fr-FR" sz="1000" b="0" strike="noStrike" spc="-1">
                <a:solidFill>
                  <a:srgbClr val="000000"/>
                </a:solidFill>
                <a:latin typeface="Verdana"/>
              </a:rPr>
              <a:t>à</a:t>
            </a:r>
            <a:r>
              <a:rPr lang="fr-FR" sz="1000" b="0" strike="noStrike" spc="154">
                <a:solidFill>
                  <a:srgbClr val="000000"/>
                </a:solidFill>
                <a:latin typeface="Verdana"/>
              </a:rPr>
              <a:t> </a:t>
            </a:r>
            <a:r>
              <a:rPr lang="fr-FR" sz="1000" b="0" strike="noStrike" spc="-1">
                <a:solidFill>
                  <a:srgbClr val="000000"/>
                </a:solidFill>
                <a:latin typeface="Verdana"/>
              </a:rPr>
              <a:t>partir</a:t>
            </a:r>
            <a:r>
              <a:rPr lang="fr-FR" sz="1000" b="0" strike="noStrike" spc="148">
                <a:solidFill>
                  <a:srgbClr val="000000"/>
                </a:solidFill>
                <a:latin typeface="Verdana"/>
              </a:rPr>
              <a:t> </a:t>
            </a:r>
            <a:r>
              <a:rPr lang="fr-FR" sz="1000" b="0" strike="noStrike" spc="-1">
                <a:solidFill>
                  <a:srgbClr val="000000"/>
                </a:solidFill>
                <a:latin typeface="Verdana"/>
              </a:rPr>
              <a:t>du</a:t>
            </a:r>
            <a:r>
              <a:rPr lang="fr-FR" sz="1000" b="0" strike="noStrike" spc="157">
                <a:solidFill>
                  <a:srgbClr val="000000"/>
                </a:solidFill>
                <a:latin typeface="Verdana"/>
              </a:rPr>
              <a:t> </a:t>
            </a:r>
            <a:r>
              <a:rPr lang="fr-FR" sz="1000" b="0" strike="noStrike" spc="-1">
                <a:solidFill>
                  <a:srgbClr val="000000"/>
                </a:solidFill>
                <a:latin typeface="Verdana"/>
              </a:rPr>
              <a:t>M2.</a:t>
            </a:r>
            <a:r>
              <a:rPr lang="fr-FR" sz="1000" b="0" strike="noStrike" spc="162">
                <a:solidFill>
                  <a:srgbClr val="000000"/>
                </a:solidFill>
                <a:latin typeface="Verdana"/>
              </a:rPr>
              <a:t> </a:t>
            </a:r>
            <a:r>
              <a:rPr lang="fr-FR" sz="1000" b="0" strike="noStrike" spc="-1">
                <a:solidFill>
                  <a:srgbClr val="000000"/>
                </a:solidFill>
                <a:latin typeface="Verdana"/>
              </a:rPr>
              <a:t>Elle</a:t>
            </a:r>
            <a:r>
              <a:rPr lang="fr-FR" sz="1000" b="0" strike="noStrike" spc="148">
                <a:solidFill>
                  <a:srgbClr val="000000"/>
                </a:solidFill>
                <a:latin typeface="Verdana"/>
              </a:rPr>
              <a:t> </a:t>
            </a:r>
            <a:r>
              <a:rPr lang="fr-FR" sz="1000" b="0" strike="noStrike" spc="-1">
                <a:solidFill>
                  <a:srgbClr val="000000"/>
                </a:solidFill>
                <a:latin typeface="Verdana"/>
              </a:rPr>
              <a:t>met</a:t>
            </a:r>
            <a:r>
              <a:rPr lang="fr-FR" sz="1000" b="0" strike="noStrike" spc="154">
                <a:solidFill>
                  <a:srgbClr val="000000"/>
                </a:solidFill>
                <a:latin typeface="Verdana"/>
              </a:rPr>
              <a:t> </a:t>
            </a:r>
            <a:r>
              <a:rPr lang="fr-FR" sz="1000" b="0" strike="noStrike" spc="-1">
                <a:solidFill>
                  <a:srgbClr val="000000"/>
                </a:solidFill>
                <a:latin typeface="Verdana"/>
              </a:rPr>
              <a:t>à</a:t>
            </a:r>
            <a:r>
              <a:rPr lang="fr-FR" sz="1000" b="0" strike="noStrike" spc="154">
                <a:solidFill>
                  <a:srgbClr val="000000"/>
                </a:solidFill>
                <a:latin typeface="Verdana"/>
              </a:rPr>
              <a:t> </a:t>
            </a:r>
            <a:r>
              <a:rPr lang="fr-FR" sz="1000" b="0" strike="noStrike" spc="-1">
                <a:solidFill>
                  <a:srgbClr val="000000"/>
                </a:solidFill>
                <a:latin typeface="Verdana"/>
              </a:rPr>
              <a:t>leur</a:t>
            </a:r>
            <a:r>
              <a:rPr lang="fr-FR" sz="1000" b="0" strike="noStrike" spc="157">
                <a:solidFill>
                  <a:srgbClr val="000000"/>
                </a:solidFill>
                <a:latin typeface="Verdana"/>
              </a:rPr>
              <a:t> </a:t>
            </a:r>
            <a:r>
              <a:rPr lang="fr-FR" sz="1000" b="0" strike="noStrike" spc="-1">
                <a:solidFill>
                  <a:srgbClr val="000000"/>
                </a:solidFill>
                <a:latin typeface="Verdana"/>
              </a:rPr>
              <a:t>disposition</a:t>
            </a:r>
            <a:r>
              <a:rPr lang="fr-FR" sz="1000" b="0" strike="noStrike" spc="157">
                <a:solidFill>
                  <a:srgbClr val="000000"/>
                </a:solidFill>
                <a:latin typeface="Verdana"/>
              </a:rPr>
              <a:t> </a:t>
            </a:r>
            <a:r>
              <a:rPr lang="fr-FR" sz="1000" b="0" strike="noStrike" spc="-1">
                <a:solidFill>
                  <a:srgbClr val="000000"/>
                </a:solidFill>
                <a:latin typeface="Verdana"/>
              </a:rPr>
              <a:t>un</a:t>
            </a:r>
            <a:r>
              <a:rPr lang="fr-FR" sz="1000" b="0" strike="noStrike" spc="157">
                <a:solidFill>
                  <a:srgbClr val="000000"/>
                </a:solidFill>
                <a:latin typeface="Verdana"/>
              </a:rPr>
              <a:t> </a:t>
            </a:r>
            <a:r>
              <a:rPr lang="fr-FR" sz="1000" b="0" strike="noStrike" spc="-12">
                <a:solidFill>
                  <a:srgbClr val="000000"/>
                </a:solidFill>
                <a:latin typeface="Verdana"/>
              </a:rPr>
              <a:t>agréable </a:t>
            </a:r>
            <a:r>
              <a:rPr lang="fr-FR" sz="1000" b="0" strike="noStrike" spc="-1">
                <a:solidFill>
                  <a:srgbClr val="000000"/>
                </a:solidFill>
                <a:latin typeface="Verdana"/>
              </a:rPr>
              <a:t>espace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travail</a:t>
            </a:r>
            <a:r>
              <a:rPr lang="fr-FR" sz="1000" b="0" strike="noStrike" spc="-26">
                <a:solidFill>
                  <a:srgbClr val="000000"/>
                </a:solidFill>
                <a:latin typeface="Verdana"/>
              </a:rPr>
              <a:t> </a:t>
            </a:r>
            <a:r>
              <a:rPr lang="fr-FR" sz="1000" b="0" strike="noStrike" spc="-1">
                <a:solidFill>
                  <a:srgbClr val="000000"/>
                </a:solidFill>
                <a:latin typeface="Verdana"/>
              </a:rPr>
              <a:t>avec</a:t>
            </a:r>
            <a:r>
              <a:rPr lang="fr-FR" sz="1000" b="0" strike="noStrike" spc="-7">
                <a:solidFill>
                  <a:srgbClr val="000000"/>
                </a:solidFill>
                <a:latin typeface="Verdana"/>
              </a:rPr>
              <a:t> </a:t>
            </a:r>
            <a:r>
              <a:rPr lang="fr-FR" sz="1000" b="0" strike="noStrike" spc="-1">
                <a:solidFill>
                  <a:srgbClr val="000000"/>
                </a:solidFill>
                <a:latin typeface="Verdana"/>
              </a:rPr>
              <a:t>vue</a:t>
            </a:r>
            <a:r>
              <a:rPr lang="fr-FR" sz="1000" b="0" strike="noStrike" spc="-21">
                <a:solidFill>
                  <a:srgbClr val="000000"/>
                </a:solidFill>
                <a:latin typeface="Verdana"/>
              </a:rPr>
              <a:t> </a:t>
            </a:r>
            <a:r>
              <a:rPr lang="fr-FR" sz="1000" b="0" strike="noStrike" spc="-1">
                <a:solidFill>
                  <a:srgbClr val="000000"/>
                </a:solidFill>
                <a:latin typeface="Verdana"/>
              </a:rPr>
              <a:t>sur</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2">
                <a:solidFill>
                  <a:srgbClr val="000000"/>
                </a:solidFill>
                <a:latin typeface="Verdana"/>
              </a:rPr>
              <a:t> </a:t>
            </a:r>
            <a:r>
              <a:rPr lang="fr-FR" sz="1000" b="0" strike="noStrike" spc="-1">
                <a:solidFill>
                  <a:srgbClr val="000000"/>
                </a:solidFill>
                <a:latin typeface="Verdana"/>
              </a:rPr>
              <a:t>parc</a:t>
            </a:r>
            <a:r>
              <a:rPr lang="fr-FR" sz="1000" b="0" strike="noStrike" spc="-7">
                <a:solidFill>
                  <a:srgbClr val="000000"/>
                </a:solidFill>
                <a:latin typeface="Verdana"/>
              </a:rPr>
              <a:t> </a:t>
            </a:r>
            <a:r>
              <a:rPr lang="fr-FR" sz="1000" b="0" strike="noStrike" spc="-1">
                <a:solidFill>
                  <a:srgbClr val="000000"/>
                </a:solidFill>
                <a:latin typeface="Verdana"/>
              </a:rPr>
              <a:t>du</a:t>
            </a:r>
            <a:r>
              <a:rPr lang="fr-FR" sz="1000" b="0" strike="noStrike" spc="-21">
                <a:solidFill>
                  <a:srgbClr val="000000"/>
                </a:solidFill>
                <a:latin typeface="Verdana"/>
              </a:rPr>
              <a:t> </a:t>
            </a:r>
            <a:r>
              <a:rPr lang="fr-FR" sz="1000" b="0" strike="noStrike" spc="-1">
                <a:solidFill>
                  <a:srgbClr val="000000"/>
                </a:solidFill>
                <a:latin typeface="Verdana"/>
              </a:rPr>
              <a:t>campus, au</a:t>
            </a:r>
            <a:r>
              <a:rPr lang="fr-FR" sz="1000" b="0" strike="noStrike" spc="-21">
                <a:solidFill>
                  <a:srgbClr val="000000"/>
                </a:solidFill>
                <a:latin typeface="Verdana"/>
              </a:rPr>
              <a:t> </a:t>
            </a:r>
            <a:r>
              <a:rPr lang="fr-FR" sz="1000" b="0" strike="noStrike" spc="-12">
                <a:solidFill>
                  <a:srgbClr val="000000"/>
                </a:solidFill>
                <a:latin typeface="Verdana"/>
              </a:rPr>
              <a:t>calme.</a:t>
            </a:r>
            <a:endParaRPr lang="fr-FR" sz="100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Elle</a:t>
            </a:r>
            <a:r>
              <a:rPr lang="fr-FR" sz="1000" b="0" strike="noStrike" spc="-32">
                <a:solidFill>
                  <a:srgbClr val="000000"/>
                </a:solidFill>
                <a:latin typeface="Verdana"/>
              </a:rPr>
              <a:t> </a:t>
            </a:r>
            <a:r>
              <a:rPr lang="fr-FR" sz="1000" b="0" strike="noStrike" spc="-1">
                <a:solidFill>
                  <a:srgbClr val="000000"/>
                </a:solidFill>
                <a:latin typeface="Verdana"/>
              </a:rPr>
              <a:t>contient</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12">
                <a:solidFill>
                  <a:srgbClr val="000000"/>
                </a:solidFill>
                <a:latin typeface="Verdana"/>
              </a:rPr>
              <a:t> </a:t>
            </a:r>
            <a:r>
              <a:rPr lang="fr-FR" sz="1000" b="0" strike="noStrike" spc="-1">
                <a:solidFill>
                  <a:srgbClr val="000000"/>
                </a:solidFill>
                <a:latin typeface="Verdana"/>
              </a:rPr>
              <a:t>fonds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
                <a:solidFill>
                  <a:srgbClr val="000000"/>
                </a:solidFill>
                <a:latin typeface="Verdana"/>
              </a:rPr>
              <a:t>philologie,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philosophie</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2">
                <a:solidFill>
                  <a:srgbClr val="000000"/>
                </a:solidFill>
                <a:latin typeface="Verdana"/>
              </a:rPr>
              <a:t>linguistique.</a:t>
            </a:r>
            <a:endParaRPr lang="fr-FR" sz="1000" b="0" strike="noStrike" spc="-1">
              <a:solidFill>
                <a:srgbClr val="000000"/>
              </a:solidFill>
              <a:latin typeface="Calibri"/>
            </a:endParaRPr>
          </a:p>
        </p:txBody>
      </p:sp>
      <p:sp>
        <p:nvSpPr>
          <p:cNvPr id="320" name="object 3"/>
          <p:cNvSpPr/>
          <p:nvPr/>
        </p:nvSpPr>
        <p:spPr>
          <a:xfrm>
            <a:off x="1019520" y="1834920"/>
            <a:ext cx="360" cy="1461960"/>
          </a:xfrm>
          <a:custGeom>
            <a:avLst/>
            <a:gdLst>
              <a:gd name="textAreaLeft" fmla="*/ 0 w 360"/>
              <a:gd name="textAreaRight" fmla="*/ 720 w 360"/>
              <a:gd name="textAreaTop" fmla="*/ 0 h 1461960"/>
              <a:gd name="textAreaBottom" fmla="*/ 1462320 h 1461960"/>
            </a:gdLst>
            <a:ahLst/>
            <a:cxnLst/>
            <a:rect l="textAreaLeft" t="textAreaTop" r="textAreaRight" b="textAreaBottom"/>
            <a:pathLst>
              <a:path h="1462404">
                <a:moveTo>
                  <a:pt x="0" y="0"/>
                </a:moveTo>
                <a:lnTo>
                  <a:pt x="0" y="1462151"/>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321" name="object 4"/>
          <p:cNvPicPr/>
          <p:nvPr/>
        </p:nvPicPr>
        <p:blipFill>
          <a:blip r:embed="rId4"/>
          <a:stretch/>
        </p:blipFill>
        <p:spPr>
          <a:xfrm>
            <a:off x="0" y="0"/>
            <a:ext cx="9143640" cy="905040"/>
          </a:xfrm>
          <a:prstGeom prst="rect">
            <a:avLst/>
          </a:prstGeom>
          <a:ln w="0">
            <a:noFill/>
          </a:ln>
        </p:spPr>
      </p:pic>
      <p:pic>
        <p:nvPicPr>
          <p:cNvPr id="322" name="object 5">
            <a:hlinkClick r:id="rId5"/>
          </p:cNvPr>
          <p:cNvPicPr/>
          <p:nvPr/>
        </p:nvPicPr>
        <p:blipFill>
          <a:blip r:embed="rId6"/>
          <a:stretch/>
        </p:blipFill>
        <p:spPr>
          <a:xfrm>
            <a:off x="109080" y="2040480"/>
            <a:ext cx="852480" cy="876240"/>
          </a:xfrm>
          <a:prstGeom prst="rect">
            <a:avLst/>
          </a:prstGeom>
          <a:ln w="0">
            <a:noFill/>
          </a:ln>
        </p:spPr>
      </p:pic>
      <p:sp>
        <p:nvSpPr>
          <p:cNvPr id="323" name="object 6"/>
          <p:cNvSpPr/>
          <p:nvPr/>
        </p:nvSpPr>
        <p:spPr>
          <a:xfrm>
            <a:off x="1098000" y="3818520"/>
            <a:ext cx="7646400" cy="32299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Bibliothèque</a:t>
            </a:r>
            <a:r>
              <a:rPr lang="fr-FR" sz="1100" b="1" strike="noStrike" spc="-7">
                <a:solidFill>
                  <a:srgbClr val="000000"/>
                </a:solidFill>
                <a:latin typeface="Verdana"/>
              </a:rPr>
              <a:t> </a:t>
            </a:r>
            <a:r>
              <a:rPr lang="fr-FR" sz="1100" b="1" strike="noStrike" spc="-12">
                <a:solidFill>
                  <a:srgbClr val="000000"/>
                </a:solidFill>
                <a:latin typeface="Verdana"/>
              </a:rPr>
              <a:t>Georges-Lefebvre</a:t>
            </a:r>
            <a:endParaRPr lang="fr-FR" sz="1100" b="0" strike="noStrike" spc="-1">
              <a:solidFill>
                <a:srgbClr val="000000"/>
              </a:solidFill>
              <a:latin typeface="Calibri"/>
            </a:endParaRPr>
          </a:p>
          <a:p>
            <a:pPr marL="12600">
              <a:lnSpc>
                <a:spcPct val="100000"/>
              </a:lnSpc>
              <a:spcBef>
                <a:spcPts val="6"/>
              </a:spcBef>
              <a:buNone/>
            </a:pPr>
            <a:r>
              <a:rPr lang="fr-FR" sz="1000" b="0" strike="noStrike" spc="-1">
                <a:solidFill>
                  <a:srgbClr val="000000"/>
                </a:solidFill>
                <a:latin typeface="Verdana"/>
              </a:rPr>
              <a:t>Bibliothèque</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recherche</a:t>
            </a:r>
            <a:r>
              <a:rPr lang="fr-FR" sz="1000" b="0" strike="noStrike" spc="9">
                <a:solidFill>
                  <a:srgbClr val="000000"/>
                </a:solidFill>
                <a:latin typeface="Verdana"/>
              </a:rPr>
              <a:t> </a:t>
            </a:r>
            <a:r>
              <a:rPr lang="fr-FR" sz="1000" b="0" strike="noStrike" spc="-1">
                <a:solidFill>
                  <a:srgbClr val="000000"/>
                </a:solidFill>
                <a:latin typeface="Verdana"/>
              </a:rPr>
              <a:t>rattachée</a:t>
            </a:r>
            <a:r>
              <a:rPr lang="fr-FR" sz="1000" b="0" strike="noStrike" spc="4">
                <a:solidFill>
                  <a:srgbClr val="000000"/>
                </a:solidFill>
                <a:latin typeface="Verdana"/>
              </a:rPr>
              <a:t> </a:t>
            </a:r>
            <a:r>
              <a:rPr lang="fr-FR" sz="1000" b="0" strike="noStrike" spc="-1">
                <a:solidFill>
                  <a:srgbClr val="000000"/>
                </a:solidFill>
                <a:latin typeface="Verdana"/>
              </a:rPr>
              <a:t>à</a:t>
            </a:r>
            <a:r>
              <a:rPr lang="fr-FR" sz="1000" b="0" strike="noStrike" spc="-35">
                <a:solidFill>
                  <a:srgbClr val="000000"/>
                </a:solidFill>
                <a:latin typeface="Verdana"/>
              </a:rPr>
              <a:t> </a:t>
            </a:r>
            <a:r>
              <a:rPr lang="fr-FR" sz="1000" b="0" strike="noStrike" spc="-1">
                <a:solidFill>
                  <a:srgbClr val="000000"/>
                </a:solidFill>
                <a:latin typeface="Verdana"/>
              </a:rPr>
              <a:t>l’UMR</a:t>
            </a:r>
            <a:r>
              <a:rPr lang="fr-FR" sz="1000" b="0" strike="noStrike" spc="-32">
                <a:solidFill>
                  <a:srgbClr val="000000"/>
                </a:solidFill>
                <a:latin typeface="Verdana"/>
              </a:rPr>
              <a:t> </a:t>
            </a:r>
            <a:r>
              <a:rPr lang="fr-FR" sz="1000" b="0" strike="noStrike" spc="-1">
                <a:solidFill>
                  <a:srgbClr val="000000"/>
                </a:solidFill>
                <a:latin typeface="Verdana"/>
              </a:rPr>
              <a:t>8529</a:t>
            </a:r>
            <a:r>
              <a:rPr lang="fr-FR" sz="1000" b="0" strike="noStrike" spc="-26">
                <a:solidFill>
                  <a:srgbClr val="000000"/>
                </a:solidFill>
                <a:latin typeface="Verdana"/>
              </a:rPr>
              <a:t> </a:t>
            </a:r>
            <a:r>
              <a:rPr lang="fr-FR" sz="1000" b="0" strike="noStrike" spc="-12">
                <a:solidFill>
                  <a:srgbClr val="000000"/>
                </a:solidFill>
                <a:latin typeface="Verdana"/>
              </a:rPr>
              <a:t>IRHiS </a:t>
            </a:r>
            <a:r>
              <a:rPr lang="fr-FR" sz="1000" b="0" strike="noStrike" spc="-1">
                <a:solidFill>
                  <a:srgbClr val="000000"/>
                </a:solidFill>
                <a:latin typeface="Verdana"/>
              </a:rPr>
              <a:t>Bâtiment</a:t>
            </a:r>
            <a:r>
              <a:rPr lang="fr-FR" sz="1000" b="0" strike="noStrike" spc="-7">
                <a:solidFill>
                  <a:srgbClr val="000000"/>
                </a:solidFill>
                <a:latin typeface="Verdana"/>
              </a:rPr>
              <a:t> </a:t>
            </a:r>
            <a:r>
              <a:rPr lang="fr-FR" sz="1000" b="0" strike="noStrike" spc="-1">
                <a:solidFill>
                  <a:srgbClr val="000000"/>
                </a:solidFill>
                <a:latin typeface="Verdana"/>
              </a:rPr>
              <a:t>A,</a:t>
            </a:r>
            <a:r>
              <a:rPr lang="fr-FR" sz="1000" b="0" strike="noStrike" spc="-15">
                <a:solidFill>
                  <a:srgbClr val="000000"/>
                </a:solidFill>
                <a:latin typeface="Verdana"/>
              </a:rPr>
              <a:t> </a:t>
            </a:r>
            <a:r>
              <a:rPr lang="fr-FR" sz="1000" b="0" strike="noStrike" spc="-1">
                <a:solidFill>
                  <a:srgbClr val="000000"/>
                </a:solidFill>
                <a:latin typeface="Verdana"/>
              </a:rPr>
              <a:t>niveau</a:t>
            </a:r>
            <a:r>
              <a:rPr lang="fr-FR" sz="1000" b="0" strike="noStrike" spc="-12">
                <a:solidFill>
                  <a:srgbClr val="000000"/>
                </a:solidFill>
                <a:latin typeface="Verdana"/>
              </a:rPr>
              <a:t> </a:t>
            </a:r>
            <a:r>
              <a:rPr lang="fr-FR" sz="1000" b="0" strike="noStrike" spc="-1">
                <a:solidFill>
                  <a:srgbClr val="000000"/>
                </a:solidFill>
                <a:latin typeface="Verdana"/>
              </a:rPr>
              <a:t>Forum</a:t>
            </a:r>
            <a:r>
              <a:rPr lang="fr-FR" sz="1000" b="0" strike="noStrike" spc="4">
                <a:solidFill>
                  <a:srgbClr val="000000"/>
                </a:solidFill>
                <a:latin typeface="Verdana"/>
              </a:rPr>
              <a:t> </a:t>
            </a:r>
            <a:r>
              <a:rPr lang="fr-FR" sz="1000" b="0" strike="noStrike" spc="-12">
                <a:solidFill>
                  <a:srgbClr val="000000"/>
                </a:solidFill>
                <a:latin typeface="Verdana"/>
              </a:rPr>
              <a:t>-</a:t>
            </a:r>
            <a:r>
              <a:rPr lang="fr-FR" sz="1000" b="0" strike="noStrike" spc="-1">
                <a:solidFill>
                  <a:srgbClr val="000000"/>
                </a:solidFill>
                <a:latin typeface="Verdana"/>
              </a:rPr>
              <a:t>1,</a:t>
            </a:r>
            <a:r>
              <a:rPr lang="fr-FR" sz="1000" b="0" strike="noStrike" spc="-26">
                <a:solidFill>
                  <a:srgbClr val="000000"/>
                </a:solidFill>
                <a:latin typeface="Verdana"/>
              </a:rPr>
              <a:t> </a:t>
            </a:r>
            <a:r>
              <a:rPr lang="fr-FR" sz="1000" b="0" strike="noStrike" spc="-1">
                <a:solidFill>
                  <a:srgbClr val="000000"/>
                </a:solidFill>
                <a:latin typeface="Verdana"/>
              </a:rPr>
              <a:t>salle</a:t>
            </a:r>
            <a:r>
              <a:rPr lang="fr-FR" sz="1000" b="0" strike="noStrike" spc="-26">
                <a:solidFill>
                  <a:srgbClr val="000000"/>
                </a:solidFill>
                <a:latin typeface="Verdana"/>
              </a:rPr>
              <a:t> </a:t>
            </a:r>
            <a:r>
              <a:rPr lang="fr-FR" sz="1000" b="0" strike="noStrike" spc="-1">
                <a:solidFill>
                  <a:srgbClr val="000000"/>
                </a:solidFill>
                <a:latin typeface="Verdana"/>
              </a:rPr>
              <a:t>A1</a:t>
            </a:r>
            <a:r>
              <a:rPr lang="fr-FR" sz="1000" b="0" strike="noStrike" spc="-12">
                <a:solidFill>
                  <a:srgbClr val="000000"/>
                </a:solidFill>
                <a:latin typeface="Verdana"/>
              </a:rPr>
              <a:t> </a:t>
            </a:r>
            <a:r>
              <a:rPr lang="fr-FR" sz="1000" b="0" strike="noStrike" spc="-26">
                <a:solidFill>
                  <a:srgbClr val="000000"/>
                </a:solidFill>
                <a:latin typeface="Verdana"/>
              </a:rPr>
              <a:t>217</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Responsable</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Mme</a:t>
            </a:r>
            <a:r>
              <a:rPr lang="fr-FR" sz="1000" b="0" strike="noStrike" spc="-32">
                <a:solidFill>
                  <a:srgbClr val="000000"/>
                </a:solidFill>
                <a:latin typeface="Verdana"/>
              </a:rPr>
              <a:t> </a:t>
            </a:r>
            <a:r>
              <a:rPr lang="fr-FR" sz="1000" b="0" strike="noStrike" spc="-1">
                <a:solidFill>
                  <a:srgbClr val="000000"/>
                </a:solidFill>
                <a:latin typeface="Verdana"/>
              </a:rPr>
              <a:t>Corinne</a:t>
            </a:r>
            <a:r>
              <a:rPr lang="fr-FR" sz="1000" b="0" strike="noStrike" spc="-15">
                <a:solidFill>
                  <a:srgbClr val="000000"/>
                </a:solidFill>
                <a:latin typeface="Verdana"/>
              </a:rPr>
              <a:t> </a:t>
            </a:r>
            <a:r>
              <a:rPr lang="fr-FR" sz="1000" b="0" strike="noStrike" spc="-21">
                <a:solidFill>
                  <a:srgbClr val="000000"/>
                </a:solidFill>
                <a:latin typeface="Verdana"/>
              </a:rPr>
              <a:t>H</a:t>
            </a:r>
            <a:r>
              <a:rPr lang="fr-FR" sz="800" b="0" strike="noStrike" spc="-21">
                <a:solidFill>
                  <a:srgbClr val="000000"/>
                </a:solidFill>
                <a:latin typeface="Verdana"/>
              </a:rPr>
              <a:t>ÉLIN </a:t>
            </a:r>
            <a:r>
              <a:rPr lang="fr-FR" sz="1000" b="0" strike="noStrike" spc="-1">
                <a:solidFill>
                  <a:srgbClr val="000000"/>
                </a:solidFill>
                <a:latin typeface="Verdana"/>
              </a:rPr>
              <a:t>Tél.</a:t>
            </a:r>
            <a:r>
              <a:rPr lang="fr-FR" sz="1000" b="0" strike="noStrike" spc="-26">
                <a:solidFill>
                  <a:srgbClr val="000000"/>
                </a:solidFill>
                <a:latin typeface="Verdana"/>
              </a:rPr>
              <a:t> </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strike="noStrike" spc="-1">
                <a:solidFill>
                  <a:srgbClr val="000000"/>
                </a:solidFill>
                <a:latin typeface="Verdana"/>
              </a:rPr>
              <a:t>33</a:t>
            </a:r>
            <a:r>
              <a:rPr lang="fr-FR" sz="1000" b="0" strike="noStrike" spc="-7">
                <a:solidFill>
                  <a:srgbClr val="000000"/>
                </a:solidFill>
                <a:latin typeface="Verdana"/>
              </a:rPr>
              <a:t> </a:t>
            </a:r>
            <a:r>
              <a:rPr lang="fr-FR" sz="1000" b="0" strike="noStrike" spc="-1">
                <a:solidFill>
                  <a:srgbClr val="000000"/>
                </a:solidFill>
                <a:latin typeface="Verdana"/>
              </a:rPr>
              <a:t>3</a:t>
            </a:r>
            <a:r>
              <a:rPr lang="fr-FR" sz="1000" b="0" strike="noStrike" spc="-15">
                <a:solidFill>
                  <a:srgbClr val="000000"/>
                </a:solidFill>
                <a:latin typeface="Verdana"/>
              </a:rPr>
              <a:t> </a:t>
            </a:r>
            <a:r>
              <a:rPr lang="fr-FR" sz="1000" b="0" strike="noStrike" spc="-1">
                <a:solidFill>
                  <a:srgbClr val="000000"/>
                </a:solidFill>
                <a:latin typeface="Verdana"/>
              </a:rPr>
              <a:t>20</a:t>
            </a:r>
            <a:r>
              <a:rPr lang="fr-FR" sz="1000" b="0" strike="noStrike" spc="-15">
                <a:solidFill>
                  <a:srgbClr val="000000"/>
                </a:solidFill>
                <a:latin typeface="Verdana"/>
              </a:rPr>
              <a:t> </a:t>
            </a:r>
            <a:r>
              <a:rPr lang="fr-FR" sz="1000" b="0" strike="noStrike" spc="-1">
                <a:solidFill>
                  <a:srgbClr val="000000"/>
                </a:solidFill>
                <a:latin typeface="Verdana"/>
              </a:rPr>
              <a:t>41</a:t>
            </a:r>
            <a:r>
              <a:rPr lang="fr-FR" sz="1000" b="0" strike="noStrike" spc="-7">
                <a:solidFill>
                  <a:srgbClr val="000000"/>
                </a:solidFill>
                <a:latin typeface="Verdana"/>
              </a:rPr>
              <a:t> </a:t>
            </a:r>
            <a:r>
              <a:rPr lang="fr-FR" sz="1000" b="0" strike="noStrike" spc="-1">
                <a:solidFill>
                  <a:srgbClr val="000000"/>
                </a:solidFill>
                <a:latin typeface="Verdana"/>
              </a:rPr>
              <a:t>63</a:t>
            </a:r>
            <a:r>
              <a:rPr lang="fr-FR" sz="1000" b="0" strike="noStrike" spc="-15">
                <a:solidFill>
                  <a:srgbClr val="000000"/>
                </a:solidFill>
                <a:latin typeface="Verdana"/>
              </a:rPr>
              <a:t> </a:t>
            </a:r>
            <a:r>
              <a:rPr lang="fr-FR" sz="1000" b="0" strike="noStrike" spc="-26">
                <a:solidFill>
                  <a:srgbClr val="000000"/>
                </a:solidFill>
                <a:latin typeface="Verdana"/>
              </a:rPr>
              <a:t>62</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Courriel</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u="sng" strike="noStrike" spc="-12">
                <a:solidFill>
                  <a:srgbClr val="0000FF"/>
                </a:solidFill>
                <a:uFill>
                  <a:solidFill>
                    <a:srgbClr val="0462C1"/>
                  </a:solidFill>
                </a:uFill>
                <a:latin typeface="Verdana"/>
                <a:hlinkClick r:id="rId7"/>
              </a:rPr>
              <a:t>corinne.helin@univ-</a:t>
            </a:r>
            <a:r>
              <a:rPr lang="fr-FR" sz="1000" b="0" u="sng" strike="noStrike" spc="-1">
                <a:solidFill>
                  <a:srgbClr val="0000FF"/>
                </a:solidFill>
                <a:uFill>
                  <a:solidFill>
                    <a:srgbClr val="0462C1"/>
                  </a:solidFill>
                </a:uFill>
                <a:latin typeface="Verdana"/>
                <a:hlinkClick r:id="rId7"/>
              </a:rPr>
              <a:t>lille.fr</a:t>
            </a:r>
            <a:r>
              <a:rPr lang="fr-FR" sz="1000" b="0" strike="noStrike" spc="-26">
                <a:solidFill>
                  <a:srgbClr val="0462C1"/>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Web</a:t>
            </a:r>
            <a:r>
              <a:rPr lang="fr-FR" sz="1000" b="0" strike="noStrike" spc="-7">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u="sng" strike="noStrike" spc="-12">
                <a:solidFill>
                  <a:srgbClr val="0000FF"/>
                </a:solidFill>
                <a:uFill>
                  <a:solidFill>
                    <a:srgbClr val="0462C1"/>
                  </a:solidFill>
                </a:uFill>
                <a:latin typeface="Verdana"/>
                <a:hlinkClick r:id="rId8"/>
              </a:rPr>
              <a:t>https://bibirhis.hypotheses.org/</a:t>
            </a:r>
            <a:endParaRPr lang="fr-FR" sz="1000" b="0" strike="noStrike" spc="-1">
              <a:solidFill>
                <a:srgbClr val="000000"/>
              </a:solidFill>
              <a:latin typeface="Calibri"/>
            </a:endParaRPr>
          </a:p>
          <a:p>
            <a:pPr marL="12600">
              <a:lnSpc>
                <a:spcPct val="100000"/>
              </a:lnSpc>
              <a:spcBef>
                <a:spcPts val="51"/>
              </a:spcBef>
              <a:buNone/>
            </a:pPr>
            <a:endParaRPr lang="fr-FR" sz="95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Horaires</a:t>
            </a:r>
            <a:r>
              <a:rPr lang="fr-FR" sz="1000" b="0" strike="noStrike" spc="-15">
                <a:solidFill>
                  <a:srgbClr val="000000"/>
                </a:solidFill>
                <a:latin typeface="Verdana"/>
              </a:rPr>
              <a:t> </a:t>
            </a:r>
            <a:r>
              <a:rPr lang="fr-FR" sz="1000" b="0" strike="noStrike" spc="-1">
                <a:solidFill>
                  <a:srgbClr val="000000"/>
                </a:solidFill>
                <a:latin typeface="Verdana"/>
              </a:rPr>
              <a:t>d’ouverture</a:t>
            </a:r>
            <a:r>
              <a:rPr lang="fr-FR" sz="1000" b="0" strike="noStrike" spc="4">
                <a:solidFill>
                  <a:srgbClr val="000000"/>
                </a:solidFill>
                <a:latin typeface="Verdana"/>
              </a:rPr>
              <a:t> </a:t>
            </a:r>
            <a:r>
              <a:rPr lang="fr-FR" sz="1000" b="0" strike="noStrike" spc="-1">
                <a:solidFill>
                  <a:srgbClr val="000000"/>
                </a:solidFill>
                <a:latin typeface="Verdana"/>
              </a:rPr>
              <a:t>:</a:t>
            </a:r>
            <a:r>
              <a:rPr lang="fr-FR" sz="1000" b="0" strike="noStrike" spc="-55">
                <a:solidFill>
                  <a:srgbClr val="000000"/>
                </a:solidFill>
                <a:latin typeface="Verdana"/>
              </a:rPr>
              <a:t> </a:t>
            </a:r>
            <a:r>
              <a:rPr lang="fr-FR" sz="1000" b="0" strike="noStrike" spc="-1">
                <a:solidFill>
                  <a:srgbClr val="000000"/>
                </a:solidFill>
                <a:latin typeface="Verdana"/>
              </a:rPr>
              <a:t>Lundi</a:t>
            </a:r>
            <a:r>
              <a:rPr lang="fr-FR" sz="1000" b="0" strike="noStrike" spc="-21">
                <a:solidFill>
                  <a:srgbClr val="000000"/>
                </a:solidFill>
                <a:latin typeface="Verdana"/>
              </a:rPr>
              <a:t> </a:t>
            </a:r>
            <a:r>
              <a:rPr lang="fr-FR" sz="1000" b="0" strike="noStrike" spc="-1">
                <a:solidFill>
                  <a:srgbClr val="000000"/>
                </a:solidFill>
                <a:latin typeface="Verdana"/>
              </a:rPr>
              <a:t>(9h–12h30</a:t>
            </a:r>
            <a:r>
              <a:rPr lang="fr-FR" sz="1000" b="0" strike="noStrike" spc="-46">
                <a:solidFill>
                  <a:srgbClr val="000000"/>
                </a:solidFill>
                <a:latin typeface="Verdana"/>
              </a:rPr>
              <a:t> </a:t>
            </a:r>
            <a:r>
              <a:rPr lang="fr-FR" sz="1000" b="0" strike="noStrike" spc="-1">
                <a:solidFill>
                  <a:srgbClr val="000000"/>
                </a:solidFill>
                <a:latin typeface="Verdana"/>
              </a:rPr>
              <a:t>;</a:t>
            </a:r>
            <a:r>
              <a:rPr lang="fr-FR" sz="1000" b="0" strike="noStrike" spc="-35">
                <a:solidFill>
                  <a:srgbClr val="000000"/>
                </a:solidFill>
                <a:latin typeface="Verdana"/>
              </a:rPr>
              <a:t> </a:t>
            </a:r>
            <a:r>
              <a:rPr lang="fr-FR" sz="1000" b="0" strike="noStrike" spc="-1">
                <a:solidFill>
                  <a:srgbClr val="000000"/>
                </a:solidFill>
                <a:latin typeface="Verdana"/>
              </a:rPr>
              <a:t>14h–17h30),</a:t>
            </a:r>
            <a:r>
              <a:rPr lang="fr-FR" sz="1000" b="0" strike="noStrike" spc="-35">
                <a:solidFill>
                  <a:srgbClr val="000000"/>
                </a:solidFill>
                <a:latin typeface="Verdana"/>
              </a:rPr>
              <a:t> </a:t>
            </a:r>
            <a:r>
              <a:rPr lang="fr-FR" sz="1000" b="0" strike="noStrike" spc="-1">
                <a:solidFill>
                  <a:srgbClr val="000000"/>
                </a:solidFill>
                <a:latin typeface="Verdana"/>
              </a:rPr>
              <a:t>Mardi,</a:t>
            </a:r>
            <a:r>
              <a:rPr lang="fr-FR" sz="1000" b="0" strike="noStrike" spc="-52">
                <a:solidFill>
                  <a:srgbClr val="000000"/>
                </a:solidFill>
                <a:latin typeface="Verdana"/>
              </a:rPr>
              <a:t> </a:t>
            </a:r>
            <a:r>
              <a:rPr lang="fr-FR" sz="1000" b="0" strike="noStrike" spc="-1">
                <a:solidFill>
                  <a:srgbClr val="000000"/>
                </a:solidFill>
                <a:latin typeface="Verdana"/>
              </a:rPr>
              <a:t>mercredi,</a:t>
            </a:r>
            <a:r>
              <a:rPr lang="fr-FR" sz="1000" b="0" strike="noStrike" spc="-15">
                <a:solidFill>
                  <a:srgbClr val="000000"/>
                </a:solidFill>
                <a:latin typeface="Verdana"/>
              </a:rPr>
              <a:t> </a:t>
            </a:r>
            <a:r>
              <a:rPr lang="fr-FR" sz="1000" b="0" strike="noStrike" spc="-1">
                <a:solidFill>
                  <a:srgbClr val="000000"/>
                </a:solidFill>
                <a:latin typeface="Verdana"/>
              </a:rPr>
              <a:t>jeudi</a:t>
            </a:r>
            <a:r>
              <a:rPr lang="fr-FR" sz="1000" b="0" strike="noStrike" spc="-32">
                <a:solidFill>
                  <a:srgbClr val="000000"/>
                </a:solidFill>
                <a:latin typeface="Verdana"/>
              </a:rPr>
              <a:t> </a:t>
            </a:r>
            <a:r>
              <a:rPr lang="fr-FR" sz="1000" b="0" strike="noStrike" spc="-1">
                <a:solidFill>
                  <a:srgbClr val="000000"/>
                </a:solidFill>
                <a:latin typeface="Verdana"/>
              </a:rPr>
              <a:t>(9h–17h30),</a:t>
            </a:r>
            <a:r>
              <a:rPr lang="fr-FR" sz="1000" b="0" strike="noStrike" spc="-35">
                <a:solidFill>
                  <a:srgbClr val="000000"/>
                </a:solidFill>
                <a:latin typeface="Verdana"/>
              </a:rPr>
              <a:t> </a:t>
            </a:r>
            <a:r>
              <a:rPr lang="fr-FR" sz="1000" b="0" strike="noStrike" spc="-1">
                <a:solidFill>
                  <a:srgbClr val="000000"/>
                </a:solidFill>
                <a:latin typeface="Verdana"/>
              </a:rPr>
              <a:t>Vendredi</a:t>
            </a:r>
            <a:r>
              <a:rPr lang="fr-FR" sz="1000" b="0" strike="noStrike" spc="-7">
                <a:solidFill>
                  <a:srgbClr val="000000"/>
                </a:solidFill>
                <a:latin typeface="Verdana"/>
              </a:rPr>
              <a:t> </a:t>
            </a:r>
            <a:r>
              <a:rPr lang="fr-FR" sz="1000" b="0" strike="noStrike" spc="-12">
                <a:solidFill>
                  <a:srgbClr val="000000"/>
                </a:solidFill>
                <a:latin typeface="Verdana"/>
              </a:rPr>
              <a:t>(9h–13h)</a:t>
            </a:r>
            <a:endParaRPr lang="fr-FR" sz="1000" b="0" strike="noStrike" spc="-1">
              <a:solidFill>
                <a:srgbClr val="000000"/>
              </a:solidFill>
              <a:latin typeface="Calibri"/>
            </a:endParaRPr>
          </a:p>
          <a:p>
            <a:pPr marL="12600">
              <a:lnSpc>
                <a:spcPct val="100000"/>
              </a:lnSpc>
              <a:spcBef>
                <a:spcPts val="45"/>
              </a:spcBef>
              <a:buNone/>
            </a:pPr>
            <a:endParaRPr lang="fr-FR" sz="95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La</a:t>
            </a:r>
            <a:r>
              <a:rPr lang="fr-FR" sz="1000" b="0" strike="noStrike" spc="313">
                <a:solidFill>
                  <a:srgbClr val="000000"/>
                </a:solidFill>
                <a:latin typeface="Verdana"/>
              </a:rPr>
              <a:t> </a:t>
            </a:r>
            <a:r>
              <a:rPr lang="fr-FR" sz="1000" b="0" strike="noStrike" spc="-1">
                <a:solidFill>
                  <a:srgbClr val="000000"/>
                </a:solidFill>
                <a:latin typeface="Verdana"/>
              </a:rPr>
              <a:t>Bibliothèque</a:t>
            </a:r>
            <a:r>
              <a:rPr lang="fr-FR" sz="1000" b="0" strike="noStrike" spc="318">
                <a:solidFill>
                  <a:srgbClr val="000000"/>
                </a:solidFill>
                <a:latin typeface="Verdana"/>
              </a:rPr>
              <a:t> </a:t>
            </a:r>
            <a:r>
              <a:rPr lang="fr-FR" sz="1000" b="0" strike="noStrike" spc="-12">
                <a:solidFill>
                  <a:srgbClr val="000000"/>
                </a:solidFill>
                <a:latin typeface="Verdana"/>
              </a:rPr>
              <a:t>Georges-</a:t>
            </a:r>
            <a:r>
              <a:rPr lang="fr-FR" sz="1000" b="0" strike="noStrike" spc="-1">
                <a:solidFill>
                  <a:srgbClr val="000000"/>
                </a:solidFill>
                <a:latin typeface="Verdana"/>
              </a:rPr>
              <a:t>Lefebvre</a:t>
            </a:r>
            <a:r>
              <a:rPr lang="fr-FR" sz="1000" b="0" strike="noStrike" spc="307">
                <a:solidFill>
                  <a:srgbClr val="000000"/>
                </a:solidFill>
                <a:latin typeface="Verdana"/>
              </a:rPr>
              <a:t> </a:t>
            </a:r>
            <a:r>
              <a:rPr lang="fr-FR" sz="1000" b="0" strike="noStrike" spc="-1">
                <a:solidFill>
                  <a:srgbClr val="000000"/>
                </a:solidFill>
                <a:latin typeface="Verdana"/>
              </a:rPr>
              <a:t>est</a:t>
            </a:r>
            <a:r>
              <a:rPr lang="fr-FR" sz="1000" b="0" strike="noStrike" spc="318">
                <a:solidFill>
                  <a:srgbClr val="000000"/>
                </a:solidFill>
                <a:latin typeface="Verdana"/>
              </a:rPr>
              <a:t> </a:t>
            </a:r>
            <a:r>
              <a:rPr lang="fr-FR" sz="1000" b="0" strike="noStrike" spc="-1">
                <a:solidFill>
                  <a:srgbClr val="000000"/>
                </a:solidFill>
                <a:latin typeface="Verdana"/>
              </a:rPr>
              <a:t>la</a:t>
            </a:r>
            <a:r>
              <a:rPr lang="fr-FR" sz="1000" b="0" strike="noStrike" spc="307">
                <a:solidFill>
                  <a:srgbClr val="000000"/>
                </a:solidFill>
                <a:latin typeface="Verdana"/>
              </a:rPr>
              <a:t> </a:t>
            </a:r>
            <a:r>
              <a:rPr lang="fr-FR" sz="1000" b="0" strike="noStrike" spc="-1">
                <a:solidFill>
                  <a:srgbClr val="000000"/>
                </a:solidFill>
                <a:latin typeface="Verdana"/>
              </a:rPr>
              <a:t>bibliothèque</a:t>
            </a:r>
            <a:r>
              <a:rPr lang="fr-FR" sz="1000" b="0" strike="noStrike" spc="313">
                <a:solidFill>
                  <a:srgbClr val="000000"/>
                </a:solidFill>
                <a:latin typeface="Verdana"/>
              </a:rPr>
              <a:t> </a:t>
            </a:r>
            <a:r>
              <a:rPr lang="fr-FR" sz="1000" b="0" strike="noStrike" spc="-1">
                <a:solidFill>
                  <a:srgbClr val="000000"/>
                </a:solidFill>
                <a:latin typeface="Verdana"/>
              </a:rPr>
              <a:t>de</a:t>
            </a:r>
            <a:r>
              <a:rPr lang="fr-FR" sz="1000" b="0" strike="noStrike" spc="313">
                <a:solidFill>
                  <a:srgbClr val="000000"/>
                </a:solidFill>
                <a:latin typeface="Verdana"/>
              </a:rPr>
              <a:t> </a:t>
            </a:r>
            <a:r>
              <a:rPr lang="fr-FR" sz="1000" b="0" strike="noStrike" spc="-1">
                <a:solidFill>
                  <a:srgbClr val="000000"/>
                </a:solidFill>
                <a:latin typeface="Verdana"/>
              </a:rPr>
              <a:t>recherche</a:t>
            </a:r>
            <a:r>
              <a:rPr lang="fr-FR" sz="1000" b="0" strike="noStrike" spc="324">
                <a:solidFill>
                  <a:srgbClr val="000000"/>
                </a:solidFill>
                <a:latin typeface="Verdana"/>
              </a:rPr>
              <a:t> </a:t>
            </a:r>
            <a:r>
              <a:rPr lang="fr-FR" sz="1000" b="0" strike="noStrike" spc="-1">
                <a:solidFill>
                  <a:srgbClr val="000000"/>
                </a:solidFill>
                <a:latin typeface="Verdana"/>
              </a:rPr>
              <a:t>du</a:t>
            </a:r>
            <a:r>
              <a:rPr lang="fr-FR" sz="1000" b="0" strike="noStrike" spc="313">
                <a:solidFill>
                  <a:srgbClr val="000000"/>
                </a:solidFill>
                <a:latin typeface="Verdana"/>
              </a:rPr>
              <a:t> </a:t>
            </a:r>
            <a:r>
              <a:rPr lang="fr-FR" sz="1000" b="0" strike="noStrike" spc="-1">
                <a:solidFill>
                  <a:srgbClr val="000000"/>
                </a:solidFill>
                <a:latin typeface="Verdana"/>
              </a:rPr>
              <a:t>laboratoire</a:t>
            </a:r>
            <a:r>
              <a:rPr lang="fr-FR" sz="1000" b="0" strike="noStrike" spc="318">
                <a:solidFill>
                  <a:srgbClr val="000000"/>
                </a:solidFill>
                <a:latin typeface="Verdana"/>
              </a:rPr>
              <a:t> </a:t>
            </a:r>
            <a:r>
              <a:rPr lang="fr-FR" sz="1000" b="0" strike="noStrike" spc="-1">
                <a:solidFill>
                  <a:srgbClr val="000000"/>
                </a:solidFill>
                <a:latin typeface="Verdana"/>
              </a:rPr>
              <a:t>IRHiS</a:t>
            </a:r>
            <a:r>
              <a:rPr lang="fr-FR" sz="1000" b="0" strike="noStrike" spc="318">
                <a:solidFill>
                  <a:srgbClr val="000000"/>
                </a:solidFill>
                <a:latin typeface="Verdana"/>
              </a:rPr>
              <a:t> </a:t>
            </a:r>
            <a:r>
              <a:rPr lang="fr-FR" sz="1000" b="0" strike="noStrike" spc="-1">
                <a:solidFill>
                  <a:srgbClr val="000000"/>
                </a:solidFill>
                <a:latin typeface="Verdana"/>
              </a:rPr>
              <a:t>UMR</a:t>
            </a:r>
            <a:r>
              <a:rPr lang="fr-FR" sz="1000" b="0" strike="noStrike" spc="299">
                <a:solidFill>
                  <a:srgbClr val="000000"/>
                </a:solidFill>
                <a:latin typeface="Verdana"/>
              </a:rPr>
              <a:t> </a:t>
            </a:r>
            <a:r>
              <a:rPr lang="fr-FR" sz="1000" b="0" strike="noStrike" spc="-1">
                <a:solidFill>
                  <a:srgbClr val="000000"/>
                </a:solidFill>
                <a:latin typeface="Verdana"/>
              </a:rPr>
              <a:t>8529</a:t>
            </a:r>
            <a:r>
              <a:rPr lang="fr-FR" sz="1000" b="0" strike="noStrike" spc="313">
                <a:solidFill>
                  <a:srgbClr val="000000"/>
                </a:solidFill>
                <a:latin typeface="Verdana"/>
              </a:rPr>
              <a:t> </a:t>
            </a:r>
            <a:r>
              <a:rPr lang="fr-FR" sz="1000" b="0" strike="noStrike" spc="-1">
                <a:solidFill>
                  <a:srgbClr val="000000"/>
                </a:solidFill>
                <a:latin typeface="Verdana"/>
              </a:rPr>
              <a:t>Institut</a:t>
            </a:r>
            <a:r>
              <a:rPr lang="fr-FR" sz="1000" b="0" strike="noStrike" spc="307">
                <a:solidFill>
                  <a:srgbClr val="000000"/>
                </a:solidFill>
                <a:latin typeface="Verdana"/>
              </a:rPr>
              <a:t> </a:t>
            </a:r>
            <a:r>
              <a:rPr lang="fr-FR" sz="1000" b="0" strike="noStrike" spc="-26">
                <a:solidFill>
                  <a:srgbClr val="000000"/>
                </a:solidFill>
                <a:latin typeface="Verdana"/>
              </a:rPr>
              <a:t>de </a:t>
            </a:r>
            <a:r>
              <a:rPr lang="fr-FR" sz="1000" b="0" strike="noStrike" spc="-1">
                <a:solidFill>
                  <a:srgbClr val="000000"/>
                </a:solidFill>
                <a:latin typeface="Verdana"/>
              </a:rPr>
              <a:t>Recherches</a:t>
            </a:r>
            <a:r>
              <a:rPr lang="fr-FR" sz="1000" b="0" strike="noStrike" spc="174">
                <a:solidFill>
                  <a:srgbClr val="000000"/>
                </a:solidFill>
                <a:latin typeface="Verdana"/>
              </a:rPr>
              <a:t> </a:t>
            </a:r>
            <a:r>
              <a:rPr lang="fr-FR" sz="1000" b="0" strike="noStrike" spc="-1">
                <a:solidFill>
                  <a:srgbClr val="000000"/>
                </a:solidFill>
                <a:latin typeface="Verdana"/>
              </a:rPr>
              <a:t>Historiques</a:t>
            </a:r>
            <a:r>
              <a:rPr lang="fr-FR" sz="1000" b="0" strike="noStrike" spc="180">
                <a:solidFill>
                  <a:srgbClr val="000000"/>
                </a:solidFill>
                <a:latin typeface="Verdana"/>
              </a:rPr>
              <a:t> </a:t>
            </a:r>
            <a:r>
              <a:rPr lang="fr-FR" sz="1000" b="0" strike="noStrike" spc="-1">
                <a:solidFill>
                  <a:srgbClr val="000000"/>
                </a:solidFill>
                <a:latin typeface="Verdana"/>
              </a:rPr>
              <a:t>du</a:t>
            </a:r>
            <a:r>
              <a:rPr lang="fr-FR" sz="1000" b="0" strike="noStrike" spc="168">
                <a:solidFill>
                  <a:srgbClr val="000000"/>
                </a:solidFill>
                <a:latin typeface="Verdana"/>
              </a:rPr>
              <a:t> </a:t>
            </a:r>
            <a:r>
              <a:rPr lang="fr-FR" sz="1000" b="0" strike="noStrike" spc="-1">
                <a:solidFill>
                  <a:srgbClr val="000000"/>
                </a:solidFill>
                <a:latin typeface="Verdana"/>
              </a:rPr>
              <a:t>Septentrion,</a:t>
            </a:r>
            <a:r>
              <a:rPr lang="fr-FR" sz="1000" b="0" strike="noStrike" spc="162">
                <a:solidFill>
                  <a:srgbClr val="000000"/>
                </a:solidFill>
                <a:latin typeface="Verdana"/>
              </a:rPr>
              <a:t> </a:t>
            </a:r>
            <a:r>
              <a:rPr lang="fr-FR" sz="1000" b="0" strike="noStrike" spc="-1">
                <a:solidFill>
                  <a:srgbClr val="000000"/>
                </a:solidFill>
                <a:latin typeface="Verdana"/>
              </a:rPr>
              <a:t>elle</a:t>
            </a:r>
            <a:r>
              <a:rPr lang="fr-FR" sz="1000" b="0" strike="noStrike" spc="157">
                <a:solidFill>
                  <a:srgbClr val="000000"/>
                </a:solidFill>
                <a:latin typeface="Verdana"/>
              </a:rPr>
              <a:t> </a:t>
            </a:r>
            <a:r>
              <a:rPr lang="fr-FR" sz="1000" b="0" strike="noStrike" spc="-1">
                <a:solidFill>
                  <a:srgbClr val="000000"/>
                </a:solidFill>
                <a:latin typeface="Verdana"/>
              </a:rPr>
              <a:t>est</a:t>
            </a:r>
            <a:r>
              <a:rPr lang="fr-FR" sz="1000" b="0" strike="noStrike" spc="174">
                <a:solidFill>
                  <a:srgbClr val="000000"/>
                </a:solidFill>
                <a:latin typeface="Verdana"/>
              </a:rPr>
              <a:t> </a:t>
            </a:r>
            <a:r>
              <a:rPr lang="fr-FR" sz="1000" b="0" strike="noStrike" spc="-1">
                <a:solidFill>
                  <a:srgbClr val="000000"/>
                </a:solidFill>
                <a:latin typeface="Verdana"/>
              </a:rPr>
              <a:t>spécialisée</a:t>
            </a:r>
            <a:r>
              <a:rPr lang="fr-FR" sz="1000" b="0" strike="noStrike" spc="174">
                <a:solidFill>
                  <a:srgbClr val="000000"/>
                </a:solidFill>
                <a:latin typeface="Verdana"/>
              </a:rPr>
              <a:t> </a:t>
            </a:r>
            <a:r>
              <a:rPr lang="fr-FR" sz="1000" b="0" strike="noStrike" spc="-1">
                <a:solidFill>
                  <a:srgbClr val="000000"/>
                </a:solidFill>
                <a:latin typeface="Verdana"/>
              </a:rPr>
              <a:t>en</a:t>
            </a:r>
            <a:r>
              <a:rPr lang="fr-FR" sz="1000" b="0" strike="noStrike" spc="168">
                <a:solidFill>
                  <a:srgbClr val="000000"/>
                </a:solidFill>
                <a:latin typeface="Verdana"/>
              </a:rPr>
              <a:t> </a:t>
            </a:r>
            <a:r>
              <a:rPr lang="fr-FR" sz="1000" b="0" strike="noStrike" spc="-1">
                <a:solidFill>
                  <a:srgbClr val="000000"/>
                </a:solidFill>
                <a:latin typeface="Verdana"/>
              </a:rPr>
              <a:t>histoire</a:t>
            </a:r>
            <a:r>
              <a:rPr lang="fr-FR" sz="1000" b="0" strike="noStrike" spc="174">
                <a:solidFill>
                  <a:srgbClr val="000000"/>
                </a:solidFill>
                <a:latin typeface="Verdana"/>
              </a:rPr>
              <a:t> </a:t>
            </a:r>
            <a:r>
              <a:rPr lang="fr-FR" sz="1000" b="0" strike="noStrike" spc="-1">
                <a:solidFill>
                  <a:srgbClr val="000000"/>
                </a:solidFill>
                <a:latin typeface="Verdana"/>
              </a:rPr>
              <a:t>régionale.</a:t>
            </a:r>
            <a:r>
              <a:rPr lang="fr-FR" sz="1000" b="0" strike="noStrike" spc="157">
                <a:solidFill>
                  <a:srgbClr val="000000"/>
                </a:solidFill>
                <a:latin typeface="Verdana"/>
              </a:rPr>
              <a:t> </a:t>
            </a:r>
            <a:r>
              <a:rPr lang="fr-FR" sz="1000" b="0" strike="noStrike" spc="-1">
                <a:solidFill>
                  <a:srgbClr val="000000"/>
                </a:solidFill>
                <a:latin typeface="Verdana"/>
              </a:rPr>
              <a:t>Son</a:t>
            </a:r>
            <a:r>
              <a:rPr lang="fr-FR" sz="1000" b="0" strike="noStrike" spc="168">
                <a:solidFill>
                  <a:srgbClr val="000000"/>
                </a:solidFill>
                <a:latin typeface="Verdana"/>
              </a:rPr>
              <a:t> </a:t>
            </a:r>
            <a:r>
              <a:rPr lang="fr-FR" sz="1000" b="0" strike="noStrike" spc="-1">
                <a:solidFill>
                  <a:srgbClr val="000000"/>
                </a:solidFill>
                <a:latin typeface="Verdana"/>
              </a:rPr>
              <a:t>fonds</a:t>
            </a:r>
            <a:r>
              <a:rPr lang="fr-FR" sz="1000" b="0" strike="noStrike" spc="162">
                <a:solidFill>
                  <a:srgbClr val="000000"/>
                </a:solidFill>
                <a:latin typeface="Verdana"/>
              </a:rPr>
              <a:t> </a:t>
            </a:r>
            <a:r>
              <a:rPr lang="fr-FR" sz="1000" b="0" strike="noStrike" spc="-1">
                <a:solidFill>
                  <a:srgbClr val="000000"/>
                </a:solidFill>
                <a:latin typeface="Verdana"/>
              </a:rPr>
              <a:t>documentaire</a:t>
            </a:r>
            <a:r>
              <a:rPr lang="fr-FR" sz="1000" b="0" strike="noStrike" spc="168">
                <a:solidFill>
                  <a:srgbClr val="000000"/>
                </a:solidFill>
                <a:latin typeface="Verdana"/>
              </a:rPr>
              <a:t> </a:t>
            </a:r>
            <a:r>
              <a:rPr lang="fr-FR" sz="1000" b="0" strike="noStrike" spc="-12">
                <a:solidFill>
                  <a:srgbClr val="000000"/>
                </a:solidFill>
                <a:latin typeface="Verdana"/>
              </a:rPr>
              <a:t>compte </a:t>
            </a:r>
            <a:r>
              <a:rPr lang="fr-FR" sz="1000" b="0" strike="noStrike" spc="-1">
                <a:solidFill>
                  <a:srgbClr val="000000"/>
                </a:solidFill>
                <a:latin typeface="Verdana"/>
              </a:rPr>
              <a:t>environ</a:t>
            </a:r>
            <a:r>
              <a:rPr lang="fr-FR" sz="1000" b="0" strike="noStrike" spc="97">
                <a:solidFill>
                  <a:srgbClr val="000000"/>
                </a:solidFill>
                <a:latin typeface="Verdana"/>
              </a:rPr>
              <a:t> </a:t>
            </a:r>
            <a:r>
              <a:rPr lang="fr-FR" sz="1000" b="0" strike="noStrike" spc="-1">
                <a:solidFill>
                  <a:srgbClr val="000000"/>
                </a:solidFill>
                <a:latin typeface="Verdana"/>
              </a:rPr>
              <a:t>51</a:t>
            </a:r>
            <a:r>
              <a:rPr lang="fr-FR" sz="1000" b="0" strike="noStrike" spc="89">
                <a:solidFill>
                  <a:srgbClr val="000000"/>
                </a:solidFill>
                <a:latin typeface="Verdana"/>
              </a:rPr>
              <a:t> </a:t>
            </a:r>
            <a:r>
              <a:rPr lang="fr-FR" sz="1000" b="0" strike="noStrike" spc="-1">
                <a:solidFill>
                  <a:srgbClr val="000000"/>
                </a:solidFill>
                <a:latin typeface="Verdana"/>
              </a:rPr>
              <a:t>000</a:t>
            </a:r>
            <a:r>
              <a:rPr lang="fr-FR" sz="1000" b="0" strike="noStrike" spc="103">
                <a:solidFill>
                  <a:srgbClr val="000000"/>
                </a:solidFill>
                <a:latin typeface="Verdana"/>
              </a:rPr>
              <a:t> </a:t>
            </a:r>
            <a:r>
              <a:rPr lang="fr-FR" sz="1000" b="0" strike="noStrike" spc="-1">
                <a:solidFill>
                  <a:srgbClr val="000000"/>
                </a:solidFill>
                <a:latin typeface="Verdana"/>
              </a:rPr>
              <a:t>ouvrages</a:t>
            </a:r>
            <a:r>
              <a:rPr lang="fr-FR" sz="1000" b="0" strike="noStrike" spc="97">
                <a:solidFill>
                  <a:srgbClr val="000000"/>
                </a:solidFill>
                <a:latin typeface="Verdana"/>
              </a:rPr>
              <a:t> </a:t>
            </a:r>
            <a:r>
              <a:rPr lang="fr-FR" sz="1000" b="0" strike="noStrike" spc="-1">
                <a:solidFill>
                  <a:srgbClr val="000000"/>
                </a:solidFill>
                <a:latin typeface="Verdana"/>
              </a:rPr>
              <a:t>et</a:t>
            </a:r>
            <a:r>
              <a:rPr lang="fr-FR" sz="1000" b="0" strike="noStrike" spc="94">
                <a:solidFill>
                  <a:srgbClr val="000000"/>
                </a:solidFill>
                <a:latin typeface="Verdana"/>
              </a:rPr>
              <a:t> </a:t>
            </a:r>
            <a:r>
              <a:rPr lang="fr-FR" sz="1000" b="0" strike="noStrike" spc="-1">
                <a:solidFill>
                  <a:srgbClr val="000000"/>
                </a:solidFill>
                <a:latin typeface="Verdana"/>
              </a:rPr>
              <a:t>plus</a:t>
            </a:r>
            <a:r>
              <a:rPr lang="fr-FR" sz="1000" b="0" strike="noStrike" spc="97">
                <a:solidFill>
                  <a:srgbClr val="000000"/>
                </a:solidFill>
                <a:latin typeface="Verdana"/>
              </a:rPr>
              <a:t> </a:t>
            </a:r>
            <a:r>
              <a:rPr lang="fr-FR" sz="1000" b="0" strike="noStrike" spc="-1">
                <a:solidFill>
                  <a:srgbClr val="000000"/>
                </a:solidFill>
                <a:latin typeface="Verdana"/>
              </a:rPr>
              <a:t>de</a:t>
            </a:r>
            <a:r>
              <a:rPr lang="fr-FR" sz="1000" b="0" strike="noStrike" spc="83">
                <a:solidFill>
                  <a:srgbClr val="000000"/>
                </a:solidFill>
                <a:latin typeface="Verdana"/>
              </a:rPr>
              <a:t> </a:t>
            </a:r>
            <a:r>
              <a:rPr lang="fr-FR" sz="1000" b="0" strike="noStrike" spc="-1">
                <a:solidFill>
                  <a:srgbClr val="000000"/>
                </a:solidFill>
                <a:latin typeface="Verdana"/>
              </a:rPr>
              <a:t>600</a:t>
            </a:r>
            <a:r>
              <a:rPr lang="fr-FR" sz="1000" b="0" strike="noStrike" spc="97">
                <a:solidFill>
                  <a:srgbClr val="000000"/>
                </a:solidFill>
                <a:latin typeface="Verdana"/>
              </a:rPr>
              <a:t> </a:t>
            </a:r>
            <a:r>
              <a:rPr lang="fr-FR" sz="1000" b="0" strike="noStrike" spc="-1">
                <a:solidFill>
                  <a:srgbClr val="000000"/>
                </a:solidFill>
                <a:latin typeface="Verdana"/>
              </a:rPr>
              <a:t>titres</a:t>
            </a:r>
            <a:r>
              <a:rPr lang="fr-FR" sz="1000" b="0" strike="noStrike" spc="97">
                <a:solidFill>
                  <a:srgbClr val="000000"/>
                </a:solidFill>
                <a:latin typeface="Verdana"/>
              </a:rPr>
              <a:t> </a:t>
            </a:r>
            <a:r>
              <a:rPr lang="fr-FR" sz="1000" b="0" strike="noStrike" spc="-1">
                <a:solidFill>
                  <a:srgbClr val="000000"/>
                </a:solidFill>
                <a:latin typeface="Verdana"/>
              </a:rPr>
              <a:t>de</a:t>
            </a:r>
            <a:r>
              <a:rPr lang="fr-FR" sz="1000" b="0" strike="noStrike" spc="77">
                <a:solidFill>
                  <a:srgbClr val="000000"/>
                </a:solidFill>
                <a:latin typeface="Verdana"/>
              </a:rPr>
              <a:t> </a:t>
            </a:r>
            <a:r>
              <a:rPr lang="fr-FR" sz="1000" b="0" strike="noStrike" spc="-1">
                <a:solidFill>
                  <a:srgbClr val="000000"/>
                </a:solidFill>
                <a:latin typeface="Verdana"/>
              </a:rPr>
              <a:t>périodiques</a:t>
            </a:r>
            <a:r>
              <a:rPr lang="fr-FR" sz="1000" b="0" strike="noStrike" spc="103">
                <a:solidFill>
                  <a:srgbClr val="000000"/>
                </a:solidFill>
                <a:latin typeface="Verdana"/>
              </a:rPr>
              <a:t> </a:t>
            </a:r>
            <a:r>
              <a:rPr lang="fr-FR" sz="1000" b="0" strike="noStrike" spc="-1">
                <a:solidFill>
                  <a:srgbClr val="000000"/>
                </a:solidFill>
                <a:latin typeface="Verdana"/>
              </a:rPr>
              <a:t>en</a:t>
            </a:r>
            <a:r>
              <a:rPr lang="fr-FR" sz="1000" b="0" strike="noStrike" spc="94">
                <a:solidFill>
                  <a:srgbClr val="000000"/>
                </a:solidFill>
                <a:latin typeface="Verdana"/>
              </a:rPr>
              <a:t> </a:t>
            </a:r>
            <a:r>
              <a:rPr lang="fr-FR" sz="1000" b="0" strike="noStrike" spc="-1">
                <a:solidFill>
                  <a:srgbClr val="000000"/>
                </a:solidFill>
                <a:latin typeface="Verdana"/>
              </a:rPr>
              <a:t>histoire</a:t>
            </a:r>
            <a:r>
              <a:rPr lang="fr-FR" sz="1000" b="0" strike="noStrike" spc="109">
                <a:solidFill>
                  <a:srgbClr val="000000"/>
                </a:solidFill>
                <a:latin typeface="Verdana"/>
              </a:rPr>
              <a:t> </a:t>
            </a:r>
            <a:r>
              <a:rPr lang="fr-FR" sz="1000" b="0" strike="noStrike" spc="-1">
                <a:solidFill>
                  <a:srgbClr val="000000"/>
                </a:solidFill>
                <a:latin typeface="Verdana"/>
              </a:rPr>
              <a:t>et</a:t>
            </a:r>
            <a:r>
              <a:rPr lang="fr-FR" sz="1000" b="0" strike="noStrike" spc="94">
                <a:solidFill>
                  <a:srgbClr val="000000"/>
                </a:solidFill>
                <a:latin typeface="Verdana"/>
              </a:rPr>
              <a:t> </a:t>
            </a:r>
            <a:r>
              <a:rPr lang="fr-FR" sz="1000" b="0" strike="noStrike" spc="-1">
                <a:solidFill>
                  <a:srgbClr val="000000"/>
                </a:solidFill>
                <a:latin typeface="Verdana"/>
              </a:rPr>
              <a:t>histoire</a:t>
            </a:r>
            <a:r>
              <a:rPr lang="fr-FR" sz="1000" b="0" strike="noStrike" spc="89">
                <a:solidFill>
                  <a:srgbClr val="000000"/>
                </a:solidFill>
                <a:latin typeface="Verdana"/>
              </a:rPr>
              <a:t> </a:t>
            </a:r>
            <a:r>
              <a:rPr lang="fr-FR" sz="1000" b="0" strike="noStrike" spc="-1">
                <a:solidFill>
                  <a:srgbClr val="000000"/>
                </a:solidFill>
                <a:latin typeface="Verdana"/>
              </a:rPr>
              <a:t>de</a:t>
            </a:r>
            <a:r>
              <a:rPr lang="fr-FR" sz="1000" b="0" strike="noStrike" spc="77">
                <a:solidFill>
                  <a:srgbClr val="000000"/>
                </a:solidFill>
                <a:latin typeface="Verdana"/>
              </a:rPr>
              <a:t> </a:t>
            </a:r>
            <a:r>
              <a:rPr lang="fr-FR" sz="1000" b="0" strike="noStrike" spc="-1">
                <a:solidFill>
                  <a:srgbClr val="000000"/>
                </a:solidFill>
                <a:latin typeface="Verdana"/>
              </a:rPr>
              <a:t>l’art,</a:t>
            </a:r>
            <a:r>
              <a:rPr lang="fr-FR" sz="1000" b="0" strike="noStrike" spc="97">
                <a:solidFill>
                  <a:srgbClr val="000000"/>
                </a:solidFill>
                <a:latin typeface="Verdana"/>
              </a:rPr>
              <a:t> </a:t>
            </a:r>
            <a:r>
              <a:rPr lang="fr-FR" sz="1000" b="0" strike="noStrike" spc="-1">
                <a:solidFill>
                  <a:srgbClr val="000000"/>
                </a:solidFill>
                <a:latin typeface="Verdana"/>
              </a:rPr>
              <a:t>des</a:t>
            </a:r>
            <a:r>
              <a:rPr lang="fr-FR" sz="1000" b="0" strike="noStrike" spc="83">
                <a:solidFill>
                  <a:srgbClr val="000000"/>
                </a:solidFill>
                <a:latin typeface="Verdana"/>
              </a:rPr>
              <a:t> </a:t>
            </a:r>
            <a:r>
              <a:rPr lang="fr-FR" sz="1000" b="0" strike="noStrike" spc="-1">
                <a:solidFill>
                  <a:srgbClr val="000000"/>
                </a:solidFill>
                <a:latin typeface="Verdana"/>
              </a:rPr>
              <a:t>périodes</a:t>
            </a:r>
            <a:r>
              <a:rPr lang="fr-FR" sz="1000" b="0" strike="noStrike" spc="94">
                <a:solidFill>
                  <a:srgbClr val="000000"/>
                </a:solidFill>
                <a:latin typeface="Verdana"/>
              </a:rPr>
              <a:t> </a:t>
            </a:r>
            <a:r>
              <a:rPr lang="fr-FR" sz="1000" b="0" strike="noStrike" spc="-1">
                <a:solidFill>
                  <a:srgbClr val="000000"/>
                </a:solidFill>
                <a:latin typeface="Verdana"/>
              </a:rPr>
              <a:t>allant</a:t>
            </a:r>
            <a:r>
              <a:rPr lang="fr-FR" sz="1000" b="0" strike="noStrike" spc="89">
                <a:solidFill>
                  <a:srgbClr val="000000"/>
                </a:solidFill>
                <a:latin typeface="Verdana"/>
              </a:rPr>
              <a:t> </a:t>
            </a:r>
            <a:r>
              <a:rPr lang="fr-FR" sz="1000" b="0" strike="noStrike" spc="-26">
                <a:solidFill>
                  <a:srgbClr val="000000"/>
                </a:solidFill>
                <a:latin typeface="Verdana"/>
              </a:rPr>
              <a:t>du </a:t>
            </a:r>
            <a:r>
              <a:rPr lang="fr-FR" sz="1000" b="0" strike="noStrike" spc="-1">
                <a:solidFill>
                  <a:srgbClr val="000000"/>
                </a:solidFill>
                <a:latin typeface="Verdana"/>
              </a:rPr>
              <a:t>Moyen</a:t>
            </a:r>
            <a:r>
              <a:rPr lang="fr-FR" sz="1000" b="0" strike="noStrike" spc="52">
                <a:solidFill>
                  <a:srgbClr val="000000"/>
                </a:solidFill>
                <a:latin typeface="Verdana"/>
              </a:rPr>
              <a:t> </a:t>
            </a:r>
            <a:r>
              <a:rPr lang="fr-FR" sz="1000" b="0" strike="noStrike" spc="-1">
                <a:solidFill>
                  <a:srgbClr val="000000"/>
                </a:solidFill>
                <a:latin typeface="Verdana"/>
              </a:rPr>
              <a:t>Âge</a:t>
            </a:r>
            <a:r>
              <a:rPr lang="fr-FR" sz="1000" b="0" strike="noStrike" spc="58">
                <a:solidFill>
                  <a:srgbClr val="000000"/>
                </a:solidFill>
                <a:latin typeface="Verdana"/>
              </a:rPr>
              <a:t> </a:t>
            </a:r>
            <a:r>
              <a:rPr lang="fr-FR" sz="1000" b="0" strike="noStrike" spc="-1">
                <a:solidFill>
                  <a:srgbClr val="000000"/>
                </a:solidFill>
                <a:latin typeface="Verdana"/>
              </a:rPr>
              <a:t>à</a:t>
            </a:r>
            <a:r>
              <a:rPr lang="fr-FR" sz="1000" b="0" strike="noStrike" spc="49">
                <a:solidFill>
                  <a:srgbClr val="000000"/>
                </a:solidFill>
                <a:latin typeface="Verdana"/>
              </a:rPr>
              <a:t> </a:t>
            </a:r>
            <a:r>
              <a:rPr lang="fr-FR" sz="1000" b="0" strike="noStrike" spc="-1">
                <a:solidFill>
                  <a:srgbClr val="000000"/>
                </a:solidFill>
                <a:latin typeface="Verdana"/>
              </a:rPr>
              <a:t>l’époque</a:t>
            </a:r>
            <a:r>
              <a:rPr lang="fr-FR" sz="1000" b="0" strike="noStrike" spc="58">
                <a:solidFill>
                  <a:srgbClr val="000000"/>
                </a:solidFill>
                <a:latin typeface="Verdana"/>
              </a:rPr>
              <a:t> </a:t>
            </a:r>
            <a:r>
              <a:rPr lang="fr-FR" sz="1000" b="0" strike="noStrike" spc="-1">
                <a:solidFill>
                  <a:srgbClr val="000000"/>
                </a:solidFill>
                <a:latin typeface="Verdana"/>
              </a:rPr>
              <a:t>contemporaine.</a:t>
            </a:r>
            <a:r>
              <a:rPr lang="fr-FR" sz="1000" b="0" strike="noStrike" spc="49">
                <a:solidFill>
                  <a:srgbClr val="000000"/>
                </a:solidFill>
                <a:latin typeface="Verdana"/>
              </a:rPr>
              <a:t> </a:t>
            </a:r>
            <a:r>
              <a:rPr lang="fr-FR" sz="1000" b="0" strike="noStrike" spc="-1">
                <a:solidFill>
                  <a:srgbClr val="000000"/>
                </a:solidFill>
                <a:latin typeface="Verdana"/>
              </a:rPr>
              <a:t>Des</a:t>
            </a:r>
            <a:r>
              <a:rPr lang="fr-FR" sz="1000" b="0" strike="noStrike" spc="43">
                <a:solidFill>
                  <a:srgbClr val="000000"/>
                </a:solidFill>
                <a:latin typeface="Verdana"/>
              </a:rPr>
              <a:t> </a:t>
            </a:r>
            <a:r>
              <a:rPr lang="fr-FR" sz="1000" b="0" strike="noStrike" spc="-1">
                <a:solidFill>
                  <a:srgbClr val="000000"/>
                </a:solidFill>
                <a:latin typeface="Verdana"/>
              </a:rPr>
              <a:t>fonds</a:t>
            </a:r>
            <a:r>
              <a:rPr lang="fr-FR" sz="1000" b="0" strike="noStrike" spc="49">
                <a:solidFill>
                  <a:srgbClr val="000000"/>
                </a:solidFill>
                <a:latin typeface="Verdana"/>
              </a:rPr>
              <a:t> </a:t>
            </a:r>
            <a:r>
              <a:rPr lang="fr-FR" sz="1000" b="0" strike="noStrike" spc="-1">
                <a:solidFill>
                  <a:srgbClr val="000000"/>
                </a:solidFill>
                <a:latin typeface="Verdana"/>
              </a:rPr>
              <a:t>plus</a:t>
            </a:r>
            <a:r>
              <a:rPr lang="fr-FR" sz="1000" b="0" strike="noStrike" spc="58">
                <a:solidFill>
                  <a:srgbClr val="000000"/>
                </a:solidFill>
                <a:latin typeface="Verdana"/>
              </a:rPr>
              <a:t> </a:t>
            </a:r>
            <a:r>
              <a:rPr lang="fr-FR" sz="1000" b="0" strike="noStrike" spc="-1">
                <a:solidFill>
                  <a:srgbClr val="000000"/>
                </a:solidFill>
                <a:latin typeface="Verdana"/>
              </a:rPr>
              <a:t>spécifiques</a:t>
            </a:r>
            <a:r>
              <a:rPr lang="fr-FR" sz="1000" b="0" strike="noStrike" spc="43">
                <a:solidFill>
                  <a:srgbClr val="000000"/>
                </a:solidFill>
                <a:latin typeface="Verdana"/>
              </a:rPr>
              <a:t> </a:t>
            </a:r>
            <a:r>
              <a:rPr lang="fr-FR" sz="1000" b="0" strike="noStrike" spc="-1">
                <a:solidFill>
                  <a:srgbClr val="000000"/>
                </a:solidFill>
                <a:latin typeface="Verdana"/>
              </a:rPr>
              <a:t>ont</a:t>
            </a:r>
            <a:r>
              <a:rPr lang="fr-FR" sz="1000" b="0" strike="noStrike" spc="63">
                <a:solidFill>
                  <a:srgbClr val="000000"/>
                </a:solidFill>
                <a:latin typeface="Verdana"/>
              </a:rPr>
              <a:t> </a:t>
            </a:r>
            <a:r>
              <a:rPr lang="fr-FR" sz="1000" b="0" strike="noStrike" spc="-1">
                <a:solidFill>
                  <a:srgbClr val="000000"/>
                </a:solidFill>
                <a:latin typeface="Verdana"/>
              </a:rPr>
              <a:t>été</a:t>
            </a:r>
            <a:r>
              <a:rPr lang="fr-FR" sz="1000" b="0" strike="noStrike" spc="52">
                <a:solidFill>
                  <a:srgbClr val="000000"/>
                </a:solidFill>
                <a:latin typeface="Verdana"/>
              </a:rPr>
              <a:t> </a:t>
            </a:r>
            <a:r>
              <a:rPr lang="fr-FR" sz="1000" b="0" strike="noStrike" spc="-1">
                <a:solidFill>
                  <a:srgbClr val="000000"/>
                </a:solidFill>
                <a:latin typeface="Verdana"/>
              </a:rPr>
              <a:t>développés</a:t>
            </a:r>
            <a:r>
              <a:rPr lang="fr-FR" sz="1000" b="0" strike="noStrike" spc="77">
                <a:solidFill>
                  <a:srgbClr val="000000"/>
                </a:solidFill>
                <a:latin typeface="Verdana"/>
              </a:rPr>
              <a:t> </a:t>
            </a:r>
            <a:r>
              <a:rPr lang="fr-FR" sz="1000" b="0" strike="noStrike" spc="-1">
                <a:solidFill>
                  <a:srgbClr val="000000"/>
                </a:solidFill>
                <a:latin typeface="Verdana"/>
              </a:rPr>
              <a:t>en</a:t>
            </a:r>
            <a:r>
              <a:rPr lang="fr-FR" sz="1000" b="0" strike="noStrike" spc="52">
                <a:solidFill>
                  <a:srgbClr val="000000"/>
                </a:solidFill>
                <a:latin typeface="Verdana"/>
              </a:rPr>
              <a:t> </a:t>
            </a:r>
            <a:r>
              <a:rPr lang="fr-FR" sz="1000" b="0" strike="noStrike" spc="-1">
                <a:solidFill>
                  <a:srgbClr val="000000"/>
                </a:solidFill>
                <a:latin typeface="Verdana"/>
              </a:rPr>
              <a:t>histoire</a:t>
            </a:r>
            <a:r>
              <a:rPr lang="fr-FR" sz="1000" b="0" strike="noStrike" spc="43">
                <a:solidFill>
                  <a:srgbClr val="000000"/>
                </a:solidFill>
                <a:latin typeface="Verdana"/>
              </a:rPr>
              <a:t> </a:t>
            </a:r>
            <a:r>
              <a:rPr lang="fr-FR" sz="1000" b="0" strike="noStrike" spc="-1">
                <a:solidFill>
                  <a:srgbClr val="000000"/>
                </a:solidFill>
                <a:latin typeface="Verdana"/>
              </a:rPr>
              <a:t>des</a:t>
            </a:r>
            <a:r>
              <a:rPr lang="fr-FR" sz="1000" b="0" strike="noStrike" spc="58">
                <a:solidFill>
                  <a:srgbClr val="000000"/>
                </a:solidFill>
                <a:latin typeface="Verdana"/>
              </a:rPr>
              <a:t> </a:t>
            </a:r>
            <a:r>
              <a:rPr lang="fr-FR" sz="1000" b="0" strike="noStrike" spc="-1">
                <a:solidFill>
                  <a:srgbClr val="000000"/>
                </a:solidFill>
                <a:latin typeface="Verdana"/>
              </a:rPr>
              <a:t>sciences</a:t>
            </a:r>
            <a:r>
              <a:rPr lang="fr-FR" sz="1000" b="0" strike="noStrike" spc="63">
                <a:solidFill>
                  <a:srgbClr val="000000"/>
                </a:solidFill>
                <a:latin typeface="Verdana"/>
              </a:rPr>
              <a:t> </a:t>
            </a:r>
            <a:r>
              <a:rPr lang="fr-FR" sz="1000" b="0" strike="noStrike" spc="-1">
                <a:solidFill>
                  <a:srgbClr val="000000"/>
                </a:solidFill>
                <a:latin typeface="Verdana"/>
              </a:rPr>
              <a:t>et</a:t>
            </a:r>
            <a:r>
              <a:rPr lang="fr-FR" sz="1000" b="0" strike="noStrike" spc="52">
                <a:solidFill>
                  <a:srgbClr val="000000"/>
                </a:solidFill>
                <a:latin typeface="Verdana"/>
              </a:rPr>
              <a:t> </a:t>
            </a:r>
            <a:r>
              <a:rPr lang="fr-FR" sz="1000" b="0" strike="noStrike" spc="-26">
                <a:solidFill>
                  <a:srgbClr val="000000"/>
                </a:solidFill>
                <a:latin typeface="Verdana"/>
              </a:rPr>
              <a:t>des </a:t>
            </a:r>
            <a:r>
              <a:rPr lang="fr-FR" sz="1000" b="0" strike="noStrike" spc="-1">
                <a:solidFill>
                  <a:srgbClr val="000000"/>
                </a:solidFill>
                <a:latin typeface="Verdana"/>
              </a:rPr>
              <a:t>techniques, cultures</a:t>
            </a:r>
            <a:r>
              <a:rPr lang="fr-FR" sz="1000" b="0" strike="noStrike" spc="-21">
                <a:solidFill>
                  <a:srgbClr val="000000"/>
                </a:solidFill>
                <a:latin typeface="Verdana"/>
              </a:rPr>
              <a:t> </a:t>
            </a:r>
            <a:r>
              <a:rPr lang="fr-FR" sz="1000" b="0" strike="noStrike" spc="-1">
                <a:solidFill>
                  <a:srgbClr val="000000"/>
                </a:solidFill>
                <a:latin typeface="Verdana"/>
              </a:rPr>
              <a:t>visuelles,</a:t>
            </a:r>
            <a:r>
              <a:rPr lang="fr-FR" sz="1000" b="0" strike="noStrike" spc="-35">
                <a:solidFill>
                  <a:srgbClr val="000000"/>
                </a:solidFill>
                <a:latin typeface="Verdana"/>
              </a:rPr>
              <a:t> </a:t>
            </a:r>
            <a:r>
              <a:rPr lang="fr-FR" sz="1000" b="0" strike="noStrike" spc="-1">
                <a:solidFill>
                  <a:srgbClr val="000000"/>
                </a:solidFill>
                <a:latin typeface="Verdana"/>
              </a:rPr>
              <a:t>mode,</a:t>
            </a:r>
            <a:r>
              <a:rPr lang="fr-FR" sz="1000" b="0" strike="noStrike" spc="-15">
                <a:solidFill>
                  <a:srgbClr val="000000"/>
                </a:solidFill>
                <a:latin typeface="Verdana"/>
              </a:rPr>
              <a:t> </a:t>
            </a:r>
            <a:r>
              <a:rPr lang="fr-FR" sz="1000" b="0" strike="noStrike" spc="-1">
                <a:solidFill>
                  <a:srgbClr val="000000"/>
                </a:solidFill>
                <a:latin typeface="Verdana"/>
              </a:rPr>
              <a:t>guerre,</a:t>
            </a:r>
            <a:r>
              <a:rPr lang="fr-FR" sz="1000" b="0" strike="noStrike" spc="-12">
                <a:solidFill>
                  <a:srgbClr val="000000"/>
                </a:solidFill>
                <a:latin typeface="Verdana"/>
              </a:rPr>
              <a:t> </a:t>
            </a:r>
            <a:r>
              <a:rPr lang="fr-FR" sz="1000" b="0" strike="noStrike" spc="-1">
                <a:solidFill>
                  <a:srgbClr val="000000"/>
                </a:solidFill>
                <a:latin typeface="Verdana"/>
              </a:rPr>
              <a:t>haut</a:t>
            </a:r>
            <a:r>
              <a:rPr lang="fr-FR" sz="1000" b="0" strike="noStrike" spc="-26">
                <a:solidFill>
                  <a:srgbClr val="000000"/>
                </a:solidFill>
                <a:latin typeface="Verdana"/>
              </a:rPr>
              <a:t> </a:t>
            </a:r>
            <a:r>
              <a:rPr lang="fr-FR" sz="1000" b="0" strike="noStrike" spc="-1">
                <a:solidFill>
                  <a:srgbClr val="000000"/>
                </a:solidFill>
                <a:latin typeface="Verdana"/>
              </a:rPr>
              <a:t>Moyen</a:t>
            </a:r>
            <a:r>
              <a:rPr lang="fr-FR" sz="1000" b="0" strike="noStrike" spc="-15">
                <a:solidFill>
                  <a:srgbClr val="000000"/>
                </a:solidFill>
                <a:latin typeface="Verdana"/>
              </a:rPr>
              <a:t> </a:t>
            </a:r>
            <a:r>
              <a:rPr lang="fr-FR" sz="1000" b="0" strike="noStrike" spc="-1">
                <a:solidFill>
                  <a:srgbClr val="000000"/>
                </a:solidFill>
                <a:latin typeface="Verdana"/>
              </a:rPr>
              <a:t>Âge,</a:t>
            </a:r>
            <a:r>
              <a:rPr lang="fr-FR" sz="1000" b="0" strike="noStrike" spc="-26">
                <a:solidFill>
                  <a:srgbClr val="000000"/>
                </a:solidFill>
                <a:latin typeface="Verdana"/>
              </a:rPr>
              <a:t> </a:t>
            </a:r>
            <a:r>
              <a:rPr lang="fr-FR" sz="1000" b="0" strike="noStrike" spc="-21">
                <a:solidFill>
                  <a:srgbClr val="000000"/>
                </a:solidFill>
                <a:latin typeface="Verdana"/>
              </a:rPr>
              <a:t>etc.</a:t>
            </a:r>
            <a:endParaRPr lang="fr-FR" sz="100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Aucun</a:t>
            </a:r>
            <a:r>
              <a:rPr lang="fr-FR" sz="1000" b="0" strike="noStrike" spc="423">
                <a:solidFill>
                  <a:srgbClr val="000000"/>
                </a:solidFill>
                <a:latin typeface="Verdana"/>
              </a:rPr>
              <a:t> </a:t>
            </a:r>
            <a:r>
              <a:rPr lang="fr-FR" sz="1000" b="0" strike="noStrike" spc="-1">
                <a:solidFill>
                  <a:srgbClr val="000000"/>
                </a:solidFill>
                <a:latin typeface="Verdana"/>
              </a:rPr>
              <a:t>prêt</a:t>
            </a:r>
            <a:r>
              <a:rPr lang="fr-FR" sz="1000" b="0" strike="noStrike" spc="423">
                <a:solidFill>
                  <a:srgbClr val="000000"/>
                </a:solidFill>
                <a:latin typeface="Verdana"/>
              </a:rPr>
              <a:t> </a:t>
            </a:r>
            <a:r>
              <a:rPr lang="fr-FR" sz="1000" b="0" strike="noStrike" spc="-1">
                <a:solidFill>
                  <a:srgbClr val="000000"/>
                </a:solidFill>
                <a:latin typeface="Verdana"/>
              </a:rPr>
              <a:t>n'est</a:t>
            </a:r>
            <a:r>
              <a:rPr lang="fr-FR" sz="1000" b="0" strike="noStrike" spc="423">
                <a:solidFill>
                  <a:srgbClr val="000000"/>
                </a:solidFill>
                <a:latin typeface="Verdana"/>
              </a:rPr>
              <a:t> </a:t>
            </a:r>
            <a:r>
              <a:rPr lang="fr-FR" sz="1000" b="0" strike="noStrike" spc="-1">
                <a:solidFill>
                  <a:srgbClr val="000000"/>
                </a:solidFill>
                <a:latin typeface="Verdana"/>
              </a:rPr>
              <a:t>possible,</a:t>
            </a:r>
            <a:r>
              <a:rPr lang="fr-FR" sz="1000" b="0" strike="noStrike" spc="429">
                <a:solidFill>
                  <a:srgbClr val="000000"/>
                </a:solidFill>
                <a:latin typeface="Verdana"/>
              </a:rPr>
              <a:t> </a:t>
            </a:r>
            <a:r>
              <a:rPr lang="fr-FR" sz="1000" b="0" strike="noStrike" spc="-1">
                <a:solidFill>
                  <a:srgbClr val="000000"/>
                </a:solidFill>
                <a:latin typeface="Verdana"/>
              </a:rPr>
              <a:t>la</a:t>
            </a:r>
            <a:r>
              <a:rPr lang="fr-FR" sz="1000" b="0" strike="noStrike" spc="403">
                <a:solidFill>
                  <a:srgbClr val="000000"/>
                </a:solidFill>
                <a:latin typeface="Verdana"/>
              </a:rPr>
              <a:t> </a:t>
            </a:r>
            <a:r>
              <a:rPr lang="fr-FR" sz="1000" b="0" strike="noStrike" spc="-1">
                <a:solidFill>
                  <a:srgbClr val="000000"/>
                </a:solidFill>
                <a:latin typeface="Verdana"/>
              </a:rPr>
              <a:t>bibliothèque</a:t>
            </a:r>
            <a:r>
              <a:rPr lang="fr-FR" sz="1000" b="0" strike="noStrike" spc="429">
                <a:solidFill>
                  <a:srgbClr val="000000"/>
                </a:solidFill>
                <a:latin typeface="Verdana"/>
              </a:rPr>
              <a:t> </a:t>
            </a:r>
            <a:r>
              <a:rPr lang="fr-FR" sz="1000" b="0" strike="noStrike" spc="-1">
                <a:solidFill>
                  <a:srgbClr val="000000"/>
                </a:solidFill>
                <a:latin typeface="Verdana"/>
              </a:rPr>
              <a:t>Georges</a:t>
            </a:r>
            <a:r>
              <a:rPr lang="fr-FR" sz="1000" b="0" strike="noStrike" spc="437">
                <a:solidFill>
                  <a:srgbClr val="000000"/>
                </a:solidFill>
                <a:latin typeface="Verdana"/>
              </a:rPr>
              <a:t> </a:t>
            </a:r>
            <a:r>
              <a:rPr lang="fr-FR" sz="1000" b="0" strike="noStrike" spc="-1">
                <a:solidFill>
                  <a:srgbClr val="000000"/>
                </a:solidFill>
                <a:latin typeface="Verdana"/>
              </a:rPr>
              <a:t>Lefebvre</a:t>
            </a:r>
            <a:r>
              <a:rPr lang="fr-FR" sz="1000" b="0" strike="noStrike" spc="423">
                <a:solidFill>
                  <a:srgbClr val="000000"/>
                </a:solidFill>
                <a:latin typeface="Verdana"/>
              </a:rPr>
              <a:t> </a:t>
            </a:r>
            <a:r>
              <a:rPr lang="fr-FR" sz="1000" b="0" strike="noStrike" spc="-1">
                <a:solidFill>
                  <a:srgbClr val="000000"/>
                </a:solidFill>
                <a:latin typeface="Verdana"/>
              </a:rPr>
              <a:t>est</a:t>
            </a:r>
            <a:r>
              <a:rPr lang="fr-FR" sz="1000" b="0" strike="noStrike" spc="432">
                <a:solidFill>
                  <a:srgbClr val="000000"/>
                </a:solidFill>
                <a:latin typeface="Verdana"/>
              </a:rPr>
              <a:t> </a:t>
            </a:r>
            <a:r>
              <a:rPr lang="fr-FR" sz="1000" b="0" strike="noStrike" spc="-1">
                <a:solidFill>
                  <a:srgbClr val="000000"/>
                </a:solidFill>
                <a:latin typeface="Verdana"/>
              </a:rPr>
              <a:t>une</a:t>
            </a:r>
            <a:r>
              <a:rPr lang="fr-FR" sz="1000" b="0" strike="noStrike" spc="406">
                <a:solidFill>
                  <a:srgbClr val="000000"/>
                </a:solidFill>
                <a:latin typeface="Verdana"/>
              </a:rPr>
              <a:t> </a:t>
            </a:r>
            <a:r>
              <a:rPr lang="fr-FR" sz="1000" b="0" strike="noStrike" spc="-1">
                <a:solidFill>
                  <a:srgbClr val="000000"/>
                </a:solidFill>
                <a:latin typeface="Verdana"/>
              </a:rPr>
              <a:t>bibliothèque</a:t>
            </a:r>
            <a:r>
              <a:rPr lang="fr-FR" sz="1000" b="0" strike="noStrike" spc="423">
                <a:solidFill>
                  <a:srgbClr val="000000"/>
                </a:solidFill>
                <a:latin typeface="Verdana"/>
              </a:rPr>
              <a:t> </a:t>
            </a:r>
            <a:r>
              <a:rPr lang="fr-FR" sz="1000" b="0" strike="noStrike" spc="-1">
                <a:solidFill>
                  <a:srgbClr val="000000"/>
                </a:solidFill>
                <a:latin typeface="Verdana"/>
              </a:rPr>
              <a:t>de</a:t>
            </a:r>
            <a:r>
              <a:rPr lang="fr-FR" sz="1000" b="0" strike="noStrike" spc="423">
                <a:solidFill>
                  <a:srgbClr val="000000"/>
                </a:solidFill>
                <a:latin typeface="Verdana"/>
              </a:rPr>
              <a:t> </a:t>
            </a:r>
            <a:r>
              <a:rPr lang="fr-FR" sz="1000" b="0" strike="noStrike" spc="-1">
                <a:solidFill>
                  <a:srgbClr val="000000"/>
                </a:solidFill>
                <a:latin typeface="Verdana"/>
              </a:rPr>
              <a:t>consultation</a:t>
            </a:r>
            <a:r>
              <a:rPr lang="fr-FR" sz="1000" b="0" strike="noStrike" spc="429">
                <a:solidFill>
                  <a:srgbClr val="000000"/>
                </a:solidFill>
                <a:latin typeface="Verdana"/>
              </a:rPr>
              <a:t> </a:t>
            </a:r>
            <a:r>
              <a:rPr lang="fr-FR" sz="1000" b="0" strike="noStrike" spc="-1">
                <a:solidFill>
                  <a:srgbClr val="000000"/>
                </a:solidFill>
                <a:latin typeface="Verdana"/>
              </a:rPr>
              <a:t>sur</a:t>
            </a:r>
            <a:r>
              <a:rPr lang="fr-FR" sz="1000" b="0" strike="noStrike" spc="412">
                <a:solidFill>
                  <a:srgbClr val="000000"/>
                </a:solidFill>
                <a:latin typeface="Verdana"/>
              </a:rPr>
              <a:t> </a:t>
            </a:r>
            <a:r>
              <a:rPr lang="fr-FR" sz="1000" b="0" strike="noStrike" spc="-12">
                <a:solidFill>
                  <a:srgbClr val="000000"/>
                </a:solidFill>
                <a:latin typeface="Verdana"/>
              </a:rPr>
              <a:t>place</a:t>
            </a:r>
            <a:endParaRPr lang="fr-FR" sz="1000" b="0" strike="noStrike" spc="-1">
              <a:solidFill>
                <a:srgbClr val="000000"/>
              </a:solidFill>
              <a:latin typeface="Calibri"/>
            </a:endParaRPr>
          </a:p>
          <a:p>
            <a:pPr marL="12600">
              <a:lnSpc>
                <a:spcPct val="100000"/>
              </a:lnSpc>
              <a:buNone/>
            </a:pPr>
            <a:r>
              <a:rPr lang="fr-FR" sz="1000" b="0" strike="noStrike" spc="-12">
                <a:solidFill>
                  <a:srgbClr val="000000"/>
                </a:solidFill>
                <a:latin typeface="Verdana"/>
              </a:rPr>
              <a:t>uniquement.</a:t>
            </a:r>
            <a:endParaRPr lang="fr-FR" sz="1000" b="0" strike="noStrike" spc="-1">
              <a:solidFill>
                <a:srgbClr val="000000"/>
              </a:solidFill>
              <a:latin typeface="Calibri"/>
            </a:endParaRPr>
          </a:p>
        </p:txBody>
      </p:sp>
      <p:grpSp>
        <p:nvGrpSpPr>
          <p:cNvPr id="324" name="object 7"/>
          <p:cNvGrpSpPr/>
          <p:nvPr/>
        </p:nvGrpSpPr>
        <p:grpSpPr>
          <a:xfrm>
            <a:off x="91440" y="3613320"/>
            <a:ext cx="928440" cy="2971440"/>
            <a:chOff x="91440" y="3613320"/>
            <a:chExt cx="928440" cy="2971440"/>
          </a:xfrm>
        </p:grpSpPr>
        <p:sp>
          <p:nvSpPr>
            <p:cNvPr id="325" name="object 8"/>
            <p:cNvSpPr/>
            <p:nvPr/>
          </p:nvSpPr>
          <p:spPr>
            <a:xfrm>
              <a:off x="1019520" y="3613320"/>
              <a:ext cx="360" cy="2971440"/>
            </a:xfrm>
            <a:custGeom>
              <a:avLst/>
              <a:gdLst>
                <a:gd name="textAreaLeft" fmla="*/ 0 w 360"/>
                <a:gd name="textAreaRight" fmla="*/ 720 w 360"/>
                <a:gd name="textAreaTop" fmla="*/ 0 h 2971440"/>
                <a:gd name="textAreaBottom" fmla="*/ 2971800 h 2971440"/>
              </a:gdLst>
              <a:ahLst/>
              <a:cxnLst/>
              <a:rect l="textAreaLeft" t="textAreaTop" r="textAreaRight" b="textAreaBottom"/>
              <a:pathLst>
                <a:path h="2971800">
                  <a:moveTo>
                    <a:pt x="0" y="0"/>
                  </a:moveTo>
                  <a:lnTo>
                    <a:pt x="0" y="297180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326" name="object 9"/>
            <p:cNvPicPr/>
            <p:nvPr/>
          </p:nvPicPr>
          <p:blipFill>
            <a:blip r:embed="rId9"/>
            <a:stretch/>
          </p:blipFill>
          <p:spPr>
            <a:xfrm>
              <a:off x="91440" y="4070520"/>
              <a:ext cx="882000" cy="609480"/>
            </a:xfrm>
            <a:prstGeom prst="rect">
              <a:avLst/>
            </a:prstGeom>
            <a:ln w="0">
              <a:noFill/>
            </a:ln>
          </p:spPr>
        </p:pic>
      </p:grpSp>
      <p:sp>
        <p:nvSpPr>
          <p:cNvPr id="327" name="PlaceHolder 1"/>
          <p:cNvSpPr>
            <a:spLocks noGrp="1"/>
          </p:cNvSpPr>
          <p:nvPr>
            <p:ph type="title"/>
          </p:nvPr>
        </p:nvSpPr>
        <p:spPr>
          <a:xfrm>
            <a:off x="78840" y="1028880"/>
            <a:ext cx="82965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12">
                <a:solidFill>
                  <a:srgbClr val="6157EC"/>
                </a:solidFill>
                <a:latin typeface="Verdana"/>
              </a:rPr>
              <a:t> </a:t>
            </a:r>
            <a:r>
              <a:rPr lang="fr-FR" sz="1800" b="0" strike="noStrike" spc="-1">
                <a:solidFill>
                  <a:srgbClr val="6157EC"/>
                </a:solidFill>
                <a:latin typeface="Verdana"/>
              </a:rPr>
              <a:t>bibliothèques</a:t>
            </a:r>
            <a:r>
              <a:rPr lang="fr-FR" sz="1800" b="0" strike="noStrike" spc="9">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recherche et l’archéologie</a:t>
            </a:r>
            <a:r>
              <a:rPr lang="fr-FR" sz="1800" b="0" strike="noStrike" spc="-7">
                <a:solidFill>
                  <a:srgbClr val="6157EC"/>
                </a:solidFill>
                <a:latin typeface="Verdana"/>
              </a:rPr>
              <a:t> </a:t>
            </a:r>
            <a:r>
              <a:rPr lang="fr-FR" sz="1800" b="0" strike="noStrike" spc="-1">
                <a:solidFill>
                  <a:srgbClr val="6157EC"/>
                </a:solidFill>
                <a:latin typeface="Verdana"/>
              </a:rPr>
              <a:t>à</a:t>
            </a:r>
            <a:r>
              <a:rPr lang="fr-FR" sz="1800" b="0" strike="noStrike" spc="-21">
                <a:solidFill>
                  <a:srgbClr val="6157EC"/>
                </a:solidFill>
                <a:latin typeface="Verdana"/>
              </a:rPr>
              <a:t> </a:t>
            </a:r>
            <a:r>
              <a:rPr lang="fr-FR" sz="1800" b="0" strike="noStrike" spc="-1">
                <a:solidFill>
                  <a:srgbClr val="6157EC"/>
                </a:solidFill>
                <a:latin typeface="Verdana"/>
              </a:rPr>
              <a:t>l’Université</a:t>
            </a:r>
            <a:r>
              <a:rPr lang="fr-FR" sz="1800" b="0" strike="noStrike" spc="-12">
                <a:solidFill>
                  <a:srgbClr val="6157EC"/>
                </a:solidFill>
                <a:latin typeface="Verdana"/>
              </a:rPr>
              <a:t> </a:t>
            </a:r>
            <a:r>
              <a:rPr lang="fr-FR" sz="1800" b="0" strike="noStrike" spc="-1">
                <a:solidFill>
                  <a:srgbClr val="6157EC"/>
                </a:solidFill>
                <a:latin typeface="Verdana"/>
              </a:rPr>
              <a:t>de Lille</a:t>
            </a:r>
            <a:r>
              <a:rPr lang="fr-FR" sz="1800" b="0" strike="noStrike" spc="-15">
                <a:solidFill>
                  <a:srgbClr val="6157EC"/>
                </a:solidFill>
                <a:latin typeface="Verdana"/>
              </a:rPr>
              <a:t> </a:t>
            </a:r>
            <a:r>
              <a:rPr lang="fr-FR" sz="1800" b="0" strike="noStrike" spc="-1">
                <a:solidFill>
                  <a:srgbClr val="6157EC"/>
                </a:solidFill>
                <a:latin typeface="Verdana"/>
              </a:rPr>
              <a:t>/</a:t>
            </a:r>
            <a:r>
              <a:rPr lang="fr-FR" sz="1800" b="0" strike="noStrike" spc="-7">
                <a:solidFill>
                  <a:srgbClr val="6157EC"/>
                </a:solidFill>
                <a:latin typeface="Verdana"/>
              </a:rPr>
              <a:t> </a:t>
            </a:r>
            <a:r>
              <a:rPr lang="fr-FR" sz="1800" b="0" strike="noStrike" spc="-52">
                <a:solidFill>
                  <a:srgbClr val="6157EC"/>
                </a:solidFill>
                <a:latin typeface="Verdana"/>
              </a:rPr>
              <a:t>2</a:t>
            </a:r>
            <a:endParaRPr lang="fr-FR" sz="1800" b="0" strike="noStrike" spc="-1">
              <a:solidFill>
                <a:srgbClr val="000000"/>
              </a:solidFill>
              <a:latin typeface="Calibri"/>
            </a:endParaRPr>
          </a:p>
        </p:txBody>
      </p:sp>
      <p:sp>
        <p:nvSpPr>
          <p:cNvPr id="328" name="PlaceHolder 2"/>
          <p:cNvSpPr>
            <a:spLocks noGrp="1"/>
          </p:cNvSpPr>
          <p:nvPr>
            <p:ph type="sldNum" idx="24"/>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25</a:t>
            </a:r>
            <a:endParaRPr lang="fr-FR" sz="1200" b="0" strike="noStrike" spc="-1">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9" name="object 2"/>
          <p:cNvSpPr/>
          <p:nvPr/>
        </p:nvSpPr>
        <p:spPr>
          <a:xfrm>
            <a:off x="1072440" y="2068920"/>
            <a:ext cx="7628040" cy="2560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38160">
              <a:lnSpc>
                <a:spcPct val="100000"/>
              </a:lnSpc>
              <a:spcBef>
                <a:spcPts val="105"/>
              </a:spcBef>
              <a:buNone/>
            </a:pPr>
            <a:r>
              <a:rPr lang="fr-FR" sz="1100" b="1" strike="noStrike" spc="-1">
                <a:solidFill>
                  <a:srgbClr val="000000"/>
                </a:solidFill>
                <a:latin typeface="Verdana"/>
              </a:rPr>
              <a:t>Bibliothèque</a:t>
            </a:r>
            <a:r>
              <a:rPr lang="fr-FR" sz="1100" b="1" strike="noStrike" spc="-46">
                <a:solidFill>
                  <a:srgbClr val="000000"/>
                </a:solidFill>
                <a:latin typeface="Verdana"/>
              </a:rPr>
              <a:t> </a:t>
            </a:r>
            <a:r>
              <a:rPr lang="fr-FR" sz="1100" b="1" strike="noStrike" spc="-1">
                <a:solidFill>
                  <a:srgbClr val="000000"/>
                </a:solidFill>
                <a:latin typeface="Verdana"/>
              </a:rPr>
              <a:t>Recherche</a:t>
            </a:r>
            <a:r>
              <a:rPr lang="fr-FR" sz="1100" b="1" strike="noStrike" spc="-52">
                <a:solidFill>
                  <a:srgbClr val="000000"/>
                </a:solidFill>
                <a:latin typeface="Verdana"/>
              </a:rPr>
              <a:t> </a:t>
            </a:r>
            <a:r>
              <a:rPr lang="fr-FR" sz="1100" b="1" strike="noStrike" spc="-1">
                <a:solidFill>
                  <a:srgbClr val="000000"/>
                </a:solidFill>
                <a:latin typeface="Verdana"/>
              </a:rPr>
              <a:t>de</a:t>
            </a:r>
            <a:r>
              <a:rPr lang="fr-FR" sz="1100" b="1" strike="noStrike" spc="-35">
                <a:solidFill>
                  <a:srgbClr val="000000"/>
                </a:solidFill>
                <a:latin typeface="Verdana"/>
              </a:rPr>
              <a:t> </a:t>
            </a:r>
            <a:r>
              <a:rPr lang="fr-FR" sz="1100" b="1" strike="noStrike" spc="-12">
                <a:solidFill>
                  <a:srgbClr val="000000"/>
                </a:solidFill>
                <a:latin typeface="Verdana"/>
              </a:rPr>
              <a:t>Paléontologie</a:t>
            </a:r>
            <a:endParaRPr lang="fr-FR" sz="1100" b="0" strike="noStrike" spc="-1">
              <a:solidFill>
                <a:srgbClr val="000000"/>
              </a:solidFill>
              <a:latin typeface="Calibri"/>
            </a:endParaRPr>
          </a:p>
          <a:p>
            <a:pPr marL="38160">
              <a:lnSpc>
                <a:spcPct val="100000"/>
              </a:lnSpc>
              <a:buNone/>
            </a:pPr>
            <a:r>
              <a:rPr lang="fr-FR" sz="800" b="0" strike="noStrike" spc="-1">
                <a:solidFill>
                  <a:srgbClr val="000000"/>
                </a:solidFill>
                <a:latin typeface="Verdana"/>
              </a:rPr>
              <a:t>Campus</a:t>
            </a:r>
            <a:r>
              <a:rPr lang="fr-FR" sz="800" b="0" strike="noStrike" spc="-15">
                <a:solidFill>
                  <a:srgbClr val="000000"/>
                </a:solidFill>
                <a:latin typeface="Verdana"/>
              </a:rPr>
              <a:t> </a:t>
            </a:r>
            <a:r>
              <a:rPr lang="fr-FR" sz="800" b="0" strike="noStrike" spc="-1">
                <a:solidFill>
                  <a:srgbClr val="000000"/>
                </a:solidFill>
                <a:latin typeface="Verdana"/>
              </a:rPr>
              <a:t>Cité</a:t>
            </a:r>
            <a:r>
              <a:rPr lang="fr-FR" sz="800" b="0" strike="noStrike" spc="-7">
                <a:solidFill>
                  <a:srgbClr val="000000"/>
                </a:solidFill>
                <a:latin typeface="Verdana"/>
              </a:rPr>
              <a:t> </a:t>
            </a:r>
            <a:r>
              <a:rPr lang="fr-FR" sz="800" b="0" strike="noStrike" spc="-1">
                <a:solidFill>
                  <a:srgbClr val="000000"/>
                </a:solidFill>
                <a:latin typeface="Verdana"/>
              </a:rPr>
              <a:t>scientifique</a:t>
            </a:r>
            <a:r>
              <a:rPr lang="fr-FR" sz="800" b="0" strike="noStrike" spc="9">
                <a:solidFill>
                  <a:srgbClr val="000000"/>
                </a:solidFill>
                <a:latin typeface="Verdana"/>
              </a:rPr>
              <a:t> </a:t>
            </a:r>
            <a:r>
              <a:rPr lang="fr-FR" sz="800" b="0" strike="noStrike" spc="-1">
                <a:solidFill>
                  <a:srgbClr val="000000"/>
                </a:solidFill>
                <a:latin typeface="Verdana"/>
              </a:rPr>
              <a:t>-</a:t>
            </a:r>
            <a:r>
              <a:rPr lang="fr-FR" sz="800" b="0" strike="noStrike" spc="-12">
                <a:solidFill>
                  <a:srgbClr val="000000"/>
                </a:solidFill>
                <a:latin typeface="Verdana"/>
              </a:rPr>
              <a:t> </a:t>
            </a:r>
            <a:r>
              <a:rPr lang="fr-FR" sz="800" b="0" strike="noStrike" spc="-1">
                <a:solidFill>
                  <a:srgbClr val="000000"/>
                </a:solidFill>
                <a:latin typeface="Verdana"/>
              </a:rPr>
              <a:t>Bâtiment</a:t>
            </a:r>
            <a:r>
              <a:rPr lang="fr-FR" sz="800" b="0" strike="noStrike" spc="-12">
                <a:solidFill>
                  <a:srgbClr val="000000"/>
                </a:solidFill>
                <a:latin typeface="Verdana"/>
              </a:rPr>
              <a:t> </a:t>
            </a:r>
            <a:r>
              <a:rPr lang="fr-FR" sz="800" b="0" strike="noStrike" spc="-1">
                <a:solidFill>
                  <a:srgbClr val="000000"/>
                </a:solidFill>
                <a:latin typeface="Verdana"/>
              </a:rPr>
              <a:t>SN5,</a:t>
            </a:r>
            <a:r>
              <a:rPr lang="fr-FR" sz="800" b="0" strike="noStrike" spc="-12">
                <a:solidFill>
                  <a:srgbClr val="000000"/>
                </a:solidFill>
                <a:latin typeface="Verdana"/>
              </a:rPr>
              <a:t> </a:t>
            </a:r>
            <a:r>
              <a:rPr lang="fr-FR" sz="800" b="0" strike="noStrike" spc="-1">
                <a:solidFill>
                  <a:srgbClr val="000000"/>
                </a:solidFill>
                <a:latin typeface="Verdana"/>
              </a:rPr>
              <a:t>3</a:t>
            </a:r>
            <a:r>
              <a:rPr lang="fr-FR" sz="750" b="0" strike="noStrike" spc="-1" baseline="27000">
                <a:solidFill>
                  <a:srgbClr val="000000"/>
                </a:solidFill>
                <a:latin typeface="Verdana"/>
              </a:rPr>
              <a:t>e</a:t>
            </a:r>
            <a:r>
              <a:rPr lang="fr-FR" sz="750" b="0" strike="noStrike" spc="140" baseline="27000">
                <a:solidFill>
                  <a:srgbClr val="000000"/>
                </a:solidFill>
                <a:latin typeface="Verdana"/>
              </a:rPr>
              <a:t> </a:t>
            </a:r>
            <a:r>
              <a:rPr lang="fr-FR" sz="800" b="0" strike="noStrike" spc="-21">
                <a:solidFill>
                  <a:srgbClr val="000000"/>
                </a:solidFill>
                <a:latin typeface="Verdana"/>
              </a:rPr>
              <a:t>étage </a:t>
            </a:r>
            <a:r>
              <a:rPr lang="fr-FR" sz="800" b="0" strike="noStrike" spc="-1">
                <a:solidFill>
                  <a:srgbClr val="000000"/>
                </a:solidFill>
                <a:latin typeface="Verdana"/>
              </a:rPr>
              <a:t>Responsable</a:t>
            </a:r>
            <a:r>
              <a:rPr lang="fr-FR" sz="800" b="0" strike="noStrike" spc="-26">
                <a:solidFill>
                  <a:srgbClr val="000000"/>
                </a:solidFill>
                <a:latin typeface="Verdana"/>
              </a:rPr>
              <a:t> </a:t>
            </a:r>
            <a:r>
              <a:rPr lang="fr-FR" sz="800" b="0" strike="noStrike" spc="-1">
                <a:solidFill>
                  <a:srgbClr val="000000"/>
                </a:solidFill>
                <a:latin typeface="Verdana"/>
              </a:rPr>
              <a:t>:</a:t>
            </a:r>
            <a:r>
              <a:rPr lang="fr-FR" sz="800" b="0" strike="noStrike" spc="-12">
                <a:solidFill>
                  <a:srgbClr val="000000"/>
                </a:solidFill>
                <a:latin typeface="Verdana"/>
              </a:rPr>
              <a:t> </a:t>
            </a:r>
            <a:r>
              <a:rPr lang="fr-FR" sz="800" b="0" strike="noStrike" spc="-1">
                <a:solidFill>
                  <a:srgbClr val="000000"/>
                </a:solidFill>
                <a:latin typeface="Verdana"/>
              </a:rPr>
              <a:t>Jessie</a:t>
            </a:r>
            <a:r>
              <a:rPr lang="fr-FR" sz="800" b="0" strike="noStrike" spc="-12">
                <a:solidFill>
                  <a:srgbClr val="000000"/>
                </a:solidFill>
                <a:latin typeface="Verdana"/>
              </a:rPr>
              <a:t> Cuvelier</a:t>
            </a:r>
            <a:endParaRPr lang="fr-FR" sz="800" b="0" strike="noStrike" spc="-1">
              <a:solidFill>
                <a:srgbClr val="000000"/>
              </a:solidFill>
              <a:latin typeface="Calibri"/>
            </a:endParaRPr>
          </a:p>
          <a:p>
            <a:pPr marL="38160">
              <a:lnSpc>
                <a:spcPct val="100000"/>
              </a:lnSpc>
              <a:buNone/>
            </a:pPr>
            <a:r>
              <a:rPr lang="fr-FR" sz="800" b="0" strike="noStrike" spc="-1">
                <a:solidFill>
                  <a:srgbClr val="000000"/>
                </a:solidFill>
                <a:latin typeface="Verdana"/>
              </a:rPr>
              <a:t>Courriel</a:t>
            </a:r>
            <a:r>
              <a:rPr lang="fr-FR" sz="800" b="0" strike="noStrike" spc="58">
                <a:solidFill>
                  <a:srgbClr val="000000"/>
                </a:solidFill>
                <a:latin typeface="Verdana"/>
              </a:rPr>
              <a:t> </a:t>
            </a:r>
            <a:r>
              <a:rPr lang="fr-FR" sz="800" b="0" strike="noStrike" spc="-1">
                <a:solidFill>
                  <a:srgbClr val="000000"/>
                </a:solidFill>
                <a:latin typeface="Verdana"/>
              </a:rPr>
              <a:t>:</a:t>
            </a:r>
            <a:r>
              <a:rPr lang="fr-FR" sz="800" b="0" strike="noStrike" spc="83">
                <a:solidFill>
                  <a:srgbClr val="000000"/>
                </a:solidFill>
                <a:latin typeface="Verdana"/>
              </a:rPr>
              <a:t> </a:t>
            </a:r>
            <a:r>
              <a:rPr lang="fr-FR" sz="800" b="0" u="sng" strike="noStrike" spc="-12">
                <a:solidFill>
                  <a:srgbClr val="0000FF"/>
                </a:solidFill>
                <a:uFill>
                  <a:solidFill>
                    <a:srgbClr val="0462C1"/>
                  </a:solidFill>
                </a:uFill>
                <a:latin typeface="Verdana"/>
                <a:hlinkClick r:id="rId2"/>
              </a:rPr>
              <a:t>jessie.cuvelier@univ-lille.fr</a:t>
            </a:r>
            <a:endParaRPr lang="fr-FR" sz="800" b="0" strike="noStrike" spc="-1">
              <a:solidFill>
                <a:srgbClr val="000000"/>
              </a:solidFill>
              <a:latin typeface="Calibri"/>
            </a:endParaRPr>
          </a:p>
          <a:p>
            <a:pPr marL="38160">
              <a:lnSpc>
                <a:spcPct val="100000"/>
              </a:lnSpc>
              <a:buNone/>
            </a:pPr>
            <a:r>
              <a:rPr lang="fr-FR" sz="800" b="0" strike="noStrike" spc="-1">
                <a:solidFill>
                  <a:srgbClr val="000000"/>
                </a:solidFill>
                <a:latin typeface="Verdana"/>
              </a:rPr>
              <a:t>Voir</a:t>
            </a:r>
            <a:r>
              <a:rPr lang="fr-FR" sz="800" b="0" strike="noStrike" spc="4">
                <a:solidFill>
                  <a:srgbClr val="000000"/>
                </a:solidFill>
                <a:latin typeface="Verdana"/>
              </a:rPr>
              <a:t> </a:t>
            </a:r>
            <a:r>
              <a:rPr lang="fr-FR" sz="800" b="0" strike="noStrike" spc="-1">
                <a:solidFill>
                  <a:srgbClr val="000000"/>
                </a:solidFill>
                <a:latin typeface="Verdana"/>
              </a:rPr>
              <a:t>la</a:t>
            </a:r>
            <a:r>
              <a:rPr lang="fr-FR" sz="800" b="0" strike="noStrike" spc="32">
                <a:solidFill>
                  <a:srgbClr val="000000"/>
                </a:solidFill>
                <a:latin typeface="Verdana"/>
              </a:rPr>
              <a:t> </a:t>
            </a:r>
            <a:r>
              <a:rPr lang="fr-FR" sz="800" b="0" strike="noStrike" spc="-1">
                <a:solidFill>
                  <a:srgbClr val="000000"/>
                </a:solidFill>
                <a:latin typeface="Verdana"/>
              </a:rPr>
              <a:t>page dédiée</a:t>
            </a:r>
            <a:r>
              <a:rPr lang="fr-FR" sz="800" b="0" strike="noStrike" spc="9">
                <a:solidFill>
                  <a:srgbClr val="000000"/>
                </a:solidFill>
                <a:latin typeface="Verdana"/>
              </a:rPr>
              <a:t> </a:t>
            </a:r>
            <a:r>
              <a:rPr lang="fr-FR" sz="800" b="0" strike="noStrike" spc="-1">
                <a:solidFill>
                  <a:srgbClr val="000000"/>
                </a:solidFill>
                <a:latin typeface="Verdana"/>
              </a:rPr>
              <a:t>:</a:t>
            </a:r>
            <a:r>
              <a:rPr lang="fr-FR" sz="800" b="0" strike="noStrike" spc="18">
                <a:solidFill>
                  <a:srgbClr val="000000"/>
                </a:solidFill>
                <a:latin typeface="Verdana"/>
              </a:rPr>
              <a:t> </a:t>
            </a:r>
            <a:r>
              <a:rPr lang="fr-FR" sz="800" b="0" u="sng" strike="noStrike" spc="-12">
                <a:solidFill>
                  <a:srgbClr val="0000FF"/>
                </a:solidFill>
                <a:uFill>
                  <a:solidFill>
                    <a:srgbClr val="0462C1"/>
                  </a:solidFill>
                </a:uFill>
                <a:latin typeface="Verdana"/>
                <a:hlinkClick r:id="rId3"/>
              </a:rPr>
              <a:t>http://eep.univ-lille.fr/fr/infrastructures/bibliotheque_recherche_paleontologie/presentation</a:t>
            </a:r>
            <a:endParaRPr lang="fr-FR" sz="800" b="0" strike="noStrike" spc="-1">
              <a:solidFill>
                <a:srgbClr val="000000"/>
              </a:solidFill>
              <a:latin typeface="Calibri"/>
            </a:endParaRPr>
          </a:p>
          <a:p>
            <a:pPr marL="38160">
              <a:lnSpc>
                <a:spcPct val="100000"/>
              </a:lnSpc>
              <a:spcBef>
                <a:spcPts val="726"/>
              </a:spcBef>
              <a:buNone/>
            </a:pPr>
            <a:r>
              <a:rPr lang="fr-FR" sz="1000" b="0" strike="noStrike" spc="-1">
                <a:solidFill>
                  <a:srgbClr val="000000"/>
                </a:solidFill>
                <a:latin typeface="Verdana"/>
              </a:rPr>
              <a:t>La</a:t>
            </a:r>
            <a:r>
              <a:rPr lang="fr-FR" sz="1000" b="0" strike="noStrike" spc="-21">
                <a:solidFill>
                  <a:srgbClr val="000000"/>
                </a:solidFill>
                <a:latin typeface="Verdana"/>
              </a:rPr>
              <a:t> </a:t>
            </a:r>
            <a:r>
              <a:rPr lang="fr-FR" sz="1000" b="0" strike="noStrike" spc="-1">
                <a:solidFill>
                  <a:srgbClr val="000000"/>
                </a:solidFill>
                <a:latin typeface="Verdana"/>
              </a:rPr>
              <a:t>bibliothèque</a:t>
            </a:r>
            <a:r>
              <a:rPr lang="fr-FR" sz="1000" b="0" strike="noStrike" spc="-21">
                <a:solidFill>
                  <a:srgbClr val="000000"/>
                </a:solidFill>
                <a:latin typeface="Verdana"/>
              </a:rPr>
              <a:t> </a:t>
            </a:r>
            <a:r>
              <a:rPr lang="fr-FR" sz="1000" b="0" strike="noStrike" spc="-1">
                <a:solidFill>
                  <a:srgbClr val="000000"/>
                </a:solidFill>
                <a:latin typeface="Verdana"/>
              </a:rPr>
              <a:t>détient</a:t>
            </a:r>
            <a:r>
              <a:rPr lang="fr-FR" sz="1000" b="0" strike="noStrike" spc="-7">
                <a:solidFill>
                  <a:srgbClr val="000000"/>
                </a:solidFill>
                <a:latin typeface="Verdana"/>
              </a:rPr>
              <a:t> </a:t>
            </a:r>
            <a:r>
              <a:rPr lang="fr-FR" sz="1000" b="0" strike="noStrike" spc="-1">
                <a:solidFill>
                  <a:srgbClr val="000000"/>
                </a:solidFill>
                <a:latin typeface="Verdana"/>
              </a:rPr>
              <a:t>un</a:t>
            </a:r>
            <a:r>
              <a:rPr lang="fr-FR" sz="1000" b="0" strike="noStrike" spc="-21">
                <a:solidFill>
                  <a:srgbClr val="000000"/>
                </a:solidFill>
                <a:latin typeface="Verdana"/>
              </a:rPr>
              <a:t> </a:t>
            </a:r>
            <a:r>
              <a:rPr lang="fr-FR" sz="1000" b="0" strike="noStrike" spc="-1">
                <a:solidFill>
                  <a:srgbClr val="000000"/>
                </a:solidFill>
                <a:latin typeface="Verdana"/>
              </a:rPr>
              <a:t>fonds important</a:t>
            </a:r>
            <a:r>
              <a:rPr lang="fr-FR" sz="1000" b="0" strike="noStrike" spc="-15">
                <a:solidFill>
                  <a:srgbClr val="000000"/>
                </a:solidFill>
                <a:latin typeface="Verdana"/>
              </a:rPr>
              <a:t> </a:t>
            </a:r>
            <a:r>
              <a:rPr lang="fr-FR" sz="1000" b="0" strike="noStrike" spc="-1">
                <a:solidFill>
                  <a:srgbClr val="000000"/>
                </a:solidFill>
                <a:latin typeface="Verdana"/>
              </a:rPr>
              <a:t>dans</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2">
                <a:solidFill>
                  <a:srgbClr val="000000"/>
                </a:solidFill>
                <a:latin typeface="Verdana"/>
              </a:rPr>
              <a:t> </a:t>
            </a:r>
            <a:r>
              <a:rPr lang="fr-FR" sz="1000" b="0" strike="noStrike" spc="-1">
                <a:solidFill>
                  <a:srgbClr val="000000"/>
                </a:solidFill>
                <a:latin typeface="Verdana"/>
              </a:rPr>
              <a:t>domaine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paléontologie et de</a:t>
            </a:r>
            <a:r>
              <a:rPr lang="fr-FR" sz="1000" b="0" strike="noStrike" spc="-26">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géologie,</a:t>
            </a:r>
            <a:r>
              <a:rPr lang="fr-FR" sz="1000" b="0" strike="noStrike" spc="-7">
                <a:solidFill>
                  <a:srgbClr val="000000"/>
                </a:solidFill>
                <a:latin typeface="Verdana"/>
              </a:rPr>
              <a:t> </a:t>
            </a:r>
            <a:r>
              <a:rPr lang="fr-FR" sz="1000" b="0" strike="noStrike" spc="-1">
                <a:solidFill>
                  <a:srgbClr val="000000"/>
                </a:solidFill>
                <a:latin typeface="Verdana"/>
              </a:rPr>
              <a:t>constitué</a:t>
            </a:r>
            <a:r>
              <a:rPr lang="fr-FR" sz="1000" b="0" strike="noStrike" spc="9">
                <a:solidFill>
                  <a:srgbClr val="000000"/>
                </a:solidFill>
                <a:latin typeface="Verdana"/>
              </a:rPr>
              <a:t> </a:t>
            </a:r>
            <a:r>
              <a:rPr lang="fr-FR" sz="1000" b="0" strike="noStrike" spc="-1">
                <a:solidFill>
                  <a:srgbClr val="000000"/>
                </a:solidFill>
                <a:latin typeface="Verdana"/>
              </a:rPr>
              <a:t>par</a:t>
            </a:r>
            <a:r>
              <a:rPr lang="fr-FR" sz="1000" b="0" strike="noStrike" spc="49">
                <a:solidFill>
                  <a:srgbClr val="000000"/>
                </a:solidFill>
                <a:latin typeface="Verdana"/>
              </a:rPr>
              <a:t> </a:t>
            </a:r>
            <a:r>
              <a:rPr lang="fr-FR" sz="1000" b="0" strike="noStrike" spc="-1">
                <a:solidFill>
                  <a:srgbClr val="000000"/>
                </a:solidFill>
                <a:latin typeface="Verdana"/>
              </a:rPr>
              <a:t>4</a:t>
            </a:r>
            <a:r>
              <a:rPr lang="fr-FR" sz="1000" b="0" strike="noStrike" spc="-32">
                <a:solidFill>
                  <a:srgbClr val="000000"/>
                </a:solidFill>
                <a:latin typeface="Verdana"/>
              </a:rPr>
              <a:t> </a:t>
            </a:r>
            <a:r>
              <a:rPr lang="fr-FR" sz="1000" b="0" strike="noStrike" spc="-26">
                <a:solidFill>
                  <a:srgbClr val="000000"/>
                </a:solidFill>
                <a:latin typeface="Verdana"/>
              </a:rPr>
              <a:t>000 </a:t>
            </a:r>
            <a:r>
              <a:rPr lang="fr-FR" sz="1000" b="0" strike="noStrike" spc="-1">
                <a:solidFill>
                  <a:srgbClr val="000000"/>
                </a:solidFill>
                <a:latin typeface="Verdana"/>
              </a:rPr>
              <a:t>ouvrages, 600</a:t>
            </a:r>
            <a:r>
              <a:rPr lang="fr-FR" sz="1000" b="0" strike="noStrike" spc="-32">
                <a:solidFill>
                  <a:srgbClr val="000000"/>
                </a:solidFill>
                <a:latin typeface="Verdana"/>
              </a:rPr>
              <a:t> </a:t>
            </a:r>
            <a:r>
              <a:rPr lang="fr-FR" sz="1000" b="0" strike="noStrike" spc="-1">
                <a:solidFill>
                  <a:srgbClr val="000000"/>
                </a:solidFill>
                <a:latin typeface="Verdana"/>
              </a:rPr>
              <a:t>périodiques,</a:t>
            </a:r>
            <a:r>
              <a:rPr lang="fr-FR" sz="1000" b="0" strike="noStrike" spc="-7">
                <a:solidFill>
                  <a:srgbClr val="000000"/>
                </a:solidFill>
                <a:latin typeface="Verdana"/>
              </a:rPr>
              <a:t> </a:t>
            </a:r>
            <a:r>
              <a:rPr lang="fr-FR" sz="1000" b="0" strike="noStrike" spc="-1">
                <a:solidFill>
                  <a:srgbClr val="000000"/>
                </a:solidFill>
                <a:latin typeface="Verdana"/>
              </a:rPr>
              <a:t>1</a:t>
            </a:r>
            <a:r>
              <a:rPr lang="fr-FR" sz="1000" b="0" strike="noStrike" spc="-21">
                <a:solidFill>
                  <a:srgbClr val="000000"/>
                </a:solidFill>
                <a:latin typeface="Verdana"/>
              </a:rPr>
              <a:t> </a:t>
            </a:r>
            <a:r>
              <a:rPr lang="fr-FR" sz="1000" b="0" strike="noStrike" spc="-1">
                <a:solidFill>
                  <a:srgbClr val="000000"/>
                </a:solidFill>
                <a:latin typeface="Verdana"/>
              </a:rPr>
              <a:t>530</a:t>
            </a:r>
            <a:r>
              <a:rPr lang="fr-FR" sz="1000" b="0" strike="noStrike" spc="-21">
                <a:solidFill>
                  <a:srgbClr val="000000"/>
                </a:solidFill>
                <a:latin typeface="Verdana"/>
              </a:rPr>
              <a:t> </a:t>
            </a:r>
            <a:r>
              <a:rPr lang="fr-FR" sz="1000" b="0" strike="noStrike" spc="-1">
                <a:solidFill>
                  <a:srgbClr val="000000"/>
                </a:solidFill>
                <a:latin typeface="Verdana"/>
              </a:rPr>
              <a:t>thèses,</a:t>
            </a:r>
            <a:r>
              <a:rPr lang="fr-FR" sz="1000" b="0" strike="noStrike" spc="4">
                <a:solidFill>
                  <a:srgbClr val="000000"/>
                </a:solidFill>
                <a:latin typeface="Verdana"/>
              </a:rPr>
              <a:t> </a:t>
            </a:r>
            <a:r>
              <a:rPr lang="fr-FR" sz="1000" b="0" strike="noStrike" spc="-1">
                <a:solidFill>
                  <a:srgbClr val="000000"/>
                </a:solidFill>
                <a:latin typeface="Verdana"/>
              </a:rPr>
              <a:t>1</a:t>
            </a:r>
            <a:r>
              <a:rPr lang="fr-FR" sz="1000" b="0" strike="noStrike" spc="-15">
                <a:solidFill>
                  <a:srgbClr val="000000"/>
                </a:solidFill>
                <a:latin typeface="Verdana"/>
              </a:rPr>
              <a:t> </a:t>
            </a:r>
            <a:r>
              <a:rPr lang="fr-FR" sz="1000" b="0" strike="noStrike" spc="-1">
                <a:solidFill>
                  <a:srgbClr val="000000"/>
                </a:solidFill>
                <a:latin typeface="Verdana"/>
              </a:rPr>
              <a:t>500</a:t>
            </a:r>
            <a:r>
              <a:rPr lang="fr-FR" sz="1000" b="0" strike="noStrike" spc="-35">
                <a:solidFill>
                  <a:srgbClr val="000000"/>
                </a:solidFill>
                <a:latin typeface="Verdana"/>
              </a:rPr>
              <a:t> </a:t>
            </a:r>
            <a:r>
              <a:rPr lang="fr-FR" sz="1000" b="0" strike="noStrike" spc="-1">
                <a:solidFill>
                  <a:srgbClr val="000000"/>
                </a:solidFill>
                <a:latin typeface="Verdana"/>
              </a:rPr>
              <a:t>actes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congrès</a:t>
            </a:r>
            <a:r>
              <a:rPr lang="fr-FR" sz="1000" b="0" strike="noStrike" spc="18">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26</a:t>
            </a:r>
            <a:r>
              <a:rPr lang="fr-FR" sz="1000" b="0" strike="noStrike" spc="-12">
                <a:solidFill>
                  <a:srgbClr val="000000"/>
                </a:solidFill>
                <a:latin typeface="Verdana"/>
              </a:rPr>
              <a:t> </a:t>
            </a:r>
            <a:r>
              <a:rPr lang="fr-FR" sz="1000" b="0" strike="noStrike" spc="-1">
                <a:solidFill>
                  <a:srgbClr val="000000"/>
                </a:solidFill>
                <a:latin typeface="Verdana"/>
              </a:rPr>
              <a:t>000</a:t>
            </a:r>
            <a:r>
              <a:rPr lang="fr-FR" sz="1000" b="0" strike="noStrike" spc="-35">
                <a:solidFill>
                  <a:srgbClr val="000000"/>
                </a:solidFill>
                <a:latin typeface="Verdana"/>
              </a:rPr>
              <a:t> </a:t>
            </a:r>
            <a:r>
              <a:rPr lang="fr-FR" sz="1000" b="0" strike="noStrike" spc="-1">
                <a:solidFill>
                  <a:srgbClr val="000000"/>
                </a:solidFill>
                <a:latin typeface="Verdana"/>
              </a:rPr>
              <a:t>articles.</a:t>
            </a:r>
            <a:r>
              <a:rPr lang="fr-FR" sz="1000" b="0" strike="noStrike" spc="-21">
                <a:solidFill>
                  <a:srgbClr val="000000"/>
                </a:solidFill>
                <a:latin typeface="Verdana"/>
              </a:rPr>
              <a:t> </a:t>
            </a:r>
            <a:r>
              <a:rPr lang="fr-FR" sz="1000" b="0" strike="noStrike" spc="-1">
                <a:solidFill>
                  <a:srgbClr val="000000"/>
                </a:solidFill>
                <a:latin typeface="Verdana"/>
              </a:rPr>
              <a:t>Ce</a:t>
            </a:r>
            <a:r>
              <a:rPr lang="fr-FR" sz="1000" b="0" strike="noStrike" spc="-26">
                <a:solidFill>
                  <a:srgbClr val="000000"/>
                </a:solidFill>
                <a:latin typeface="Verdana"/>
              </a:rPr>
              <a:t> </a:t>
            </a:r>
            <a:r>
              <a:rPr lang="fr-FR" sz="1000" b="0" strike="noStrike" spc="-1">
                <a:solidFill>
                  <a:srgbClr val="000000"/>
                </a:solidFill>
                <a:latin typeface="Verdana"/>
              </a:rPr>
              <a:t>fonds</a:t>
            </a:r>
            <a:r>
              <a:rPr lang="fr-FR" sz="1000" b="0" strike="noStrike" spc="-15">
                <a:solidFill>
                  <a:srgbClr val="000000"/>
                </a:solidFill>
                <a:latin typeface="Verdana"/>
              </a:rPr>
              <a:t> </a:t>
            </a:r>
            <a:r>
              <a:rPr lang="fr-FR" sz="1000" b="0" strike="noStrike" spc="-1">
                <a:solidFill>
                  <a:srgbClr val="000000"/>
                </a:solidFill>
                <a:latin typeface="Verdana"/>
              </a:rPr>
              <a:t>contient</a:t>
            </a:r>
            <a:r>
              <a:rPr lang="fr-FR" sz="1000" b="0" strike="noStrike" spc="-7">
                <a:solidFill>
                  <a:srgbClr val="000000"/>
                </a:solidFill>
                <a:latin typeface="Verdana"/>
              </a:rPr>
              <a:t> </a:t>
            </a:r>
            <a:r>
              <a:rPr lang="fr-FR" sz="1000" b="0" strike="noStrike" spc="-1">
                <a:solidFill>
                  <a:srgbClr val="000000"/>
                </a:solidFill>
                <a:latin typeface="Verdana"/>
              </a:rPr>
              <a:t>des</a:t>
            </a:r>
            <a:r>
              <a:rPr lang="fr-FR" sz="1000" b="0" strike="noStrike" spc="-12">
                <a:solidFill>
                  <a:srgbClr val="000000"/>
                </a:solidFill>
                <a:latin typeface="Verdana"/>
              </a:rPr>
              <a:t> titres </a:t>
            </a:r>
            <a:r>
              <a:rPr lang="fr-FR" sz="1000" b="0" strike="noStrike" spc="-1">
                <a:solidFill>
                  <a:srgbClr val="000000"/>
                </a:solidFill>
                <a:latin typeface="Verdana"/>
              </a:rPr>
              <a:t>spécifiques</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35">
                <a:solidFill>
                  <a:srgbClr val="000000"/>
                </a:solidFill>
                <a:latin typeface="Verdana"/>
              </a:rPr>
              <a:t> </a:t>
            </a:r>
            <a:r>
              <a:rPr lang="fr-FR" sz="1000" b="0" strike="noStrike" spc="-1">
                <a:solidFill>
                  <a:srgbClr val="000000"/>
                </a:solidFill>
                <a:latin typeface="Verdana"/>
              </a:rPr>
              <a:t>rares</a:t>
            </a:r>
            <a:r>
              <a:rPr lang="fr-FR" sz="1000" b="0" strike="noStrike" spc="-15">
                <a:solidFill>
                  <a:srgbClr val="000000"/>
                </a:solidFill>
                <a:latin typeface="Verdana"/>
              </a:rPr>
              <a:t> </a:t>
            </a:r>
            <a:r>
              <a:rPr lang="fr-FR" sz="1000" b="0" strike="noStrike" spc="-1">
                <a:solidFill>
                  <a:srgbClr val="000000"/>
                </a:solidFill>
                <a:latin typeface="Verdana"/>
              </a:rPr>
              <a:t>en</a:t>
            </a:r>
            <a:r>
              <a:rPr lang="fr-FR" sz="1000" b="0" strike="noStrike" spc="-32">
                <a:solidFill>
                  <a:srgbClr val="000000"/>
                </a:solidFill>
                <a:latin typeface="Verdana"/>
              </a:rPr>
              <a:t> </a:t>
            </a:r>
            <a:r>
              <a:rPr lang="fr-FR" sz="1000" b="0" strike="noStrike" spc="-1">
                <a:solidFill>
                  <a:srgbClr val="000000"/>
                </a:solidFill>
                <a:latin typeface="Verdana"/>
              </a:rPr>
              <a:t>paléobotanique</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en</a:t>
            </a:r>
            <a:r>
              <a:rPr lang="fr-FR" sz="1000" b="0" strike="noStrike" spc="-32">
                <a:solidFill>
                  <a:srgbClr val="000000"/>
                </a:solidFill>
                <a:latin typeface="Verdana"/>
              </a:rPr>
              <a:t> </a:t>
            </a:r>
            <a:r>
              <a:rPr lang="fr-FR" sz="1000" b="0" strike="noStrike" spc="-1">
                <a:solidFill>
                  <a:srgbClr val="000000"/>
                </a:solidFill>
                <a:latin typeface="Verdana"/>
              </a:rPr>
              <a:t>micropaléontologie,</a:t>
            </a:r>
            <a:r>
              <a:rPr lang="fr-FR" sz="1000" b="0" strike="noStrike" spc="-7">
                <a:solidFill>
                  <a:srgbClr val="000000"/>
                </a:solidFill>
                <a:latin typeface="Verdana"/>
              </a:rPr>
              <a:t> </a:t>
            </a:r>
            <a:r>
              <a:rPr lang="fr-FR" sz="1000" b="0" strike="noStrike" spc="-1">
                <a:solidFill>
                  <a:srgbClr val="000000"/>
                </a:solidFill>
                <a:latin typeface="Verdana"/>
              </a:rPr>
              <a:t>issus</a:t>
            </a:r>
            <a:r>
              <a:rPr lang="fr-FR" sz="1000" b="0" strike="noStrike" spc="-26">
                <a:solidFill>
                  <a:srgbClr val="000000"/>
                </a:solidFill>
                <a:latin typeface="Verdana"/>
              </a:rPr>
              <a:t> </a:t>
            </a:r>
            <a:r>
              <a:rPr lang="fr-FR" sz="1000" b="0" strike="noStrike" spc="-1">
                <a:solidFill>
                  <a:srgbClr val="000000"/>
                </a:solidFill>
                <a:latin typeface="Verdana"/>
              </a:rPr>
              <a:t>des</a:t>
            </a:r>
            <a:r>
              <a:rPr lang="fr-FR" sz="1000" b="0" strike="noStrike" spc="-26">
                <a:solidFill>
                  <a:srgbClr val="000000"/>
                </a:solidFill>
                <a:latin typeface="Verdana"/>
              </a:rPr>
              <a:t> </a:t>
            </a:r>
            <a:r>
              <a:rPr lang="fr-FR" sz="1000" b="0" strike="noStrike" spc="-1">
                <a:solidFill>
                  <a:srgbClr val="000000"/>
                </a:solidFill>
                <a:latin typeface="Verdana"/>
              </a:rPr>
              <a:t>axes</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recherches</a:t>
            </a:r>
            <a:r>
              <a:rPr lang="fr-FR" sz="1000" b="0" strike="noStrike" spc="4">
                <a:solidFill>
                  <a:srgbClr val="000000"/>
                </a:solidFill>
                <a:latin typeface="Verdana"/>
              </a:rPr>
              <a:t> </a:t>
            </a:r>
            <a:r>
              <a:rPr lang="fr-FR" sz="1000" b="0" strike="noStrike" spc="-1">
                <a:solidFill>
                  <a:srgbClr val="000000"/>
                </a:solidFill>
                <a:latin typeface="Verdana"/>
              </a:rPr>
              <a:t>successifs,</a:t>
            </a:r>
            <a:r>
              <a:rPr lang="fr-FR" sz="1000" b="0" strike="noStrike" spc="4">
                <a:solidFill>
                  <a:srgbClr val="000000"/>
                </a:solidFill>
                <a:latin typeface="Verdana"/>
              </a:rPr>
              <a:t> </a:t>
            </a:r>
            <a:r>
              <a:rPr lang="fr-FR" sz="1000" b="0" strike="noStrike" spc="-12">
                <a:solidFill>
                  <a:srgbClr val="000000"/>
                </a:solidFill>
                <a:latin typeface="Verdana"/>
              </a:rPr>
              <a:t>développés </a:t>
            </a:r>
            <a:r>
              <a:rPr lang="fr-FR" sz="1000" b="0" strike="noStrike" spc="-1">
                <a:solidFill>
                  <a:srgbClr val="000000"/>
                </a:solidFill>
                <a:latin typeface="Verdana"/>
              </a:rPr>
              <a:t>par</a:t>
            </a:r>
            <a:r>
              <a:rPr lang="fr-FR" sz="1000" b="0" strike="noStrike" spc="-26">
                <a:solidFill>
                  <a:srgbClr val="000000"/>
                </a:solidFill>
                <a:latin typeface="Verdana"/>
              </a:rPr>
              <a:t> </a:t>
            </a:r>
            <a:r>
              <a:rPr lang="fr-FR" sz="1000" b="0" strike="noStrike" spc="-1">
                <a:solidFill>
                  <a:srgbClr val="000000"/>
                </a:solidFill>
                <a:latin typeface="Verdana"/>
              </a:rPr>
              <a:t>les</a:t>
            </a:r>
            <a:r>
              <a:rPr lang="fr-FR" sz="1000" b="0" strike="noStrike" spc="-35">
                <a:solidFill>
                  <a:srgbClr val="000000"/>
                </a:solidFill>
                <a:latin typeface="Verdana"/>
              </a:rPr>
              <a:t> </a:t>
            </a:r>
            <a:r>
              <a:rPr lang="fr-FR" sz="1000" b="0" strike="noStrike" spc="-1">
                <a:solidFill>
                  <a:srgbClr val="000000"/>
                </a:solidFill>
                <a:latin typeface="Verdana"/>
              </a:rPr>
              <a:t>laboratoires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l’université</a:t>
            </a:r>
            <a:r>
              <a:rPr lang="fr-FR" sz="1000" b="0" strike="noStrike" spc="-35">
                <a:solidFill>
                  <a:srgbClr val="000000"/>
                </a:solidFill>
                <a:latin typeface="Verdana"/>
              </a:rPr>
              <a:t> </a:t>
            </a:r>
            <a:r>
              <a:rPr lang="fr-FR" sz="1000" b="0" strike="noStrike" spc="-1">
                <a:solidFill>
                  <a:srgbClr val="000000"/>
                </a:solidFill>
                <a:latin typeface="Verdana"/>
              </a:rPr>
              <a:t>en</a:t>
            </a:r>
            <a:r>
              <a:rPr lang="fr-FR" sz="1000" b="0" strike="noStrike" spc="-7">
                <a:solidFill>
                  <a:srgbClr val="000000"/>
                </a:solidFill>
                <a:latin typeface="Verdana"/>
              </a:rPr>
              <a:t> </a:t>
            </a:r>
            <a:r>
              <a:rPr lang="fr-FR" sz="1000" b="0" strike="noStrike" spc="-1">
                <a:solidFill>
                  <a:srgbClr val="000000"/>
                </a:solidFill>
                <a:latin typeface="Verdana"/>
              </a:rPr>
              <a:t>Sciences de</a:t>
            </a:r>
            <a:r>
              <a:rPr lang="fr-FR" sz="1000" b="0" strike="noStrike" spc="-21">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Terre</a:t>
            </a:r>
            <a:r>
              <a:rPr lang="fr-FR" sz="1000" b="0" strike="noStrike" spc="-7">
                <a:solidFill>
                  <a:srgbClr val="000000"/>
                </a:solidFill>
                <a:latin typeface="Verdana"/>
              </a:rPr>
              <a:t> </a:t>
            </a:r>
            <a:r>
              <a:rPr lang="fr-FR" sz="1000" b="0" strike="noStrike" spc="-1">
                <a:solidFill>
                  <a:srgbClr val="000000"/>
                </a:solidFill>
                <a:latin typeface="Verdana"/>
              </a:rPr>
              <a:t>depuis</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début</a:t>
            </a:r>
            <a:r>
              <a:rPr lang="fr-FR" sz="1000" b="0" strike="noStrike" spc="-7">
                <a:solidFill>
                  <a:srgbClr val="000000"/>
                </a:solidFill>
                <a:latin typeface="Verdana"/>
              </a:rPr>
              <a:t> </a:t>
            </a:r>
            <a:r>
              <a:rPr lang="fr-FR" sz="1000" b="0" strike="noStrike" spc="-1">
                <a:solidFill>
                  <a:srgbClr val="000000"/>
                </a:solidFill>
                <a:latin typeface="Verdana"/>
              </a:rPr>
              <a:t>du</a:t>
            </a:r>
            <a:r>
              <a:rPr lang="fr-FR" sz="1000" b="0" strike="noStrike" spc="-26">
                <a:solidFill>
                  <a:srgbClr val="000000"/>
                </a:solidFill>
                <a:latin typeface="Verdana"/>
              </a:rPr>
              <a:t> </a:t>
            </a:r>
            <a:r>
              <a:rPr lang="fr-FR" sz="1000" b="0" strike="noStrike" spc="-1">
                <a:solidFill>
                  <a:srgbClr val="000000"/>
                </a:solidFill>
                <a:latin typeface="Verdana"/>
              </a:rPr>
              <a:t>20ème</a:t>
            </a:r>
            <a:r>
              <a:rPr lang="fr-FR" sz="1000" b="0" strike="noStrike" spc="38">
                <a:solidFill>
                  <a:srgbClr val="000000"/>
                </a:solidFill>
                <a:latin typeface="Verdana"/>
              </a:rPr>
              <a:t> </a:t>
            </a:r>
            <a:r>
              <a:rPr lang="fr-FR" sz="1000" b="0" strike="noStrike" spc="-12">
                <a:solidFill>
                  <a:srgbClr val="000000"/>
                </a:solidFill>
                <a:latin typeface="Verdana"/>
              </a:rPr>
              <a:t>siècle.</a:t>
            </a:r>
            <a:endParaRPr lang="fr-FR" sz="1000" b="0" strike="noStrike" spc="-1">
              <a:solidFill>
                <a:srgbClr val="000000"/>
              </a:solidFill>
              <a:latin typeface="Calibri"/>
            </a:endParaRPr>
          </a:p>
          <a:p>
            <a:pPr marL="38160">
              <a:lnSpc>
                <a:spcPct val="100000"/>
              </a:lnSpc>
              <a:buNone/>
            </a:pPr>
            <a:r>
              <a:rPr lang="fr-FR" sz="1000" b="0" strike="noStrike" spc="-1">
                <a:solidFill>
                  <a:srgbClr val="000000"/>
                </a:solidFill>
                <a:latin typeface="Verdana"/>
              </a:rPr>
              <a:t>Avec</a:t>
            </a:r>
            <a:r>
              <a:rPr lang="fr-FR" sz="1000" b="0" strike="noStrike" spc="-21">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fonds</a:t>
            </a:r>
            <a:r>
              <a:rPr lang="fr-FR" sz="1000" b="0" strike="noStrike" spc="-12">
                <a:solidFill>
                  <a:srgbClr val="000000"/>
                </a:solidFill>
                <a:latin typeface="Verdana"/>
              </a:rPr>
              <a:t> </a:t>
            </a:r>
            <a:r>
              <a:rPr lang="fr-FR" sz="1000" b="0" strike="noStrike" spc="-1">
                <a:solidFill>
                  <a:srgbClr val="000000"/>
                </a:solidFill>
                <a:latin typeface="Verdana"/>
              </a:rPr>
              <a:t>documentaire</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la</a:t>
            </a:r>
            <a:r>
              <a:rPr lang="fr-FR" sz="1000" b="0" strike="noStrike" spc="-46">
                <a:solidFill>
                  <a:srgbClr val="000000"/>
                </a:solidFill>
                <a:latin typeface="Verdana"/>
              </a:rPr>
              <a:t> </a:t>
            </a:r>
            <a:r>
              <a:rPr lang="fr-FR" sz="1000" b="0" strike="noStrike" spc="-1">
                <a:solidFill>
                  <a:srgbClr val="000000"/>
                </a:solidFill>
                <a:latin typeface="Verdana"/>
              </a:rPr>
              <a:t>Société</a:t>
            </a:r>
            <a:r>
              <a:rPr lang="fr-FR" sz="1000" b="0" strike="noStrike" spc="4">
                <a:solidFill>
                  <a:srgbClr val="000000"/>
                </a:solidFill>
                <a:latin typeface="Verdana"/>
              </a:rPr>
              <a:t> </a:t>
            </a:r>
            <a:r>
              <a:rPr lang="fr-FR" sz="1000" b="0" strike="noStrike" spc="-1">
                <a:solidFill>
                  <a:srgbClr val="000000"/>
                </a:solidFill>
                <a:latin typeface="Verdana"/>
              </a:rPr>
              <a:t>géologique</a:t>
            </a:r>
            <a:r>
              <a:rPr lang="fr-FR" sz="1000" b="0" strike="noStrike" spc="-21">
                <a:solidFill>
                  <a:srgbClr val="000000"/>
                </a:solidFill>
                <a:latin typeface="Verdana"/>
              </a:rPr>
              <a:t>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Nord (1</a:t>
            </a:r>
            <a:r>
              <a:rPr lang="fr-FR" sz="1000" b="0" strike="noStrike" spc="-15">
                <a:solidFill>
                  <a:srgbClr val="000000"/>
                </a:solidFill>
                <a:latin typeface="Verdana"/>
              </a:rPr>
              <a:t> </a:t>
            </a:r>
            <a:r>
              <a:rPr lang="fr-FR" sz="1000" b="0" strike="noStrike" spc="-1">
                <a:solidFill>
                  <a:srgbClr val="000000"/>
                </a:solidFill>
                <a:latin typeface="Verdana"/>
              </a:rPr>
              <a:t>050</a:t>
            </a:r>
            <a:r>
              <a:rPr lang="fr-FR" sz="1000" b="0" strike="noStrike" spc="-21">
                <a:solidFill>
                  <a:srgbClr val="000000"/>
                </a:solidFill>
                <a:latin typeface="Verdana"/>
              </a:rPr>
              <a:t> </a:t>
            </a:r>
            <a:r>
              <a:rPr lang="fr-FR" sz="1000" b="0" strike="noStrike" spc="-1">
                <a:solidFill>
                  <a:srgbClr val="000000"/>
                </a:solidFill>
                <a:latin typeface="Verdana"/>
              </a:rPr>
              <a:t>périodiques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6">
                <a:solidFill>
                  <a:srgbClr val="000000"/>
                </a:solidFill>
                <a:latin typeface="Verdana"/>
              </a:rPr>
              <a:t> </a:t>
            </a:r>
            <a:r>
              <a:rPr lang="fr-FR" sz="1000" b="0" strike="noStrike" spc="-1">
                <a:solidFill>
                  <a:srgbClr val="000000"/>
                </a:solidFill>
                <a:latin typeface="Verdana"/>
              </a:rPr>
              <a:t>1</a:t>
            </a:r>
            <a:r>
              <a:rPr lang="fr-FR" sz="1000" b="0" strike="noStrike" spc="-21">
                <a:solidFill>
                  <a:srgbClr val="000000"/>
                </a:solidFill>
                <a:latin typeface="Verdana"/>
              </a:rPr>
              <a:t> </a:t>
            </a:r>
            <a:r>
              <a:rPr lang="fr-FR" sz="1000" b="0" strike="noStrike" spc="-1">
                <a:solidFill>
                  <a:srgbClr val="000000"/>
                </a:solidFill>
                <a:latin typeface="Verdana"/>
              </a:rPr>
              <a:t>800</a:t>
            </a:r>
            <a:r>
              <a:rPr lang="fr-FR" sz="1000" b="0" strike="noStrike" spc="-21">
                <a:solidFill>
                  <a:srgbClr val="000000"/>
                </a:solidFill>
                <a:latin typeface="Verdana"/>
              </a:rPr>
              <a:t> </a:t>
            </a:r>
            <a:r>
              <a:rPr lang="fr-FR" sz="1000" b="0" strike="noStrike" spc="-1">
                <a:solidFill>
                  <a:srgbClr val="000000"/>
                </a:solidFill>
                <a:latin typeface="Verdana"/>
              </a:rPr>
              <a:t>monographies),</a:t>
            </a:r>
            <a:r>
              <a:rPr lang="fr-FR" sz="1000" b="0" strike="noStrike" spc="9">
                <a:solidFill>
                  <a:srgbClr val="000000"/>
                </a:solidFill>
                <a:latin typeface="Verdana"/>
              </a:rPr>
              <a:t> </a:t>
            </a:r>
            <a:r>
              <a:rPr lang="fr-FR" sz="1000" b="0" strike="noStrike" spc="-1">
                <a:solidFill>
                  <a:srgbClr val="000000"/>
                </a:solidFill>
                <a:latin typeface="Verdana"/>
              </a:rPr>
              <a:t>détenu</a:t>
            </a:r>
            <a:r>
              <a:rPr lang="fr-FR" sz="1000" b="0" strike="noStrike" spc="-12">
                <a:solidFill>
                  <a:srgbClr val="000000"/>
                </a:solidFill>
                <a:latin typeface="Verdana"/>
              </a:rPr>
              <a:t> </a:t>
            </a:r>
            <a:r>
              <a:rPr lang="fr-FR" sz="1000" b="0" strike="noStrike" spc="-26">
                <a:solidFill>
                  <a:srgbClr val="000000"/>
                </a:solidFill>
                <a:latin typeface="Verdana"/>
              </a:rPr>
              <a:t>et </a:t>
            </a:r>
            <a:r>
              <a:rPr lang="fr-FR" sz="1000" b="0" strike="noStrike" spc="-1">
                <a:solidFill>
                  <a:srgbClr val="000000"/>
                </a:solidFill>
                <a:latin typeface="Verdana"/>
              </a:rPr>
              <a:t>géré</a:t>
            </a:r>
            <a:r>
              <a:rPr lang="fr-FR" sz="1000" b="0" strike="noStrike" spc="-15">
                <a:solidFill>
                  <a:srgbClr val="000000"/>
                </a:solidFill>
                <a:latin typeface="Verdana"/>
              </a:rPr>
              <a:t> </a:t>
            </a:r>
            <a:r>
              <a:rPr lang="fr-FR" sz="1000" b="0" strike="noStrike" spc="-1">
                <a:solidFill>
                  <a:srgbClr val="000000"/>
                </a:solidFill>
                <a:latin typeface="Verdana"/>
              </a:rPr>
              <a:t>actuellement par</a:t>
            </a:r>
            <a:r>
              <a:rPr lang="fr-FR" sz="1000" b="0" strike="noStrike" spc="-35">
                <a:solidFill>
                  <a:srgbClr val="000000"/>
                </a:solidFill>
                <a:latin typeface="Verdana"/>
              </a:rPr>
              <a:t> </a:t>
            </a:r>
            <a:r>
              <a:rPr lang="fr-FR" sz="1000" b="0" strike="noStrike" spc="-1">
                <a:solidFill>
                  <a:srgbClr val="000000"/>
                </a:solidFill>
                <a:latin typeface="Verdana"/>
              </a:rPr>
              <a:t>LILLIAD</a:t>
            </a:r>
            <a:r>
              <a:rPr lang="fr-FR" sz="1000" b="0" strike="noStrike" spc="12">
                <a:solidFill>
                  <a:srgbClr val="000000"/>
                </a:solidFill>
                <a:latin typeface="Verdana"/>
              </a:rPr>
              <a:t> </a:t>
            </a:r>
            <a:r>
              <a:rPr lang="fr-FR" sz="1000" b="0" strike="noStrike" spc="-1">
                <a:solidFill>
                  <a:srgbClr val="000000"/>
                </a:solidFill>
                <a:latin typeface="Verdana"/>
              </a:rPr>
              <a:t>(bibliothèque</a:t>
            </a:r>
            <a:r>
              <a:rPr lang="fr-FR" sz="1000" b="0" strike="noStrike" spc="-35">
                <a:solidFill>
                  <a:srgbClr val="000000"/>
                </a:solidFill>
                <a:latin typeface="Verdana"/>
              </a:rPr>
              <a:t> </a:t>
            </a:r>
            <a:r>
              <a:rPr lang="fr-FR" sz="1000" b="0" strike="noStrike" spc="-1">
                <a:solidFill>
                  <a:srgbClr val="000000"/>
                </a:solidFill>
                <a:latin typeface="Verdana"/>
              </a:rPr>
              <a:t>universitaire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
                <a:solidFill>
                  <a:srgbClr val="000000"/>
                </a:solidFill>
                <a:latin typeface="Verdana"/>
              </a:rPr>
              <a:t>la</a:t>
            </a:r>
            <a:r>
              <a:rPr lang="fr-FR" sz="1000" b="0" strike="noStrike" spc="-46">
                <a:solidFill>
                  <a:srgbClr val="000000"/>
                </a:solidFill>
                <a:latin typeface="Verdana"/>
              </a:rPr>
              <a:t> </a:t>
            </a:r>
            <a:r>
              <a:rPr lang="fr-FR" sz="1000" b="0" strike="noStrike" spc="-1">
                <a:solidFill>
                  <a:srgbClr val="000000"/>
                </a:solidFill>
                <a:latin typeface="Verdana"/>
              </a:rPr>
              <a:t>Faculté</a:t>
            </a:r>
            <a:r>
              <a:rPr lang="fr-FR" sz="1000" b="0" strike="noStrike" spc="-26">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Sciences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15">
                <a:solidFill>
                  <a:srgbClr val="000000"/>
                </a:solidFill>
                <a:latin typeface="Verdana"/>
              </a:rPr>
              <a:t> </a:t>
            </a:r>
            <a:r>
              <a:rPr lang="fr-FR" sz="1000" b="0" strike="noStrike" spc="-1">
                <a:solidFill>
                  <a:srgbClr val="000000"/>
                </a:solidFill>
                <a:latin typeface="Verdana"/>
              </a:rPr>
              <a:t>Technologies</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2">
                <a:solidFill>
                  <a:srgbClr val="000000"/>
                </a:solidFill>
                <a:latin typeface="Verdana"/>
              </a:rPr>
              <a:t>Lille),</a:t>
            </a:r>
            <a:endParaRPr lang="fr-FR" sz="1000" b="0" strike="noStrike" spc="-1">
              <a:solidFill>
                <a:srgbClr val="000000"/>
              </a:solidFill>
              <a:latin typeface="Calibri"/>
            </a:endParaRPr>
          </a:p>
          <a:p>
            <a:pPr marL="38160">
              <a:lnSpc>
                <a:spcPct val="100000"/>
              </a:lnSpc>
              <a:buNone/>
            </a:pPr>
            <a:r>
              <a:rPr lang="fr-FR" sz="1000" b="0" strike="noStrike" spc="-1">
                <a:solidFill>
                  <a:srgbClr val="000000"/>
                </a:solidFill>
                <a:latin typeface="Verdana"/>
              </a:rPr>
              <a:t>l’Université</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Lille</a:t>
            </a:r>
            <a:r>
              <a:rPr lang="fr-FR" sz="1000" b="0" strike="noStrike" spc="-52">
                <a:solidFill>
                  <a:srgbClr val="000000"/>
                </a:solidFill>
                <a:latin typeface="Verdana"/>
              </a:rPr>
              <a:t> </a:t>
            </a:r>
            <a:r>
              <a:rPr lang="fr-FR" sz="1000" b="0" strike="noStrike" spc="-1">
                <a:solidFill>
                  <a:srgbClr val="000000"/>
                </a:solidFill>
                <a:latin typeface="Verdana"/>
              </a:rPr>
              <a:t>présente</a:t>
            </a:r>
            <a:r>
              <a:rPr lang="fr-FR" sz="1000" b="0" strike="noStrike" spc="12">
                <a:solidFill>
                  <a:srgbClr val="000000"/>
                </a:solidFill>
                <a:latin typeface="Verdana"/>
              </a:rPr>
              <a:t> </a:t>
            </a:r>
            <a:r>
              <a:rPr lang="fr-FR" sz="1000" b="0" strike="noStrike" spc="-1">
                <a:solidFill>
                  <a:srgbClr val="000000"/>
                </a:solidFill>
                <a:latin typeface="Verdana"/>
              </a:rPr>
              <a:t>un</a:t>
            </a:r>
            <a:r>
              <a:rPr lang="fr-FR" sz="1000" b="0" strike="noStrike" spc="-26">
                <a:solidFill>
                  <a:srgbClr val="000000"/>
                </a:solidFill>
                <a:latin typeface="Verdana"/>
              </a:rPr>
              <a:t> </a:t>
            </a:r>
            <a:r>
              <a:rPr lang="fr-FR" sz="1000" b="0" strike="noStrike" spc="-1">
                <a:solidFill>
                  <a:srgbClr val="000000"/>
                </a:solidFill>
                <a:latin typeface="Verdana"/>
              </a:rPr>
              <a:t>fonds</a:t>
            </a:r>
            <a:r>
              <a:rPr lang="fr-FR" sz="1000" b="0" strike="noStrike" spc="-7">
                <a:solidFill>
                  <a:srgbClr val="000000"/>
                </a:solidFill>
                <a:latin typeface="Verdana"/>
              </a:rPr>
              <a:t> </a:t>
            </a:r>
            <a:r>
              <a:rPr lang="fr-FR" sz="1000" b="0" strike="noStrike" spc="-1">
                <a:solidFill>
                  <a:srgbClr val="000000"/>
                </a:solidFill>
                <a:latin typeface="Verdana"/>
              </a:rPr>
              <a:t>patrimonial</a:t>
            </a:r>
            <a:r>
              <a:rPr lang="fr-FR" sz="1000" b="0" strike="noStrike" spc="-32">
                <a:solidFill>
                  <a:srgbClr val="000000"/>
                </a:solidFill>
                <a:latin typeface="Verdana"/>
              </a:rPr>
              <a:t> </a:t>
            </a:r>
            <a:r>
              <a:rPr lang="fr-FR" sz="1000" b="0" strike="noStrike" spc="-1">
                <a:solidFill>
                  <a:srgbClr val="000000"/>
                </a:solidFill>
                <a:latin typeface="Verdana"/>
              </a:rPr>
              <a:t>conséquent</a:t>
            </a:r>
            <a:r>
              <a:rPr lang="fr-FR" sz="1000" b="0" strike="noStrike" spc="24">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plus</a:t>
            </a:r>
            <a:r>
              <a:rPr lang="fr-FR" sz="1000" b="0" strike="noStrike" spc="-35">
                <a:solidFill>
                  <a:srgbClr val="000000"/>
                </a:solidFill>
                <a:latin typeface="Verdana"/>
              </a:rPr>
              <a:t> </a:t>
            </a:r>
            <a:r>
              <a:rPr lang="fr-FR" sz="1000" b="0" strike="noStrike" spc="-1">
                <a:solidFill>
                  <a:srgbClr val="000000"/>
                </a:solidFill>
                <a:latin typeface="Verdana"/>
              </a:rPr>
              <a:t>importants</a:t>
            </a:r>
            <a:r>
              <a:rPr lang="fr-FR" sz="1000" b="0" strike="noStrike" spc="-15">
                <a:solidFill>
                  <a:srgbClr val="000000"/>
                </a:solidFill>
                <a:latin typeface="Verdana"/>
              </a:rPr>
              <a:t> </a:t>
            </a:r>
            <a:r>
              <a:rPr lang="fr-FR" sz="1000" b="0" strike="noStrike" spc="-1">
                <a:solidFill>
                  <a:srgbClr val="000000"/>
                </a:solidFill>
                <a:latin typeface="Verdana"/>
              </a:rPr>
              <a:t>en</a:t>
            </a:r>
            <a:r>
              <a:rPr lang="fr-FR" sz="1000" b="0" strike="noStrike" spc="-15">
                <a:solidFill>
                  <a:srgbClr val="000000"/>
                </a:solidFill>
                <a:latin typeface="Verdana"/>
              </a:rPr>
              <a:t> </a:t>
            </a:r>
            <a:r>
              <a:rPr lang="fr-FR" sz="1000" b="0" strike="noStrike" spc="-1">
                <a:solidFill>
                  <a:srgbClr val="000000"/>
                </a:solidFill>
                <a:latin typeface="Verdana"/>
              </a:rPr>
              <a:t>Sciences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la</a:t>
            </a:r>
            <a:r>
              <a:rPr lang="fr-FR" sz="1000" b="0" strike="noStrike" spc="-32">
                <a:solidFill>
                  <a:srgbClr val="000000"/>
                </a:solidFill>
                <a:latin typeface="Verdana"/>
              </a:rPr>
              <a:t> </a:t>
            </a:r>
            <a:r>
              <a:rPr lang="fr-FR" sz="1000" b="0" strike="noStrike" spc="-1">
                <a:solidFill>
                  <a:srgbClr val="000000"/>
                </a:solidFill>
                <a:latin typeface="Verdana"/>
              </a:rPr>
              <a:t>Terre</a:t>
            </a:r>
            <a:r>
              <a:rPr lang="fr-FR" sz="1000" b="0" strike="noStrike" spc="-7">
                <a:solidFill>
                  <a:srgbClr val="000000"/>
                </a:solidFill>
                <a:latin typeface="Verdana"/>
              </a:rPr>
              <a:t> </a:t>
            </a:r>
            <a:r>
              <a:rPr lang="fr-FR" sz="1000" b="0" strike="noStrike" spc="-1">
                <a:solidFill>
                  <a:srgbClr val="000000"/>
                </a:solidFill>
                <a:latin typeface="Verdana"/>
              </a:rPr>
              <a:t>au</a:t>
            </a:r>
            <a:r>
              <a:rPr lang="fr-FR" sz="1000" b="0" strike="noStrike" spc="-21">
                <a:solidFill>
                  <a:srgbClr val="000000"/>
                </a:solidFill>
                <a:latin typeface="Verdana"/>
              </a:rPr>
              <a:t> Nord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2">
                <a:solidFill>
                  <a:srgbClr val="000000"/>
                </a:solidFill>
                <a:latin typeface="Verdana"/>
              </a:rPr>
              <a:t>Paris.</a:t>
            </a:r>
            <a:endParaRPr lang="fr-FR" sz="1000" b="0" strike="noStrike" spc="-1">
              <a:solidFill>
                <a:srgbClr val="000000"/>
              </a:solidFill>
              <a:latin typeface="Calibri"/>
            </a:endParaRPr>
          </a:p>
          <a:p>
            <a:pPr marL="38160">
              <a:lnSpc>
                <a:spcPct val="100000"/>
              </a:lnSpc>
              <a:buNone/>
            </a:pPr>
            <a:r>
              <a:rPr lang="fr-FR" sz="1000" b="0" strike="noStrike" spc="-1">
                <a:solidFill>
                  <a:srgbClr val="000000"/>
                </a:solidFill>
                <a:latin typeface="Verdana"/>
              </a:rPr>
              <a:t>Elle</a:t>
            </a:r>
            <a:r>
              <a:rPr lang="fr-FR" sz="1000" b="0" strike="noStrike" spc="-52">
                <a:solidFill>
                  <a:srgbClr val="000000"/>
                </a:solidFill>
                <a:latin typeface="Verdana"/>
              </a:rPr>
              <a:t> </a:t>
            </a:r>
            <a:r>
              <a:rPr lang="fr-FR" sz="1000" b="0" strike="noStrike" spc="-1">
                <a:solidFill>
                  <a:srgbClr val="000000"/>
                </a:solidFill>
                <a:latin typeface="Verdana"/>
              </a:rPr>
              <a:t>est</a:t>
            </a:r>
            <a:r>
              <a:rPr lang="fr-FR" sz="1000" b="0" strike="noStrike" spc="-26">
                <a:solidFill>
                  <a:srgbClr val="000000"/>
                </a:solidFill>
                <a:latin typeface="Verdana"/>
              </a:rPr>
              <a:t> </a:t>
            </a:r>
            <a:r>
              <a:rPr lang="fr-FR" sz="1000" b="0" strike="noStrike" spc="-1">
                <a:solidFill>
                  <a:srgbClr val="000000"/>
                </a:solidFill>
                <a:latin typeface="Verdana"/>
              </a:rPr>
              <a:t>ouverte</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35">
                <a:solidFill>
                  <a:srgbClr val="000000"/>
                </a:solidFill>
                <a:latin typeface="Verdana"/>
              </a:rPr>
              <a:t> </a:t>
            </a:r>
            <a:r>
              <a:rPr lang="fr-FR" sz="1000" b="0" strike="noStrike" spc="-1">
                <a:solidFill>
                  <a:srgbClr val="000000"/>
                </a:solidFill>
                <a:latin typeface="Verdana"/>
              </a:rPr>
              <a:t>tous</a:t>
            </a:r>
            <a:r>
              <a:rPr lang="fr-FR" sz="1000" b="0" strike="noStrike" spc="-32">
                <a:solidFill>
                  <a:srgbClr val="000000"/>
                </a:solidFill>
                <a:latin typeface="Verdana"/>
              </a:rPr>
              <a:t> </a:t>
            </a:r>
            <a:r>
              <a:rPr lang="fr-FR" sz="1000" b="0" strike="noStrike" spc="-1">
                <a:solidFill>
                  <a:srgbClr val="000000"/>
                </a:solidFill>
                <a:latin typeface="Verdana"/>
              </a:rPr>
              <a:t>les</a:t>
            </a:r>
            <a:r>
              <a:rPr lang="fr-FR" sz="1000" b="0" strike="noStrike" spc="-41">
                <a:solidFill>
                  <a:srgbClr val="000000"/>
                </a:solidFill>
                <a:latin typeface="Verdana"/>
              </a:rPr>
              <a:t> </a:t>
            </a:r>
            <a:r>
              <a:rPr lang="fr-FR" sz="1000" b="0" strike="noStrike" spc="-12">
                <a:solidFill>
                  <a:srgbClr val="000000"/>
                </a:solidFill>
                <a:latin typeface="Verdana"/>
              </a:rPr>
              <a:t>enseignants-</a:t>
            </a:r>
            <a:r>
              <a:rPr lang="fr-FR" sz="1000" b="0" strike="noStrike" spc="-1">
                <a:solidFill>
                  <a:srgbClr val="000000"/>
                </a:solidFill>
                <a:latin typeface="Verdana"/>
              </a:rPr>
              <a:t>chercheurs, directeurs</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recherche,</a:t>
            </a:r>
            <a:r>
              <a:rPr lang="fr-FR" sz="1000" b="0" strike="noStrike" spc="12">
                <a:solidFill>
                  <a:srgbClr val="000000"/>
                </a:solidFill>
                <a:latin typeface="Verdana"/>
              </a:rPr>
              <a:t> </a:t>
            </a:r>
            <a:r>
              <a:rPr lang="fr-FR" sz="1000" b="0" strike="noStrike" spc="-1">
                <a:solidFill>
                  <a:srgbClr val="000000"/>
                </a:solidFill>
                <a:latin typeface="Verdana"/>
              </a:rPr>
              <a:t>chargés</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46">
                <a:solidFill>
                  <a:srgbClr val="000000"/>
                </a:solidFill>
                <a:latin typeface="Verdana"/>
              </a:rPr>
              <a:t> </a:t>
            </a:r>
            <a:r>
              <a:rPr lang="fr-FR" sz="1000" b="0" strike="noStrike" spc="-1">
                <a:solidFill>
                  <a:srgbClr val="000000"/>
                </a:solidFill>
                <a:latin typeface="Verdana"/>
              </a:rPr>
              <a:t>recherches,</a:t>
            </a:r>
            <a:r>
              <a:rPr lang="fr-FR" sz="1000" b="0" strike="noStrike" spc="4">
                <a:solidFill>
                  <a:srgbClr val="000000"/>
                </a:solidFill>
                <a:latin typeface="Verdana"/>
              </a:rPr>
              <a:t> </a:t>
            </a:r>
            <a:r>
              <a:rPr lang="fr-FR" sz="1000" b="0" strike="noStrike" spc="-1">
                <a:solidFill>
                  <a:srgbClr val="000000"/>
                </a:solidFill>
                <a:latin typeface="Verdana"/>
              </a:rPr>
              <a:t>ingénieurs</a:t>
            </a:r>
            <a:r>
              <a:rPr lang="fr-FR" sz="1000" b="0" strike="noStrike" spc="-41">
                <a:solidFill>
                  <a:srgbClr val="000000"/>
                </a:solidFill>
                <a:latin typeface="Verdana"/>
              </a:rPr>
              <a:t> </a:t>
            </a:r>
            <a:r>
              <a:rPr lang="fr-FR" sz="1000" b="0" strike="noStrike" spc="-26">
                <a:solidFill>
                  <a:srgbClr val="000000"/>
                </a:solidFill>
                <a:latin typeface="Verdana"/>
              </a:rPr>
              <a:t>et </a:t>
            </a:r>
            <a:r>
              <a:rPr lang="fr-FR" sz="1000" b="0" strike="noStrike" spc="-1">
                <a:solidFill>
                  <a:srgbClr val="000000"/>
                </a:solidFill>
                <a:latin typeface="Verdana"/>
              </a:rPr>
              <a:t>étudiants</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troisième</a:t>
            </a:r>
            <a:r>
              <a:rPr lang="fr-FR" sz="1000" b="0" strike="noStrike" spc="-7">
                <a:solidFill>
                  <a:srgbClr val="000000"/>
                </a:solidFill>
                <a:latin typeface="Verdana"/>
              </a:rPr>
              <a:t> </a:t>
            </a:r>
            <a:r>
              <a:rPr lang="fr-FR" sz="1000" b="0" strike="noStrike" spc="-1">
                <a:solidFill>
                  <a:srgbClr val="000000"/>
                </a:solidFill>
                <a:latin typeface="Verdana"/>
              </a:rPr>
              <a:t>cycle</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l’Université</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Lille.</a:t>
            </a:r>
            <a:r>
              <a:rPr lang="fr-FR" sz="1000" b="0" strike="noStrike" spc="-46">
                <a:solidFill>
                  <a:srgbClr val="000000"/>
                </a:solidFill>
                <a:latin typeface="Verdana"/>
              </a:rPr>
              <a:t> </a:t>
            </a:r>
            <a:r>
              <a:rPr lang="fr-FR" sz="1000" b="0" strike="noStrike" spc="-1">
                <a:solidFill>
                  <a:srgbClr val="000000"/>
                </a:solidFill>
                <a:latin typeface="Verdana"/>
              </a:rPr>
              <a:t>Les</a:t>
            </a:r>
            <a:r>
              <a:rPr lang="fr-FR" sz="1000" b="0" strike="noStrike" spc="-7">
                <a:solidFill>
                  <a:srgbClr val="000000"/>
                </a:solidFill>
                <a:latin typeface="Verdana"/>
              </a:rPr>
              <a:t> </a:t>
            </a:r>
            <a:r>
              <a:rPr lang="fr-FR" sz="1000" b="0" strike="noStrike" spc="-1">
                <a:solidFill>
                  <a:srgbClr val="000000"/>
                </a:solidFill>
                <a:latin typeface="Verdana"/>
              </a:rPr>
              <a:t>invités</a:t>
            </a:r>
            <a:r>
              <a:rPr lang="fr-FR" sz="1000" b="0" strike="noStrike" spc="-41">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visiteurs</a:t>
            </a:r>
            <a:r>
              <a:rPr lang="fr-FR" sz="1000" b="0" strike="noStrike" spc="-26">
                <a:solidFill>
                  <a:srgbClr val="000000"/>
                </a:solidFill>
                <a:latin typeface="Verdana"/>
              </a:rPr>
              <a:t> </a:t>
            </a:r>
            <a:r>
              <a:rPr lang="fr-FR" sz="1000" b="0" strike="noStrike" spc="-1">
                <a:solidFill>
                  <a:srgbClr val="000000"/>
                </a:solidFill>
                <a:latin typeface="Verdana"/>
              </a:rPr>
              <a:t>extérieurs</a:t>
            </a:r>
            <a:r>
              <a:rPr lang="fr-FR" sz="1000" b="0" strike="noStrike" spc="9">
                <a:solidFill>
                  <a:srgbClr val="000000"/>
                </a:solidFill>
                <a:latin typeface="Verdana"/>
              </a:rPr>
              <a:t> </a:t>
            </a:r>
            <a:r>
              <a:rPr lang="fr-FR" sz="1000" b="0" strike="noStrike" spc="-1">
                <a:solidFill>
                  <a:srgbClr val="000000"/>
                </a:solidFill>
                <a:latin typeface="Verdana"/>
              </a:rPr>
              <a:t>peuvent y</a:t>
            </a:r>
            <a:r>
              <a:rPr lang="fr-FR" sz="1000" b="0" strike="noStrike" spc="-32">
                <a:solidFill>
                  <a:srgbClr val="000000"/>
                </a:solidFill>
                <a:latin typeface="Verdana"/>
              </a:rPr>
              <a:t> </a:t>
            </a:r>
            <a:r>
              <a:rPr lang="fr-FR" sz="1000" b="0" strike="noStrike" spc="-1">
                <a:solidFill>
                  <a:srgbClr val="000000"/>
                </a:solidFill>
                <a:latin typeface="Verdana"/>
              </a:rPr>
              <a:t>accéder</a:t>
            </a:r>
            <a:r>
              <a:rPr lang="fr-FR" sz="1000" b="0" strike="noStrike" spc="12">
                <a:solidFill>
                  <a:srgbClr val="000000"/>
                </a:solidFill>
                <a:latin typeface="Verdana"/>
              </a:rPr>
              <a:t> </a:t>
            </a:r>
            <a:r>
              <a:rPr lang="fr-FR" sz="1000" b="0" strike="noStrike" spc="-26">
                <a:solidFill>
                  <a:srgbClr val="000000"/>
                </a:solidFill>
                <a:latin typeface="Verdana"/>
              </a:rPr>
              <a:t>sur </a:t>
            </a:r>
            <a:r>
              <a:rPr lang="fr-FR" sz="1000" b="0" strike="noStrike" spc="-12">
                <a:solidFill>
                  <a:srgbClr val="000000"/>
                </a:solidFill>
                <a:latin typeface="Verdana"/>
              </a:rPr>
              <a:t>demande.</a:t>
            </a:r>
            <a:endParaRPr lang="fr-FR" sz="1000" b="0" strike="noStrike" spc="-1">
              <a:solidFill>
                <a:srgbClr val="000000"/>
              </a:solidFill>
              <a:latin typeface="Calibri"/>
            </a:endParaRPr>
          </a:p>
        </p:txBody>
      </p:sp>
      <p:sp>
        <p:nvSpPr>
          <p:cNvPr id="330" name="object 3"/>
          <p:cNvSpPr/>
          <p:nvPr/>
        </p:nvSpPr>
        <p:spPr>
          <a:xfrm>
            <a:off x="1019520" y="2036160"/>
            <a:ext cx="360" cy="2538360"/>
          </a:xfrm>
          <a:custGeom>
            <a:avLst/>
            <a:gdLst>
              <a:gd name="textAreaLeft" fmla="*/ 0 w 360"/>
              <a:gd name="textAreaRight" fmla="*/ 720 w 360"/>
              <a:gd name="textAreaTop" fmla="*/ 0 h 2538360"/>
              <a:gd name="textAreaBottom" fmla="*/ 2538720 h 2538360"/>
            </a:gdLst>
            <a:ahLst/>
            <a:cxnLst/>
            <a:rect l="textAreaLeft" t="textAreaTop" r="textAreaRight" b="textAreaBottom"/>
            <a:pathLst>
              <a:path h="2538729">
                <a:moveTo>
                  <a:pt x="0" y="0"/>
                </a:moveTo>
                <a:lnTo>
                  <a:pt x="0" y="2538349"/>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331" name="object 4"/>
          <p:cNvPicPr/>
          <p:nvPr/>
        </p:nvPicPr>
        <p:blipFill>
          <a:blip r:embed="rId4"/>
          <a:stretch/>
        </p:blipFill>
        <p:spPr>
          <a:xfrm>
            <a:off x="0" y="0"/>
            <a:ext cx="9143640" cy="905040"/>
          </a:xfrm>
          <a:prstGeom prst="rect">
            <a:avLst/>
          </a:prstGeom>
          <a:ln w="0">
            <a:noFill/>
          </a:ln>
        </p:spPr>
      </p:pic>
      <p:sp>
        <p:nvSpPr>
          <p:cNvPr id="332" name="object 5"/>
          <p:cNvSpPr/>
          <p:nvPr/>
        </p:nvSpPr>
        <p:spPr>
          <a:xfrm>
            <a:off x="1019520" y="4878360"/>
            <a:ext cx="360" cy="1615680"/>
          </a:xfrm>
          <a:custGeom>
            <a:avLst/>
            <a:gdLst>
              <a:gd name="textAreaLeft" fmla="*/ 0 w 360"/>
              <a:gd name="textAreaRight" fmla="*/ 720 w 360"/>
              <a:gd name="textAreaTop" fmla="*/ 0 h 1615680"/>
              <a:gd name="textAreaBottom" fmla="*/ 1616040 h 1615680"/>
            </a:gdLst>
            <a:ahLst/>
            <a:cxnLst/>
            <a:rect l="textAreaLeft" t="textAreaTop" r="textAreaRight" b="textAreaBottom"/>
            <a:pathLst>
              <a:path h="1616075">
                <a:moveTo>
                  <a:pt x="0" y="0"/>
                </a:moveTo>
                <a:lnTo>
                  <a:pt x="0" y="1616075"/>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333" name="object 6"/>
          <p:cNvPicPr/>
          <p:nvPr/>
        </p:nvPicPr>
        <p:blipFill>
          <a:blip r:embed="rId5"/>
          <a:stretch/>
        </p:blipFill>
        <p:spPr>
          <a:xfrm>
            <a:off x="59400" y="2060280"/>
            <a:ext cx="905040" cy="920160"/>
          </a:xfrm>
          <a:prstGeom prst="rect">
            <a:avLst/>
          </a:prstGeom>
          <a:ln w="0">
            <a:noFill/>
          </a:ln>
        </p:spPr>
      </p:pic>
      <p:pic>
        <p:nvPicPr>
          <p:cNvPr id="334" name="object 7"/>
          <p:cNvPicPr/>
          <p:nvPr/>
        </p:nvPicPr>
        <p:blipFill>
          <a:blip r:embed="rId6"/>
          <a:stretch/>
        </p:blipFill>
        <p:spPr>
          <a:xfrm>
            <a:off x="0" y="4878360"/>
            <a:ext cx="964440" cy="467640"/>
          </a:xfrm>
          <a:prstGeom prst="rect">
            <a:avLst/>
          </a:prstGeom>
          <a:ln w="0">
            <a:noFill/>
          </a:ln>
        </p:spPr>
      </p:pic>
      <p:sp>
        <p:nvSpPr>
          <p:cNvPr id="335" name="object 8"/>
          <p:cNvSpPr/>
          <p:nvPr/>
        </p:nvSpPr>
        <p:spPr>
          <a:xfrm>
            <a:off x="1098000" y="4911120"/>
            <a:ext cx="7596720" cy="21333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LILLIAD</a:t>
            </a:r>
            <a:r>
              <a:rPr lang="fr-FR" sz="1100" b="1" strike="noStrike" spc="-46">
                <a:solidFill>
                  <a:srgbClr val="000000"/>
                </a:solidFill>
                <a:latin typeface="Verdana"/>
              </a:rPr>
              <a:t> </a:t>
            </a:r>
            <a:r>
              <a:rPr lang="fr-FR" sz="1100" b="1" strike="noStrike" spc="-1">
                <a:solidFill>
                  <a:srgbClr val="000000"/>
                </a:solidFill>
                <a:latin typeface="Verdana"/>
              </a:rPr>
              <a:t>Learning</a:t>
            </a:r>
            <a:r>
              <a:rPr lang="fr-FR" sz="1100" b="1" strike="noStrike" spc="-32">
                <a:solidFill>
                  <a:srgbClr val="000000"/>
                </a:solidFill>
                <a:latin typeface="Verdana"/>
              </a:rPr>
              <a:t> </a:t>
            </a:r>
            <a:r>
              <a:rPr lang="fr-FR" sz="1100" b="1" strike="noStrike" spc="-1">
                <a:solidFill>
                  <a:srgbClr val="000000"/>
                </a:solidFill>
                <a:latin typeface="Verdana"/>
              </a:rPr>
              <a:t>Center</a:t>
            </a:r>
            <a:r>
              <a:rPr lang="fr-FR" sz="1100" b="1" strike="noStrike" spc="-35">
                <a:solidFill>
                  <a:srgbClr val="000000"/>
                </a:solidFill>
                <a:latin typeface="Verdana"/>
              </a:rPr>
              <a:t> </a:t>
            </a:r>
            <a:r>
              <a:rPr lang="fr-FR" sz="1100" b="1" strike="noStrike" spc="-12">
                <a:solidFill>
                  <a:srgbClr val="000000"/>
                </a:solidFill>
                <a:latin typeface="Verdana"/>
              </a:rPr>
              <a:t>Innovation</a:t>
            </a:r>
            <a:endParaRPr lang="fr-FR" sz="1100" b="0" strike="noStrike" spc="-1">
              <a:solidFill>
                <a:srgbClr val="000000"/>
              </a:solidFill>
              <a:latin typeface="Calibri"/>
            </a:endParaRPr>
          </a:p>
          <a:p>
            <a:pPr marL="12600">
              <a:lnSpc>
                <a:spcPct val="100000"/>
              </a:lnSpc>
              <a:buNone/>
            </a:pPr>
            <a:r>
              <a:rPr lang="fr-FR" sz="800" b="0" strike="noStrike" spc="-1">
                <a:solidFill>
                  <a:srgbClr val="000000"/>
                </a:solidFill>
                <a:latin typeface="Verdana"/>
              </a:rPr>
              <a:t>Au</a:t>
            </a:r>
            <a:r>
              <a:rPr lang="fr-FR" sz="800" b="0" strike="noStrike" spc="-7">
                <a:solidFill>
                  <a:srgbClr val="000000"/>
                </a:solidFill>
                <a:latin typeface="Verdana"/>
              </a:rPr>
              <a:t> </a:t>
            </a:r>
            <a:r>
              <a:rPr lang="fr-FR" sz="800" b="0" strike="noStrike" spc="-1">
                <a:solidFill>
                  <a:srgbClr val="000000"/>
                </a:solidFill>
                <a:latin typeface="Verdana"/>
              </a:rPr>
              <a:t>cœur</a:t>
            </a:r>
            <a:r>
              <a:rPr lang="fr-FR" sz="800" b="0" strike="noStrike" spc="-7">
                <a:solidFill>
                  <a:srgbClr val="000000"/>
                </a:solidFill>
                <a:latin typeface="Verdana"/>
              </a:rPr>
              <a:t> </a:t>
            </a:r>
            <a:r>
              <a:rPr lang="fr-FR" sz="800" b="0" strike="noStrike" spc="-1">
                <a:solidFill>
                  <a:srgbClr val="000000"/>
                </a:solidFill>
                <a:latin typeface="Verdana"/>
              </a:rPr>
              <a:t>du campus</a:t>
            </a:r>
            <a:r>
              <a:rPr lang="fr-FR" sz="800" b="0" strike="noStrike" spc="-21">
                <a:solidFill>
                  <a:srgbClr val="000000"/>
                </a:solidFill>
                <a:latin typeface="Verdana"/>
              </a:rPr>
              <a:t> </a:t>
            </a:r>
            <a:r>
              <a:rPr lang="fr-FR" sz="800" b="0" strike="noStrike" spc="-1">
                <a:solidFill>
                  <a:srgbClr val="000000"/>
                </a:solidFill>
                <a:latin typeface="Verdana"/>
              </a:rPr>
              <a:t>Cité </a:t>
            </a:r>
            <a:r>
              <a:rPr lang="fr-FR" sz="800" b="0" strike="noStrike" spc="-12">
                <a:solidFill>
                  <a:srgbClr val="000000"/>
                </a:solidFill>
                <a:latin typeface="Verdana"/>
              </a:rPr>
              <a:t>scientifique </a:t>
            </a:r>
            <a:r>
              <a:rPr lang="fr-FR" sz="800" b="0" strike="noStrike" spc="-1">
                <a:solidFill>
                  <a:srgbClr val="000000"/>
                </a:solidFill>
                <a:latin typeface="Verdana"/>
              </a:rPr>
              <a:t>Responsable</a:t>
            </a:r>
            <a:r>
              <a:rPr lang="fr-FR" sz="800" b="0" strike="noStrike" spc="-26">
                <a:solidFill>
                  <a:srgbClr val="000000"/>
                </a:solidFill>
                <a:latin typeface="Verdana"/>
              </a:rPr>
              <a:t> </a:t>
            </a:r>
            <a:r>
              <a:rPr lang="fr-FR" sz="800" b="0" strike="noStrike" spc="-1">
                <a:solidFill>
                  <a:srgbClr val="000000"/>
                </a:solidFill>
                <a:latin typeface="Verdana"/>
              </a:rPr>
              <a:t>:</a:t>
            </a:r>
            <a:r>
              <a:rPr lang="fr-FR" sz="800" b="0" strike="noStrike" spc="-12">
                <a:solidFill>
                  <a:srgbClr val="000000"/>
                </a:solidFill>
                <a:latin typeface="Verdana"/>
              </a:rPr>
              <a:t> </a:t>
            </a:r>
            <a:r>
              <a:rPr lang="fr-FR" sz="800" b="0" strike="noStrike" spc="-1">
                <a:solidFill>
                  <a:srgbClr val="000000"/>
                </a:solidFill>
                <a:latin typeface="Verdana"/>
              </a:rPr>
              <a:t>Jessie</a:t>
            </a:r>
            <a:r>
              <a:rPr lang="fr-FR" sz="800" b="0" strike="noStrike" spc="-12">
                <a:solidFill>
                  <a:srgbClr val="000000"/>
                </a:solidFill>
                <a:latin typeface="Verdana"/>
              </a:rPr>
              <a:t> Cuvelier</a:t>
            </a:r>
            <a:endParaRPr lang="fr-FR" sz="800" b="0" strike="noStrike" spc="-1">
              <a:solidFill>
                <a:srgbClr val="000000"/>
              </a:solidFill>
              <a:latin typeface="Calibri"/>
            </a:endParaRPr>
          </a:p>
          <a:p>
            <a:pPr marL="12600">
              <a:lnSpc>
                <a:spcPct val="100000"/>
              </a:lnSpc>
              <a:buNone/>
            </a:pPr>
            <a:r>
              <a:rPr lang="fr-FR" sz="800" b="0" strike="noStrike" spc="-1">
                <a:solidFill>
                  <a:srgbClr val="000000"/>
                </a:solidFill>
                <a:latin typeface="Verdana"/>
              </a:rPr>
              <a:t>voir</a:t>
            </a:r>
            <a:r>
              <a:rPr lang="fr-FR" sz="800" b="0" strike="noStrike" spc="18">
                <a:solidFill>
                  <a:srgbClr val="000000"/>
                </a:solidFill>
                <a:latin typeface="Verdana"/>
              </a:rPr>
              <a:t> </a:t>
            </a:r>
            <a:r>
              <a:rPr lang="fr-FR" sz="800" b="0" strike="noStrike" spc="-1">
                <a:solidFill>
                  <a:srgbClr val="000000"/>
                </a:solidFill>
                <a:latin typeface="Verdana"/>
              </a:rPr>
              <a:t>la</a:t>
            </a:r>
            <a:r>
              <a:rPr lang="fr-FR" sz="800" b="0" strike="noStrike" spc="18">
                <a:solidFill>
                  <a:srgbClr val="000000"/>
                </a:solidFill>
                <a:latin typeface="Verdana"/>
              </a:rPr>
              <a:t> </a:t>
            </a:r>
            <a:r>
              <a:rPr lang="fr-FR" sz="800" b="0" strike="noStrike" spc="-1">
                <a:solidFill>
                  <a:srgbClr val="000000"/>
                </a:solidFill>
                <a:latin typeface="Verdana"/>
              </a:rPr>
              <a:t>page</a:t>
            </a:r>
            <a:r>
              <a:rPr lang="fr-FR" sz="800" b="0" strike="noStrike" spc="18">
                <a:solidFill>
                  <a:srgbClr val="000000"/>
                </a:solidFill>
                <a:latin typeface="Verdana"/>
              </a:rPr>
              <a:t> </a:t>
            </a:r>
            <a:r>
              <a:rPr lang="fr-FR" sz="800" b="0" strike="noStrike" spc="-1">
                <a:solidFill>
                  <a:srgbClr val="000000"/>
                </a:solidFill>
                <a:latin typeface="Verdana"/>
              </a:rPr>
              <a:t>dédiée</a:t>
            </a:r>
            <a:r>
              <a:rPr lang="fr-FR" sz="800" b="0" strike="noStrike" spc="12">
                <a:solidFill>
                  <a:srgbClr val="000000"/>
                </a:solidFill>
                <a:latin typeface="Verdana"/>
              </a:rPr>
              <a:t> </a:t>
            </a:r>
            <a:r>
              <a:rPr lang="fr-FR" sz="800" b="0" strike="noStrike" spc="-1">
                <a:solidFill>
                  <a:srgbClr val="000000"/>
                </a:solidFill>
                <a:latin typeface="Verdana"/>
              </a:rPr>
              <a:t>:</a:t>
            </a:r>
            <a:r>
              <a:rPr lang="fr-FR" sz="800" b="0" strike="noStrike" spc="24">
                <a:solidFill>
                  <a:srgbClr val="000000"/>
                </a:solidFill>
                <a:latin typeface="Verdana"/>
              </a:rPr>
              <a:t> </a:t>
            </a:r>
            <a:r>
              <a:rPr lang="fr-FR" sz="800" b="0" u="sng" strike="noStrike" spc="-12">
                <a:solidFill>
                  <a:srgbClr val="0000FF"/>
                </a:solidFill>
                <a:uFill>
                  <a:solidFill>
                    <a:srgbClr val="0462C1"/>
                  </a:solidFill>
                </a:uFill>
                <a:latin typeface="Verdana"/>
                <a:hlinkClick r:id="rId7"/>
              </a:rPr>
              <a:t>https://lilliad.univ-lille.fr</a:t>
            </a:r>
            <a:endParaRPr lang="fr-FR" sz="800" b="0" strike="noStrike" spc="-1">
              <a:solidFill>
                <a:srgbClr val="000000"/>
              </a:solidFill>
              <a:latin typeface="Calibri"/>
            </a:endParaRPr>
          </a:p>
          <a:p>
            <a:pPr marL="12600">
              <a:lnSpc>
                <a:spcPct val="100000"/>
              </a:lnSpc>
              <a:spcBef>
                <a:spcPts val="726"/>
              </a:spcBef>
              <a:buNone/>
            </a:pPr>
            <a:r>
              <a:rPr lang="fr-FR" sz="1000" b="0" strike="noStrike" spc="-1">
                <a:solidFill>
                  <a:srgbClr val="000000"/>
                </a:solidFill>
                <a:latin typeface="Verdana"/>
              </a:rPr>
              <a:t>Espace</a:t>
            </a:r>
            <a:r>
              <a:rPr lang="fr-FR" sz="1000" b="0" strike="noStrike" spc="-15">
                <a:solidFill>
                  <a:srgbClr val="000000"/>
                </a:solidFill>
                <a:latin typeface="Verdana"/>
              </a:rPr>
              <a:t> </a:t>
            </a:r>
            <a:r>
              <a:rPr lang="fr-FR" sz="1000" b="0" strike="noStrike" spc="-1">
                <a:solidFill>
                  <a:srgbClr val="000000"/>
                </a:solidFill>
                <a:latin typeface="Verdana"/>
              </a:rPr>
              <a:t>de</a:t>
            </a:r>
            <a:r>
              <a:rPr lang="fr-FR" sz="1000" b="0" strike="noStrike" spc="-46">
                <a:solidFill>
                  <a:srgbClr val="000000"/>
                </a:solidFill>
                <a:latin typeface="Verdana"/>
              </a:rPr>
              <a:t> </a:t>
            </a:r>
            <a:r>
              <a:rPr lang="fr-FR" sz="1000" b="0" strike="noStrike" spc="-1">
                <a:solidFill>
                  <a:srgbClr val="000000"/>
                </a:solidFill>
                <a:latin typeface="Verdana"/>
              </a:rPr>
              <a:t>rencontre et</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circulation</a:t>
            </a:r>
            <a:r>
              <a:rPr lang="fr-FR" sz="1000" b="0" strike="noStrike" spc="-32">
                <a:solidFill>
                  <a:srgbClr val="000000"/>
                </a:solidFill>
                <a:latin typeface="Verdana"/>
              </a:rPr>
              <a:t> </a:t>
            </a:r>
            <a:r>
              <a:rPr lang="fr-FR" sz="1000" b="0" strike="noStrike" spc="-1">
                <a:solidFill>
                  <a:srgbClr val="000000"/>
                </a:solidFill>
                <a:latin typeface="Verdana"/>
              </a:rPr>
              <a:t>des</a:t>
            </a:r>
            <a:r>
              <a:rPr lang="fr-FR" sz="1000" b="0" strike="noStrike" spc="-32">
                <a:solidFill>
                  <a:srgbClr val="000000"/>
                </a:solidFill>
                <a:latin typeface="Verdana"/>
              </a:rPr>
              <a:t> </a:t>
            </a:r>
            <a:r>
              <a:rPr lang="fr-FR" sz="1000" b="0" strike="noStrike" spc="-1">
                <a:solidFill>
                  <a:srgbClr val="000000"/>
                </a:solidFill>
                <a:latin typeface="Verdana"/>
              </a:rPr>
              <a:t>savoirs,</a:t>
            </a:r>
            <a:r>
              <a:rPr lang="fr-FR" sz="1000" b="0" strike="noStrike" spc="-32">
                <a:solidFill>
                  <a:srgbClr val="000000"/>
                </a:solidFill>
                <a:latin typeface="Verdana"/>
              </a:rPr>
              <a:t> </a:t>
            </a:r>
            <a:r>
              <a:rPr lang="fr-FR" sz="1000" b="0" strike="noStrike" spc="-1">
                <a:solidFill>
                  <a:srgbClr val="000000"/>
                </a:solidFill>
                <a:latin typeface="Verdana"/>
              </a:rPr>
              <a:t>LILLIAD</a:t>
            </a:r>
            <a:r>
              <a:rPr lang="fr-FR" sz="1000" b="0" strike="noStrike" spc="9">
                <a:solidFill>
                  <a:srgbClr val="000000"/>
                </a:solidFill>
                <a:latin typeface="Verdana"/>
              </a:rPr>
              <a:t> </a:t>
            </a:r>
            <a:r>
              <a:rPr lang="fr-FR" sz="1000" b="0" strike="noStrike" spc="-1">
                <a:solidFill>
                  <a:srgbClr val="000000"/>
                </a:solidFill>
                <a:latin typeface="Verdana"/>
              </a:rPr>
              <a:t>Learning</a:t>
            </a:r>
            <a:r>
              <a:rPr lang="fr-FR" sz="1000" b="0" strike="noStrike" spc="-26">
                <a:solidFill>
                  <a:srgbClr val="000000"/>
                </a:solidFill>
                <a:latin typeface="Verdana"/>
              </a:rPr>
              <a:t> </a:t>
            </a:r>
            <a:r>
              <a:rPr lang="fr-FR" sz="1000" b="0" strike="noStrike" spc="-1">
                <a:solidFill>
                  <a:srgbClr val="000000"/>
                </a:solidFill>
                <a:latin typeface="Verdana"/>
              </a:rPr>
              <a:t>center</a:t>
            </a:r>
            <a:r>
              <a:rPr lang="fr-FR" sz="1000" b="0" strike="noStrike" spc="-12">
                <a:solidFill>
                  <a:srgbClr val="000000"/>
                </a:solidFill>
                <a:latin typeface="Verdana"/>
              </a:rPr>
              <a:t> </a:t>
            </a:r>
            <a:r>
              <a:rPr lang="fr-FR" sz="1000" b="0" strike="noStrike" spc="-1">
                <a:solidFill>
                  <a:srgbClr val="000000"/>
                </a:solidFill>
                <a:latin typeface="Verdana"/>
              </a:rPr>
              <a:t>Innovation</a:t>
            </a:r>
            <a:r>
              <a:rPr lang="fr-FR" sz="1000" b="0" strike="noStrike" spc="-12">
                <a:solidFill>
                  <a:srgbClr val="000000"/>
                </a:solidFill>
                <a:latin typeface="Verdana"/>
              </a:rPr>
              <a:t> </a:t>
            </a:r>
            <a:r>
              <a:rPr lang="fr-FR" sz="1000" b="0" strike="noStrike" spc="-1">
                <a:solidFill>
                  <a:srgbClr val="000000"/>
                </a:solidFill>
                <a:latin typeface="Verdana"/>
              </a:rPr>
              <a:t>est</a:t>
            </a:r>
            <a:r>
              <a:rPr lang="fr-FR" sz="1000" b="0" strike="noStrike" spc="-26">
                <a:solidFill>
                  <a:srgbClr val="000000"/>
                </a:solidFill>
                <a:latin typeface="Verdana"/>
              </a:rPr>
              <a:t> </a:t>
            </a:r>
            <a:r>
              <a:rPr lang="fr-FR" sz="1000" b="0" strike="noStrike" spc="-1">
                <a:solidFill>
                  <a:srgbClr val="000000"/>
                </a:solidFill>
                <a:latin typeface="Verdana"/>
              </a:rPr>
              <a:t>accessible</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46">
                <a:solidFill>
                  <a:srgbClr val="000000"/>
                </a:solidFill>
                <a:latin typeface="Verdana"/>
              </a:rPr>
              <a:t> </a:t>
            </a:r>
            <a:r>
              <a:rPr lang="fr-FR" sz="1000" b="0" strike="noStrike" spc="-1">
                <a:solidFill>
                  <a:srgbClr val="000000"/>
                </a:solidFill>
                <a:latin typeface="Verdana"/>
              </a:rPr>
              <a:t>toute</a:t>
            </a:r>
            <a:r>
              <a:rPr lang="fr-FR" sz="1000" b="0" strike="noStrike" spc="-21">
                <a:solidFill>
                  <a:srgbClr val="000000"/>
                </a:solidFill>
                <a:latin typeface="Verdana"/>
              </a:rPr>
              <a:t> </a:t>
            </a:r>
            <a:r>
              <a:rPr lang="fr-FR" sz="1000" b="0" strike="noStrike" spc="-26">
                <a:solidFill>
                  <a:srgbClr val="000000"/>
                </a:solidFill>
                <a:latin typeface="Verdana"/>
              </a:rPr>
              <a:t>la</a:t>
            </a:r>
            <a:endParaRPr lang="fr-FR" sz="1000" b="0" strike="noStrike" spc="-1">
              <a:solidFill>
                <a:srgbClr val="000000"/>
              </a:solidFill>
              <a:latin typeface="Calibri"/>
            </a:endParaRPr>
          </a:p>
          <a:p>
            <a:pPr marL="12600">
              <a:lnSpc>
                <a:spcPct val="100000"/>
              </a:lnSpc>
              <a:spcBef>
                <a:spcPts val="6"/>
              </a:spcBef>
              <a:buNone/>
            </a:pPr>
            <a:r>
              <a:rPr lang="fr-FR" sz="1000" b="0" strike="noStrike" spc="-1">
                <a:solidFill>
                  <a:srgbClr val="000000"/>
                </a:solidFill>
                <a:latin typeface="Verdana"/>
              </a:rPr>
              <a:t>communauté</a:t>
            </a:r>
            <a:r>
              <a:rPr lang="fr-FR" sz="1000" b="0" strike="noStrike" spc="-7">
                <a:solidFill>
                  <a:srgbClr val="000000"/>
                </a:solidFill>
                <a:latin typeface="Verdana"/>
              </a:rPr>
              <a:t> </a:t>
            </a:r>
            <a:r>
              <a:rPr lang="fr-FR" sz="1000" b="0" strike="noStrike" spc="-1">
                <a:solidFill>
                  <a:srgbClr val="000000"/>
                </a:solidFill>
                <a:latin typeface="Verdana"/>
              </a:rPr>
              <a:t>universitaire,</a:t>
            </a:r>
            <a:r>
              <a:rPr lang="fr-FR" sz="1000" b="0" strike="noStrike" spc="-35">
                <a:solidFill>
                  <a:srgbClr val="000000"/>
                </a:solidFill>
                <a:latin typeface="Verdana"/>
              </a:rPr>
              <a:t> </a:t>
            </a:r>
            <a:r>
              <a:rPr lang="fr-FR" sz="1000" b="0" strike="noStrike" spc="-1">
                <a:solidFill>
                  <a:srgbClr val="000000"/>
                </a:solidFill>
                <a:latin typeface="Verdana"/>
              </a:rPr>
              <a:t>ainsi</a:t>
            </a:r>
            <a:r>
              <a:rPr lang="fr-FR" sz="1000" b="0" strike="noStrike" spc="-46">
                <a:solidFill>
                  <a:srgbClr val="000000"/>
                </a:solidFill>
                <a:latin typeface="Verdana"/>
              </a:rPr>
              <a:t> </a:t>
            </a:r>
            <a:r>
              <a:rPr lang="fr-FR" sz="1000" b="0" strike="noStrike" spc="-1">
                <a:solidFill>
                  <a:srgbClr val="000000"/>
                </a:solidFill>
                <a:latin typeface="Verdana"/>
              </a:rPr>
              <a:t>qu’aux</a:t>
            </a:r>
            <a:r>
              <a:rPr lang="fr-FR" sz="1000" b="0" strike="noStrike" spc="-32">
                <a:solidFill>
                  <a:srgbClr val="000000"/>
                </a:solidFill>
                <a:latin typeface="Verdana"/>
              </a:rPr>
              <a:t> </a:t>
            </a:r>
            <a:r>
              <a:rPr lang="fr-FR" sz="1000" b="0" strike="noStrike" spc="-1">
                <a:solidFill>
                  <a:srgbClr val="000000"/>
                </a:solidFill>
                <a:latin typeface="Verdana"/>
              </a:rPr>
              <a:t>entreprises,</a:t>
            </a:r>
            <a:r>
              <a:rPr lang="fr-FR" sz="1000" b="0" strike="noStrike" spc="9">
                <a:solidFill>
                  <a:srgbClr val="000000"/>
                </a:solidFill>
                <a:latin typeface="Verdana"/>
              </a:rPr>
              <a:t> </a:t>
            </a:r>
            <a:r>
              <a:rPr lang="fr-FR" sz="1000" b="0" strike="noStrike" spc="-1">
                <a:solidFill>
                  <a:srgbClr val="000000"/>
                </a:solidFill>
                <a:latin typeface="Verdana"/>
              </a:rPr>
              <a:t>aux</a:t>
            </a:r>
            <a:r>
              <a:rPr lang="fr-FR" sz="1000" b="0" strike="noStrike" spc="-41">
                <a:solidFill>
                  <a:srgbClr val="000000"/>
                </a:solidFill>
                <a:latin typeface="Verdana"/>
              </a:rPr>
              <a:t> </a:t>
            </a:r>
            <a:r>
              <a:rPr lang="fr-FR" sz="1000" b="0" strike="noStrike" spc="-1">
                <a:solidFill>
                  <a:srgbClr val="000000"/>
                </a:solidFill>
                <a:latin typeface="Verdana"/>
              </a:rPr>
              <a:t>acteurs de</a:t>
            </a:r>
            <a:r>
              <a:rPr lang="fr-FR" sz="1000" b="0" strike="noStrike" spc="-41">
                <a:solidFill>
                  <a:srgbClr val="000000"/>
                </a:solidFill>
                <a:latin typeface="Verdana"/>
              </a:rPr>
              <a:t> </a:t>
            </a:r>
            <a:r>
              <a:rPr lang="fr-FR" sz="1000" b="0" strike="noStrike" spc="-1">
                <a:solidFill>
                  <a:srgbClr val="000000"/>
                </a:solidFill>
                <a:latin typeface="Verdana"/>
              </a:rPr>
              <a:t>l’innovation,</a:t>
            </a:r>
            <a:r>
              <a:rPr lang="fr-FR" sz="1000" b="0" strike="noStrike" spc="-46">
                <a:solidFill>
                  <a:srgbClr val="000000"/>
                </a:solidFill>
                <a:latin typeface="Verdana"/>
              </a:rPr>
              <a:t> </a:t>
            </a:r>
            <a:r>
              <a:rPr lang="fr-FR" sz="1000" b="0" strike="noStrike" spc="-1">
                <a:solidFill>
                  <a:srgbClr val="000000"/>
                </a:solidFill>
                <a:latin typeface="Verdana"/>
              </a:rPr>
              <a:t>à</a:t>
            </a:r>
            <a:r>
              <a:rPr lang="fr-FR" sz="1000" b="0" strike="noStrike" spc="-41">
                <a:solidFill>
                  <a:srgbClr val="000000"/>
                </a:solidFill>
                <a:latin typeface="Verdana"/>
              </a:rPr>
              <a:t> </a:t>
            </a:r>
            <a:r>
              <a:rPr lang="fr-FR" sz="1000" b="0" strike="noStrike" spc="-1">
                <a:solidFill>
                  <a:srgbClr val="000000"/>
                </a:solidFill>
                <a:latin typeface="Verdana"/>
              </a:rPr>
              <a:t>l’enseignement</a:t>
            </a:r>
            <a:r>
              <a:rPr lang="fr-FR" sz="1000" b="0" strike="noStrike" spc="-7">
                <a:solidFill>
                  <a:srgbClr val="000000"/>
                </a:solidFill>
                <a:latin typeface="Verdana"/>
              </a:rPr>
              <a:t> </a:t>
            </a:r>
            <a:r>
              <a:rPr lang="fr-FR" sz="1000" b="0" strike="noStrike" spc="-1">
                <a:solidFill>
                  <a:srgbClr val="000000"/>
                </a:solidFill>
                <a:latin typeface="Verdana"/>
              </a:rPr>
              <a:t>secondaire</a:t>
            </a:r>
            <a:r>
              <a:rPr lang="fr-FR" sz="1000" b="0" strike="noStrike" spc="9">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26">
                <a:solidFill>
                  <a:srgbClr val="000000"/>
                </a:solidFill>
                <a:latin typeface="Verdana"/>
              </a:rPr>
              <a:t>au </a:t>
            </a:r>
            <a:r>
              <a:rPr lang="fr-FR" sz="1000" b="0" strike="noStrike" spc="-1">
                <a:solidFill>
                  <a:srgbClr val="000000"/>
                </a:solidFill>
                <a:latin typeface="Verdana"/>
              </a:rPr>
              <a:t>grand</a:t>
            </a:r>
            <a:r>
              <a:rPr lang="fr-FR" sz="1000" b="0" strike="noStrike" spc="-15">
                <a:solidFill>
                  <a:srgbClr val="000000"/>
                </a:solidFill>
                <a:latin typeface="Verdana"/>
              </a:rPr>
              <a:t> </a:t>
            </a:r>
            <a:r>
              <a:rPr lang="fr-FR" sz="1000" b="0" strike="noStrike" spc="-12">
                <a:solidFill>
                  <a:srgbClr val="000000"/>
                </a:solidFill>
                <a:latin typeface="Verdana"/>
              </a:rPr>
              <a:t>public.</a:t>
            </a:r>
            <a:endParaRPr lang="fr-FR" sz="10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La</a:t>
            </a:r>
            <a:r>
              <a:rPr lang="fr-FR" sz="1000" b="0" strike="noStrike" spc="-26">
                <a:solidFill>
                  <a:srgbClr val="000000"/>
                </a:solidFill>
                <a:latin typeface="Verdana"/>
              </a:rPr>
              <a:t> </a:t>
            </a:r>
            <a:r>
              <a:rPr lang="fr-FR" sz="1000" b="0" strike="noStrike" spc="-1">
                <a:solidFill>
                  <a:srgbClr val="000000"/>
                </a:solidFill>
                <a:latin typeface="Verdana"/>
              </a:rPr>
              <a:t>bibliothèque</a:t>
            </a:r>
            <a:r>
              <a:rPr lang="fr-FR" sz="1000" b="0" strike="noStrike" spc="-26">
                <a:solidFill>
                  <a:srgbClr val="000000"/>
                </a:solidFill>
                <a:latin typeface="Verdana"/>
              </a:rPr>
              <a:t> </a:t>
            </a:r>
            <a:r>
              <a:rPr lang="fr-FR" sz="1000" b="0" strike="noStrike" spc="-1">
                <a:solidFill>
                  <a:srgbClr val="000000"/>
                </a:solidFill>
                <a:latin typeface="Verdana"/>
              </a:rPr>
              <a:t>gère</a:t>
            </a:r>
            <a:r>
              <a:rPr lang="fr-FR" sz="1000" b="0" strike="noStrike" spc="-21">
                <a:solidFill>
                  <a:srgbClr val="000000"/>
                </a:solidFill>
                <a:latin typeface="Verdana"/>
              </a:rPr>
              <a:t> </a:t>
            </a:r>
            <a:r>
              <a:rPr lang="fr-FR" sz="1000" b="0" strike="noStrike" spc="-1">
                <a:solidFill>
                  <a:srgbClr val="000000"/>
                </a:solidFill>
                <a:latin typeface="Verdana"/>
              </a:rPr>
              <a:t>notamment</a:t>
            </a:r>
            <a:r>
              <a:rPr lang="fr-FR" sz="1000" b="0" strike="noStrike" spc="29">
                <a:solidFill>
                  <a:srgbClr val="000000"/>
                </a:solidFill>
                <a:latin typeface="Verdana"/>
              </a:rPr>
              <a:t> </a:t>
            </a:r>
            <a:r>
              <a:rPr lang="fr-FR" sz="1000" b="0" strike="noStrike" spc="-1">
                <a:solidFill>
                  <a:srgbClr val="000000"/>
                </a:solidFill>
                <a:latin typeface="Verdana"/>
              </a:rPr>
              <a:t>le</a:t>
            </a:r>
            <a:r>
              <a:rPr lang="fr-FR" sz="1000" b="0" strike="noStrike" spc="-35">
                <a:solidFill>
                  <a:srgbClr val="000000"/>
                </a:solidFill>
                <a:latin typeface="Verdana"/>
              </a:rPr>
              <a:t> </a:t>
            </a:r>
            <a:r>
              <a:rPr lang="fr-FR" sz="1000" b="0" strike="noStrike" spc="-1">
                <a:solidFill>
                  <a:srgbClr val="000000"/>
                </a:solidFill>
                <a:latin typeface="Verdana"/>
              </a:rPr>
              <a:t>fonds</a:t>
            </a:r>
            <a:r>
              <a:rPr lang="fr-FR" sz="1000" b="0" strike="noStrike" spc="-7">
                <a:solidFill>
                  <a:srgbClr val="000000"/>
                </a:solidFill>
                <a:latin typeface="Verdana"/>
              </a:rPr>
              <a:t> </a:t>
            </a:r>
            <a:r>
              <a:rPr lang="fr-FR" sz="1000" b="0" strike="noStrike" spc="-1">
                <a:solidFill>
                  <a:srgbClr val="000000"/>
                </a:solidFill>
                <a:latin typeface="Verdana"/>
              </a:rPr>
              <a:t>documentaire</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a:t>
            </a:r>
            <a:r>
              <a:rPr lang="fr-FR" sz="1000" b="0" strike="noStrike" spc="-41">
                <a:solidFill>
                  <a:srgbClr val="000000"/>
                </a:solidFill>
                <a:latin typeface="Verdana"/>
              </a:rPr>
              <a:t> </a:t>
            </a:r>
            <a:r>
              <a:rPr lang="fr-FR" sz="1000" b="0" strike="noStrike" spc="-1">
                <a:solidFill>
                  <a:srgbClr val="000000"/>
                </a:solidFill>
                <a:latin typeface="Verdana"/>
              </a:rPr>
              <a:t>Société</a:t>
            </a:r>
            <a:r>
              <a:rPr lang="fr-FR" sz="1000" b="0" strike="noStrike" spc="4">
                <a:solidFill>
                  <a:srgbClr val="000000"/>
                </a:solidFill>
                <a:latin typeface="Verdana"/>
              </a:rPr>
              <a:t> </a:t>
            </a:r>
            <a:r>
              <a:rPr lang="fr-FR" sz="1000" b="0" strike="noStrike" spc="-1">
                <a:solidFill>
                  <a:srgbClr val="000000"/>
                </a:solidFill>
                <a:latin typeface="Verdana"/>
              </a:rPr>
              <a:t>géologique</a:t>
            </a:r>
            <a:r>
              <a:rPr lang="fr-FR" sz="1000" b="0" strike="noStrike" spc="-21">
                <a:solidFill>
                  <a:srgbClr val="000000"/>
                </a:solidFill>
                <a:latin typeface="Verdana"/>
              </a:rPr>
              <a:t>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Nord</a:t>
            </a:r>
            <a:r>
              <a:rPr lang="fr-FR" sz="1000" b="0" strike="noStrike" spc="4">
                <a:solidFill>
                  <a:srgbClr val="000000"/>
                </a:solidFill>
                <a:latin typeface="Verdana"/>
              </a:rPr>
              <a:t> </a:t>
            </a:r>
            <a:r>
              <a:rPr lang="fr-FR" sz="1000" b="0" strike="noStrike" spc="-1">
                <a:solidFill>
                  <a:srgbClr val="000000"/>
                </a:solidFill>
                <a:latin typeface="Verdana"/>
              </a:rPr>
              <a:t>(1</a:t>
            </a:r>
            <a:r>
              <a:rPr lang="fr-FR" sz="1000" b="0" strike="noStrike" spc="-15">
                <a:solidFill>
                  <a:srgbClr val="000000"/>
                </a:solidFill>
                <a:latin typeface="Verdana"/>
              </a:rPr>
              <a:t> </a:t>
            </a:r>
            <a:r>
              <a:rPr lang="fr-FR" sz="1000" b="0" strike="noStrike" spc="-1">
                <a:solidFill>
                  <a:srgbClr val="000000"/>
                </a:solidFill>
                <a:latin typeface="Verdana"/>
              </a:rPr>
              <a:t>050</a:t>
            </a:r>
            <a:r>
              <a:rPr lang="fr-FR" sz="1000" b="0" strike="noStrike" spc="-21">
                <a:solidFill>
                  <a:srgbClr val="000000"/>
                </a:solidFill>
                <a:latin typeface="Verdana"/>
              </a:rPr>
              <a:t> </a:t>
            </a:r>
            <a:r>
              <a:rPr lang="fr-FR" sz="1000" b="0" strike="noStrike" spc="-1">
                <a:solidFill>
                  <a:srgbClr val="000000"/>
                </a:solidFill>
                <a:latin typeface="Verdana"/>
              </a:rPr>
              <a:t>périodiques</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1</a:t>
            </a:r>
            <a:r>
              <a:rPr lang="fr-FR" sz="1000" b="0" strike="noStrike" spc="-21">
                <a:solidFill>
                  <a:srgbClr val="000000"/>
                </a:solidFill>
                <a:latin typeface="Verdana"/>
              </a:rPr>
              <a:t> </a:t>
            </a:r>
            <a:r>
              <a:rPr lang="fr-FR" sz="1000" b="0" strike="noStrike" spc="-26">
                <a:solidFill>
                  <a:srgbClr val="000000"/>
                </a:solidFill>
                <a:latin typeface="Verdana"/>
              </a:rPr>
              <a:t>800 </a:t>
            </a:r>
            <a:r>
              <a:rPr lang="fr-FR" sz="1000" b="0" strike="noStrike" spc="-1">
                <a:solidFill>
                  <a:srgbClr val="000000"/>
                </a:solidFill>
                <a:latin typeface="Verdana"/>
              </a:rPr>
              <a:t>monographies)</a:t>
            </a:r>
            <a:r>
              <a:rPr lang="fr-FR" sz="1000" b="0" strike="noStrike" spc="-21">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d’autres</a:t>
            </a:r>
            <a:r>
              <a:rPr lang="fr-FR" sz="1000" b="0" strike="noStrike" spc="-12">
                <a:solidFill>
                  <a:srgbClr val="000000"/>
                </a:solidFill>
                <a:latin typeface="Verdana"/>
              </a:rPr>
              <a:t> </a:t>
            </a:r>
            <a:r>
              <a:rPr lang="fr-FR" sz="1000" b="0" strike="noStrike" spc="-1">
                <a:solidFill>
                  <a:srgbClr val="000000"/>
                </a:solidFill>
                <a:latin typeface="Verdana"/>
              </a:rPr>
              <a:t>ouvrages</a:t>
            </a:r>
            <a:r>
              <a:rPr lang="fr-FR" sz="1000" b="0" strike="noStrike" spc="-15">
                <a:solidFill>
                  <a:srgbClr val="000000"/>
                </a:solidFill>
                <a:latin typeface="Verdana"/>
              </a:rPr>
              <a:t> </a:t>
            </a:r>
            <a:r>
              <a:rPr lang="fr-FR" sz="1000" b="0" strike="noStrike" spc="-1">
                <a:solidFill>
                  <a:srgbClr val="000000"/>
                </a:solidFill>
                <a:latin typeface="Verdana"/>
              </a:rPr>
              <a:t>liés</a:t>
            </a:r>
            <a:r>
              <a:rPr lang="fr-FR" sz="1000" b="0" strike="noStrike" spc="-41">
                <a:solidFill>
                  <a:srgbClr val="000000"/>
                </a:solidFill>
                <a:latin typeface="Verdana"/>
              </a:rPr>
              <a:t> </a:t>
            </a:r>
            <a:r>
              <a:rPr lang="fr-FR" sz="1000" b="0" strike="noStrike" spc="-1">
                <a:solidFill>
                  <a:srgbClr val="000000"/>
                </a:solidFill>
                <a:latin typeface="Verdana"/>
              </a:rPr>
              <a:t>aux</a:t>
            </a:r>
            <a:r>
              <a:rPr lang="fr-FR" sz="1000" b="0" strike="noStrike" spc="-41">
                <a:solidFill>
                  <a:srgbClr val="000000"/>
                </a:solidFill>
                <a:latin typeface="Verdana"/>
              </a:rPr>
              <a:t> </a:t>
            </a:r>
            <a:r>
              <a:rPr lang="fr-FR" sz="1000" b="0" strike="noStrike" spc="-1">
                <a:solidFill>
                  <a:srgbClr val="000000"/>
                </a:solidFill>
                <a:latin typeface="Verdana"/>
              </a:rPr>
              <a:t>domaines</a:t>
            </a:r>
            <a:r>
              <a:rPr lang="fr-FR" sz="1000" b="0" strike="noStrike" spc="-15">
                <a:solidFill>
                  <a:srgbClr val="000000"/>
                </a:solidFill>
                <a:latin typeface="Verdana"/>
              </a:rPr>
              <a:t> </a:t>
            </a:r>
            <a:r>
              <a:rPr lang="fr-FR" sz="1000" b="0" strike="noStrike" spc="-1">
                <a:solidFill>
                  <a:srgbClr val="000000"/>
                </a:solidFill>
                <a:latin typeface="Verdana"/>
              </a:rPr>
              <a:t>concernés</a:t>
            </a:r>
            <a:r>
              <a:rPr lang="fr-FR" sz="1000" b="0" strike="noStrike" spc="9">
                <a:solidFill>
                  <a:srgbClr val="000000"/>
                </a:solidFill>
                <a:latin typeface="Verdana"/>
              </a:rPr>
              <a:t> </a:t>
            </a:r>
            <a:r>
              <a:rPr lang="fr-FR" sz="1000" b="0" strike="noStrike" spc="-1">
                <a:solidFill>
                  <a:srgbClr val="000000"/>
                </a:solidFill>
                <a:latin typeface="Verdana"/>
              </a:rPr>
              <a:t>par</a:t>
            </a:r>
            <a:r>
              <a:rPr lang="fr-FR" sz="1000" b="0" strike="noStrike" spc="-41">
                <a:solidFill>
                  <a:srgbClr val="000000"/>
                </a:solidFill>
                <a:latin typeface="Verdana"/>
              </a:rPr>
              <a:t> </a:t>
            </a:r>
            <a:r>
              <a:rPr lang="fr-FR" sz="1000" b="0" strike="noStrike" spc="-1">
                <a:solidFill>
                  <a:srgbClr val="000000"/>
                </a:solidFill>
                <a:latin typeface="Verdana"/>
              </a:rPr>
              <a:t>les</a:t>
            </a:r>
            <a:r>
              <a:rPr lang="fr-FR" sz="1000" b="0" strike="noStrike" spc="-32">
                <a:solidFill>
                  <a:srgbClr val="000000"/>
                </a:solidFill>
                <a:latin typeface="Verdana"/>
              </a:rPr>
              <a:t> </a:t>
            </a:r>
            <a:r>
              <a:rPr lang="fr-FR" sz="1000" b="0" strike="noStrike" spc="-1">
                <a:solidFill>
                  <a:srgbClr val="000000"/>
                </a:solidFill>
                <a:latin typeface="Verdana"/>
              </a:rPr>
              <a:t>Métiers</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35">
                <a:solidFill>
                  <a:srgbClr val="000000"/>
                </a:solidFill>
                <a:latin typeface="Verdana"/>
              </a:rPr>
              <a:t> </a:t>
            </a:r>
            <a:r>
              <a:rPr lang="fr-FR" sz="1000" b="0" strike="noStrike" spc="-12">
                <a:solidFill>
                  <a:srgbClr val="000000"/>
                </a:solidFill>
                <a:latin typeface="Verdana"/>
              </a:rPr>
              <a:t>l’archéologie</a:t>
            </a:r>
            <a:endParaRPr lang="fr-FR" sz="1000" b="0" strike="noStrike" spc="-1">
              <a:solidFill>
                <a:srgbClr val="000000"/>
              </a:solidFill>
              <a:latin typeface="Calibri"/>
            </a:endParaRPr>
          </a:p>
        </p:txBody>
      </p:sp>
      <p:sp>
        <p:nvSpPr>
          <p:cNvPr id="336" name="PlaceHolder 1"/>
          <p:cNvSpPr>
            <a:spLocks noGrp="1"/>
          </p:cNvSpPr>
          <p:nvPr>
            <p:ph type="sldNum" idx="25"/>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26</a:t>
            </a:r>
            <a:endParaRPr lang="fr-FR" sz="1200" b="0" strike="noStrike" spc="-1">
              <a:solidFill>
                <a:srgbClr val="000000"/>
              </a:solidFill>
              <a:latin typeface="Calibri"/>
            </a:endParaRPr>
          </a:p>
        </p:txBody>
      </p:sp>
      <p:sp>
        <p:nvSpPr>
          <p:cNvPr id="337" name="PlaceHolder 2"/>
          <p:cNvSpPr>
            <a:spLocks noGrp="1"/>
          </p:cNvSpPr>
          <p:nvPr>
            <p:ph type="title"/>
          </p:nvPr>
        </p:nvSpPr>
        <p:spPr>
          <a:xfrm>
            <a:off x="78840" y="1028880"/>
            <a:ext cx="830088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12">
                <a:solidFill>
                  <a:srgbClr val="6157EC"/>
                </a:solidFill>
                <a:latin typeface="Verdana"/>
              </a:rPr>
              <a:t> </a:t>
            </a:r>
            <a:r>
              <a:rPr lang="fr-FR" sz="1800" b="0" strike="noStrike" spc="-1">
                <a:solidFill>
                  <a:srgbClr val="6157EC"/>
                </a:solidFill>
                <a:latin typeface="Verdana"/>
              </a:rPr>
              <a:t>bibliothèques</a:t>
            </a:r>
            <a:r>
              <a:rPr lang="fr-FR" sz="1800" b="0" strike="noStrike" spc="18">
                <a:solidFill>
                  <a:srgbClr val="6157EC"/>
                </a:solidFill>
                <a:latin typeface="Verdana"/>
              </a:rPr>
              <a:t> </a:t>
            </a:r>
            <a:r>
              <a:rPr lang="fr-FR" sz="1800" b="0" strike="noStrike" spc="-1">
                <a:solidFill>
                  <a:srgbClr val="6157EC"/>
                </a:solidFill>
                <a:latin typeface="Verdana"/>
              </a:rPr>
              <a:t>de</a:t>
            </a:r>
            <a:r>
              <a:rPr lang="fr-FR" sz="1800" b="0" strike="noStrike" spc="18">
                <a:solidFill>
                  <a:srgbClr val="6157EC"/>
                </a:solidFill>
                <a:latin typeface="Verdana"/>
              </a:rPr>
              <a:t> </a:t>
            </a:r>
            <a:r>
              <a:rPr lang="fr-FR" sz="1800" b="0" strike="noStrike" spc="-1">
                <a:solidFill>
                  <a:srgbClr val="6157EC"/>
                </a:solidFill>
                <a:latin typeface="Verdana"/>
              </a:rPr>
              <a:t>recherche</a:t>
            </a:r>
            <a:r>
              <a:rPr lang="fr-FR" sz="1800" b="0" strike="noStrike" spc="4">
                <a:solidFill>
                  <a:srgbClr val="6157EC"/>
                </a:solidFill>
                <a:latin typeface="Verdana"/>
              </a:rPr>
              <a:t> </a:t>
            </a:r>
            <a:r>
              <a:rPr lang="fr-FR" sz="1800" b="0" strike="noStrike" spc="-1">
                <a:solidFill>
                  <a:srgbClr val="6157EC"/>
                </a:solidFill>
                <a:latin typeface="Verdana"/>
              </a:rPr>
              <a:t>et</a:t>
            </a:r>
            <a:r>
              <a:rPr lang="fr-FR" sz="1800" b="0" strike="noStrike" spc="4">
                <a:solidFill>
                  <a:srgbClr val="6157EC"/>
                </a:solidFill>
                <a:latin typeface="Verdana"/>
              </a:rPr>
              <a:t> </a:t>
            </a:r>
            <a:r>
              <a:rPr lang="fr-FR" sz="1800" b="0" strike="noStrike" spc="-1">
                <a:solidFill>
                  <a:srgbClr val="6157EC"/>
                </a:solidFill>
                <a:latin typeface="Verdana"/>
              </a:rPr>
              <a:t>l’archéologie à l’Université de</a:t>
            </a:r>
            <a:r>
              <a:rPr lang="fr-FR" sz="1800" b="0" strike="noStrike" spc="9">
                <a:solidFill>
                  <a:srgbClr val="6157EC"/>
                </a:solidFill>
                <a:latin typeface="Verdana"/>
              </a:rPr>
              <a:t> </a:t>
            </a:r>
            <a:r>
              <a:rPr lang="fr-FR" sz="1800" b="0" strike="noStrike" spc="-1">
                <a:solidFill>
                  <a:srgbClr val="6157EC"/>
                </a:solidFill>
                <a:latin typeface="Verdana"/>
              </a:rPr>
              <a:t>Lille</a:t>
            </a:r>
            <a:r>
              <a:rPr lang="fr-FR" sz="1800" b="0" strike="noStrike" spc="-12">
                <a:solidFill>
                  <a:srgbClr val="6157EC"/>
                </a:solidFill>
                <a:latin typeface="Verdana"/>
              </a:rPr>
              <a:t> </a:t>
            </a:r>
            <a:r>
              <a:rPr lang="fr-FR" sz="1800" b="0" strike="noStrike" spc="-1">
                <a:solidFill>
                  <a:srgbClr val="6157EC"/>
                </a:solidFill>
                <a:latin typeface="Verdana"/>
              </a:rPr>
              <a:t>/</a:t>
            </a:r>
            <a:r>
              <a:rPr lang="fr-FR" sz="1800" b="0" strike="noStrike" spc="-26">
                <a:solidFill>
                  <a:srgbClr val="6157EC"/>
                </a:solidFill>
                <a:latin typeface="Verdana"/>
              </a:rPr>
              <a:t> </a:t>
            </a:r>
            <a:r>
              <a:rPr lang="fr-FR" sz="1800" b="0" strike="noStrike" spc="-52">
                <a:solidFill>
                  <a:srgbClr val="6157EC"/>
                </a:solidFill>
                <a:latin typeface="Verdana"/>
              </a:rPr>
              <a:t>3</a:t>
            </a:r>
            <a:endParaRPr lang="fr-FR" sz="1800" b="0" strike="noStrike" spc="-1">
              <a:solidFill>
                <a:srgbClr val="000000"/>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3120480" y="188640"/>
            <a:ext cx="290232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Dimension </a:t>
            </a:r>
            <a:r>
              <a:rPr lang="fr-FR" sz="1800" b="0" strike="noStrike" spc="-12">
                <a:solidFill>
                  <a:srgbClr val="6157EC"/>
                </a:solidFill>
                <a:latin typeface="Verdana"/>
              </a:rPr>
              <a:t>internationale</a:t>
            </a:r>
            <a:endParaRPr lang="fr-FR" sz="1800" b="0" strike="noStrike" spc="-1">
              <a:solidFill>
                <a:srgbClr val="000000"/>
              </a:solidFill>
              <a:latin typeface="Calibri"/>
            </a:endParaRPr>
          </a:p>
        </p:txBody>
      </p:sp>
      <p:sp>
        <p:nvSpPr>
          <p:cNvPr id="339" name="object 3"/>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27</a:t>
            </a:r>
            <a:endParaRPr lang="fr-FR" sz="1200" b="0" strike="noStrike" spc="-1">
              <a:solidFill>
                <a:srgbClr val="000000"/>
              </a:solidFill>
              <a:latin typeface="Calibri"/>
            </a:endParaRPr>
          </a:p>
        </p:txBody>
      </p:sp>
      <p:sp>
        <p:nvSpPr>
          <p:cNvPr id="340" name="object 4"/>
          <p:cNvSpPr/>
          <p:nvPr/>
        </p:nvSpPr>
        <p:spPr>
          <a:xfrm>
            <a:off x="450360" y="619200"/>
            <a:ext cx="8447040" cy="58716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5560">
              <a:lnSpc>
                <a:spcPct val="100000"/>
              </a:lnSpc>
              <a:spcBef>
                <a:spcPts val="105"/>
              </a:spcBef>
              <a:buNone/>
            </a:pPr>
            <a:r>
              <a:rPr lang="fr-FR" sz="1100" b="0" strike="noStrike" spc="-1">
                <a:solidFill>
                  <a:srgbClr val="000000"/>
                </a:solidFill>
                <a:latin typeface="Verdana"/>
              </a:rPr>
              <a:t>Outre</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accords</a:t>
            </a:r>
            <a:r>
              <a:rPr lang="fr-FR" sz="1100" b="0" strike="noStrike" spc="-35">
                <a:solidFill>
                  <a:srgbClr val="000000"/>
                </a:solidFill>
                <a:latin typeface="Verdana"/>
              </a:rPr>
              <a:t> </a:t>
            </a:r>
            <a:r>
              <a:rPr lang="fr-FR" sz="1100" b="0" strike="noStrike" spc="-1">
                <a:solidFill>
                  <a:srgbClr val="000000"/>
                </a:solidFill>
                <a:latin typeface="Verdana"/>
              </a:rPr>
              <a:t>bilatéraux</a:t>
            </a:r>
            <a:r>
              <a:rPr lang="fr-FR" sz="1100" b="0" strike="noStrike" spc="9">
                <a:solidFill>
                  <a:srgbClr val="000000"/>
                </a:solidFill>
                <a:latin typeface="Verdana"/>
              </a:rPr>
              <a:t> </a:t>
            </a:r>
            <a:r>
              <a:rPr lang="fr-FR" sz="1100" b="0" strike="noStrike" spc="-1">
                <a:solidFill>
                  <a:srgbClr val="000000"/>
                </a:solidFill>
                <a:latin typeface="Verdana"/>
              </a:rPr>
              <a:t>entre</a:t>
            </a:r>
            <a:r>
              <a:rPr lang="fr-FR" sz="1100" b="0" strike="noStrike" spc="-32">
                <a:solidFill>
                  <a:srgbClr val="000000"/>
                </a:solidFill>
                <a:latin typeface="Verdana"/>
              </a:rPr>
              <a:t> </a:t>
            </a:r>
            <a:r>
              <a:rPr lang="fr-FR" sz="1100" b="0" strike="noStrike" spc="-1">
                <a:solidFill>
                  <a:srgbClr val="000000"/>
                </a:solidFill>
                <a:latin typeface="Verdana"/>
              </a:rPr>
              <a:t>l’Université</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Lille</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universités</a:t>
            </a:r>
            <a:r>
              <a:rPr lang="fr-FR" sz="1100" b="0" strike="noStrike" spc="-12">
                <a:solidFill>
                  <a:srgbClr val="000000"/>
                </a:solidFill>
                <a:latin typeface="Verdana"/>
              </a:rPr>
              <a:t> </a:t>
            </a:r>
            <a:r>
              <a:rPr lang="fr-FR" sz="1100" b="0" strike="noStrike" spc="-1">
                <a:solidFill>
                  <a:srgbClr val="000000"/>
                </a:solidFill>
                <a:latin typeface="Verdana"/>
              </a:rPr>
              <a:t>étrangères</a:t>
            </a:r>
            <a:r>
              <a:rPr lang="fr-FR" sz="1100" b="0" strike="noStrike" spc="-32">
                <a:solidFill>
                  <a:srgbClr val="000000"/>
                </a:solidFill>
                <a:latin typeface="Verdana"/>
              </a:rPr>
              <a:t> </a:t>
            </a:r>
            <a:r>
              <a:rPr lang="fr-FR" sz="1100" b="0" strike="noStrike" spc="-1">
                <a:solidFill>
                  <a:srgbClr val="000000"/>
                </a:solidFill>
                <a:latin typeface="Verdana"/>
              </a:rPr>
              <a:t>où</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disciplines</a:t>
            </a:r>
            <a:r>
              <a:rPr lang="fr-FR" sz="1100" b="0" strike="noStrike" spc="24">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2">
                <a:solidFill>
                  <a:srgbClr val="000000"/>
                </a:solidFill>
                <a:latin typeface="Verdana"/>
              </a:rPr>
              <a:t>l’Antiquité</a:t>
            </a:r>
            <a:endParaRPr lang="fr-FR" sz="1100" b="0" strike="noStrike" spc="-1">
              <a:solidFill>
                <a:srgbClr val="000000"/>
              </a:solidFill>
              <a:latin typeface="Calibri"/>
            </a:endParaRPr>
          </a:p>
          <a:p>
            <a:pPr marL="25560">
              <a:lnSpc>
                <a:spcPct val="100000"/>
              </a:lnSpc>
              <a:buNone/>
            </a:pPr>
            <a:r>
              <a:rPr lang="fr-FR" sz="1100" b="0" strike="noStrike" spc="-1">
                <a:solidFill>
                  <a:srgbClr val="000000"/>
                </a:solidFill>
                <a:latin typeface="Verdana"/>
              </a:rPr>
              <a:t>sont</a:t>
            </a:r>
            <a:r>
              <a:rPr lang="fr-FR" sz="1100" b="0" strike="noStrike" spc="-35">
                <a:solidFill>
                  <a:srgbClr val="000000"/>
                </a:solidFill>
                <a:latin typeface="Verdana"/>
              </a:rPr>
              <a:t> </a:t>
            </a:r>
            <a:r>
              <a:rPr lang="fr-FR" sz="1100" b="0" strike="noStrike" spc="-1">
                <a:solidFill>
                  <a:srgbClr val="000000"/>
                </a:solidFill>
                <a:latin typeface="Verdana"/>
              </a:rPr>
              <a:t>concernées,</a:t>
            </a:r>
            <a:r>
              <a:rPr lang="fr-FR" sz="1100" b="0" strike="noStrike" spc="-4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formation</a:t>
            </a:r>
            <a:r>
              <a:rPr lang="fr-FR" sz="1100" b="0" strike="noStrike" spc="-7">
                <a:solidFill>
                  <a:srgbClr val="000000"/>
                </a:solidFill>
                <a:latin typeface="Verdana"/>
              </a:rPr>
              <a:t> </a:t>
            </a:r>
            <a:r>
              <a:rPr lang="fr-FR" sz="1100" b="0" strike="noStrike" spc="-1">
                <a:solidFill>
                  <a:srgbClr val="000000"/>
                </a:solidFill>
                <a:latin typeface="Verdana"/>
              </a:rPr>
              <a:t>s’appuie</a:t>
            </a:r>
            <a:r>
              <a:rPr lang="fr-FR" sz="1100" b="0" strike="noStrike" spc="-7">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séminaires internationaux</a:t>
            </a:r>
            <a:r>
              <a:rPr lang="fr-FR" sz="1100" b="0" strike="noStrike" spc="9">
                <a:solidFill>
                  <a:srgbClr val="000000"/>
                </a:solidFill>
                <a:latin typeface="Verdana"/>
              </a:rPr>
              <a:t> </a:t>
            </a:r>
            <a:r>
              <a:rPr lang="fr-FR" sz="1100" b="0" strike="noStrike" spc="-1">
                <a:solidFill>
                  <a:srgbClr val="000000"/>
                </a:solidFill>
                <a:latin typeface="Verdana"/>
              </a:rPr>
              <a:t>réguliers,</a:t>
            </a:r>
            <a:r>
              <a:rPr lang="fr-FR" sz="1100" b="0" strike="noStrike" spc="-12">
                <a:solidFill>
                  <a:srgbClr val="000000"/>
                </a:solidFill>
                <a:latin typeface="Verdana"/>
              </a:rPr>
              <a:t> </a:t>
            </a:r>
            <a:r>
              <a:rPr lang="fr-FR" sz="1100" b="0" strike="noStrike" spc="-1">
                <a:solidFill>
                  <a:srgbClr val="000000"/>
                </a:solidFill>
                <a:latin typeface="Verdana"/>
              </a:rPr>
              <a:t>soit</a:t>
            </a:r>
            <a:r>
              <a:rPr lang="fr-FR" sz="1100" b="0" strike="noStrike" spc="-21">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cadre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2">
                <a:solidFill>
                  <a:srgbClr val="000000"/>
                </a:solidFill>
                <a:latin typeface="Verdana"/>
              </a:rPr>
              <a:t>coopérations </a:t>
            </a:r>
            <a:r>
              <a:rPr lang="fr-FR" sz="1100" b="0" strike="noStrike" spc="-1">
                <a:solidFill>
                  <a:srgbClr val="000000"/>
                </a:solidFill>
                <a:latin typeface="Verdana"/>
              </a:rPr>
              <a:t>multilatérales,</a:t>
            </a:r>
            <a:r>
              <a:rPr lang="fr-FR" sz="1100" b="0" strike="noStrike" spc="18">
                <a:solidFill>
                  <a:srgbClr val="000000"/>
                </a:solidFill>
                <a:latin typeface="Verdana"/>
              </a:rPr>
              <a:t> </a:t>
            </a:r>
            <a:r>
              <a:rPr lang="fr-FR" sz="1100" b="0" strike="noStrike" spc="-1">
                <a:solidFill>
                  <a:srgbClr val="000000"/>
                </a:solidFill>
                <a:latin typeface="Verdana"/>
              </a:rPr>
              <a:t>soit</a:t>
            </a:r>
            <a:r>
              <a:rPr lang="fr-FR" sz="1100" b="0" strike="noStrike" spc="-21">
                <a:solidFill>
                  <a:srgbClr val="000000"/>
                </a:solidFill>
                <a:latin typeface="Verdana"/>
              </a:rPr>
              <a:t> </a:t>
            </a:r>
            <a:r>
              <a:rPr lang="fr-FR" sz="1100" b="0" strike="noStrike" spc="-1">
                <a:solidFill>
                  <a:srgbClr val="000000"/>
                </a:solidFill>
                <a:latin typeface="Verdana"/>
              </a:rPr>
              <a:t>dans</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cadre</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2">
                <a:solidFill>
                  <a:srgbClr val="000000"/>
                </a:solidFill>
                <a:latin typeface="Verdana"/>
              </a:rPr>
              <a:t>réseaux.</a:t>
            </a:r>
            <a:endParaRPr lang="fr-FR" sz="1100" b="0" strike="noStrike" spc="-1">
              <a:solidFill>
                <a:srgbClr val="000000"/>
              </a:solidFill>
              <a:latin typeface="Calibri"/>
            </a:endParaRPr>
          </a:p>
          <a:p>
            <a:pPr marL="25560">
              <a:lnSpc>
                <a:spcPct val="100000"/>
              </a:lnSpc>
              <a:spcBef>
                <a:spcPts val="955"/>
              </a:spcBef>
              <a:buNone/>
            </a:pPr>
            <a:r>
              <a:rPr lang="fr-FR" sz="1100" b="0" strike="noStrike" spc="-1">
                <a:solidFill>
                  <a:srgbClr val="6157EC"/>
                </a:solidFill>
                <a:latin typeface="Verdana"/>
              </a:rPr>
              <a:t>Coopérations</a:t>
            </a:r>
            <a:r>
              <a:rPr lang="fr-FR" sz="1100" b="0" strike="noStrike" spc="-72">
                <a:solidFill>
                  <a:srgbClr val="6157EC"/>
                </a:solidFill>
                <a:latin typeface="Verdana"/>
              </a:rPr>
              <a:t> </a:t>
            </a:r>
            <a:r>
              <a:rPr lang="fr-FR" sz="1100" b="0" strike="noStrike" spc="-12">
                <a:solidFill>
                  <a:srgbClr val="6157EC"/>
                </a:solidFill>
                <a:latin typeface="Verdana"/>
              </a:rPr>
              <a:t>multilatérales</a:t>
            </a:r>
            <a:endParaRPr lang="fr-FR" sz="1100" b="0" strike="noStrike" spc="-1">
              <a:solidFill>
                <a:srgbClr val="000000"/>
              </a:solidFill>
              <a:latin typeface="Calibri"/>
            </a:endParaRPr>
          </a:p>
          <a:p>
            <a:pPr marL="197640" indent="-172800">
              <a:lnSpc>
                <a:spcPct val="100000"/>
              </a:lnSpc>
              <a:buClr>
                <a:srgbClr val="000000"/>
              </a:buClr>
              <a:buFont typeface="Wingdings" charset="2"/>
              <a:buChar char=""/>
              <a:tabLst>
                <a:tab pos="198000" algn="l"/>
              </a:tabLst>
            </a:pPr>
            <a:r>
              <a:rPr lang="fr-FR" sz="1100" b="0" strike="noStrike" spc="-1">
                <a:solidFill>
                  <a:srgbClr val="000000"/>
                </a:solidFill>
                <a:latin typeface="Verdana"/>
              </a:rPr>
              <a:t>Université</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46">
                <a:solidFill>
                  <a:srgbClr val="000000"/>
                </a:solidFill>
                <a:latin typeface="Verdana"/>
              </a:rPr>
              <a:t> </a:t>
            </a:r>
            <a:r>
              <a:rPr lang="fr-FR" sz="1100" b="0" strike="noStrike" spc="-1">
                <a:solidFill>
                  <a:srgbClr val="000000"/>
                </a:solidFill>
                <a:latin typeface="Verdana"/>
              </a:rPr>
              <a:t>Barcelone,</a:t>
            </a:r>
            <a:r>
              <a:rPr lang="fr-FR" sz="1100" b="0" strike="noStrike" spc="-35">
                <a:solidFill>
                  <a:srgbClr val="000000"/>
                </a:solidFill>
                <a:latin typeface="Verdana"/>
              </a:rPr>
              <a:t> </a:t>
            </a:r>
            <a:r>
              <a:rPr lang="fr-FR" sz="1100" b="0" strike="noStrike" spc="-1">
                <a:solidFill>
                  <a:srgbClr val="000000"/>
                </a:solidFill>
                <a:latin typeface="Verdana"/>
              </a:rPr>
              <a:t>Université</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Gand</a:t>
            </a:r>
            <a:r>
              <a:rPr lang="fr-FR" sz="1100" b="0" strike="noStrike" spc="-32">
                <a:solidFill>
                  <a:srgbClr val="000000"/>
                </a:solidFill>
                <a:latin typeface="Verdana"/>
              </a:rPr>
              <a:t> </a:t>
            </a:r>
            <a:r>
              <a:rPr lang="fr-FR" sz="1100" b="0" strike="noStrike" spc="-1">
                <a:solidFill>
                  <a:srgbClr val="000000"/>
                </a:solidFill>
                <a:latin typeface="Verdana"/>
              </a:rPr>
              <a:t>(histoire</a:t>
            </a:r>
            <a:r>
              <a:rPr lang="fr-FR" sz="1100" b="0" strike="noStrike" spc="-21">
                <a:solidFill>
                  <a:srgbClr val="000000"/>
                </a:solidFill>
                <a:latin typeface="Verdana"/>
              </a:rPr>
              <a:t> </a:t>
            </a:r>
            <a:r>
              <a:rPr lang="fr-FR" sz="1100" b="0" strike="noStrike" spc="-1">
                <a:solidFill>
                  <a:srgbClr val="000000"/>
                </a:solidFill>
                <a:latin typeface="Verdana"/>
              </a:rPr>
              <a:t>romaine,</a:t>
            </a:r>
            <a:r>
              <a:rPr lang="fr-FR" sz="1100" b="0" strike="noStrike" spc="-21">
                <a:solidFill>
                  <a:srgbClr val="000000"/>
                </a:solidFill>
                <a:latin typeface="Verdana"/>
              </a:rPr>
              <a:t> </a:t>
            </a:r>
            <a:r>
              <a:rPr lang="fr-FR" sz="1100" b="0" strike="noStrike" spc="-1">
                <a:solidFill>
                  <a:srgbClr val="000000"/>
                </a:solidFill>
                <a:latin typeface="Verdana"/>
              </a:rPr>
              <a:t>Antiquité</a:t>
            </a:r>
            <a:r>
              <a:rPr lang="fr-FR" sz="1100" b="0" strike="noStrike" spc="-7">
                <a:solidFill>
                  <a:srgbClr val="000000"/>
                </a:solidFill>
                <a:latin typeface="Verdana"/>
              </a:rPr>
              <a:t> </a:t>
            </a:r>
            <a:r>
              <a:rPr lang="fr-FR" sz="1100" b="0" strike="noStrike" spc="-1">
                <a:solidFill>
                  <a:srgbClr val="000000"/>
                </a:solidFill>
                <a:latin typeface="Verdana"/>
              </a:rPr>
              <a:t>tardive,</a:t>
            </a:r>
            <a:r>
              <a:rPr lang="fr-FR" sz="1100" b="0" strike="noStrike" spc="-15">
                <a:solidFill>
                  <a:srgbClr val="000000"/>
                </a:solidFill>
                <a:latin typeface="Verdana"/>
              </a:rPr>
              <a:t> </a:t>
            </a:r>
            <a:r>
              <a:rPr lang="fr-FR" sz="1100" b="0" strike="noStrike" spc="-1">
                <a:solidFill>
                  <a:srgbClr val="000000"/>
                </a:solidFill>
                <a:latin typeface="Verdana"/>
              </a:rPr>
              <a:t>Histoire</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26">
                <a:solidFill>
                  <a:srgbClr val="000000"/>
                </a:solidFill>
                <a:latin typeface="Verdana"/>
              </a:rPr>
              <a:t> </a:t>
            </a:r>
            <a:r>
              <a:rPr lang="fr-FR" sz="1100" b="0" strike="noStrike" spc="-1">
                <a:solidFill>
                  <a:srgbClr val="000000"/>
                </a:solidFill>
                <a:latin typeface="Verdana"/>
              </a:rPr>
              <a:t>Proche</a:t>
            </a:r>
            <a:r>
              <a:rPr lang="fr-FR" sz="1100" b="0" strike="noStrike" spc="-46">
                <a:solidFill>
                  <a:srgbClr val="000000"/>
                </a:solidFill>
                <a:latin typeface="Verdana"/>
              </a:rPr>
              <a:t> </a:t>
            </a:r>
            <a:r>
              <a:rPr lang="fr-FR" sz="1100" b="0" strike="noStrike" spc="-1">
                <a:solidFill>
                  <a:srgbClr val="000000"/>
                </a:solidFill>
                <a:latin typeface="Verdana"/>
              </a:rPr>
              <a:t>Orient</a:t>
            </a:r>
            <a:r>
              <a:rPr lang="fr-FR" sz="1100" b="0" strike="noStrike" spc="-15">
                <a:solidFill>
                  <a:srgbClr val="000000"/>
                </a:solidFill>
                <a:latin typeface="Verdana"/>
              </a:rPr>
              <a:t> </a:t>
            </a:r>
            <a:r>
              <a:rPr lang="fr-FR" sz="1100" b="0" strike="noStrike" spc="-12">
                <a:solidFill>
                  <a:srgbClr val="000000"/>
                </a:solidFill>
                <a:latin typeface="Verdana"/>
              </a:rPr>
              <a:t>ancien,</a:t>
            </a:r>
            <a:endParaRPr lang="fr-FR" sz="1100" b="0" strike="noStrike" spc="-1">
              <a:solidFill>
                <a:srgbClr val="000000"/>
              </a:solidFill>
              <a:latin typeface="Calibri"/>
            </a:endParaRPr>
          </a:p>
          <a:p>
            <a:pPr marL="197640">
              <a:lnSpc>
                <a:spcPct val="100000"/>
              </a:lnSpc>
              <a:spcBef>
                <a:spcPts val="6"/>
              </a:spcBef>
              <a:buNone/>
              <a:tabLst>
                <a:tab pos="198000" algn="l"/>
              </a:tabLst>
            </a:pPr>
            <a:r>
              <a:rPr lang="fr-FR" sz="1100" b="0" strike="noStrike" spc="-12">
                <a:solidFill>
                  <a:srgbClr val="000000"/>
                </a:solidFill>
                <a:latin typeface="Verdana"/>
              </a:rPr>
              <a:t>Philologie)</a:t>
            </a:r>
            <a:endParaRPr lang="fr-FR" sz="1100" b="0" strike="noStrike" spc="-1">
              <a:solidFill>
                <a:srgbClr val="000000"/>
              </a:solidFill>
              <a:latin typeface="Calibri"/>
            </a:endParaRPr>
          </a:p>
          <a:p>
            <a:pPr marL="197640" indent="-172800">
              <a:lnSpc>
                <a:spcPct val="100000"/>
              </a:lnSpc>
              <a:buClr>
                <a:srgbClr val="000000"/>
              </a:buClr>
              <a:buFont typeface="Wingdings" charset="2"/>
              <a:buChar char=""/>
              <a:tabLst>
                <a:tab pos="198000" algn="l"/>
              </a:tabLst>
            </a:pPr>
            <a:r>
              <a:rPr lang="fr-FR" sz="1100" b="0" strike="noStrike" spc="-1">
                <a:solidFill>
                  <a:srgbClr val="000000"/>
                </a:solidFill>
                <a:latin typeface="Verdana"/>
              </a:rPr>
              <a:t>Université</a:t>
            </a:r>
            <a:r>
              <a:rPr lang="fr-FR" sz="1100" b="0" strike="noStrike" spc="-35">
                <a:solidFill>
                  <a:srgbClr val="000000"/>
                </a:solidFill>
                <a:latin typeface="Verdana"/>
              </a:rPr>
              <a:t> </a:t>
            </a:r>
            <a:r>
              <a:rPr lang="fr-FR" sz="1100" b="0" strike="noStrike" spc="-1">
                <a:solidFill>
                  <a:srgbClr val="000000"/>
                </a:solidFill>
                <a:latin typeface="Verdana"/>
              </a:rPr>
              <a:t>Libre</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Bruxelles,</a:t>
            </a:r>
            <a:r>
              <a:rPr lang="fr-FR" sz="1100" b="0" strike="noStrike" spc="-26">
                <a:solidFill>
                  <a:srgbClr val="000000"/>
                </a:solidFill>
                <a:latin typeface="Verdana"/>
              </a:rPr>
              <a:t> </a:t>
            </a:r>
            <a:r>
              <a:rPr lang="fr-FR" sz="1100" b="0" strike="noStrike" spc="-1">
                <a:solidFill>
                  <a:srgbClr val="000000"/>
                </a:solidFill>
                <a:latin typeface="Verdana"/>
              </a:rPr>
              <a:t>Katholieke</a:t>
            </a:r>
            <a:r>
              <a:rPr lang="fr-FR" sz="1100" b="0" strike="noStrike" spc="-26">
                <a:solidFill>
                  <a:srgbClr val="000000"/>
                </a:solidFill>
                <a:latin typeface="Verdana"/>
              </a:rPr>
              <a:t> </a:t>
            </a:r>
            <a:r>
              <a:rPr lang="fr-FR" sz="1100" b="0" strike="noStrike" spc="-1">
                <a:solidFill>
                  <a:srgbClr val="000000"/>
                </a:solidFill>
                <a:latin typeface="Verdana"/>
              </a:rPr>
              <a:t>Universiteit</a:t>
            </a:r>
            <a:r>
              <a:rPr lang="fr-FR" sz="1100" b="0" strike="noStrike" spc="-26">
                <a:solidFill>
                  <a:srgbClr val="000000"/>
                </a:solidFill>
                <a:latin typeface="Verdana"/>
              </a:rPr>
              <a:t> </a:t>
            </a:r>
            <a:r>
              <a:rPr lang="fr-FR" sz="1100" b="0" strike="noStrike" spc="-1">
                <a:solidFill>
                  <a:srgbClr val="000000"/>
                </a:solidFill>
                <a:latin typeface="Verdana"/>
              </a:rPr>
              <a:t>Leuven</a:t>
            </a:r>
            <a:r>
              <a:rPr lang="fr-FR" sz="1100" b="0" strike="noStrike" spc="-35">
                <a:solidFill>
                  <a:srgbClr val="000000"/>
                </a:solidFill>
                <a:latin typeface="Verdana"/>
              </a:rPr>
              <a:t> </a:t>
            </a:r>
            <a:r>
              <a:rPr lang="fr-FR" sz="1100" b="0" strike="noStrike" spc="-1">
                <a:solidFill>
                  <a:srgbClr val="000000"/>
                </a:solidFill>
                <a:latin typeface="Verdana"/>
              </a:rPr>
              <a:t>(Mythe,</a:t>
            </a:r>
            <a:r>
              <a:rPr lang="fr-FR" sz="1100" b="0" strike="noStrike" spc="-55">
                <a:solidFill>
                  <a:srgbClr val="000000"/>
                </a:solidFill>
                <a:latin typeface="Verdana"/>
              </a:rPr>
              <a:t> </a:t>
            </a:r>
            <a:r>
              <a:rPr lang="fr-FR" sz="1100" b="0" strike="noStrike" spc="-1">
                <a:solidFill>
                  <a:srgbClr val="000000"/>
                </a:solidFill>
                <a:latin typeface="Verdana"/>
              </a:rPr>
              <a:t>religion,</a:t>
            </a:r>
            <a:r>
              <a:rPr lang="fr-FR" sz="1100" b="0" strike="noStrike" spc="-12">
                <a:solidFill>
                  <a:srgbClr val="000000"/>
                </a:solidFill>
                <a:latin typeface="Verdana"/>
              </a:rPr>
              <a:t> </a:t>
            </a:r>
            <a:r>
              <a:rPr lang="fr-FR" sz="1100" b="0" strike="noStrike" spc="-1">
                <a:solidFill>
                  <a:srgbClr val="000000"/>
                </a:solidFill>
                <a:latin typeface="Verdana"/>
              </a:rPr>
              <a:t>philosophie.</a:t>
            </a:r>
            <a:r>
              <a:rPr lang="fr-FR" sz="1100" b="0" strike="noStrike" spc="-12">
                <a:solidFill>
                  <a:srgbClr val="000000"/>
                </a:solidFill>
                <a:latin typeface="Verdana"/>
              </a:rPr>
              <a:t> Médio-platonismes, </a:t>
            </a:r>
            <a:r>
              <a:rPr lang="fr-FR" sz="1100" b="0" strike="noStrike" spc="-1">
                <a:solidFill>
                  <a:srgbClr val="000000"/>
                </a:solidFill>
                <a:latin typeface="Verdana"/>
              </a:rPr>
              <a:t>Égypte</a:t>
            </a:r>
            <a:r>
              <a:rPr lang="fr-FR" sz="1100" b="0" strike="noStrike" spc="18">
                <a:solidFill>
                  <a:srgbClr val="000000"/>
                </a:solidFill>
                <a:latin typeface="Verdana"/>
              </a:rPr>
              <a:t> </a:t>
            </a:r>
            <a:r>
              <a:rPr lang="fr-FR" sz="1100" b="0" strike="noStrike" spc="-12">
                <a:solidFill>
                  <a:srgbClr val="000000"/>
                </a:solidFill>
                <a:latin typeface="Verdana"/>
              </a:rPr>
              <a:t>gréco-romaine)</a:t>
            </a:r>
            <a:endParaRPr lang="fr-FR" sz="1100" b="0" strike="noStrike" spc="-1">
              <a:solidFill>
                <a:srgbClr val="000000"/>
              </a:solidFill>
              <a:latin typeface="Calibri"/>
            </a:endParaRPr>
          </a:p>
          <a:p>
            <a:pPr marL="197640" indent="-172800">
              <a:lnSpc>
                <a:spcPct val="100000"/>
              </a:lnSpc>
              <a:buClr>
                <a:srgbClr val="000000"/>
              </a:buClr>
              <a:buFont typeface="Wingdings" charset="2"/>
              <a:buChar char=""/>
              <a:tabLst>
                <a:tab pos="198000" algn="l"/>
              </a:tabLst>
            </a:pPr>
            <a:r>
              <a:rPr lang="fr-FR" sz="1100" b="0" strike="noStrike" spc="-1">
                <a:solidFill>
                  <a:srgbClr val="000000"/>
                </a:solidFill>
                <a:latin typeface="Verdana"/>
              </a:rPr>
              <a:t>Université</a:t>
            </a:r>
            <a:r>
              <a:rPr lang="fr-FR" sz="1100" b="0" strike="noStrike" spc="-35">
                <a:solidFill>
                  <a:srgbClr val="000000"/>
                </a:solidFill>
                <a:latin typeface="Verdana"/>
              </a:rPr>
              <a:t> </a:t>
            </a:r>
            <a:r>
              <a:rPr lang="fr-FR" sz="1100" b="0" strike="noStrike" spc="-1">
                <a:solidFill>
                  <a:srgbClr val="000000"/>
                </a:solidFill>
                <a:latin typeface="Verdana"/>
              </a:rPr>
              <a:t>Catholique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55">
                <a:solidFill>
                  <a:srgbClr val="000000"/>
                </a:solidFill>
                <a:latin typeface="Verdana"/>
              </a:rPr>
              <a:t> </a:t>
            </a:r>
            <a:r>
              <a:rPr lang="fr-FR" sz="1100" b="0" strike="noStrike" spc="-1">
                <a:solidFill>
                  <a:srgbClr val="000000"/>
                </a:solidFill>
                <a:latin typeface="Verdana"/>
              </a:rPr>
              <a:t>Louvain,</a:t>
            </a:r>
            <a:r>
              <a:rPr lang="fr-FR" sz="1100" b="0" strike="noStrike" spc="-26">
                <a:solidFill>
                  <a:srgbClr val="000000"/>
                </a:solidFill>
                <a:latin typeface="Verdana"/>
              </a:rPr>
              <a:t> </a:t>
            </a:r>
            <a:r>
              <a:rPr lang="fr-FR" sz="1100" b="0" strike="noStrike" spc="-1">
                <a:solidFill>
                  <a:srgbClr val="000000"/>
                </a:solidFill>
                <a:latin typeface="Verdana"/>
              </a:rPr>
              <a:t>Université</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Liège</a:t>
            </a:r>
            <a:r>
              <a:rPr lang="fr-FR" sz="1100" b="0" strike="noStrike" spc="-41">
                <a:solidFill>
                  <a:srgbClr val="000000"/>
                </a:solidFill>
                <a:latin typeface="Verdana"/>
              </a:rPr>
              <a:t> </a:t>
            </a:r>
            <a:r>
              <a:rPr lang="fr-FR" sz="1100" b="0" strike="noStrike" spc="-1">
                <a:solidFill>
                  <a:srgbClr val="000000"/>
                </a:solidFill>
                <a:latin typeface="Verdana"/>
              </a:rPr>
              <a:t>(Représentation</a:t>
            </a:r>
            <a:r>
              <a:rPr lang="fr-FR" sz="1100" b="0" strike="noStrike" spc="-46">
                <a:solidFill>
                  <a:srgbClr val="000000"/>
                </a:solidFill>
                <a:latin typeface="Verdana"/>
              </a:rPr>
              <a:t> </a:t>
            </a:r>
            <a:r>
              <a:rPr lang="fr-FR" sz="1100" b="0" strike="noStrike" spc="-1">
                <a:solidFill>
                  <a:srgbClr val="000000"/>
                </a:solidFill>
                <a:latin typeface="Verdana"/>
              </a:rPr>
              <a:t>mythologique</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relations</a:t>
            </a:r>
            <a:r>
              <a:rPr lang="fr-FR" sz="1100" b="0" strike="noStrike" spc="-21">
                <a:solidFill>
                  <a:srgbClr val="000000"/>
                </a:solidFill>
                <a:latin typeface="Verdana"/>
              </a:rPr>
              <a:t> </a:t>
            </a:r>
            <a:r>
              <a:rPr lang="fr-FR" sz="1100" b="0" strike="noStrike" spc="-12">
                <a:solidFill>
                  <a:srgbClr val="000000"/>
                </a:solidFill>
                <a:latin typeface="Verdana"/>
              </a:rPr>
              <a:t>familiales)</a:t>
            </a:r>
            <a:endParaRPr lang="fr-FR" sz="1100" b="0" strike="noStrike" spc="-1">
              <a:solidFill>
                <a:srgbClr val="000000"/>
              </a:solidFill>
              <a:latin typeface="Calibri"/>
            </a:endParaRPr>
          </a:p>
          <a:p>
            <a:pPr marL="197640" indent="-172800">
              <a:lnSpc>
                <a:spcPct val="100000"/>
              </a:lnSpc>
              <a:buClr>
                <a:srgbClr val="000000"/>
              </a:buClr>
              <a:buFont typeface="Wingdings" charset="2"/>
              <a:buChar char=""/>
              <a:tabLst>
                <a:tab pos="198000" algn="l"/>
              </a:tabLst>
            </a:pPr>
            <a:r>
              <a:rPr lang="fr-FR" sz="1100" b="0" strike="noStrike" spc="-1">
                <a:solidFill>
                  <a:srgbClr val="000000"/>
                </a:solidFill>
                <a:latin typeface="Verdana"/>
              </a:rPr>
              <a:t>Université</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60">
                <a:solidFill>
                  <a:srgbClr val="000000"/>
                </a:solidFill>
                <a:latin typeface="Verdana"/>
              </a:rPr>
              <a:t> </a:t>
            </a:r>
            <a:r>
              <a:rPr lang="fr-FR" sz="1100" b="0" strike="noStrike" spc="-1">
                <a:solidFill>
                  <a:srgbClr val="000000"/>
                </a:solidFill>
                <a:latin typeface="Verdana"/>
              </a:rPr>
              <a:t>Cambridge</a:t>
            </a:r>
            <a:r>
              <a:rPr lang="fr-FR" sz="1100" b="0" strike="noStrike" spc="-26">
                <a:solidFill>
                  <a:srgbClr val="000000"/>
                </a:solidFill>
                <a:latin typeface="Verdana"/>
              </a:rPr>
              <a:t> </a:t>
            </a:r>
            <a:r>
              <a:rPr lang="fr-FR" sz="1100" b="0" strike="noStrike" spc="-1">
                <a:solidFill>
                  <a:srgbClr val="000000"/>
                </a:solidFill>
                <a:latin typeface="Verdana"/>
              </a:rPr>
              <a:t>(philosophie</a:t>
            </a:r>
            <a:r>
              <a:rPr lang="fr-FR" sz="1100" b="0" strike="noStrike" spc="-35">
                <a:solidFill>
                  <a:srgbClr val="000000"/>
                </a:solidFill>
                <a:latin typeface="Verdana"/>
              </a:rPr>
              <a:t> </a:t>
            </a:r>
            <a:r>
              <a:rPr lang="fr-FR" sz="1100" b="0" strike="noStrike" spc="-12">
                <a:solidFill>
                  <a:srgbClr val="000000"/>
                </a:solidFill>
                <a:latin typeface="Verdana"/>
              </a:rPr>
              <a:t>antique)</a:t>
            </a:r>
            <a:endParaRPr lang="fr-FR" sz="1100" b="0" strike="noStrike" spc="-1">
              <a:solidFill>
                <a:srgbClr val="000000"/>
              </a:solidFill>
              <a:latin typeface="Calibri"/>
            </a:endParaRPr>
          </a:p>
          <a:p>
            <a:pPr marL="197640" indent="-172800">
              <a:lnSpc>
                <a:spcPct val="100000"/>
              </a:lnSpc>
              <a:buClr>
                <a:srgbClr val="000000"/>
              </a:buClr>
              <a:buFont typeface="Wingdings" charset="2"/>
              <a:buChar char=""/>
              <a:tabLst>
                <a:tab pos="198000" algn="l"/>
              </a:tabLst>
            </a:pPr>
            <a:r>
              <a:rPr lang="fr-FR" sz="1100" b="0" strike="noStrike" spc="-1">
                <a:solidFill>
                  <a:srgbClr val="000000"/>
                </a:solidFill>
                <a:latin typeface="Verdana"/>
              </a:rPr>
              <a:t>Université</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
                <a:solidFill>
                  <a:srgbClr val="000000"/>
                </a:solidFill>
                <a:latin typeface="Verdana"/>
              </a:rPr>
              <a:t>Aristote</a:t>
            </a:r>
            <a:r>
              <a:rPr lang="fr-FR" sz="1100" b="0" strike="noStrike" spc="-21">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Thessalonique</a:t>
            </a:r>
            <a:r>
              <a:rPr lang="fr-FR" sz="1100" b="0" strike="noStrike" spc="-21">
                <a:solidFill>
                  <a:srgbClr val="000000"/>
                </a:solidFill>
                <a:latin typeface="Verdana"/>
              </a:rPr>
              <a:t> </a:t>
            </a:r>
            <a:r>
              <a:rPr lang="fr-FR" sz="1100" b="0" strike="noStrike" spc="-1">
                <a:solidFill>
                  <a:srgbClr val="000000"/>
                </a:solidFill>
                <a:latin typeface="Verdana"/>
              </a:rPr>
              <a:t>(archéologie</a:t>
            </a:r>
            <a:r>
              <a:rPr lang="fr-FR" sz="1100" b="0" strike="noStrike" spc="-26">
                <a:solidFill>
                  <a:srgbClr val="000000"/>
                </a:solidFill>
                <a:latin typeface="Verdana"/>
              </a:rPr>
              <a:t> </a:t>
            </a:r>
            <a:r>
              <a:rPr lang="fr-FR" sz="1100" b="0" strike="noStrike" spc="-12">
                <a:solidFill>
                  <a:srgbClr val="000000"/>
                </a:solidFill>
                <a:latin typeface="Verdana"/>
              </a:rPr>
              <a:t>grecque)</a:t>
            </a:r>
            <a:endParaRPr lang="fr-FR" sz="1100" b="0" strike="noStrike" spc="-1">
              <a:solidFill>
                <a:srgbClr val="000000"/>
              </a:solidFill>
              <a:latin typeface="Calibri"/>
            </a:endParaRPr>
          </a:p>
          <a:p>
            <a:pPr marL="197640" indent="-172800">
              <a:lnSpc>
                <a:spcPct val="100000"/>
              </a:lnSpc>
              <a:buClr>
                <a:srgbClr val="000000"/>
              </a:buClr>
              <a:buFont typeface="Wingdings" charset="2"/>
              <a:buChar char=""/>
              <a:tabLst>
                <a:tab pos="198000" algn="l"/>
              </a:tabLst>
            </a:pPr>
            <a:r>
              <a:rPr lang="fr-FR" sz="1100" b="0" strike="noStrike" spc="-1">
                <a:solidFill>
                  <a:srgbClr val="000000"/>
                </a:solidFill>
                <a:latin typeface="Verdana"/>
              </a:rPr>
              <a:t>Université</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6">
                <a:solidFill>
                  <a:srgbClr val="000000"/>
                </a:solidFill>
                <a:latin typeface="Verdana"/>
              </a:rPr>
              <a:t> </a:t>
            </a:r>
            <a:r>
              <a:rPr lang="fr-FR" sz="1100" b="0" strike="noStrike" spc="-1">
                <a:solidFill>
                  <a:srgbClr val="000000"/>
                </a:solidFill>
                <a:latin typeface="Verdana"/>
              </a:rPr>
              <a:t>Padoue</a:t>
            </a:r>
            <a:r>
              <a:rPr lang="fr-FR" sz="1100" b="0" strike="noStrike" spc="-41">
                <a:solidFill>
                  <a:srgbClr val="000000"/>
                </a:solidFill>
                <a:latin typeface="Verdana"/>
              </a:rPr>
              <a:t> </a:t>
            </a:r>
            <a:r>
              <a:rPr lang="fr-FR" sz="1100" b="0" strike="noStrike" spc="-1">
                <a:solidFill>
                  <a:srgbClr val="000000"/>
                </a:solidFill>
                <a:latin typeface="Verdana"/>
              </a:rPr>
              <a:t>(archéologie</a:t>
            </a:r>
            <a:r>
              <a:rPr lang="fr-FR" sz="1100" b="0" strike="noStrike" spc="-32">
                <a:solidFill>
                  <a:srgbClr val="000000"/>
                </a:solidFill>
                <a:latin typeface="Verdana"/>
              </a:rPr>
              <a:t> </a:t>
            </a:r>
            <a:r>
              <a:rPr lang="fr-FR" sz="1100" b="0" strike="noStrike" spc="-12">
                <a:solidFill>
                  <a:srgbClr val="000000"/>
                </a:solidFill>
                <a:latin typeface="Verdana"/>
              </a:rPr>
              <a:t>romaine)</a:t>
            </a:r>
            <a:endParaRPr lang="fr-FR" sz="1100" b="0" strike="noStrike" spc="-1">
              <a:solidFill>
                <a:srgbClr val="000000"/>
              </a:solidFill>
              <a:latin typeface="Calibri"/>
            </a:endParaRPr>
          </a:p>
          <a:p>
            <a:pPr marL="25560">
              <a:lnSpc>
                <a:spcPts val="1295"/>
              </a:lnSpc>
              <a:spcBef>
                <a:spcPts val="961"/>
              </a:spcBef>
              <a:buNone/>
              <a:tabLst>
                <a:tab pos="198000" algn="l"/>
              </a:tabLst>
            </a:pPr>
            <a:r>
              <a:rPr lang="fr-FR" sz="1100" b="0" strike="noStrike" spc="-12">
                <a:solidFill>
                  <a:srgbClr val="6157EC"/>
                </a:solidFill>
                <a:latin typeface="Verdana"/>
              </a:rPr>
              <a:t>Réseaux</a:t>
            </a:r>
            <a:endParaRPr lang="fr-FR" sz="1100" b="0" strike="noStrike" spc="-1">
              <a:solidFill>
                <a:srgbClr val="000000"/>
              </a:solidFill>
              <a:latin typeface="Calibri"/>
            </a:endParaRPr>
          </a:p>
          <a:p>
            <a:pPr marL="654840" lvl="1" indent="-172800">
              <a:lnSpc>
                <a:spcPts val="1290"/>
              </a:lnSpc>
              <a:buClr>
                <a:srgbClr val="000000"/>
              </a:buClr>
              <a:buFont typeface="Wingdings" charset="2"/>
              <a:buChar char=""/>
              <a:tabLst>
                <a:tab pos="655200" algn="l"/>
              </a:tabLst>
            </a:pPr>
            <a:r>
              <a:rPr lang="fr-FR" sz="1100" b="0" strike="noStrike" spc="-1">
                <a:solidFill>
                  <a:srgbClr val="000000"/>
                </a:solidFill>
                <a:latin typeface="Verdana"/>
              </a:rPr>
              <a:t>HAEMUS</a:t>
            </a:r>
            <a:r>
              <a:rPr lang="fr-FR" sz="1100" b="0" strike="noStrike" spc="-66">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Archéologie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Histoire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Balkans</a:t>
            </a:r>
            <a:r>
              <a:rPr lang="fr-FR" sz="1100" b="0" strike="noStrike" spc="-7">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Antiquité</a:t>
            </a:r>
            <a:r>
              <a:rPr lang="fr-FR" sz="1100" b="0" strike="noStrike" spc="18">
                <a:solidFill>
                  <a:srgbClr val="000000"/>
                </a:solidFill>
                <a:latin typeface="Verdana"/>
              </a:rPr>
              <a:t> </a:t>
            </a:r>
            <a:r>
              <a:rPr lang="fr-FR" sz="1100" b="0" strike="noStrike" spc="-1">
                <a:solidFill>
                  <a:srgbClr val="000000"/>
                </a:solidFill>
                <a:latin typeface="Verdana"/>
              </a:rPr>
              <a:t>tardive,</a:t>
            </a:r>
            <a:r>
              <a:rPr lang="fr-FR" sz="1100" b="0" strike="noStrike" spc="-7">
                <a:solidFill>
                  <a:srgbClr val="000000"/>
                </a:solidFill>
                <a:latin typeface="Verdana"/>
              </a:rPr>
              <a:t> </a:t>
            </a:r>
            <a:r>
              <a:rPr lang="fr-FR" sz="1100" b="0" strike="noStrike" spc="-1">
                <a:solidFill>
                  <a:srgbClr val="000000"/>
                </a:solidFill>
                <a:latin typeface="Verdana"/>
              </a:rPr>
              <a:t>III</a:t>
            </a:r>
            <a:r>
              <a:rPr lang="fr-FR" sz="1050" b="0" strike="noStrike" spc="-1" baseline="27000">
                <a:solidFill>
                  <a:srgbClr val="000000"/>
                </a:solidFill>
                <a:latin typeface="Verdana"/>
              </a:rPr>
              <a:t>e</a:t>
            </a:r>
            <a:r>
              <a:rPr lang="fr-FR" sz="1100" b="0" strike="noStrike" spc="-1">
                <a:solidFill>
                  <a:srgbClr val="000000"/>
                </a:solidFill>
                <a:latin typeface="Verdana"/>
              </a:rPr>
              <a:t>-VIII</a:t>
            </a:r>
            <a:r>
              <a:rPr lang="fr-FR" sz="1050" b="0" strike="noStrike" spc="-1" baseline="27000">
                <a:solidFill>
                  <a:srgbClr val="000000"/>
                </a:solidFill>
                <a:latin typeface="Verdana"/>
              </a:rPr>
              <a:t>e</a:t>
            </a:r>
            <a:r>
              <a:rPr lang="fr-FR" sz="1050" b="0" strike="noStrike" spc="140" baseline="27000">
                <a:solidFill>
                  <a:srgbClr val="000000"/>
                </a:solidFill>
                <a:latin typeface="Verdana"/>
              </a:rPr>
              <a:t> </a:t>
            </a:r>
            <a:r>
              <a:rPr lang="fr-FR" sz="1100" b="0" strike="noStrike" spc="-1">
                <a:solidFill>
                  <a:srgbClr val="000000"/>
                </a:solidFill>
                <a:latin typeface="Verdana"/>
              </a:rPr>
              <a:t>s.</a:t>
            </a:r>
            <a:r>
              <a:rPr lang="fr-FR" sz="1100" b="0" strike="noStrike" spc="-12">
                <a:solidFill>
                  <a:srgbClr val="000000"/>
                </a:solidFill>
                <a:latin typeface="Verdana"/>
              </a:rPr>
              <a:t> </a:t>
            </a:r>
            <a:r>
              <a:rPr lang="fr-FR" sz="1100" b="0" strike="noStrike" spc="-55">
                <a:solidFill>
                  <a:srgbClr val="000000"/>
                </a:solidFill>
                <a:latin typeface="Arial"/>
              </a:rPr>
              <a:t>(Archaeology</a:t>
            </a:r>
            <a:r>
              <a:rPr lang="fr-FR" sz="1100" b="0" strike="noStrike" spc="-106">
                <a:solidFill>
                  <a:srgbClr val="000000"/>
                </a:solidFill>
                <a:latin typeface="Arial"/>
              </a:rPr>
              <a:t> </a:t>
            </a:r>
            <a:r>
              <a:rPr lang="fr-FR" sz="1100" b="0" strike="noStrike" spc="-55">
                <a:solidFill>
                  <a:srgbClr val="000000"/>
                </a:solidFill>
                <a:latin typeface="Arial"/>
              </a:rPr>
              <a:t>and</a:t>
            </a:r>
            <a:r>
              <a:rPr lang="fr-FR" sz="1100" b="0" strike="noStrike" spc="-60">
                <a:solidFill>
                  <a:srgbClr val="000000"/>
                </a:solidFill>
                <a:latin typeface="Arial"/>
              </a:rPr>
              <a:t> </a:t>
            </a:r>
            <a:r>
              <a:rPr lang="fr-FR" sz="1100" b="0" strike="noStrike" spc="-41">
                <a:solidFill>
                  <a:srgbClr val="000000"/>
                </a:solidFill>
                <a:latin typeface="Arial"/>
              </a:rPr>
              <a:t>History</a:t>
            </a:r>
            <a:r>
              <a:rPr lang="fr-FR" sz="1100" b="0" strike="noStrike" spc="-92">
                <a:solidFill>
                  <a:srgbClr val="000000"/>
                </a:solidFill>
                <a:latin typeface="Arial"/>
              </a:rPr>
              <a:t> </a:t>
            </a:r>
            <a:r>
              <a:rPr lang="fr-FR" sz="1100" b="0" strike="noStrike" spc="-1">
                <a:solidFill>
                  <a:srgbClr val="000000"/>
                </a:solidFill>
                <a:latin typeface="Arial"/>
              </a:rPr>
              <a:t>of</a:t>
            </a:r>
            <a:r>
              <a:rPr lang="fr-FR" sz="1100" b="0" strike="noStrike" spc="-80">
                <a:solidFill>
                  <a:srgbClr val="000000"/>
                </a:solidFill>
                <a:latin typeface="Arial"/>
              </a:rPr>
              <a:t> </a:t>
            </a:r>
            <a:r>
              <a:rPr lang="fr-FR" sz="1100" b="0" strike="noStrike" spc="-26">
                <a:solidFill>
                  <a:srgbClr val="000000"/>
                </a:solidFill>
                <a:latin typeface="Arial"/>
              </a:rPr>
              <a:t>the</a:t>
            </a:r>
            <a:endParaRPr lang="fr-FR" sz="1100" b="0" strike="noStrike" spc="-1">
              <a:solidFill>
                <a:srgbClr val="000000"/>
              </a:solidFill>
              <a:latin typeface="Calibri"/>
            </a:endParaRPr>
          </a:p>
          <a:p>
            <a:pPr marL="654840">
              <a:lnSpc>
                <a:spcPts val="1329"/>
              </a:lnSpc>
              <a:spcBef>
                <a:spcPts val="31"/>
              </a:spcBef>
              <a:buNone/>
              <a:tabLst>
                <a:tab pos="655200" algn="l"/>
              </a:tabLst>
            </a:pPr>
            <a:r>
              <a:rPr lang="fr-FR" sz="1100" b="0" u="sng" strike="noStrike" spc="-86">
                <a:solidFill>
                  <a:srgbClr val="0000FF"/>
                </a:solidFill>
                <a:uFillTx/>
                <a:latin typeface="Arial"/>
                <a:hlinkClick r:id="rId2"/>
              </a:rPr>
              <a:t>Balkans</a:t>
            </a:r>
            <a:r>
              <a:rPr lang="fr-FR" sz="1100" b="0" u="sng" strike="noStrike" spc="-55">
                <a:solidFill>
                  <a:srgbClr val="0000FF"/>
                </a:solidFill>
                <a:uFillTx/>
                <a:latin typeface="Arial"/>
                <a:hlinkClick r:id="rId2"/>
              </a:rPr>
              <a:t> </a:t>
            </a:r>
            <a:r>
              <a:rPr lang="fr-FR" sz="1100" b="0" u="sng" strike="noStrike" spc="-21">
                <a:solidFill>
                  <a:srgbClr val="0000FF"/>
                </a:solidFill>
                <a:uFillTx/>
                <a:latin typeface="Arial"/>
                <a:hlinkClick r:id="rId2"/>
              </a:rPr>
              <a:t>in</a:t>
            </a:r>
            <a:r>
              <a:rPr lang="fr-FR" sz="1100" b="0" u="sng" strike="noStrike" spc="-35">
                <a:solidFill>
                  <a:srgbClr val="0000FF"/>
                </a:solidFill>
                <a:uFillTx/>
                <a:latin typeface="Arial"/>
                <a:hlinkClick r:id="rId2"/>
              </a:rPr>
              <a:t> </a:t>
            </a:r>
            <a:r>
              <a:rPr lang="fr-FR" sz="1100" b="0" u="sng" strike="noStrike" spc="-66">
                <a:solidFill>
                  <a:srgbClr val="0000FF"/>
                </a:solidFill>
                <a:uFillTx/>
                <a:latin typeface="Arial"/>
                <a:hlinkClick r:id="rId2"/>
              </a:rPr>
              <a:t>Late</a:t>
            </a:r>
            <a:r>
              <a:rPr lang="fr-FR" sz="1100" b="0" u="sng" strike="noStrike" spc="-41">
                <a:solidFill>
                  <a:srgbClr val="0000FF"/>
                </a:solidFill>
                <a:uFillTx/>
                <a:latin typeface="Arial"/>
                <a:hlinkClick r:id="rId2"/>
              </a:rPr>
              <a:t> </a:t>
            </a:r>
            <a:r>
              <a:rPr lang="fr-FR" sz="1100" b="0" u="sng" strike="noStrike" spc="-26">
                <a:solidFill>
                  <a:srgbClr val="0000FF"/>
                </a:solidFill>
                <a:uFillTx/>
                <a:latin typeface="Arial"/>
                <a:hlinkClick r:id="rId2"/>
              </a:rPr>
              <a:t>Antiquity,</a:t>
            </a:r>
            <a:r>
              <a:rPr lang="fr-FR" sz="1100" b="0" u="sng" strike="noStrike" spc="-60">
                <a:solidFill>
                  <a:srgbClr val="0000FF"/>
                </a:solidFill>
                <a:uFillTx/>
                <a:latin typeface="Arial"/>
                <a:hlinkClick r:id="rId2"/>
              </a:rPr>
              <a:t> </a:t>
            </a:r>
            <a:r>
              <a:rPr lang="fr-FR" sz="1100" b="0" u="sng" strike="noStrike" spc="-35">
                <a:solidFill>
                  <a:srgbClr val="0000FF"/>
                </a:solidFill>
                <a:uFillTx/>
                <a:latin typeface="Arial"/>
                <a:hlinkClick r:id="rId2"/>
              </a:rPr>
              <a:t>3rd-</a:t>
            </a:r>
            <a:r>
              <a:rPr lang="fr-FR" sz="1100" b="0" u="sng" strike="noStrike" spc="-12">
                <a:solidFill>
                  <a:srgbClr val="0000FF"/>
                </a:solidFill>
                <a:uFillTx/>
                <a:latin typeface="Arial"/>
                <a:hlinkClick r:id="rId2"/>
              </a:rPr>
              <a:t>8th</a:t>
            </a:r>
            <a:r>
              <a:rPr lang="fr-FR" sz="1100" b="0" u="sng" strike="noStrike" spc="-41">
                <a:solidFill>
                  <a:srgbClr val="0000FF"/>
                </a:solidFill>
                <a:uFillTx/>
                <a:latin typeface="Arial"/>
                <a:hlinkClick r:id="rId2"/>
              </a:rPr>
              <a:t> </a:t>
            </a:r>
            <a:r>
              <a:rPr lang="fr-FR" sz="1100" b="0" u="sng" strike="noStrike" spc="-32">
                <a:solidFill>
                  <a:srgbClr val="0000FF"/>
                </a:solidFill>
                <a:uFillTx/>
                <a:latin typeface="Arial"/>
                <a:hlinkClick r:id="rId2"/>
              </a:rPr>
              <a:t>century</a:t>
            </a:r>
            <a:r>
              <a:rPr lang="fr-FR" sz="1100" b="0" u="sng" strike="noStrike" spc="-41">
                <a:solidFill>
                  <a:srgbClr val="0000FF"/>
                </a:solidFill>
                <a:uFillTx/>
                <a:latin typeface="Arial"/>
                <a:hlinkClick r:id="rId2"/>
              </a:rPr>
              <a:t> </a:t>
            </a:r>
            <a:r>
              <a:rPr lang="fr-FR" sz="1100" b="0" u="sng" strike="noStrike" spc="-111">
                <a:solidFill>
                  <a:srgbClr val="0000FF"/>
                </a:solidFill>
                <a:uFillTx/>
                <a:latin typeface="Arial"/>
                <a:hlinkClick r:id="rId2"/>
              </a:rPr>
              <a:t>AD</a:t>
            </a:r>
            <a:r>
              <a:rPr lang="fr-FR" sz="1100" b="0" u="sng" strike="noStrike" spc="-35">
                <a:solidFill>
                  <a:srgbClr val="0000FF"/>
                </a:solidFill>
                <a:uFillTx/>
                <a:latin typeface="Arial"/>
                <a:hlinkClick r:id="rId2"/>
              </a:rPr>
              <a:t> </a:t>
            </a:r>
            <a:r>
              <a:rPr lang="fr-FR" sz="1100" b="0" u="sng" strike="noStrike" spc="-1">
                <a:solidFill>
                  <a:srgbClr val="0000FF"/>
                </a:solidFill>
                <a:uFillTx/>
                <a:latin typeface="Arial"/>
                <a:hlinkClick r:id="rId2"/>
              </a:rPr>
              <a:t>;</a:t>
            </a:r>
            <a:r>
              <a:rPr lang="fr-FR" sz="1100" b="0" u="sng" strike="noStrike" spc="-26">
                <a:solidFill>
                  <a:srgbClr val="0000FF"/>
                </a:solidFill>
                <a:uFillTx/>
                <a:latin typeface="Arial"/>
                <a:hlinkClick r:id="rId2"/>
              </a:rPr>
              <a:t> </a:t>
            </a:r>
            <a:r>
              <a:rPr lang="fr-FR" sz="1100" b="0" u="sng" strike="noStrike" spc="-52">
                <a:solidFill>
                  <a:srgbClr val="0000FF"/>
                </a:solidFill>
                <a:uFillTx/>
                <a:latin typeface="Arial"/>
                <a:hlinkClick r:id="rId2"/>
              </a:rPr>
              <a:t>centres</a:t>
            </a:r>
            <a:r>
              <a:rPr lang="fr-FR" sz="1100" b="0" u="sng" strike="noStrike" spc="-60">
                <a:solidFill>
                  <a:srgbClr val="0000FF"/>
                </a:solidFill>
                <a:uFillTx/>
                <a:latin typeface="Arial"/>
                <a:hlinkClick r:id="rId2"/>
              </a:rPr>
              <a:t> de</a:t>
            </a:r>
            <a:r>
              <a:rPr lang="fr-FR" sz="1100" b="0" u="sng" strike="noStrike" spc="-26">
                <a:solidFill>
                  <a:srgbClr val="0000FF"/>
                </a:solidFill>
                <a:uFillTx/>
                <a:latin typeface="Arial"/>
                <a:hlinkClick r:id="rId2"/>
              </a:rPr>
              <a:t> </a:t>
            </a:r>
            <a:r>
              <a:rPr lang="fr-FR" sz="1100" b="0" u="sng" strike="noStrike" spc="-52">
                <a:solidFill>
                  <a:srgbClr val="0000FF"/>
                </a:solidFill>
                <a:uFillTx/>
                <a:latin typeface="Arial"/>
                <a:hlinkClick r:id="rId2"/>
              </a:rPr>
              <a:t>recherche</a:t>
            </a:r>
            <a:r>
              <a:rPr lang="fr-FR" sz="1100" b="0" u="sng" strike="noStrike" spc="-35">
                <a:solidFill>
                  <a:srgbClr val="0000FF"/>
                </a:solidFill>
                <a:uFillTx/>
                <a:latin typeface="Arial"/>
                <a:hlinkClick r:id="rId2"/>
              </a:rPr>
              <a:t> </a:t>
            </a:r>
            <a:r>
              <a:rPr lang="fr-FR" sz="1100" b="0" u="sng" strike="noStrike" spc="-1">
                <a:solidFill>
                  <a:srgbClr val="0000FF"/>
                </a:solidFill>
                <a:uFillTx/>
                <a:latin typeface="Arial"/>
                <a:hlinkClick r:id="rId2"/>
              </a:rPr>
              <a:t>et</a:t>
            </a:r>
            <a:r>
              <a:rPr lang="fr-FR" sz="1100" b="0" u="sng" strike="noStrike" spc="-35">
                <a:solidFill>
                  <a:srgbClr val="0000FF"/>
                </a:solidFill>
                <a:uFillTx/>
                <a:latin typeface="Arial"/>
                <a:hlinkClick r:id="rId2"/>
              </a:rPr>
              <a:t> </a:t>
            </a:r>
            <a:r>
              <a:rPr lang="fr-FR" sz="1100" b="0" u="sng" strike="noStrike" spc="-46">
                <a:solidFill>
                  <a:srgbClr val="0000FF"/>
                </a:solidFill>
                <a:uFillTx/>
                <a:latin typeface="Arial"/>
                <a:hlinkClick r:id="rId2"/>
              </a:rPr>
              <a:t>universités</a:t>
            </a:r>
            <a:r>
              <a:rPr lang="fr-FR" sz="1100" b="0" u="sng" strike="noStrike" spc="-60">
                <a:solidFill>
                  <a:srgbClr val="0000FF"/>
                </a:solidFill>
                <a:uFillTx/>
                <a:latin typeface="Arial"/>
                <a:hlinkClick r:id="rId2"/>
              </a:rPr>
              <a:t> </a:t>
            </a:r>
            <a:r>
              <a:rPr lang="fr-FR" sz="1100" b="0" u="sng" strike="noStrike" spc="-41">
                <a:solidFill>
                  <a:srgbClr val="0000FF"/>
                </a:solidFill>
                <a:uFillTx/>
                <a:latin typeface="Arial"/>
                <a:hlinkClick r:id="rId2"/>
              </a:rPr>
              <a:t>partenaire</a:t>
            </a:r>
            <a:r>
              <a:rPr lang="fr-FR" sz="1100" b="0" u="sng" strike="noStrike" spc="-52">
                <a:solidFill>
                  <a:srgbClr val="0000FF"/>
                </a:solidFill>
                <a:uFillTx/>
                <a:latin typeface="Arial"/>
                <a:hlinkClick r:id="rId2"/>
              </a:rPr>
              <a:t> </a:t>
            </a:r>
            <a:r>
              <a:rPr lang="fr-FR" sz="1100" b="0" u="sng" strike="noStrike" spc="-1">
                <a:solidFill>
                  <a:srgbClr val="0000FF"/>
                </a:solidFill>
                <a:uFillTx/>
                <a:latin typeface="Arial"/>
                <a:hlinkClick r:id="rId2"/>
              </a:rPr>
              <a:t>:</a:t>
            </a:r>
            <a:r>
              <a:rPr lang="fr-FR" sz="1100" b="0" u="sng" strike="noStrike" spc="-26">
                <a:solidFill>
                  <a:srgbClr val="0000FF"/>
                </a:solidFill>
                <a:uFillTx/>
                <a:latin typeface="Arial"/>
                <a:hlinkClick r:id="rId2"/>
              </a:rPr>
              <a:t> </a:t>
            </a:r>
            <a:r>
              <a:rPr lang="fr-FR" sz="1100" b="0" u="sng" strike="noStrike" spc="-21">
                <a:solidFill>
                  <a:srgbClr val="0000FF"/>
                </a:solidFill>
                <a:uFillTx/>
                <a:latin typeface="Arial"/>
                <a:hlinkClick r:id="rId2"/>
              </a:rPr>
              <a:t>voir</a:t>
            </a:r>
            <a:r>
              <a:rPr lang="fr-FR" sz="1100" b="0" u="sng" strike="noStrike" spc="-41">
                <a:solidFill>
                  <a:srgbClr val="0000FF"/>
                </a:solidFill>
                <a:uFillTx/>
                <a:latin typeface="Arial"/>
                <a:hlinkClick r:id="rId2"/>
              </a:rPr>
              <a:t> </a:t>
            </a:r>
            <a:r>
              <a:rPr lang="fr-FR" sz="1100" b="0" u="sng" strike="noStrike" spc="-32">
                <a:solidFill>
                  <a:srgbClr val="0000FF"/>
                </a:solidFill>
                <a:uFillTx/>
                <a:latin typeface="Arial"/>
                <a:hlinkClick r:id="rId2"/>
              </a:rPr>
              <a:t>le</a:t>
            </a:r>
            <a:r>
              <a:rPr lang="fr-FR" sz="1100" b="0" u="sng" strike="noStrike" spc="-35">
                <a:solidFill>
                  <a:srgbClr val="0000FF"/>
                </a:solidFill>
                <a:uFillTx/>
                <a:latin typeface="Arial"/>
                <a:hlinkClick r:id="rId2"/>
              </a:rPr>
              <a:t> </a:t>
            </a:r>
            <a:r>
              <a:rPr lang="fr-FR" sz="1100" b="0" u="sng" strike="noStrike" spc="-41">
                <a:solidFill>
                  <a:srgbClr val="0000FF"/>
                </a:solidFill>
                <a:uFillTx/>
                <a:latin typeface="Arial"/>
                <a:hlinkClick r:id="rId2"/>
              </a:rPr>
              <a:t>site</a:t>
            </a:r>
            <a:r>
              <a:rPr lang="fr-FR" sz="1100" b="0" u="sng" strike="noStrike" spc="-46">
                <a:solidFill>
                  <a:srgbClr val="0000FF"/>
                </a:solidFill>
                <a:uFillTx/>
                <a:latin typeface="Arial"/>
                <a:hlinkClick r:id="rId2"/>
              </a:rPr>
              <a:t> </a:t>
            </a:r>
            <a:r>
              <a:rPr lang="fr-FR" sz="1100" b="0" u="sng" strike="noStrike" spc="-12">
                <a:solidFill>
                  <a:srgbClr val="0000FF"/>
                </a:solidFill>
                <a:uFillTx/>
                <a:latin typeface="Arial"/>
                <a:hlinkClick r:id="rId2"/>
              </a:rPr>
              <a:t>internet</a:t>
            </a:r>
            <a:r>
              <a:rPr lang="fr-FR" sz="1100" b="0" u="sng" strike="noStrike" spc="-111">
                <a:solidFill>
                  <a:srgbClr val="0000FF"/>
                </a:solidFill>
                <a:uFillTx/>
                <a:latin typeface="Arial"/>
                <a:hlinkClick r:id="rId2"/>
              </a:rPr>
              <a:t> </a:t>
            </a:r>
            <a:r>
              <a:rPr lang="fr-FR" sz="1100" b="0" u="sng" strike="noStrike" spc="-12">
                <a:solidFill>
                  <a:srgbClr val="0000FF"/>
                </a:solidFill>
                <a:uFill>
                  <a:solidFill>
                    <a:srgbClr val="0462C1"/>
                  </a:solidFill>
                </a:uFill>
                <a:latin typeface="Arial"/>
                <a:hlinkClick r:id="rId2"/>
              </a:rPr>
              <a:t>https://haemus-</a:t>
            </a:r>
            <a:r>
              <a:rPr lang="fr-FR" sz="1100" b="0" u="sng" strike="noStrike" spc="-12">
                <a:solidFill>
                  <a:srgbClr val="0000FF"/>
                </a:solidFill>
                <a:uFillTx/>
                <a:latin typeface="Arial"/>
                <a:hlinkClick r:id="rId2"/>
              </a:rPr>
              <a:t> </a:t>
            </a:r>
            <a:r>
              <a:rPr lang="fr-FR" sz="1100" b="0" u="sng" strike="noStrike" spc="-32">
                <a:solidFill>
                  <a:srgbClr val="0000FF"/>
                </a:solidFill>
                <a:uFill>
                  <a:solidFill>
                    <a:srgbClr val="0462C1"/>
                  </a:solidFill>
                </a:uFill>
                <a:latin typeface="Arial"/>
                <a:hlinkClick r:id="rId2"/>
              </a:rPr>
              <a:t>network.univ-</a:t>
            </a:r>
            <a:r>
              <a:rPr lang="fr-FR" sz="1100" b="0" u="sng" strike="noStrike" spc="-12">
                <a:solidFill>
                  <a:srgbClr val="0000FF"/>
                </a:solidFill>
                <a:uFill>
                  <a:solidFill>
                    <a:srgbClr val="0462C1"/>
                  </a:solidFill>
                </a:uFill>
                <a:latin typeface="Arial"/>
                <a:hlinkClick r:id="rId2"/>
              </a:rPr>
              <a:t>lille.fr/</a:t>
            </a:r>
            <a:r>
              <a:rPr lang="fr-FR" sz="1100" b="0" u="sng" strike="noStrike" spc="-12">
                <a:solidFill>
                  <a:srgbClr val="0000FF"/>
                </a:solidFill>
                <a:uFillTx/>
                <a:latin typeface="Arial"/>
                <a:hlinkClick r:id="rId2"/>
              </a:rPr>
              <a:t>)</a:t>
            </a:r>
            <a:endParaRPr lang="fr-FR" sz="1100" b="0" strike="noStrike" spc="-1">
              <a:solidFill>
                <a:srgbClr val="000000"/>
              </a:solidFill>
              <a:latin typeface="Calibri"/>
            </a:endParaRPr>
          </a:p>
          <a:p>
            <a:pPr marL="654840" lvl="1" indent="-172800">
              <a:lnSpc>
                <a:spcPct val="100000"/>
              </a:lnSpc>
              <a:spcBef>
                <a:spcPts val="6"/>
              </a:spcBef>
              <a:buClr>
                <a:srgbClr val="000000"/>
              </a:buClr>
              <a:buFont typeface="Wingdings" charset="2"/>
              <a:buChar char=""/>
              <a:tabLst>
                <a:tab pos="655200" algn="l"/>
              </a:tabLst>
            </a:pPr>
            <a:r>
              <a:rPr lang="fr-FR" sz="1100" b="0" strike="noStrike" spc="-1">
                <a:solidFill>
                  <a:srgbClr val="000000"/>
                </a:solidFill>
                <a:latin typeface="Verdana"/>
              </a:rPr>
              <a:t>Le</a:t>
            </a:r>
            <a:r>
              <a:rPr lang="fr-FR" sz="1100" b="0" strike="noStrike" spc="-41">
                <a:solidFill>
                  <a:srgbClr val="000000"/>
                </a:solidFill>
                <a:latin typeface="Verdana"/>
              </a:rPr>
              <a:t> </a:t>
            </a:r>
            <a:r>
              <a:rPr lang="fr-FR" sz="1100" b="0" strike="noStrike" spc="-1">
                <a:solidFill>
                  <a:srgbClr val="000000"/>
                </a:solidFill>
                <a:latin typeface="Verdana"/>
              </a:rPr>
              <a:t>phénomène</a:t>
            </a:r>
            <a:r>
              <a:rPr lang="fr-FR" sz="1100" b="0" strike="noStrike" spc="-32">
                <a:solidFill>
                  <a:srgbClr val="000000"/>
                </a:solidFill>
                <a:latin typeface="Verdana"/>
              </a:rPr>
              <a:t> </a:t>
            </a:r>
            <a:r>
              <a:rPr lang="fr-FR" sz="1100" b="0" strike="noStrike" spc="-1">
                <a:solidFill>
                  <a:srgbClr val="000000"/>
                </a:solidFill>
                <a:latin typeface="Verdana"/>
              </a:rPr>
              <a:t>littéraire</a:t>
            </a:r>
            <a:r>
              <a:rPr lang="fr-FR" sz="1100" b="0" strike="noStrike" spc="29">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premiers</a:t>
            </a:r>
            <a:r>
              <a:rPr lang="fr-FR" sz="1100" b="0" strike="noStrike" spc="4">
                <a:solidFill>
                  <a:srgbClr val="000000"/>
                </a:solidFill>
                <a:latin typeface="Verdana"/>
              </a:rPr>
              <a:t> </a:t>
            </a:r>
            <a:r>
              <a:rPr lang="fr-FR" sz="1100" b="0" strike="noStrike" spc="-1">
                <a:solidFill>
                  <a:srgbClr val="000000"/>
                </a:solidFill>
                <a:latin typeface="Verdana"/>
              </a:rPr>
              <a:t>siècles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notre</a:t>
            </a:r>
            <a:r>
              <a:rPr lang="fr-FR" sz="1100" b="0" strike="noStrike" spc="-12">
                <a:solidFill>
                  <a:srgbClr val="000000"/>
                </a:solidFill>
                <a:latin typeface="Verdana"/>
              </a:rPr>
              <a:t> </a:t>
            </a:r>
            <a:r>
              <a:rPr lang="fr-FR" sz="1100" b="0" strike="noStrike" spc="-1">
                <a:solidFill>
                  <a:srgbClr val="000000"/>
                </a:solidFill>
                <a:latin typeface="Verdana"/>
              </a:rPr>
              <a:t>ère</a:t>
            </a:r>
            <a:r>
              <a:rPr lang="fr-FR" sz="1100" b="0" strike="noStrike" spc="-66">
                <a:solidFill>
                  <a:srgbClr val="000000"/>
                </a:solidFill>
                <a:latin typeface="Verdana"/>
              </a:rPr>
              <a:t> </a:t>
            </a:r>
            <a:r>
              <a:rPr lang="fr-FR" sz="900" b="0" strike="noStrike" spc="-1">
                <a:solidFill>
                  <a:srgbClr val="000000"/>
                </a:solidFill>
                <a:latin typeface="Verdana"/>
              </a:rPr>
              <a:t>(Lausanne,</a:t>
            </a:r>
            <a:r>
              <a:rPr lang="fr-FR" sz="900" b="0" strike="noStrike" spc="12">
                <a:solidFill>
                  <a:srgbClr val="000000"/>
                </a:solidFill>
                <a:latin typeface="Verdana"/>
              </a:rPr>
              <a:t> </a:t>
            </a:r>
            <a:r>
              <a:rPr lang="fr-FR" sz="900" b="0" strike="noStrike" spc="-1">
                <a:solidFill>
                  <a:srgbClr val="000000"/>
                </a:solidFill>
                <a:latin typeface="Verdana"/>
              </a:rPr>
              <a:t>Trieste,</a:t>
            </a:r>
            <a:r>
              <a:rPr lang="fr-FR" sz="900" b="0" strike="noStrike" spc="-41">
                <a:solidFill>
                  <a:srgbClr val="000000"/>
                </a:solidFill>
                <a:latin typeface="Verdana"/>
              </a:rPr>
              <a:t> </a:t>
            </a:r>
            <a:r>
              <a:rPr lang="fr-FR" sz="900" b="0" strike="noStrike" spc="-1">
                <a:solidFill>
                  <a:srgbClr val="000000"/>
                </a:solidFill>
                <a:latin typeface="Verdana"/>
              </a:rPr>
              <a:t>Wroclaw,</a:t>
            </a:r>
            <a:r>
              <a:rPr lang="fr-FR" sz="900" b="0" strike="noStrike" spc="-12">
                <a:solidFill>
                  <a:srgbClr val="000000"/>
                </a:solidFill>
                <a:latin typeface="Verdana"/>
              </a:rPr>
              <a:t> </a:t>
            </a:r>
            <a:r>
              <a:rPr lang="fr-FR" sz="900" b="0" strike="noStrike" spc="-1">
                <a:solidFill>
                  <a:srgbClr val="000000"/>
                </a:solidFill>
                <a:latin typeface="Verdana"/>
              </a:rPr>
              <a:t>Cracovie,</a:t>
            </a:r>
            <a:r>
              <a:rPr lang="fr-FR" sz="900" b="0" strike="noStrike" spc="-12">
                <a:solidFill>
                  <a:srgbClr val="000000"/>
                </a:solidFill>
                <a:latin typeface="Verdana"/>
              </a:rPr>
              <a:t> </a:t>
            </a:r>
            <a:r>
              <a:rPr lang="fr-FR" sz="900" b="0" strike="noStrike" spc="-1">
                <a:solidFill>
                  <a:srgbClr val="000000"/>
                </a:solidFill>
                <a:latin typeface="Verdana"/>
              </a:rPr>
              <a:t>Perpignan,</a:t>
            </a:r>
            <a:r>
              <a:rPr lang="fr-FR" sz="900" b="0" strike="noStrike" spc="-12">
                <a:solidFill>
                  <a:srgbClr val="000000"/>
                </a:solidFill>
                <a:latin typeface="Verdana"/>
              </a:rPr>
              <a:t> Amiens, </a:t>
            </a:r>
            <a:r>
              <a:rPr lang="fr-FR" sz="900" b="0" strike="noStrike" spc="-1">
                <a:solidFill>
                  <a:srgbClr val="000000"/>
                </a:solidFill>
                <a:latin typeface="Verdana"/>
              </a:rPr>
              <a:t>Toulouse,</a:t>
            </a:r>
            <a:r>
              <a:rPr lang="fr-FR" sz="900" b="0" strike="noStrike" spc="-7">
                <a:solidFill>
                  <a:srgbClr val="000000"/>
                </a:solidFill>
                <a:latin typeface="Verdana"/>
              </a:rPr>
              <a:t> </a:t>
            </a:r>
            <a:r>
              <a:rPr lang="fr-FR" sz="900" b="0" strike="noStrike" spc="-1">
                <a:solidFill>
                  <a:srgbClr val="000000"/>
                </a:solidFill>
                <a:latin typeface="Verdana"/>
              </a:rPr>
              <a:t>Paris</a:t>
            </a:r>
            <a:r>
              <a:rPr lang="fr-FR" sz="900" b="0" strike="noStrike" spc="-15">
                <a:solidFill>
                  <a:srgbClr val="000000"/>
                </a:solidFill>
                <a:latin typeface="Verdana"/>
              </a:rPr>
              <a:t> </a:t>
            </a:r>
            <a:r>
              <a:rPr lang="fr-FR" sz="900" b="0" strike="noStrike" spc="-26">
                <a:solidFill>
                  <a:srgbClr val="000000"/>
                </a:solidFill>
                <a:latin typeface="Verdana"/>
              </a:rPr>
              <a:t>4)</a:t>
            </a:r>
            <a:endParaRPr lang="fr-FR" sz="900" b="0" strike="noStrike" spc="-1">
              <a:solidFill>
                <a:srgbClr val="000000"/>
              </a:solidFill>
              <a:latin typeface="Calibri"/>
            </a:endParaRPr>
          </a:p>
          <a:p>
            <a:pPr marL="654840" lvl="1" indent="-172800">
              <a:lnSpc>
                <a:spcPct val="100000"/>
              </a:lnSpc>
              <a:buClr>
                <a:srgbClr val="000000"/>
              </a:buClr>
              <a:buFont typeface="Wingdings" charset="2"/>
              <a:buChar char=""/>
              <a:tabLst>
                <a:tab pos="655200" algn="l"/>
              </a:tabLst>
            </a:pPr>
            <a:r>
              <a:rPr lang="fr-FR" sz="1100" b="0" strike="noStrike" spc="-1">
                <a:solidFill>
                  <a:srgbClr val="000000"/>
                </a:solidFill>
                <a:latin typeface="Verdana"/>
              </a:rPr>
              <a:t>Dialogismes</a:t>
            </a:r>
            <a:r>
              <a:rPr lang="fr-FR" sz="1100" b="0" strike="noStrike" spc="-21">
                <a:solidFill>
                  <a:srgbClr val="000000"/>
                </a:solidFill>
                <a:latin typeface="Verdana"/>
              </a:rPr>
              <a:t> </a:t>
            </a:r>
            <a:r>
              <a:rPr lang="fr-FR" sz="1100" b="0" strike="noStrike" spc="-1">
                <a:solidFill>
                  <a:srgbClr val="000000"/>
                </a:solidFill>
                <a:latin typeface="Verdana"/>
              </a:rPr>
              <a:t>religieux</a:t>
            </a:r>
            <a:r>
              <a:rPr lang="fr-FR" sz="1100" b="0" strike="noStrike" spc="-7">
                <a:solidFill>
                  <a:srgbClr val="000000"/>
                </a:solidFill>
                <a:latin typeface="Verdana"/>
              </a:rPr>
              <a:t> </a:t>
            </a:r>
            <a:r>
              <a:rPr lang="fr-FR" sz="900" b="0" strike="noStrike" spc="-1">
                <a:solidFill>
                  <a:srgbClr val="000000"/>
                </a:solidFill>
                <a:latin typeface="Verdana"/>
              </a:rPr>
              <a:t>(UCL,</a:t>
            </a:r>
            <a:r>
              <a:rPr lang="fr-FR" sz="900" b="0" strike="noStrike" spc="-21">
                <a:solidFill>
                  <a:srgbClr val="000000"/>
                </a:solidFill>
                <a:latin typeface="Verdana"/>
              </a:rPr>
              <a:t> </a:t>
            </a:r>
            <a:r>
              <a:rPr lang="fr-FR" sz="900" b="0" strike="noStrike" spc="-1">
                <a:solidFill>
                  <a:srgbClr val="000000"/>
                </a:solidFill>
                <a:latin typeface="Verdana"/>
              </a:rPr>
              <a:t>ULB,</a:t>
            </a:r>
            <a:r>
              <a:rPr lang="fr-FR" sz="900" b="0" strike="noStrike" spc="-35">
                <a:solidFill>
                  <a:srgbClr val="000000"/>
                </a:solidFill>
                <a:latin typeface="Verdana"/>
              </a:rPr>
              <a:t> </a:t>
            </a:r>
            <a:r>
              <a:rPr lang="fr-FR" sz="900" b="0" strike="noStrike" spc="-1">
                <a:solidFill>
                  <a:srgbClr val="000000"/>
                </a:solidFill>
                <a:latin typeface="Verdana"/>
              </a:rPr>
              <a:t>Barcelone,</a:t>
            </a:r>
            <a:r>
              <a:rPr lang="fr-FR" sz="900" b="0" strike="noStrike" spc="-21">
                <a:solidFill>
                  <a:srgbClr val="000000"/>
                </a:solidFill>
                <a:latin typeface="Verdana"/>
              </a:rPr>
              <a:t> </a:t>
            </a:r>
            <a:r>
              <a:rPr lang="fr-FR" sz="900" b="0" strike="noStrike" spc="-1">
                <a:solidFill>
                  <a:srgbClr val="000000"/>
                </a:solidFill>
                <a:latin typeface="Verdana"/>
              </a:rPr>
              <a:t>Artois,</a:t>
            </a:r>
            <a:r>
              <a:rPr lang="fr-FR" sz="900" b="0" strike="noStrike" spc="-32">
                <a:solidFill>
                  <a:srgbClr val="000000"/>
                </a:solidFill>
                <a:latin typeface="Verdana"/>
              </a:rPr>
              <a:t> </a:t>
            </a:r>
            <a:r>
              <a:rPr lang="fr-FR" sz="900" b="0" strike="noStrike" spc="-1">
                <a:solidFill>
                  <a:srgbClr val="000000"/>
                </a:solidFill>
                <a:latin typeface="Verdana"/>
              </a:rPr>
              <a:t>Institut</a:t>
            </a:r>
            <a:r>
              <a:rPr lang="fr-FR" sz="900" b="0" strike="noStrike" spc="-26">
                <a:solidFill>
                  <a:srgbClr val="000000"/>
                </a:solidFill>
                <a:latin typeface="Verdana"/>
              </a:rPr>
              <a:t> </a:t>
            </a:r>
            <a:r>
              <a:rPr lang="fr-FR" sz="900" b="0" strike="noStrike" spc="-1">
                <a:solidFill>
                  <a:srgbClr val="000000"/>
                </a:solidFill>
                <a:latin typeface="Verdana"/>
              </a:rPr>
              <a:t>Catholique</a:t>
            </a:r>
            <a:r>
              <a:rPr lang="fr-FR" sz="900" b="0" strike="noStrike" spc="-26">
                <a:solidFill>
                  <a:srgbClr val="000000"/>
                </a:solidFill>
                <a:latin typeface="Verdana"/>
              </a:rPr>
              <a:t> </a:t>
            </a:r>
            <a:r>
              <a:rPr lang="fr-FR" sz="900" b="0" strike="noStrike" spc="-1">
                <a:solidFill>
                  <a:srgbClr val="000000"/>
                </a:solidFill>
                <a:latin typeface="Verdana"/>
              </a:rPr>
              <a:t>de</a:t>
            </a:r>
            <a:r>
              <a:rPr lang="fr-FR" sz="900" b="0" strike="noStrike" spc="-26">
                <a:solidFill>
                  <a:srgbClr val="000000"/>
                </a:solidFill>
                <a:latin typeface="Verdana"/>
              </a:rPr>
              <a:t> </a:t>
            </a:r>
            <a:r>
              <a:rPr lang="fr-FR" sz="900" b="0" strike="noStrike" spc="-12">
                <a:solidFill>
                  <a:srgbClr val="000000"/>
                </a:solidFill>
                <a:latin typeface="Verdana"/>
              </a:rPr>
              <a:t>Lille)</a:t>
            </a:r>
            <a:endParaRPr lang="fr-FR" sz="900" b="0" strike="noStrike" spc="-1">
              <a:solidFill>
                <a:srgbClr val="000000"/>
              </a:solidFill>
              <a:latin typeface="Calibri"/>
            </a:endParaRPr>
          </a:p>
          <a:p>
            <a:pPr marL="654840" lvl="1" indent="-172800">
              <a:lnSpc>
                <a:spcPct val="100000"/>
              </a:lnSpc>
              <a:buClr>
                <a:srgbClr val="000000"/>
              </a:buClr>
              <a:buFont typeface="Wingdings" charset="2"/>
              <a:buChar char=""/>
              <a:tabLst>
                <a:tab pos="655200" algn="l"/>
              </a:tabLst>
            </a:pP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poésie</a:t>
            </a:r>
            <a:r>
              <a:rPr lang="fr-FR" sz="1100" b="0" strike="noStrike" spc="-32">
                <a:solidFill>
                  <a:srgbClr val="000000"/>
                </a:solidFill>
                <a:latin typeface="Verdana"/>
              </a:rPr>
              <a:t> </a:t>
            </a:r>
            <a:r>
              <a:rPr lang="fr-FR" sz="1100" b="0" strike="noStrike" spc="-1">
                <a:solidFill>
                  <a:srgbClr val="000000"/>
                </a:solidFill>
                <a:latin typeface="Verdana"/>
              </a:rPr>
              <a:t>augustéenne</a:t>
            </a:r>
            <a:r>
              <a:rPr lang="fr-FR" sz="1100" b="0" strike="noStrike" spc="-12">
                <a:solidFill>
                  <a:srgbClr val="000000"/>
                </a:solidFill>
                <a:latin typeface="Verdana"/>
              </a:rPr>
              <a:t> </a:t>
            </a:r>
            <a:r>
              <a:rPr lang="fr-FR" sz="900" b="0" strike="noStrike" spc="-1">
                <a:solidFill>
                  <a:srgbClr val="000000"/>
                </a:solidFill>
                <a:latin typeface="Verdana"/>
              </a:rPr>
              <a:t>(Universités partenaires</a:t>
            </a:r>
            <a:r>
              <a:rPr lang="fr-FR" sz="900" b="0" strike="noStrike" spc="-15">
                <a:solidFill>
                  <a:srgbClr val="000000"/>
                </a:solidFill>
                <a:latin typeface="Verdana"/>
              </a:rPr>
              <a:t> </a:t>
            </a:r>
            <a:r>
              <a:rPr lang="fr-FR" sz="900" b="0" strike="noStrike" spc="-1">
                <a:solidFill>
                  <a:srgbClr val="000000"/>
                </a:solidFill>
                <a:latin typeface="Verdana"/>
              </a:rPr>
              <a:t>:</a:t>
            </a:r>
            <a:r>
              <a:rPr lang="fr-FR" sz="900" b="0" strike="noStrike" spc="-21">
                <a:solidFill>
                  <a:srgbClr val="000000"/>
                </a:solidFill>
                <a:latin typeface="Verdana"/>
              </a:rPr>
              <a:t> </a:t>
            </a:r>
            <a:r>
              <a:rPr lang="fr-FR" sz="900" b="0" strike="noStrike" spc="-1">
                <a:solidFill>
                  <a:srgbClr val="000000"/>
                </a:solidFill>
                <a:latin typeface="Verdana"/>
              </a:rPr>
              <a:t>Berlin,</a:t>
            </a:r>
            <a:r>
              <a:rPr lang="fr-FR" sz="900" b="0" strike="noStrike" spc="-12">
                <a:solidFill>
                  <a:srgbClr val="000000"/>
                </a:solidFill>
                <a:latin typeface="Verdana"/>
              </a:rPr>
              <a:t> </a:t>
            </a:r>
            <a:r>
              <a:rPr lang="fr-FR" sz="900" b="0" strike="noStrike" spc="-1">
                <a:solidFill>
                  <a:srgbClr val="000000"/>
                </a:solidFill>
                <a:latin typeface="Verdana"/>
              </a:rPr>
              <a:t>Cambridge,</a:t>
            </a:r>
            <a:r>
              <a:rPr lang="fr-FR" sz="900" b="0" strike="noStrike" spc="-21">
                <a:solidFill>
                  <a:srgbClr val="000000"/>
                </a:solidFill>
                <a:latin typeface="Verdana"/>
              </a:rPr>
              <a:t> </a:t>
            </a:r>
            <a:r>
              <a:rPr lang="fr-FR" sz="900" b="0" strike="noStrike" spc="-1">
                <a:solidFill>
                  <a:srgbClr val="000000"/>
                </a:solidFill>
                <a:latin typeface="Verdana"/>
              </a:rPr>
              <a:t>Dublin,</a:t>
            </a:r>
            <a:r>
              <a:rPr lang="fr-FR" sz="900" b="0" strike="noStrike" spc="-21">
                <a:solidFill>
                  <a:srgbClr val="000000"/>
                </a:solidFill>
                <a:latin typeface="Verdana"/>
              </a:rPr>
              <a:t> </a:t>
            </a:r>
            <a:r>
              <a:rPr lang="fr-FR" sz="900" b="0" strike="noStrike" spc="-1">
                <a:solidFill>
                  <a:srgbClr val="000000"/>
                </a:solidFill>
                <a:latin typeface="Verdana"/>
              </a:rPr>
              <a:t>École</a:t>
            </a:r>
            <a:r>
              <a:rPr lang="fr-FR" sz="900" b="0" strike="noStrike" spc="-12">
                <a:solidFill>
                  <a:srgbClr val="000000"/>
                </a:solidFill>
                <a:latin typeface="Verdana"/>
              </a:rPr>
              <a:t> </a:t>
            </a:r>
            <a:r>
              <a:rPr lang="fr-FR" sz="900" b="0" strike="noStrike" spc="-1">
                <a:solidFill>
                  <a:srgbClr val="000000"/>
                </a:solidFill>
                <a:latin typeface="Verdana"/>
              </a:rPr>
              <a:t>normale</a:t>
            </a:r>
            <a:r>
              <a:rPr lang="fr-FR" sz="900" b="0" strike="noStrike" spc="-7">
                <a:solidFill>
                  <a:srgbClr val="000000"/>
                </a:solidFill>
                <a:latin typeface="Verdana"/>
              </a:rPr>
              <a:t> </a:t>
            </a:r>
            <a:r>
              <a:rPr lang="fr-FR" sz="900" b="0" strike="noStrike" spc="-1">
                <a:solidFill>
                  <a:srgbClr val="000000"/>
                </a:solidFill>
                <a:latin typeface="Verdana"/>
              </a:rPr>
              <a:t>supérieure</a:t>
            </a:r>
            <a:r>
              <a:rPr lang="fr-FR" sz="900" b="0" strike="noStrike" spc="9">
                <a:solidFill>
                  <a:srgbClr val="000000"/>
                </a:solidFill>
                <a:latin typeface="Verdana"/>
              </a:rPr>
              <a:t> </a:t>
            </a:r>
            <a:r>
              <a:rPr lang="fr-FR" sz="900" b="0" strike="noStrike" spc="-1">
                <a:solidFill>
                  <a:srgbClr val="000000"/>
                </a:solidFill>
                <a:latin typeface="Verdana"/>
              </a:rPr>
              <a:t>de</a:t>
            </a:r>
            <a:r>
              <a:rPr lang="fr-FR" sz="900" b="0" strike="noStrike" spc="-15">
                <a:solidFill>
                  <a:srgbClr val="000000"/>
                </a:solidFill>
                <a:latin typeface="Verdana"/>
              </a:rPr>
              <a:t> </a:t>
            </a:r>
            <a:r>
              <a:rPr lang="fr-FR" sz="900" b="0" strike="noStrike" spc="-1">
                <a:solidFill>
                  <a:srgbClr val="000000"/>
                </a:solidFill>
                <a:latin typeface="Verdana"/>
              </a:rPr>
              <a:t>Pise,</a:t>
            </a:r>
            <a:r>
              <a:rPr lang="fr-FR" sz="900" b="0" strike="noStrike" spc="-15">
                <a:solidFill>
                  <a:srgbClr val="000000"/>
                </a:solidFill>
                <a:latin typeface="Verdana"/>
              </a:rPr>
              <a:t> </a:t>
            </a:r>
            <a:r>
              <a:rPr lang="fr-FR" sz="900" b="0" strike="noStrike" spc="-12">
                <a:solidFill>
                  <a:srgbClr val="000000"/>
                </a:solidFill>
                <a:latin typeface="Verdana"/>
              </a:rPr>
              <a:t>Florence, </a:t>
            </a:r>
            <a:r>
              <a:rPr lang="fr-FR" sz="900" b="0" strike="noStrike" spc="-1">
                <a:solidFill>
                  <a:srgbClr val="000000"/>
                </a:solidFill>
                <a:latin typeface="Verdana"/>
              </a:rPr>
              <a:t>Genève,</a:t>
            </a:r>
            <a:r>
              <a:rPr lang="fr-FR" sz="900" b="0" strike="noStrike" spc="4">
                <a:solidFill>
                  <a:srgbClr val="000000"/>
                </a:solidFill>
                <a:latin typeface="Verdana"/>
              </a:rPr>
              <a:t> </a:t>
            </a:r>
            <a:r>
              <a:rPr lang="fr-FR" sz="900" b="0" strike="noStrike" spc="-1">
                <a:solidFill>
                  <a:srgbClr val="000000"/>
                </a:solidFill>
                <a:latin typeface="Verdana"/>
              </a:rPr>
              <a:t>Heidelberg,</a:t>
            </a:r>
            <a:r>
              <a:rPr lang="fr-FR" sz="900" b="0" strike="noStrike" spc="-35">
                <a:solidFill>
                  <a:srgbClr val="000000"/>
                </a:solidFill>
                <a:latin typeface="Verdana"/>
              </a:rPr>
              <a:t> </a:t>
            </a:r>
            <a:r>
              <a:rPr lang="fr-FR" sz="900" b="0" strike="noStrike" spc="-1">
                <a:solidFill>
                  <a:srgbClr val="000000"/>
                </a:solidFill>
                <a:latin typeface="Verdana"/>
              </a:rPr>
              <a:t>Lille,</a:t>
            </a:r>
            <a:r>
              <a:rPr lang="fr-FR" sz="900" b="0" strike="noStrike" spc="-35">
                <a:solidFill>
                  <a:srgbClr val="000000"/>
                </a:solidFill>
                <a:latin typeface="Verdana"/>
              </a:rPr>
              <a:t> </a:t>
            </a:r>
            <a:r>
              <a:rPr lang="fr-FR" sz="900" b="0" strike="noStrike" spc="-1">
                <a:solidFill>
                  <a:srgbClr val="000000"/>
                </a:solidFill>
                <a:latin typeface="Verdana"/>
              </a:rPr>
              <a:t>Londres,</a:t>
            </a:r>
            <a:r>
              <a:rPr lang="fr-FR" sz="900" b="0" strike="noStrike" spc="-7">
                <a:solidFill>
                  <a:srgbClr val="000000"/>
                </a:solidFill>
                <a:latin typeface="Verdana"/>
              </a:rPr>
              <a:t> </a:t>
            </a:r>
            <a:r>
              <a:rPr lang="fr-FR" sz="900" b="0" strike="noStrike" spc="-1">
                <a:solidFill>
                  <a:srgbClr val="000000"/>
                </a:solidFill>
                <a:latin typeface="Verdana"/>
              </a:rPr>
              <a:t>Oxford,</a:t>
            </a:r>
            <a:r>
              <a:rPr lang="fr-FR" sz="900" b="0" strike="noStrike" spc="-12">
                <a:solidFill>
                  <a:srgbClr val="000000"/>
                </a:solidFill>
                <a:latin typeface="Verdana"/>
              </a:rPr>
              <a:t> </a:t>
            </a:r>
            <a:r>
              <a:rPr lang="fr-FR" sz="900" b="0" strike="noStrike" spc="-1">
                <a:solidFill>
                  <a:srgbClr val="000000"/>
                </a:solidFill>
                <a:latin typeface="Verdana"/>
              </a:rPr>
              <a:t>Roma</a:t>
            </a:r>
            <a:r>
              <a:rPr lang="fr-FR" sz="900" b="0" strike="noStrike" spc="-15">
                <a:solidFill>
                  <a:srgbClr val="000000"/>
                </a:solidFill>
                <a:latin typeface="Verdana"/>
              </a:rPr>
              <a:t> </a:t>
            </a:r>
            <a:r>
              <a:rPr lang="fr-FR" sz="900" b="0" strike="noStrike" spc="-1">
                <a:solidFill>
                  <a:srgbClr val="000000"/>
                </a:solidFill>
                <a:latin typeface="Verdana"/>
              </a:rPr>
              <a:t>et</a:t>
            </a:r>
            <a:r>
              <a:rPr lang="fr-FR" sz="900" b="0" strike="noStrike" spc="-21">
                <a:solidFill>
                  <a:srgbClr val="000000"/>
                </a:solidFill>
                <a:latin typeface="Verdana"/>
              </a:rPr>
              <a:t> </a:t>
            </a:r>
            <a:r>
              <a:rPr lang="fr-FR" sz="900" b="0" strike="noStrike" spc="-12">
                <a:solidFill>
                  <a:srgbClr val="000000"/>
                </a:solidFill>
                <a:latin typeface="Verdana"/>
              </a:rPr>
              <a:t>Udine)</a:t>
            </a:r>
            <a:endParaRPr lang="fr-FR" sz="900" b="0" strike="noStrike" spc="-1">
              <a:solidFill>
                <a:srgbClr val="000000"/>
              </a:solidFill>
              <a:latin typeface="Calibri"/>
            </a:endParaRPr>
          </a:p>
          <a:p>
            <a:pPr marL="654840" lvl="1" indent="-172800">
              <a:lnSpc>
                <a:spcPct val="100000"/>
              </a:lnSpc>
              <a:buClr>
                <a:srgbClr val="000000"/>
              </a:buClr>
              <a:buFont typeface="Wingdings" charset="2"/>
              <a:buChar char=""/>
              <a:tabLst>
                <a:tab pos="655200" algn="l"/>
              </a:tabLst>
            </a:pPr>
            <a:r>
              <a:rPr lang="fr-FR" sz="1100" b="0" strike="noStrike" spc="-1">
                <a:solidFill>
                  <a:srgbClr val="000000"/>
                </a:solidFill>
                <a:latin typeface="Verdana"/>
              </a:rPr>
              <a:t>Polymnia</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
                <a:solidFill>
                  <a:srgbClr val="000000"/>
                </a:solidFill>
                <a:latin typeface="Verdana"/>
              </a:rPr>
              <a:t>sur</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tradition</a:t>
            </a:r>
            <a:r>
              <a:rPr lang="fr-FR" sz="1100" b="0" strike="noStrike" spc="-7">
                <a:solidFill>
                  <a:srgbClr val="000000"/>
                </a:solidFill>
                <a:latin typeface="Verdana"/>
              </a:rPr>
              <a:t> </a:t>
            </a:r>
            <a:r>
              <a:rPr lang="fr-FR" sz="1100" b="0" strike="noStrike" spc="-1">
                <a:solidFill>
                  <a:srgbClr val="000000"/>
                </a:solidFill>
                <a:latin typeface="Verdana"/>
              </a:rPr>
              <a:t>mythographique</a:t>
            </a:r>
            <a:r>
              <a:rPr lang="fr-FR" sz="1100" b="0" strike="noStrike" spc="4">
                <a:solidFill>
                  <a:srgbClr val="000000"/>
                </a:solidFill>
                <a:latin typeface="Verdana"/>
              </a:rPr>
              <a:t>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Europe</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l’Antiquité</a:t>
            </a:r>
            <a:r>
              <a:rPr lang="fr-FR" sz="1100" b="0" strike="noStrike" spc="4">
                <a:solidFill>
                  <a:srgbClr val="000000"/>
                </a:solidFill>
                <a:latin typeface="Verdana"/>
              </a:rPr>
              <a:t> </a:t>
            </a:r>
            <a:r>
              <a:rPr lang="fr-FR" sz="1100" b="0" strike="noStrike" spc="-1">
                <a:solidFill>
                  <a:srgbClr val="000000"/>
                </a:solidFill>
                <a:latin typeface="Verdana"/>
              </a:rPr>
              <a:t>au</a:t>
            </a:r>
            <a:r>
              <a:rPr lang="fr-FR" sz="1100" b="0" strike="noStrike" spc="-41">
                <a:solidFill>
                  <a:srgbClr val="000000"/>
                </a:solidFill>
                <a:latin typeface="Verdana"/>
              </a:rPr>
              <a:t> </a:t>
            </a:r>
            <a:r>
              <a:rPr lang="fr-FR" sz="1100" b="0" strike="noStrike" spc="-1">
                <a:solidFill>
                  <a:srgbClr val="000000"/>
                </a:solidFill>
                <a:latin typeface="Verdana"/>
              </a:rPr>
              <a:t>17</a:t>
            </a:r>
            <a:r>
              <a:rPr lang="fr-FR" sz="1050" b="0" strike="noStrike" spc="-1" baseline="27000">
                <a:solidFill>
                  <a:srgbClr val="000000"/>
                </a:solidFill>
                <a:latin typeface="Verdana"/>
              </a:rPr>
              <a:t>e</a:t>
            </a:r>
            <a:r>
              <a:rPr lang="fr-FR" sz="1050" b="0" strike="noStrike" spc="177" baseline="27000">
                <a:solidFill>
                  <a:srgbClr val="000000"/>
                </a:solidFill>
                <a:latin typeface="Verdana"/>
              </a:rPr>
              <a:t> </a:t>
            </a:r>
            <a:r>
              <a:rPr lang="fr-FR" sz="1100" b="0" strike="noStrike" spc="-1">
                <a:solidFill>
                  <a:srgbClr val="000000"/>
                </a:solidFill>
                <a:latin typeface="Verdana"/>
              </a:rPr>
              <a:t>siècle</a:t>
            </a:r>
            <a:r>
              <a:rPr lang="fr-FR" sz="1100" b="0" strike="noStrike" spc="-35">
                <a:solidFill>
                  <a:srgbClr val="000000"/>
                </a:solidFill>
                <a:latin typeface="Verdana"/>
              </a:rPr>
              <a:t> </a:t>
            </a:r>
            <a:r>
              <a:rPr lang="fr-FR" sz="900" b="0" strike="noStrike" spc="-1">
                <a:solidFill>
                  <a:srgbClr val="000000"/>
                </a:solidFill>
                <a:latin typeface="Verdana"/>
              </a:rPr>
              <a:t>(Universités</a:t>
            </a:r>
            <a:r>
              <a:rPr lang="fr-FR" sz="900" b="0" strike="noStrike" spc="-15">
                <a:solidFill>
                  <a:srgbClr val="000000"/>
                </a:solidFill>
                <a:latin typeface="Verdana"/>
              </a:rPr>
              <a:t> </a:t>
            </a:r>
            <a:r>
              <a:rPr lang="fr-FR" sz="900" b="0" strike="noStrike" spc="-1">
                <a:solidFill>
                  <a:srgbClr val="000000"/>
                </a:solidFill>
                <a:latin typeface="Verdana"/>
              </a:rPr>
              <a:t>partenaires</a:t>
            </a:r>
            <a:r>
              <a:rPr lang="fr-FR" sz="900" b="0" strike="noStrike" spc="-21">
                <a:solidFill>
                  <a:srgbClr val="000000"/>
                </a:solidFill>
                <a:latin typeface="Verdana"/>
              </a:rPr>
              <a:t> </a:t>
            </a:r>
            <a:r>
              <a:rPr lang="fr-FR" sz="900" b="0" strike="noStrike" spc="-52">
                <a:solidFill>
                  <a:srgbClr val="000000"/>
                </a:solidFill>
                <a:latin typeface="Verdana"/>
              </a:rPr>
              <a:t>:</a:t>
            </a:r>
            <a:r>
              <a:rPr lang="fr-FR" sz="900" b="0" strike="noStrike" spc="497">
                <a:solidFill>
                  <a:srgbClr val="000000"/>
                </a:solidFill>
                <a:latin typeface="Verdana"/>
              </a:rPr>
              <a:t> </a:t>
            </a:r>
            <a:r>
              <a:rPr lang="fr-FR" sz="900" b="0" strike="noStrike" spc="-1">
                <a:solidFill>
                  <a:srgbClr val="000000"/>
                </a:solidFill>
                <a:latin typeface="Verdana"/>
              </a:rPr>
              <a:t>Université</a:t>
            </a:r>
            <a:r>
              <a:rPr lang="fr-FR" sz="900" b="0" strike="noStrike" spc="-15">
                <a:solidFill>
                  <a:srgbClr val="000000"/>
                </a:solidFill>
                <a:latin typeface="Verdana"/>
              </a:rPr>
              <a:t> </a:t>
            </a:r>
            <a:r>
              <a:rPr lang="fr-FR" sz="900" b="0" strike="noStrike" spc="-1">
                <a:solidFill>
                  <a:srgbClr val="000000"/>
                </a:solidFill>
                <a:latin typeface="Verdana"/>
              </a:rPr>
              <a:t>Autonome</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Barcelone,</a:t>
            </a:r>
            <a:r>
              <a:rPr lang="fr-FR" sz="900" b="0" strike="noStrike" spc="-12">
                <a:solidFill>
                  <a:srgbClr val="000000"/>
                </a:solidFill>
                <a:latin typeface="Verdana"/>
              </a:rPr>
              <a:t> </a:t>
            </a:r>
            <a:r>
              <a:rPr lang="fr-FR" sz="900" b="0" strike="noStrike" spc="-1">
                <a:solidFill>
                  <a:srgbClr val="000000"/>
                </a:solidFill>
                <a:latin typeface="Verdana"/>
              </a:rPr>
              <a:t>Université</a:t>
            </a:r>
            <a:r>
              <a:rPr lang="fr-FR" sz="900" b="0" strike="noStrike" spc="9">
                <a:solidFill>
                  <a:srgbClr val="000000"/>
                </a:solidFill>
                <a:latin typeface="Verdana"/>
              </a:rPr>
              <a:t> </a:t>
            </a:r>
            <a:r>
              <a:rPr lang="fr-FR" sz="900" b="0" strike="noStrike" spc="-1">
                <a:solidFill>
                  <a:srgbClr val="000000"/>
                </a:solidFill>
                <a:latin typeface="Verdana"/>
              </a:rPr>
              <a:t>de</a:t>
            </a:r>
            <a:r>
              <a:rPr lang="fr-FR" sz="900" b="0" strike="noStrike" spc="-26">
                <a:solidFill>
                  <a:srgbClr val="000000"/>
                </a:solidFill>
                <a:latin typeface="Verdana"/>
              </a:rPr>
              <a:t> </a:t>
            </a:r>
            <a:r>
              <a:rPr lang="fr-FR" sz="900" b="0" strike="noStrike" spc="-1">
                <a:solidFill>
                  <a:srgbClr val="000000"/>
                </a:solidFill>
                <a:latin typeface="Verdana"/>
              </a:rPr>
              <a:t>Corte,</a:t>
            </a:r>
            <a:r>
              <a:rPr lang="fr-FR" sz="900" b="0" strike="noStrike" spc="-15">
                <a:solidFill>
                  <a:srgbClr val="000000"/>
                </a:solidFill>
                <a:latin typeface="Verdana"/>
              </a:rPr>
              <a:t> </a:t>
            </a:r>
            <a:r>
              <a:rPr lang="fr-FR" sz="900" b="0" strike="noStrike" spc="-1">
                <a:solidFill>
                  <a:srgbClr val="000000"/>
                </a:solidFill>
                <a:latin typeface="Verdana"/>
              </a:rPr>
              <a:t>Université</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Genève,</a:t>
            </a:r>
            <a:r>
              <a:rPr lang="fr-FR" sz="900" b="0" strike="noStrike" spc="-12">
                <a:solidFill>
                  <a:srgbClr val="000000"/>
                </a:solidFill>
                <a:latin typeface="Verdana"/>
              </a:rPr>
              <a:t> </a:t>
            </a:r>
            <a:r>
              <a:rPr lang="fr-FR" sz="900" b="0" strike="noStrike" spc="-1">
                <a:solidFill>
                  <a:srgbClr val="000000"/>
                </a:solidFill>
                <a:latin typeface="Verdana"/>
              </a:rPr>
              <a:t>Université</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Grenade,</a:t>
            </a:r>
            <a:r>
              <a:rPr lang="fr-FR" sz="900" b="0" strike="noStrike" spc="-12">
                <a:solidFill>
                  <a:srgbClr val="000000"/>
                </a:solidFill>
                <a:latin typeface="Verdana"/>
              </a:rPr>
              <a:t> </a:t>
            </a:r>
            <a:r>
              <a:rPr lang="fr-FR" sz="900" b="0" strike="noStrike" spc="-1">
                <a:solidFill>
                  <a:srgbClr val="000000"/>
                </a:solidFill>
                <a:latin typeface="Verdana"/>
              </a:rPr>
              <a:t>Université</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Lausanne, </a:t>
            </a:r>
            <a:r>
              <a:rPr lang="fr-FR" sz="900" b="0" strike="noStrike" spc="-1">
                <a:solidFill>
                  <a:srgbClr val="000000"/>
                </a:solidFill>
                <a:latin typeface="Verdana"/>
              </a:rPr>
              <a:t>Université de</a:t>
            </a:r>
            <a:r>
              <a:rPr lang="fr-FR" sz="900" b="0" strike="noStrike" spc="-12">
                <a:solidFill>
                  <a:srgbClr val="000000"/>
                </a:solidFill>
                <a:latin typeface="Verdana"/>
              </a:rPr>
              <a:t> </a:t>
            </a:r>
            <a:r>
              <a:rPr lang="fr-FR" sz="900" b="0" strike="noStrike" spc="-1">
                <a:solidFill>
                  <a:srgbClr val="000000"/>
                </a:solidFill>
                <a:latin typeface="Verdana"/>
              </a:rPr>
              <a:t>Laval,</a:t>
            </a:r>
            <a:r>
              <a:rPr lang="fr-FR" sz="900" b="0" strike="noStrike" spc="-12">
                <a:solidFill>
                  <a:srgbClr val="000000"/>
                </a:solidFill>
                <a:latin typeface="Verdana"/>
              </a:rPr>
              <a:t> </a:t>
            </a:r>
            <a:r>
              <a:rPr lang="fr-FR" sz="900" b="0" strike="noStrike" spc="-1">
                <a:solidFill>
                  <a:srgbClr val="000000"/>
                </a:solidFill>
                <a:latin typeface="Verdana"/>
              </a:rPr>
              <a:t>ENS</a:t>
            </a:r>
            <a:r>
              <a:rPr lang="fr-FR" sz="900" b="0" strike="noStrike" spc="-7">
                <a:solidFill>
                  <a:srgbClr val="000000"/>
                </a:solidFill>
                <a:latin typeface="Verdana"/>
              </a:rPr>
              <a:t> </a:t>
            </a:r>
            <a:r>
              <a:rPr lang="fr-FR" sz="900" b="0" strike="noStrike" spc="-1">
                <a:solidFill>
                  <a:srgbClr val="000000"/>
                </a:solidFill>
                <a:latin typeface="Verdana"/>
              </a:rPr>
              <a:t>Lyon,</a:t>
            </a:r>
            <a:r>
              <a:rPr lang="fr-FR" sz="900" b="0" strike="noStrike" spc="9">
                <a:solidFill>
                  <a:srgbClr val="000000"/>
                </a:solidFill>
                <a:latin typeface="Verdana"/>
              </a:rPr>
              <a:t> </a:t>
            </a:r>
            <a:r>
              <a:rPr lang="fr-FR" sz="900" b="0" strike="noStrike" spc="-1">
                <a:solidFill>
                  <a:srgbClr val="000000"/>
                </a:solidFill>
                <a:latin typeface="Verdana"/>
              </a:rPr>
              <a:t>Université</a:t>
            </a:r>
            <a:r>
              <a:rPr lang="fr-FR" sz="900" b="0" strike="noStrike" spc="4">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Lille,</a:t>
            </a:r>
            <a:r>
              <a:rPr lang="fr-FR" sz="900" b="0" strike="noStrike" spc="-32">
                <a:solidFill>
                  <a:srgbClr val="000000"/>
                </a:solidFill>
                <a:latin typeface="Verdana"/>
              </a:rPr>
              <a:t> </a:t>
            </a:r>
            <a:r>
              <a:rPr lang="fr-FR" sz="900" b="0" strike="noStrike" spc="-1">
                <a:solidFill>
                  <a:srgbClr val="000000"/>
                </a:solidFill>
                <a:latin typeface="Verdana"/>
              </a:rPr>
              <a:t>Université</a:t>
            </a:r>
            <a:r>
              <a:rPr lang="fr-FR" sz="900" b="0" strike="noStrike" spc="4">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Murcia,</a:t>
            </a:r>
            <a:r>
              <a:rPr lang="fr-FR" sz="900" b="0" strike="noStrike" spc="9">
                <a:solidFill>
                  <a:srgbClr val="000000"/>
                </a:solidFill>
                <a:latin typeface="Verdana"/>
              </a:rPr>
              <a:t> </a:t>
            </a:r>
            <a:r>
              <a:rPr lang="fr-FR" sz="900" b="0" strike="noStrike" spc="-1">
                <a:solidFill>
                  <a:srgbClr val="000000"/>
                </a:solidFill>
                <a:latin typeface="Verdana"/>
              </a:rPr>
              <a:t>Université de</a:t>
            </a:r>
            <a:r>
              <a:rPr lang="fr-FR" sz="900" b="0" strike="noStrike" spc="-12">
                <a:solidFill>
                  <a:srgbClr val="000000"/>
                </a:solidFill>
                <a:latin typeface="Verdana"/>
              </a:rPr>
              <a:t> </a:t>
            </a:r>
            <a:r>
              <a:rPr lang="fr-FR" sz="900" b="0" strike="noStrike" spc="-1">
                <a:solidFill>
                  <a:srgbClr val="000000"/>
                </a:solidFill>
                <a:latin typeface="Verdana"/>
              </a:rPr>
              <a:t>Nice,</a:t>
            </a:r>
            <a:r>
              <a:rPr lang="fr-FR" sz="900" b="0" strike="noStrike" spc="-7">
                <a:solidFill>
                  <a:srgbClr val="000000"/>
                </a:solidFill>
                <a:latin typeface="Verdana"/>
              </a:rPr>
              <a:t> </a:t>
            </a:r>
            <a:r>
              <a:rPr lang="fr-FR" sz="900" b="0" strike="noStrike" spc="-1">
                <a:solidFill>
                  <a:srgbClr val="000000"/>
                </a:solidFill>
                <a:latin typeface="Verdana"/>
              </a:rPr>
              <a:t>Université de</a:t>
            </a:r>
            <a:r>
              <a:rPr lang="fr-FR" sz="900" b="0" strike="noStrike" spc="-12">
                <a:solidFill>
                  <a:srgbClr val="000000"/>
                </a:solidFill>
                <a:latin typeface="Verdana"/>
              </a:rPr>
              <a:t> </a:t>
            </a:r>
            <a:r>
              <a:rPr lang="fr-FR" sz="900" b="0" strike="noStrike" spc="-1">
                <a:solidFill>
                  <a:srgbClr val="000000"/>
                </a:solidFill>
                <a:latin typeface="Verdana"/>
              </a:rPr>
              <a:t>Sienne,</a:t>
            </a:r>
            <a:r>
              <a:rPr lang="fr-FR" sz="900" b="0" strike="noStrike" spc="12">
                <a:solidFill>
                  <a:srgbClr val="000000"/>
                </a:solidFill>
                <a:latin typeface="Verdana"/>
              </a:rPr>
              <a:t> </a:t>
            </a:r>
            <a:r>
              <a:rPr lang="fr-FR" sz="900" b="0" strike="noStrike" spc="-1">
                <a:solidFill>
                  <a:srgbClr val="000000"/>
                </a:solidFill>
                <a:latin typeface="Verdana"/>
              </a:rPr>
              <a:t>Université de</a:t>
            </a:r>
            <a:r>
              <a:rPr lang="fr-FR" sz="900" b="0" strike="noStrike" spc="-7">
                <a:solidFill>
                  <a:srgbClr val="000000"/>
                </a:solidFill>
                <a:latin typeface="Verdana"/>
              </a:rPr>
              <a:t> </a:t>
            </a:r>
            <a:r>
              <a:rPr lang="fr-FR" sz="900" b="0" strike="noStrike" spc="-12">
                <a:solidFill>
                  <a:srgbClr val="000000"/>
                </a:solidFill>
                <a:latin typeface="Verdana"/>
              </a:rPr>
              <a:t>Trieste </a:t>
            </a:r>
            <a:r>
              <a:rPr lang="fr-FR" sz="900" b="0" strike="noStrike" spc="-1">
                <a:solidFill>
                  <a:srgbClr val="000000"/>
                </a:solidFill>
                <a:latin typeface="Verdana"/>
              </a:rPr>
              <a:t>et</a:t>
            </a:r>
            <a:r>
              <a:rPr lang="fr-FR" sz="900" b="0" strike="noStrike" spc="-26">
                <a:solidFill>
                  <a:srgbClr val="000000"/>
                </a:solidFill>
                <a:latin typeface="Verdana"/>
              </a:rPr>
              <a:t> </a:t>
            </a:r>
            <a:r>
              <a:rPr lang="fr-FR" sz="900" b="0" strike="noStrike" spc="-1">
                <a:solidFill>
                  <a:srgbClr val="000000"/>
                </a:solidFill>
                <a:latin typeface="Verdana"/>
              </a:rPr>
              <a:t>Warburg </a:t>
            </a:r>
            <a:r>
              <a:rPr lang="fr-FR" sz="900" b="0" strike="noStrike" spc="-12">
                <a:solidFill>
                  <a:srgbClr val="000000"/>
                </a:solidFill>
                <a:latin typeface="Verdana"/>
              </a:rPr>
              <a:t>Institute)</a:t>
            </a:r>
            <a:endParaRPr lang="fr-FR" sz="900" b="0" strike="noStrike" spc="-1">
              <a:solidFill>
                <a:srgbClr val="000000"/>
              </a:solidFill>
              <a:latin typeface="Calibri"/>
            </a:endParaRPr>
          </a:p>
          <a:p>
            <a:pPr marL="654840" lvl="1" indent="-172800">
              <a:lnSpc>
                <a:spcPct val="100000"/>
              </a:lnSpc>
              <a:spcBef>
                <a:spcPts val="6"/>
              </a:spcBef>
              <a:buClr>
                <a:srgbClr val="000000"/>
              </a:buClr>
              <a:buFont typeface="Wingdings" charset="2"/>
              <a:buChar char=""/>
              <a:tabLst>
                <a:tab pos="655200" algn="l"/>
              </a:tabLst>
            </a:pPr>
            <a:r>
              <a:rPr lang="fr-FR" sz="1100" b="0" strike="noStrike" spc="-1">
                <a:solidFill>
                  <a:srgbClr val="000000"/>
                </a:solidFill>
                <a:latin typeface="Verdana"/>
              </a:rPr>
              <a:t>EuGeStA</a:t>
            </a:r>
            <a:r>
              <a:rPr lang="fr-FR" sz="1100" b="0" strike="noStrike" spc="-66">
                <a:solidFill>
                  <a:srgbClr val="000000"/>
                </a:solidFill>
                <a:latin typeface="Verdana"/>
              </a:rPr>
              <a:t> </a:t>
            </a:r>
            <a:r>
              <a:rPr lang="fr-FR" sz="1000" b="0" strike="noStrike" spc="-1">
                <a:solidFill>
                  <a:srgbClr val="000000"/>
                </a:solidFill>
                <a:latin typeface="Verdana"/>
              </a:rPr>
              <a:t>(</a:t>
            </a:r>
            <a:r>
              <a:rPr lang="fr-FR" sz="900" b="0" strike="noStrike" spc="-1">
                <a:solidFill>
                  <a:srgbClr val="000000"/>
                </a:solidFill>
                <a:latin typeface="Verdana"/>
              </a:rPr>
              <a:t>European Network</a:t>
            </a:r>
            <a:r>
              <a:rPr lang="fr-FR" sz="900" b="0" strike="noStrike" spc="-12">
                <a:solidFill>
                  <a:srgbClr val="000000"/>
                </a:solidFill>
                <a:latin typeface="Verdana"/>
              </a:rPr>
              <a:t> </a:t>
            </a:r>
            <a:r>
              <a:rPr lang="fr-FR" sz="900" b="0" strike="noStrike" spc="-1">
                <a:solidFill>
                  <a:srgbClr val="000000"/>
                </a:solidFill>
                <a:latin typeface="Verdana"/>
              </a:rPr>
              <a:t>on</a:t>
            </a:r>
            <a:r>
              <a:rPr lang="fr-FR" sz="900" b="0" strike="noStrike" spc="-12">
                <a:solidFill>
                  <a:srgbClr val="000000"/>
                </a:solidFill>
                <a:latin typeface="Verdana"/>
              </a:rPr>
              <a:t> </a:t>
            </a:r>
            <a:r>
              <a:rPr lang="fr-FR" sz="900" b="0" strike="noStrike" spc="-1">
                <a:solidFill>
                  <a:srgbClr val="000000"/>
                </a:solidFill>
                <a:latin typeface="Verdana"/>
              </a:rPr>
              <a:t>the</a:t>
            </a:r>
            <a:r>
              <a:rPr lang="fr-FR" sz="900" b="0" strike="noStrike" spc="-7">
                <a:solidFill>
                  <a:srgbClr val="000000"/>
                </a:solidFill>
                <a:latin typeface="Verdana"/>
              </a:rPr>
              <a:t> </a:t>
            </a:r>
            <a:r>
              <a:rPr lang="fr-FR" sz="900" b="0" strike="noStrike" spc="-1">
                <a:solidFill>
                  <a:srgbClr val="000000"/>
                </a:solidFill>
                <a:latin typeface="Verdana"/>
              </a:rPr>
              <a:t>Gender Studies</a:t>
            </a:r>
            <a:r>
              <a:rPr lang="fr-FR" sz="900" b="0" strike="noStrike" spc="-15">
                <a:solidFill>
                  <a:srgbClr val="000000"/>
                </a:solidFill>
                <a:latin typeface="Verdana"/>
              </a:rPr>
              <a:t> </a:t>
            </a:r>
            <a:r>
              <a:rPr lang="fr-FR" sz="900" b="0" strike="noStrike" spc="-1">
                <a:solidFill>
                  <a:srgbClr val="000000"/>
                </a:solidFill>
                <a:latin typeface="Verdana"/>
              </a:rPr>
              <a:t>in</a:t>
            </a:r>
            <a:r>
              <a:rPr lang="fr-FR" sz="900" b="0" strike="noStrike" spc="-12">
                <a:solidFill>
                  <a:srgbClr val="000000"/>
                </a:solidFill>
                <a:latin typeface="Verdana"/>
              </a:rPr>
              <a:t> </a:t>
            </a:r>
            <a:r>
              <a:rPr lang="fr-FR" sz="900" b="0" strike="noStrike" spc="-1">
                <a:solidFill>
                  <a:srgbClr val="000000"/>
                </a:solidFill>
                <a:latin typeface="Verdana"/>
              </a:rPr>
              <a:t>Antiquity)</a:t>
            </a:r>
            <a:r>
              <a:rPr lang="fr-FR" sz="900" b="0" strike="noStrike" spc="-7">
                <a:solidFill>
                  <a:srgbClr val="000000"/>
                </a:solidFill>
                <a:latin typeface="Verdana"/>
              </a:rPr>
              <a:t> </a:t>
            </a:r>
            <a:r>
              <a:rPr lang="fr-FR" sz="900" b="0" strike="noStrike" spc="-1">
                <a:solidFill>
                  <a:srgbClr val="000000"/>
                </a:solidFill>
                <a:latin typeface="Verdana"/>
              </a:rPr>
              <a:t>(Universités</a:t>
            </a:r>
            <a:r>
              <a:rPr lang="fr-FR" sz="900" b="0" strike="noStrike" spc="4">
                <a:solidFill>
                  <a:srgbClr val="000000"/>
                </a:solidFill>
                <a:latin typeface="Verdana"/>
              </a:rPr>
              <a:t> </a:t>
            </a:r>
            <a:r>
              <a:rPr lang="fr-FR" sz="900" b="0" strike="noStrike" spc="-1">
                <a:solidFill>
                  <a:srgbClr val="000000"/>
                </a:solidFill>
                <a:latin typeface="Verdana"/>
              </a:rPr>
              <a:t>partenaires</a:t>
            </a:r>
            <a:r>
              <a:rPr lang="fr-FR" sz="900" b="0" strike="noStrike" spc="-15">
                <a:solidFill>
                  <a:srgbClr val="000000"/>
                </a:solidFill>
                <a:latin typeface="Verdana"/>
              </a:rPr>
              <a:t> </a:t>
            </a:r>
            <a:r>
              <a:rPr lang="fr-FR" sz="900" b="0" strike="noStrike" spc="-1">
                <a:solidFill>
                  <a:srgbClr val="000000"/>
                </a:solidFill>
                <a:latin typeface="Verdana"/>
              </a:rPr>
              <a:t>:</a:t>
            </a:r>
            <a:r>
              <a:rPr lang="fr-FR" sz="900" b="0" strike="noStrike" spc="-21">
                <a:solidFill>
                  <a:srgbClr val="000000"/>
                </a:solidFill>
                <a:latin typeface="Verdana"/>
              </a:rPr>
              <a:t> </a:t>
            </a:r>
            <a:r>
              <a:rPr lang="fr-FR" sz="900" b="0" strike="noStrike" spc="-1">
                <a:solidFill>
                  <a:srgbClr val="000000"/>
                </a:solidFill>
                <a:latin typeface="Verdana"/>
              </a:rPr>
              <a:t>Bâle,</a:t>
            </a:r>
            <a:r>
              <a:rPr lang="fr-FR" sz="900" b="0" strike="noStrike" spc="-21">
                <a:solidFill>
                  <a:srgbClr val="000000"/>
                </a:solidFill>
                <a:latin typeface="Verdana"/>
              </a:rPr>
              <a:t> </a:t>
            </a:r>
            <a:r>
              <a:rPr lang="fr-FR" sz="900" b="0" strike="noStrike" spc="-1">
                <a:solidFill>
                  <a:srgbClr val="000000"/>
                </a:solidFill>
                <a:latin typeface="Verdana"/>
              </a:rPr>
              <a:t>Berne,</a:t>
            </a:r>
            <a:r>
              <a:rPr lang="fr-FR" sz="900" b="0" strike="noStrike" spc="-12">
                <a:solidFill>
                  <a:srgbClr val="000000"/>
                </a:solidFill>
                <a:latin typeface="Verdana"/>
              </a:rPr>
              <a:t> </a:t>
            </a:r>
            <a:r>
              <a:rPr lang="fr-FR" sz="900" b="0" strike="noStrike" spc="-1">
                <a:solidFill>
                  <a:srgbClr val="000000"/>
                </a:solidFill>
                <a:latin typeface="Verdana"/>
              </a:rPr>
              <a:t>Fribourg</a:t>
            </a:r>
            <a:r>
              <a:rPr lang="fr-FR" sz="900" b="0" strike="noStrike" spc="-7">
                <a:solidFill>
                  <a:srgbClr val="000000"/>
                </a:solidFill>
                <a:latin typeface="Verdana"/>
              </a:rPr>
              <a:t> </a:t>
            </a:r>
            <a:r>
              <a:rPr lang="fr-FR" sz="900" b="0" strike="noStrike" spc="-1">
                <a:solidFill>
                  <a:srgbClr val="000000"/>
                </a:solidFill>
                <a:latin typeface="Verdana"/>
              </a:rPr>
              <a:t>en</a:t>
            </a:r>
            <a:r>
              <a:rPr lang="fr-FR" sz="900" b="0" strike="noStrike" spc="-21">
                <a:solidFill>
                  <a:srgbClr val="000000"/>
                </a:solidFill>
                <a:latin typeface="Verdana"/>
              </a:rPr>
              <a:t> </a:t>
            </a:r>
            <a:r>
              <a:rPr lang="fr-FR" sz="900" b="0" strike="noStrike" spc="-12">
                <a:solidFill>
                  <a:srgbClr val="000000"/>
                </a:solidFill>
                <a:latin typeface="Verdana"/>
              </a:rPr>
              <a:t>Suisse, </a:t>
            </a:r>
            <a:r>
              <a:rPr lang="fr-FR" sz="900" b="0" strike="noStrike" spc="-1">
                <a:solidFill>
                  <a:srgbClr val="000000"/>
                </a:solidFill>
                <a:latin typeface="Verdana"/>
              </a:rPr>
              <a:t>Manchester,</a:t>
            </a:r>
            <a:r>
              <a:rPr lang="fr-FR" sz="900" b="0" strike="noStrike" spc="-12">
                <a:solidFill>
                  <a:srgbClr val="000000"/>
                </a:solidFill>
                <a:latin typeface="Verdana"/>
              </a:rPr>
              <a:t> </a:t>
            </a:r>
            <a:r>
              <a:rPr lang="fr-FR" sz="900" b="0" strike="noStrike" spc="-1">
                <a:solidFill>
                  <a:srgbClr val="000000"/>
                </a:solidFill>
                <a:latin typeface="Verdana"/>
              </a:rPr>
              <a:t>Munich,</a:t>
            </a:r>
            <a:r>
              <a:rPr lang="fr-FR" sz="900" b="0" strike="noStrike" spc="18">
                <a:solidFill>
                  <a:srgbClr val="000000"/>
                </a:solidFill>
                <a:latin typeface="Verdana"/>
              </a:rPr>
              <a:t> </a:t>
            </a:r>
            <a:r>
              <a:rPr lang="fr-FR" sz="900" b="0" strike="noStrike" spc="-1">
                <a:solidFill>
                  <a:srgbClr val="000000"/>
                </a:solidFill>
                <a:latin typeface="Verdana"/>
              </a:rPr>
              <a:t>Open University,</a:t>
            </a:r>
            <a:r>
              <a:rPr lang="fr-FR" sz="900" b="0" strike="noStrike" spc="9">
                <a:solidFill>
                  <a:srgbClr val="000000"/>
                </a:solidFill>
                <a:latin typeface="Verdana"/>
              </a:rPr>
              <a:t> </a:t>
            </a:r>
            <a:r>
              <a:rPr lang="fr-FR" sz="900" b="0" strike="noStrike" spc="-1">
                <a:solidFill>
                  <a:srgbClr val="000000"/>
                </a:solidFill>
                <a:latin typeface="Verdana"/>
              </a:rPr>
              <a:t>Paris</a:t>
            </a:r>
            <a:r>
              <a:rPr lang="fr-FR" sz="900" b="0" strike="noStrike" spc="-21">
                <a:solidFill>
                  <a:srgbClr val="000000"/>
                </a:solidFill>
                <a:latin typeface="Verdana"/>
              </a:rPr>
              <a:t> </a:t>
            </a:r>
            <a:r>
              <a:rPr lang="fr-FR" sz="900" b="0" strike="noStrike" spc="-1">
                <a:solidFill>
                  <a:srgbClr val="000000"/>
                </a:solidFill>
                <a:latin typeface="Verdana"/>
              </a:rPr>
              <a:t>1,</a:t>
            </a:r>
            <a:r>
              <a:rPr lang="fr-FR" sz="900" b="0" strike="noStrike" spc="-21">
                <a:solidFill>
                  <a:srgbClr val="000000"/>
                </a:solidFill>
                <a:latin typeface="Verdana"/>
              </a:rPr>
              <a:t> </a:t>
            </a:r>
            <a:r>
              <a:rPr lang="fr-FR" sz="900" b="0" strike="noStrike" spc="-1">
                <a:solidFill>
                  <a:srgbClr val="000000"/>
                </a:solidFill>
                <a:latin typeface="Verdana"/>
              </a:rPr>
              <a:t>Toronto,</a:t>
            </a:r>
            <a:r>
              <a:rPr lang="fr-FR" sz="900" b="0" strike="noStrike" spc="-26">
                <a:solidFill>
                  <a:srgbClr val="000000"/>
                </a:solidFill>
                <a:latin typeface="Verdana"/>
              </a:rPr>
              <a:t> </a:t>
            </a:r>
            <a:r>
              <a:rPr lang="fr-FR" sz="900" b="0" strike="noStrike" spc="-1">
                <a:solidFill>
                  <a:srgbClr val="000000"/>
                </a:solidFill>
                <a:latin typeface="Verdana"/>
              </a:rPr>
              <a:t>Turin et</a:t>
            </a:r>
            <a:r>
              <a:rPr lang="fr-FR" sz="900" b="0" strike="noStrike" spc="-26">
                <a:solidFill>
                  <a:srgbClr val="000000"/>
                </a:solidFill>
                <a:latin typeface="Verdana"/>
              </a:rPr>
              <a:t> </a:t>
            </a:r>
            <a:r>
              <a:rPr lang="fr-FR" sz="900" b="0" strike="noStrike" spc="-12">
                <a:solidFill>
                  <a:srgbClr val="000000"/>
                </a:solidFill>
                <a:latin typeface="Verdana"/>
              </a:rPr>
              <a:t>UCLA)</a:t>
            </a:r>
            <a:endParaRPr lang="fr-FR" sz="900" b="0" strike="noStrike" spc="-1">
              <a:solidFill>
                <a:srgbClr val="000000"/>
              </a:solidFill>
              <a:latin typeface="Calibri"/>
            </a:endParaRPr>
          </a:p>
          <a:p>
            <a:pPr marL="654840" lvl="1" indent="-172800">
              <a:lnSpc>
                <a:spcPct val="100000"/>
              </a:lnSpc>
              <a:buClr>
                <a:srgbClr val="000000"/>
              </a:buClr>
              <a:buFont typeface="Wingdings" charset="2"/>
              <a:buChar char=""/>
              <a:tabLst>
                <a:tab pos="655200" algn="l"/>
              </a:tabLst>
            </a:pPr>
            <a:r>
              <a:rPr lang="fr-FR" sz="1100" b="0" strike="noStrike" spc="-1">
                <a:solidFill>
                  <a:srgbClr val="000000"/>
                </a:solidFill>
                <a:latin typeface="Verdana"/>
              </a:rPr>
              <a:t>Collegium</a:t>
            </a:r>
            <a:r>
              <a:rPr lang="fr-FR" sz="1100" b="0" strike="noStrike" spc="-32">
                <a:solidFill>
                  <a:srgbClr val="000000"/>
                </a:solidFill>
                <a:latin typeface="Verdana"/>
              </a:rPr>
              <a:t> </a:t>
            </a:r>
            <a:r>
              <a:rPr lang="fr-FR" sz="1100" b="0" strike="noStrike" spc="-1">
                <a:solidFill>
                  <a:srgbClr val="000000"/>
                </a:solidFill>
                <a:latin typeface="Verdana"/>
              </a:rPr>
              <a:t>Politicum</a:t>
            </a:r>
            <a:r>
              <a:rPr lang="fr-FR" sz="1100" b="0" strike="noStrike" spc="4">
                <a:solidFill>
                  <a:srgbClr val="000000"/>
                </a:solidFill>
                <a:latin typeface="Verdana"/>
              </a:rPr>
              <a:t> </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textes</a:t>
            </a:r>
            <a:r>
              <a:rPr lang="fr-FR" sz="1100" b="0" strike="noStrike" spc="-35">
                <a:solidFill>
                  <a:srgbClr val="000000"/>
                </a:solidFill>
                <a:latin typeface="Verdana"/>
              </a:rPr>
              <a:t> </a:t>
            </a:r>
            <a:r>
              <a:rPr lang="fr-FR" sz="1100" b="0" strike="noStrike" spc="-1">
                <a:solidFill>
                  <a:srgbClr val="000000"/>
                </a:solidFill>
                <a:latin typeface="Verdana"/>
              </a:rPr>
              <a:t>politiques de</a:t>
            </a:r>
            <a:r>
              <a:rPr lang="fr-FR" sz="1100" b="0" strike="noStrike" spc="-32">
                <a:solidFill>
                  <a:srgbClr val="000000"/>
                </a:solidFill>
                <a:latin typeface="Verdana"/>
              </a:rPr>
              <a:t> </a:t>
            </a:r>
            <a:r>
              <a:rPr lang="fr-FR" sz="1100" b="0" strike="noStrike" spc="-1">
                <a:solidFill>
                  <a:srgbClr val="000000"/>
                </a:solidFill>
                <a:latin typeface="Verdana"/>
              </a:rPr>
              <a:t>l’Antiquité</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46">
                <a:solidFill>
                  <a:srgbClr val="000000"/>
                </a:solidFill>
                <a:latin typeface="Verdana"/>
              </a:rPr>
              <a:t> </a:t>
            </a:r>
            <a:r>
              <a:rPr lang="fr-FR" sz="1100" b="0" strike="noStrike" spc="-1">
                <a:solidFill>
                  <a:srgbClr val="000000"/>
                </a:solidFill>
                <a:latin typeface="Verdana"/>
              </a:rPr>
              <a:t>leur</a:t>
            </a:r>
            <a:r>
              <a:rPr lang="fr-FR" sz="1100" b="0" strike="noStrike" spc="-21">
                <a:solidFill>
                  <a:srgbClr val="000000"/>
                </a:solidFill>
                <a:latin typeface="Verdana"/>
              </a:rPr>
              <a:t> </a:t>
            </a:r>
            <a:r>
              <a:rPr lang="fr-FR" sz="1100" b="0" strike="noStrike" spc="-1">
                <a:solidFill>
                  <a:srgbClr val="000000"/>
                </a:solidFill>
                <a:latin typeface="Verdana"/>
              </a:rPr>
              <a:t>réception</a:t>
            </a:r>
            <a:r>
              <a:rPr lang="fr-FR" sz="1100" b="0" strike="noStrike" spc="-60">
                <a:solidFill>
                  <a:srgbClr val="000000"/>
                </a:solidFill>
                <a:latin typeface="Verdana"/>
              </a:rPr>
              <a:t> </a:t>
            </a:r>
            <a:r>
              <a:rPr lang="fr-FR" sz="900" b="0" strike="noStrike" spc="-1">
                <a:solidFill>
                  <a:srgbClr val="000000"/>
                </a:solidFill>
                <a:latin typeface="Verdana"/>
              </a:rPr>
              <a:t>(Belgrade,</a:t>
            </a:r>
            <a:r>
              <a:rPr lang="fr-FR" sz="900" b="0" strike="noStrike" spc="-35">
                <a:solidFill>
                  <a:srgbClr val="000000"/>
                </a:solidFill>
                <a:latin typeface="Verdana"/>
              </a:rPr>
              <a:t> </a:t>
            </a:r>
            <a:r>
              <a:rPr lang="fr-FR" sz="900" b="0" strike="noStrike" spc="-1">
                <a:solidFill>
                  <a:srgbClr val="000000"/>
                </a:solidFill>
                <a:latin typeface="Verdana"/>
              </a:rPr>
              <a:t>Durham,</a:t>
            </a:r>
            <a:r>
              <a:rPr lang="fr-FR" sz="900" b="0" strike="noStrike" spc="-26">
                <a:solidFill>
                  <a:srgbClr val="000000"/>
                </a:solidFill>
                <a:latin typeface="Verdana"/>
              </a:rPr>
              <a:t> </a:t>
            </a:r>
            <a:r>
              <a:rPr lang="fr-FR" sz="900" b="0" strike="noStrike" spc="-1">
                <a:solidFill>
                  <a:srgbClr val="000000"/>
                </a:solidFill>
                <a:latin typeface="Verdana"/>
              </a:rPr>
              <a:t>Fribourg,</a:t>
            </a:r>
            <a:r>
              <a:rPr lang="fr-FR" sz="900" b="0" strike="noStrike" spc="-21">
                <a:solidFill>
                  <a:srgbClr val="000000"/>
                </a:solidFill>
                <a:latin typeface="Verdana"/>
              </a:rPr>
              <a:t> </a:t>
            </a:r>
            <a:r>
              <a:rPr lang="fr-FR" sz="900" b="0" strike="noStrike" spc="-1">
                <a:solidFill>
                  <a:srgbClr val="000000"/>
                </a:solidFill>
                <a:latin typeface="Verdana"/>
              </a:rPr>
              <a:t>Lausanne,</a:t>
            </a:r>
            <a:r>
              <a:rPr lang="fr-FR" sz="900" b="0" strike="noStrike" spc="-12">
                <a:solidFill>
                  <a:srgbClr val="000000"/>
                </a:solidFill>
                <a:latin typeface="Verdana"/>
              </a:rPr>
              <a:t> Madrid, Pavie)</a:t>
            </a:r>
            <a:endParaRPr lang="fr-FR" sz="900" b="0" strike="noStrike" spc="-1">
              <a:solidFill>
                <a:srgbClr val="000000"/>
              </a:solidFill>
              <a:latin typeface="Calibri"/>
            </a:endParaRPr>
          </a:p>
          <a:p>
            <a:pPr marL="654840" lvl="1" indent="-172800">
              <a:lnSpc>
                <a:spcPct val="100000"/>
              </a:lnSpc>
              <a:buClr>
                <a:srgbClr val="000000"/>
              </a:buClr>
              <a:buFont typeface="Wingdings" charset="2"/>
              <a:buChar char=""/>
              <a:tabLst>
                <a:tab pos="655200" algn="l"/>
              </a:tabLst>
            </a:pPr>
            <a:r>
              <a:rPr lang="fr-FR" sz="1100" b="0" strike="noStrike" spc="-1">
                <a:solidFill>
                  <a:srgbClr val="000000"/>
                </a:solidFill>
                <a:latin typeface="Verdana"/>
              </a:rPr>
              <a:t>Médiation</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Savoirs,</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Langues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Cultures</a:t>
            </a:r>
            <a:r>
              <a:rPr lang="fr-FR" sz="1100" b="0" strike="noStrike" spc="-7">
                <a:solidFill>
                  <a:srgbClr val="000000"/>
                </a:solidFill>
                <a:latin typeface="Verdana"/>
              </a:rPr>
              <a:t> </a:t>
            </a:r>
            <a:r>
              <a:rPr lang="fr-FR" sz="900" b="0" strike="noStrike" spc="-1">
                <a:solidFill>
                  <a:srgbClr val="000000"/>
                </a:solidFill>
                <a:latin typeface="Verdana"/>
              </a:rPr>
              <a:t>(Thessalonique,</a:t>
            </a:r>
            <a:r>
              <a:rPr lang="fr-FR" sz="900" b="0" strike="noStrike" spc="18">
                <a:solidFill>
                  <a:srgbClr val="000000"/>
                </a:solidFill>
                <a:latin typeface="Verdana"/>
              </a:rPr>
              <a:t> </a:t>
            </a:r>
            <a:r>
              <a:rPr lang="fr-FR" sz="900" b="0" strike="noStrike" spc="-1">
                <a:solidFill>
                  <a:srgbClr val="000000"/>
                </a:solidFill>
                <a:latin typeface="Verdana"/>
              </a:rPr>
              <a:t>Kapodistrias-</a:t>
            </a:r>
            <a:r>
              <a:rPr lang="fr-FR" sz="900" b="0" strike="noStrike" spc="-26">
                <a:solidFill>
                  <a:srgbClr val="000000"/>
                </a:solidFill>
                <a:latin typeface="Verdana"/>
              </a:rPr>
              <a:t> </a:t>
            </a:r>
            <a:r>
              <a:rPr lang="fr-FR" sz="900" b="0" strike="noStrike" spc="-1">
                <a:solidFill>
                  <a:srgbClr val="000000"/>
                </a:solidFill>
                <a:latin typeface="Verdana"/>
              </a:rPr>
              <a:t>Athènes,</a:t>
            </a:r>
            <a:r>
              <a:rPr lang="fr-FR" sz="900" b="0" strike="noStrike" spc="-7">
                <a:solidFill>
                  <a:srgbClr val="000000"/>
                </a:solidFill>
                <a:latin typeface="Verdana"/>
              </a:rPr>
              <a:t> </a:t>
            </a:r>
            <a:r>
              <a:rPr lang="fr-FR" sz="900" b="0" strike="noStrike" spc="-12">
                <a:solidFill>
                  <a:srgbClr val="000000"/>
                </a:solidFill>
                <a:latin typeface="Verdana"/>
              </a:rPr>
              <a:t>Vannes-</a:t>
            </a:r>
            <a:r>
              <a:rPr lang="fr-FR" sz="900" b="0" strike="noStrike" spc="-1">
                <a:solidFill>
                  <a:srgbClr val="000000"/>
                </a:solidFill>
                <a:latin typeface="Verdana"/>
              </a:rPr>
              <a:t>Rennes</a:t>
            </a:r>
            <a:r>
              <a:rPr lang="fr-FR" sz="900" b="0" strike="noStrike" spc="24">
                <a:solidFill>
                  <a:srgbClr val="000000"/>
                </a:solidFill>
                <a:latin typeface="Verdana"/>
              </a:rPr>
              <a:t> </a:t>
            </a:r>
            <a:r>
              <a:rPr lang="fr-FR" sz="900" b="0" strike="noStrike" spc="-1">
                <a:solidFill>
                  <a:srgbClr val="000000"/>
                </a:solidFill>
                <a:latin typeface="Verdana"/>
              </a:rPr>
              <a:t>2,</a:t>
            </a:r>
            <a:r>
              <a:rPr lang="fr-FR" sz="900" b="0" strike="noStrike" spc="-21">
                <a:solidFill>
                  <a:srgbClr val="000000"/>
                </a:solidFill>
                <a:latin typeface="Verdana"/>
              </a:rPr>
              <a:t> </a:t>
            </a:r>
            <a:r>
              <a:rPr lang="fr-FR" sz="900" b="0" strike="noStrike" spc="-12">
                <a:solidFill>
                  <a:srgbClr val="000000"/>
                </a:solidFill>
                <a:latin typeface="Verdana"/>
              </a:rPr>
              <a:t>Paris</a:t>
            </a:r>
            <a:endParaRPr lang="fr-FR" sz="900" b="0" strike="noStrike" spc="-1">
              <a:solidFill>
                <a:srgbClr val="000000"/>
              </a:solidFill>
              <a:latin typeface="Calibri"/>
            </a:endParaRPr>
          </a:p>
          <a:p>
            <a:pPr marL="654840" lvl="1" indent="-172800">
              <a:lnSpc>
                <a:spcPct val="100000"/>
              </a:lnSpc>
              <a:buClr>
                <a:srgbClr val="000000"/>
              </a:buClr>
              <a:buFont typeface="Wingdings" charset="2"/>
              <a:buChar char=""/>
              <a:tabLst>
                <a:tab pos="655200" algn="l"/>
              </a:tabLst>
            </a:pPr>
            <a:r>
              <a:rPr lang="fr-FR" sz="1100" b="0" strike="noStrike" spc="-1">
                <a:solidFill>
                  <a:srgbClr val="000000"/>
                </a:solidFill>
                <a:latin typeface="Verdana"/>
              </a:rPr>
              <a:t>CorHaLi</a:t>
            </a:r>
            <a:r>
              <a:rPr lang="fr-FR" sz="1100" b="0" strike="noStrike" spc="-46">
                <a:solidFill>
                  <a:srgbClr val="000000"/>
                </a:solidFill>
                <a:latin typeface="Verdana"/>
              </a:rPr>
              <a:t> </a:t>
            </a:r>
            <a:r>
              <a:rPr lang="fr-FR" sz="1100" b="0" strike="noStrike" spc="-1">
                <a:solidFill>
                  <a:srgbClr val="000000"/>
                </a:solidFill>
                <a:latin typeface="Verdana"/>
              </a:rPr>
              <a:t>sur</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poésie</a:t>
            </a:r>
            <a:r>
              <a:rPr lang="fr-FR" sz="1100" b="0" strike="noStrike" spc="-41">
                <a:solidFill>
                  <a:srgbClr val="000000"/>
                </a:solidFill>
                <a:latin typeface="Verdana"/>
              </a:rPr>
              <a:t> </a:t>
            </a:r>
            <a:r>
              <a:rPr lang="fr-FR" sz="1100" b="0" strike="noStrike" spc="-1">
                <a:solidFill>
                  <a:srgbClr val="000000"/>
                </a:solidFill>
                <a:latin typeface="Verdana"/>
              </a:rPr>
              <a:t>archaïque</a:t>
            </a:r>
            <a:r>
              <a:rPr lang="fr-FR" sz="1100" b="0" strike="noStrike" spc="4">
                <a:solidFill>
                  <a:srgbClr val="000000"/>
                </a:solidFill>
                <a:latin typeface="Verdana"/>
              </a:rPr>
              <a:t> </a:t>
            </a:r>
            <a:r>
              <a:rPr lang="fr-FR" sz="1100" b="0" strike="noStrike" spc="-1">
                <a:solidFill>
                  <a:srgbClr val="000000"/>
                </a:solidFill>
                <a:latin typeface="Verdana"/>
              </a:rPr>
              <a:t>grecque</a:t>
            </a:r>
            <a:r>
              <a:rPr lang="fr-FR" sz="1100" b="0" strike="noStrike" spc="-32">
                <a:solidFill>
                  <a:srgbClr val="000000"/>
                </a:solidFill>
                <a:latin typeface="Verdana"/>
              </a:rPr>
              <a:t> </a:t>
            </a:r>
            <a:r>
              <a:rPr lang="fr-FR" sz="900" b="0" strike="noStrike" spc="-1">
                <a:solidFill>
                  <a:srgbClr val="000000"/>
                </a:solidFill>
                <a:latin typeface="Verdana"/>
              </a:rPr>
              <a:t>(Cornell,</a:t>
            </a:r>
            <a:r>
              <a:rPr lang="fr-FR" sz="900" b="0" strike="noStrike" spc="-21">
                <a:solidFill>
                  <a:srgbClr val="000000"/>
                </a:solidFill>
                <a:latin typeface="Verdana"/>
              </a:rPr>
              <a:t> </a:t>
            </a:r>
            <a:r>
              <a:rPr lang="fr-FR" sz="900" b="0" strike="noStrike" spc="-1">
                <a:solidFill>
                  <a:srgbClr val="000000"/>
                </a:solidFill>
                <a:latin typeface="Verdana"/>
              </a:rPr>
              <a:t>Harvard,</a:t>
            </a:r>
            <a:r>
              <a:rPr lang="fr-FR" sz="900" b="0" strike="noStrike" spc="-21">
                <a:solidFill>
                  <a:srgbClr val="000000"/>
                </a:solidFill>
                <a:latin typeface="Verdana"/>
              </a:rPr>
              <a:t> </a:t>
            </a:r>
            <a:r>
              <a:rPr lang="fr-FR" sz="900" b="0" strike="noStrike" spc="-1">
                <a:solidFill>
                  <a:srgbClr val="000000"/>
                </a:solidFill>
                <a:latin typeface="Verdana"/>
              </a:rPr>
              <a:t>Lille,</a:t>
            </a:r>
            <a:r>
              <a:rPr lang="fr-FR" sz="900" b="0" strike="noStrike" spc="-41">
                <a:solidFill>
                  <a:srgbClr val="000000"/>
                </a:solidFill>
                <a:latin typeface="Verdana"/>
              </a:rPr>
              <a:t> </a:t>
            </a:r>
            <a:r>
              <a:rPr lang="fr-FR" sz="900" b="0" strike="noStrike" spc="-1">
                <a:solidFill>
                  <a:srgbClr val="000000"/>
                </a:solidFill>
                <a:latin typeface="Verdana"/>
              </a:rPr>
              <a:t>Paris,</a:t>
            </a:r>
            <a:r>
              <a:rPr lang="fr-FR" sz="900" b="0" strike="noStrike" spc="-35">
                <a:solidFill>
                  <a:srgbClr val="000000"/>
                </a:solidFill>
                <a:latin typeface="Verdana"/>
              </a:rPr>
              <a:t> </a:t>
            </a:r>
            <a:r>
              <a:rPr lang="fr-FR" sz="900" b="0" strike="noStrike" spc="-1">
                <a:solidFill>
                  <a:srgbClr val="000000"/>
                </a:solidFill>
                <a:latin typeface="Verdana"/>
              </a:rPr>
              <a:t>Lausanne,</a:t>
            </a:r>
            <a:r>
              <a:rPr lang="fr-FR" sz="900" b="0" strike="noStrike" spc="4">
                <a:solidFill>
                  <a:srgbClr val="000000"/>
                </a:solidFill>
                <a:latin typeface="Verdana"/>
              </a:rPr>
              <a:t> </a:t>
            </a:r>
            <a:r>
              <a:rPr lang="fr-FR" sz="900" b="0" strike="noStrike" spc="-12">
                <a:solidFill>
                  <a:srgbClr val="000000"/>
                </a:solidFill>
                <a:latin typeface="Verdana"/>
              </a:rPr>
              <a:t>Cambridge)</a:t>
            </a:r>
            <a:endParaRPr lang="fr-FR" sz="900" b="0" strike="noStrike" spc="-1">
              <a:solidFill>
                <a:srgbClr val="000000"/>
              </a:solidFill>
              <a:latin typeface="Calibri"/>
            </a:endParaRPr>
          </a:p>
          <a:p>
            <a:pPr marL="25560">
              <a:lnSpc>
                <a:spcPct val="100000"/>
              </a:lnSpc>
              <a:spcBef>
                <a:spcPts val="961"/>
              </a:spcBef>
              <a:buNone/>
              <a:tabLst>
                <a:tab pos="655200" algn="l"/>
              </a:tabLst>
            </a:pP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cela</a:t>
            </a:r>
            <a:r>
              <a:rPr lang="fr-FR" sz="1100" b="0" strike="noStrike" spc="-35">
                <a:solidFill>
                  <a:srgbClr val="000000"/>
                </a:solidFill>
                <a:latin typeface="Verdana"/>
              </a:rPr>
              <a:t> </a:t>
            </a:r>
            <a:r>
              <a:rPr lang="fr-FR" sz="1100" b="0" strike="noStrike" spc="-1">
                <a:solidFill>
                  <a:srgbClr val="000000"/>
                </a:solidFill>
                <a:latin typeface="Verdana"/>
              </a:rPr>
              <a:t>s’ajoute</a:t>
            </a:r>
            <a:r>
              <a:rPr lang="fr-FR" sz="1100" b="0" strike="noStrike" spc="-41">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collaboration avec</a:t>
            </a:r>
            <a:r>
              <a:rPr lang="fr-FR" sz="1100" b="0" strike="noStrike" spc="-41">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Institutions</a:t>
            </a:r>
            <a:r>
              <a:rPr lang="fr-FR" sz="1100" b="0" strike="noStrike" spc="4">
                <a:solidFill>
                  <a:srgbClr val="000000"/>
                </a:solidFill>
                <a:latin typeface="Verdana"/>
              </a:rPr>
              <a:t> </a:t>
            </a:r>
            <a:r>
              <a:rPr lang="fr-FR" sz="1100" b="0" strike="noStrike" spc="-1">
                <a:solidFill>
                  <a:srgbClr val="000000"/>
                </a:solidFill>
                <a:latin typeface="Verdana"/>
              </a:rPr>
              <a:t>travaillant</a:t>
            </a:r>
            <a:r>
              <a:rPr lang="fr-FR" sz="1100" b="0" strike="noStrike" spc="18">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l’étranger</a:t>
            </a:r>
            <a:r>
              <a:rPr lang="fr-FR" sz="1100" b="0" strike="noStrike" spc="4">
                <a:solidFill>
                  <a:srgbClr val="000000"/>
                </a:solidFill>
                <a:latin typeface="Verdana"/>
              </a:rPr>
              <a:t> </a:t>
            </a:r>
            <a:r>
              <a:rPr lang="fr-FR" sz="1100" b="0" strike="noStrike" spc="-1">
                <a:solidFill>
                  <a:srgbClr val="000000"/>
                </a:solidFill>
                <a:latin typeface="Verdana"/>
              </a:rPr>
              <a:t>(Réseau</a:t>
            </a:r>
            <a:r>
              <a:rPr lang="fr-FR" sz="1100" b="0" strike="noStrike" spc="-55">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Écoles</a:t>
            </a:r>
            <a:r>
              <a:rPr lang="fr-FR" sz="1100" b="0" strike="noStrike" spc="-26">
                <a:solidFill>
                  <a:srgbClr val="000000"/>
                </a:solidFill>
                <a:latin typeface="Verdana"/>
              </a:rPr>
              <a:t> </a:t>
            </a:r>
            <a:r>
              <a:rPr lang="fr-FR" sz="1100" b="0" strike="noStrike" spc="-1">
                <a:solidFill>
                  <a:srgbClr val="000000"/>
                </a:solidFill>
                <a:latin typeface="Verdana"/>
              </a:rPr>
              <a:t>française</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l’étranger</a:t>
            </a:r>
            <a:r>
              <a:rPr lang="fr-FR" sz="1100" b="0" strike="noStrike" spc="-12">
                <a:solidFill>
                  <a:srgbClr val="000000"/>
                </a:solidFill>
                <a:latin typeface="Verdana"/>
              </a:rPr>
              <a:t> </a:t>
            </a:r>
            <a:r>
              <a:rPr lang="fr-FR" sz="1100" b="0" strike="noStrike" spc="-52">
                <a:solidFill>
                  <a:srgbClr val="000000"/>
                </a:solidFill>
                <a:latin typeface="Verdana"/>
              </a:rPr>
              <a:t>: </a:t>
            </a:r>
            <a:r>
              <a:rPr lang="fr-FR" sz="1100" b="0" strike="noStrike" spc="-1">
                <a:solidFill>
                  <a:srgbClr val="000000"/>
                </a:solidFill>
                <a:latin typeface="Verdana"/>
              </a:rPr>
              <a:t>École</a:t>
            </a:r>
            <a:r>
              <a:rPr lang="fr-FR" sz="1100" b="0" strike="noStrike" spc="-32">
                <a:solidFill>
                  <a:srgbClr val="000000"/>
                </a:solidFill>
                <a:latin typeface="Verdana"/>
              </a:rPr>
              <a:t> </a:t>
            </a:r>
            <a:r>
              <a:rPr lang="fr-FR" sz="1100" b="0" strike="noStrike" spc="-1">
                <a:solidFill>
                  <a:srgbClr val="000000"/>
                </a:solidFill>
                <a:latin typeface="Verdana"/>
              </a:rPr>
              <a:t>française</a:t>
            </a:r>
            <a:r>
              <a:rPr lang="fr-FR" sz="1100" b="0" strike="noStrike" spc="-12">
                <a:solidFill>
                  <a:srgbClr val="000000"/>
                </a:solidFill>
                <a:latin typeface="Verdana"/>
              </a:rPr>
              <a:t> </a:t>
            </a:r>
            <a:r>
              <a:rPr lang="fr-FR" sz="1100" b="0" strike="noStrike" spc="-1">
                <a:solidFill>
                  <a:srgbClr val="000000"/>
                </a:solidFill>
                <a:latin typeface="Verdana"/>
              </a:rPr>
              <a:t>d’Athènes,</a:t>
            </a:r>
            <a:r>
              <a:rPr lang="fr-FR" sz="1100" b="0" strike="noStrike" spc="-41">
                <a:solidFill>
                  <a:srgbClr val="000000"/>
                </a:solidFill>
                <a:latin typeface="Verdana"/>
              </a:rPr>
              <a:t> </a:t>
            </a:r>
            <a:r>
              <a:rPr lang="fr-FR" sz="1100" b="0" strike="noStrike" spc="-1">
                <a:solidFill>
                  <a:srgbClr val="000000"/>
                </a:solidFill>
                <a:latin typeface="Verdana"/>
              </a:rPr>
              <a:t>École</a:t>
            </a:r>
            <a:r>
              <a:rPr lang="fr-FR" sz="1100" b="0" strike="noStrike" spc="-32">
                <a:solidFill>
                  <a:srgbClr val="000000"/>
                </a:solidFill>
                <a:latin typeface="Verdana"/>
              </a:rPr>
              <a:t> </a:t>
            </a:r>
            <a:r>
              <a:rPr lang="fr-FR" sz="1100" b="0" strike="noStrike" spc="-1">
                <a:solidFill>
                  <a:srgbClr val="000000"/>
                </a:solidFill>
                <a:latin typeface="Verdana"/>
              </a:rPr>
              <a:t>française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Rome,</a:t>
            </a:r>
            <a:r>
              <a:rPr lang="fr-FR" sz="1100" b="0" strike="noStrike" spc="-46">
                <a:solidFill>
                  <a:srgbClr val="000000"/>
                </a:solidFill>
                <a:latin typeface="Verdana"/>
              </a:rPr>
              <a:t> </a:t>
            </a:r>
            <a:r>
              <a:rPr lang="fr-FR" sz="1100" b="0" strike="noStrike" spc="-1">
                <a:solidFill>
                  <a:srgbClr val="000000"/>
                </a:solidFill>
                <a:latin typeface="Verdana"/>
              </a:rPr>
              <a:t>Institut</a:t>
            </a:r>
            <a:r>
              <a:rPr lang="fr-FR" sz="1100" b="0" strike="noStrike" spc="-7">
                <a:solidFill>
                  <a:srgbClr val="000000"/>
                </a:solidFill>
                <a:latin typeface="Verdana"/>
              </a:rPr>
              <a:t> </a:t>
            </a:r>
            <a:r>
              <a:rPr lang="fr-FR" sz="1100" b="0" strike="noStrike" spc="-1">
                <a:solidFill>
                  <a:srgbClr val="000000"/>
                </a:solidFill>
                <a:latin typeface="Verdana"/>
              </a:rPr>
              <a:t>français d’Archéologie</a:t>
            </a:r>
            <a:r>
              <a:rPr lang="fr-FR" sz="1100" b="0" strike="noStrike" spc="-32">
                <a:solidFill>
                  <a:srgbClr val="000000"/>
                </a:solidFill>
                <a:latin typeface="Verdana"/>
              </a:rPr>
              <a:t> </a:t>
            </a:r>
            <a:r>
              <a:rPr lang="fr-FR" sz="1100" b="0" strike="noStrike" spc="-1">
                <a:solidFill>
                  <a:srgbClr val="000000"/>
                </a:solidFill>
                <a:latin typeface="Verdana"/>
              </a:rPr>
              <a:t>Orientale</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26">
                <a:solidFill>
                  <a:srgbClr val="000000"/>
                </a:solidFill>
                <a:latin typeface="Verdana"/>
              </a:rPr>
              <a:t> </a:t>
            </a:r>
            <a:r>
              <a:rPr lang="fr-FR" sz="1100" b="0" strike="noStrike" spc="-1">
                <a:solidFill>
                  <a:srgbClr val="000000"/>
                </a:solidFill>
                <a:latin typeface="Verdana"/>
              </a:rPr>
              <a:t>Caire</a:t>
            </a:r>
            <a:r>
              <a:rPr lang="fr-FR" sz="1100" b="0" strike="noStrike" spc="-21">
                <a:solidFill>
                  <a:srgbClr val="000000"/>
                </a:solidFill>
                <a:latin typeface="Verdana"/>
              </a:rPr>
              <a:t> </a:t>
            </a:r>
            <a:r>
              <a:rPr lang="fr-FR" sz="1100" b="0" strike="noStrike" spc="-1">
                <a:solidFill>
                  <a:srgbClr val="000000"/>
                </a:solidFill>
                <a:latin typeface="Verdana"/>
              </a:rPr>
              <a:t>(Égypte)</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21">
                <a:solidFill>
                  <a:srgbClr val="000000"/>
                </a:solidFill>
                <a:latin typeface="Verdana"/>
              </a:rPr>
              <a:t>Casa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Velázquez</a:t>
            </a:r>
            <a:r>
              <a:rPr lang="fr-FR" sz="1100" b="0" strike="noStrike" spc="-26">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Madrid</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Institut</a:t>
            </a:r>
            <a:r>
              <a:rPr lang="fr-FR" sz="1100" b="0" strike="noStrike" spc="4">
                <a:solidFill>
                  <a:srgbClr val="000000"/>
                </a:solidFill>
                <a:latin typeface="Verdana"/>
              </a:rPr>
              <a:t> </a:t>
            </a:r>
            <a:r>
              <a:rPr lang="fr-FR" sz="1100" b="0" strike="noStrike" spc="-1">
                <a:solidFill>
                  <a:srgbClr val="000000"/>
                </a:solidFill>
                <a:latin typeface="Verdana"/>
              </a:rPr>
              <a:t>français d’Archéologie</a:t>
            </a:r>
            <a:r>
              <a:rPr lang="fr-FR" sz="1100" b="0" strike="noStrike" spc="-15">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2">
                <a:solidFill>
                  <a:srgbClr val="000000"/>
                </a:solidFill>
                <a:latin typeface="Verdana"/>
              </a:rPr>
              <a:t>Proche-</a:t>
            </a:r>
            <a:r>
              <a:rPr lang="fr-FR" sz="1100" b="0" strike="noStrike" spc="-1">
                <a:solidFill>
                  <a:srgbClr val="000000"/>
                </a:solidFill>
                <a:latin typeface="Verdana"/>
              </a:rPr>
              <a:t>Orient,</a:t>
            </a:r>
            <a:r>
              <a:rPr lang="fr-FR" sz="1100" b="0" strike="noStrike" spc="-15">
                <a:solidFill>
                  <a:srgbClr val="000000"/>
                </a:solidFill>
                <a:latin typeface="Verdana"/>
              </a:rPr>
              <a:t> </a:t>
            </a:r>
            <a:r>
              <a:rPr lang="fr-FR" sz="1100" b="0" strike="noStrike" spc="-1">
                <a:solidFill>
                  <a:srgbClr val="000000"/>
                </a:solidFill>
                <a:latin typeface="Verdana"/>
              </a:rPr>
              <a:t>SFDAS</a:t>
            </a:r>
            <a:r>
              <a:rPr lang="fr-FR" sz="1100" b="0" strike="noStrike" spc="-35">
                <a:solidFill>
                  <a:srgbClr val="000000"/>
                </a:solidFill>
                <a:latin typeface="Verdana"/>
              </a:rPr>
              <a:t> </a:t>
            </a:r>
            <a:r>
              <a:rPr lang="fr-FR" sz="1100" b="0" strike="noStrike" spc="-1">
                <a:solidFill>
                  <a:srgbClr val="000000"/>
                </a:solidFill>
                <a:latin typeface="Verdana"/>
              </a:rPr>
              <a:t>[Soudan],</a:t>
            </a:r>
            <a:r>
              <a:rPr lang="fr-FR" sz="1100" b="0" strike="noStrike" spc="-26">
                <a:solidFill>
                  <a:srgbClr val="000000"/>
                </a:solidFill>
                <a:latin typeface="Verdana"/>
              </a:rPr>
              <a:t> </a:t>
            </a:r>
            <a:r>
              <a:rPr lang="fr-FR" sz="1100" b="0" strike="noStrike" spc="-1">
                <a:solidFill>
                  <a:srgbClr val="000000"/>
                </a:solidFill>
                <a:latin typeface="Verdana"/>
              </a:rPr>
              <a:t>Tunisie,</a:t>
            </a:r>
            <a:r>
              <a:rPr lang="fr-FR" sz="1100" b="0" strike="noStrike" spc="-7">
                <a:solidFill>
                  <a:srgbClr val="000000"/>
                </a:solidFill>
                <a:latin typeface="Verdana"/>
              </a:rPr>
              <a:t> </a:t>
            </a:r>
            <a:r>
              <a:rPr lang="fr-FR" sz="1100" b="0" strike="noStrike" spc="-1">
                <a:solidFill>
                  <a:srgbClr val="000000"/>
                </a:solidFill>
                <a:latin typeface="Verdana"/>
              </a:rPr>
              <a:t>Croatie,</a:t>
            </a:r>
            <a:r>
              <a:rPr lang="fr-FR" sz="1100" b="0" strike="noStrike" spc="-26">
                <a:solidFill>
                  <a:srgbClr val="000000"/>
                </a:solidFill>
                <a:latin typeface="Verdana"/>
              </a:rPr>
              <a:t> </a:t>
            </a:r>
            <a:r>
              <a:rPr lang="fr-FR" sz="1100" b="0" strike="noStrike" spc="-12">
                <a:solidFill>
                  <a:srgbClr val="000000"/>
                </a:solidFill>
                <a:latin typeface="Verdana"/>
              </a:rPr>
              <a:t>Albanie</a:t>
            </a:r>
            <a:endParaRPr lang="fr-FR" sz="1100" b="0" strike="noStrike" spc="-1">
              <a:solidFill>
                <a:srgbClr val="000000"/>
              </a:solidFill>
              <a:latin typeface="Calibri"/>
            </a:endParaRPr>
          </a:p>
        </p:txBody>
      </p:sp>
      <p:sp>
        <p:nvSpPr>
          <p:cNvPr id="341" name="object 5"/>
          <p:cNvSpPr/>
          <p:nvPr/>
        </p:nvSpPr>
        <p:spPr>
          <a:xfrm>
            <a:off x="462960" y="6472440"/>
            <a:ext cx="40212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2">
                <a:solidFill>
                  <a:srgbClr val="000000"/>
                </a:solidFill>
                <a:latin typeface="Verdana"/>
              </a:rPr>
              <a:t>etc.).</a:t>
            </a:r>
            <a:endParaRPr lang="fr-FR" sz="11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3239280" y="225360"/>
            <a:ext cx="266364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Conditions</a:t>
            </a:r>
            <a:r>
              <a:rPr lang="fr-FR" sz="1800" b="0" strike="noStrike" spc="-15">
                <a:solidFill>
                  <a:srgbClr val="6157EC"/>
                </a:solidFill>
                <a:latin typeface="Verdana"/>
              </a:rPr>
              <a:t> </a:t>
            </a:r>
            <a:r>
              <a:rPr lang="fr-FR" sz="1800" b="0" strike="noStrike" spc="-12">
                <a:solidFill>
                  <a:srgbClr val="6157EC"/>
                </a:solidFill>
                <a:latin typeface="Verdana"/>
              </a:rPr>
              <a:t>d’admission</a:t>
            </a:r>
            <a:endParaRPr lang="fr-FR" sz="1800" b="0" strike="noStrike" spc="-1">
              <a:solidFill>
                <a:srgbClr val="000000"/>
              </a:solidFill>
              <a:latin typeface="Calibri"/>
            </a:endParaRPr>
          </a:p>
        </p:txBody>
      </p:sp>
      <p:sp>
        <p:nvSpPr>
          <p:cNvPr id="343" name="object 3"/>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28</a:t>
            </a:r>
            <a:endParaRPr lang="fr-FR" sz="1200" b="0" strike="noStrike" spc="-1">
              <a:solidFill>
                <a:srgbClr val="000000"/>
              </a:solidFill>
              <a:latin typeface="Calibri"/>
            </a:endParaRPr>
          </a:p>
        </p:txBody>
      </p:sp>
      <p:sp>
        <p:nvSpPr>
          <p:cNvPr id="344" name="object 4"/>
          <p:cNvSpPr/>
          <p:nvPr/>
        </p:nvSpPr>
        <p:spPr>
          <a:xfrm>
            <a:off x="239040" y="684000"/>
            <a:ext cx="8659080" cy="55900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La</a:t>
            </a:r>
            <a:r>
              <a:rPr lang="fr-FR" sz="1100" b="0" strike="noStrike" spc="-35">
                <a:solidFill>
                  <a:srgbClr val="000000"/>
                </a:solidFill>
                <a:latin typeface="Verdana"/>
              </a:rPr>
              <a:t> </a:t>
            </a:r>
            <a:r>
              <a:rPr lang="fr-FR" sz="1100" b="0" strike="noStrike" spc="-1">
                <a:solidFill>
                  <a:srgbClr val="000000"/>
                </a:solidFill>
                <a:latin typeface="Verdana"/>
              </a:rPr>
              <a:t>formation</a:t>
            </a:r>
            <a:r>
              <a:rPr lang="fr-FR" sz="1100" b="0" strike="noStrike" spc="-12">
                <a:solidFill>
                  <a:srgbClr val="000000"/>
                </a:solidFill>
                <a:latin typeface="Verdana"/>
              </a:rPr>
              <a:t> </a:t>
            </a:r>
            <a:r>
              <a:rPr lang="fr-FR" sz="1100" b="0" strike="noStrike" spc="-1">
                <a:solidFill>
                  <a:srgbClr val="000000"/>
                </a:solidFill>
                <a:latin typeface="Verdana"/>
              </a:rPr>
              <a:t>est</a:t>
            </a:r>
            <a:r>
              <a:rPr lang="fr-FR" sz="1100" b="0" strike="noStrike" spc="-32">
                <a:solidFill>
                  <a:srgbClr val="000000"/>
                </a:solidFill>
                <a:latin typeface="Verdana"/>
              </a:rPr>
              <a:t> </a:t>
            </a:r>
            <a:r>
              <a:rPr lang="fr-FR" sz="1100" b="0" strike="noStrike" spc="-1">
                <a:solidFill>
                  <a:srgbClr val="000000"/>
                </a:solidFill>
                <a:latin typeface="Verdana"/>
              </a:rPr>
              <a:t>ouverte,</a:t>
            </a:r>
            <a:r>
              <a:rPr lang="fr-FR" sz="1100" b="0" strike="noStrike" spc="-41">
                <a:solidFill>
                  <a:srgbClr val="000000"/>
                </a:solidFill>
                <a:latin typeface="Verdana"/>
              </a:rPr>
              <a:t> </a:t>
            </a:r>
            <a:r>
              <a:rPr lang="fr-FR" sz="1100" b="0" strike="noStrike" spc="-1">
                <a:solidFill>
                  <a:srgbClr val="000000"/>
                </a:solidFill>
                <a:latin typeface="Verdana"/>
              </a:rPr>
              <a:t>sur</a:t>
            </a:r>
            <a:r>
              <a:rPr lang="fr-FR" sz="1100" b="0" strike="noStrike" spc="-26">
                <a:solidFill>
                  <a:srgbClr val="000000"/>
                </a:solidFill>
                <a:latin typeface="Verdana"/>
              </a:rPr>
              <a:t> </a:t>
            </a:r>
            <a:r>
              <a:rPr lang="fr-FR" sz="1100" b="0" strike="noStrike" spc="-1">
                <a:solidFill>
                  <a:srgbClr val="000000"/>
                </a:solidFill>
                <a:latin typeface="Verdana"/>
              </a:rPr>
              <a:t>candidature,</a:t>
            </a:r>
            <a:r>
              <a:rPr lang="fr-FR" sz="1100" b="0" strike="noStrike" spc="12">
                <a:solidFill>
                  <a:srgbClr val="000000"/>
                </a:solidFill>
                <a:latin typeface="Verdana"/>
              </a:rPr>
              <a:t> </a:t>
            </a:r>
            <a:r>
              <a:rPr lang="fr-FR" sz="1100" b="0" strike="noStrike" spc="-1">
                <a:solidFill>
                  <a:srgbClr val="000000"/>
                </a:solidFill>
                <a:latin typeface="Verdana"/>
              </a:rPr>
              <a:t>aux</a:t>
            </a:r>
            <a:r>
              <a:rPr lang="fr-FR" sz="1100" b="0" strike="noStrike" spc="-26">
                <a:solidFill>
                  <a:srgbClr val="000000"/>
                </a:solidFill>
                <a:latin typeface="Verdana"/>
              </a:rPr>
              <a:t> </a:t>
            </a:r>
            <a:r>
              <a:rPr lang="fr-FR" sz="1100" b="0" strike="noStrike" spc="-1">
                <a:solidFill>
                  <a:srgbClr val="000000"/>
                </a:solidFill>
                <a:latin typeface="Verdana"/>
              </a:rPr>
              <a:t>étudiants</a:t>
            </a:r>
            <a:r>
              <a:rPr lang="fr-FR" sz="1100" b="0" strike="noStrike" spc="-7">
                <a:solidFill>
                  <a:srgbClr val="000000"/>
                </a:solidFill>
                <a:latin typeface="Verdana"/>
              </a:rPr>
              <a:t> </a:t>
            </a:r>
            <a:r>
              <a:rPr lang="fr-FR" sz="1100" b="0" strike="noStrike" spc="-1">
                <a:solidFill>
                  <a:srgbClr val="000000"/>
                </a:solidFill>
                <a:latin typeface="Verdana"/>
              </a:rPr>
              <a:t>titulaires</a:t>
            </a:r>
            <a:r>
              <a:rPr lang="fr-FR" sz="1100" b="0" strike="noStrike" spc="29">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licence</a:t>
            </a:r>
            <a:r>
              <a:rPr lang="fr-FR" sz="1100" b="0" strike="noStrike" spc="-15">
                <a:solidFill>
                  <a:srgbClr val="000000"/>
                </a:solidFill>
                <a:latin typeface="Verdana"/>
              </a:rPr>
              <a:t> </a:t>
            </a:r>
            <a:r>
              <a:rPr lang="fr-FR" sz="1100" b="0" strike="noStrike" spc="-1">
                <a:solidFill>
                  <a:srgbClr val="000000"/>
                </a:solidFill>
                <a:latin typeface="Verdana"/>
              </a:rPr>
              <a:t>(Licences</a:t>
            </a:r>
            <a:r>
              <a:rPr lang="fr-FR" sz="1100" b="0" strike="noStrike" spc="-41">
                <a:solidFill>
                  <a:srgbClr val="000000"/>
                </a:solidFill>
                <a:latin typeface="Verdana"/>
              </a:rPr>
              <a:t> </a:t>
            </a:r>
            <a:r>
              <a:rPr lang="fr-FR" sz="1100" b="0" strike="noStrike" spc="-1">
                <a:solidFill>
                  <a:srgbClr val="000000"/>
                </a:solidFill>
                <a:latin typeface="Verdana"/>
              </a:rPr>
              <a:t>conseillées</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Lettres</a:t>
            </a:r>
            <a:r>
              <a:rPr lang="fr-FR" sz="1100" b="0" strike="noStrike" spc="-21">
                <a:solidFill>
                  <a:srgbClr val="000000"/>
                </a:solidFill>
                <a:latin typeface="Verdana"/>
              </a:rPr>
              <a:t> </a:t>
            </a:r>
            <a:r>
              <a:rPr lang="fr-FR" sz="1100" b="0" strike="noStrike" spc="-12">
                <a:solidFill>
                  <a:srgbClr val="000000"/>
                </a:solidFill>
                <a:latin typeface="Verdana"/>
              </a:rPr>
              <a:t>classiques, </a:t>
            </a:r>
            <a:r>
              <a:rPr lang="fr-FR" sz="1100" b="0" strike="noStrike" spc="-1">
                <a:solidFill>
                  <a:srgbClr val="000000"/>
                </a:solidFill>
                <a:latin typeface="Verdana"/>
              </a:rPr>
              <a:t>Histoire,</a:t>
            </a:r>
            <a:r>
              <a:rPr lang="fr-FR" sz="1100" b="0" strike="noStrike" spc="-46">
                <a:solidFill>
                  <a:srgbClr val="000000"/>
                </a:solidFill>
                <a:latin typeface="Verdana"/>
              </a:rPr>
              <a:t> </a:t>
            </a:r>
            <a:r>
              <a:rPr lang="fr-FR" sz="1100" b="0" strike="noStrike" spc="-1">
                <a:solidFill>
                  <a:srgbClr val="000000"/>
                </a:solidFill>
                <a:latin typeface="Verdana"/>
              </a:rPr>
              <a:t>Histoire</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46">
                <a:solidFill>
                  <a:srgbClr val="000000"/>
                </a:solidFill>
                <a:latin typeface="Verdana"/>
              </a:rPr>
              <a:t> </a:t>
            </a:r>
            <a:r>
              <a:rPr lang="fr-FR" sz="1100" b="0" strike="noStrike" spc="-1">
                <a:solidFill>
                  <a:srgbClr val="000000"/>
                </a:solidFill>
                <a:latin typeface="Verdana"/>
              </a:rPr>
              <a:t>l’art,</a:t>
            </a:r>
            <a:r>
              <a:rPr lang="fr-FR" sz="1100" b="0" strike="noStrike" spc="-15">
                <a:solidFill>
                  <a:srgbClr val="000000"/>
                </a:solidFill>
                <a:latin typeface="Verdana"/>
              </a:rPr>
              <a:t> </a:t>
            </a:r>
            <a:r>
              <a:rPr lang="fr-FR" sz="1100" b="0" strike="noStrike" spc="-1">
                <a:solidFill>
                  <a:srgbClr val="000000"/>
                </a:solidFill>
                <a:latin typeface="Verdana"/>
              </a:rPr>
              <a:t>Archéologie,</a:t>
            </a:r>
            <a:r>
              <a:rPr lang="fr-FR" sz="1100" b="0" strike="noStrike" spc="-52">
                <a:solidFill>
                  <a:srgbClr val="000000"/>
                </a:solidFill>
                <a:latin typeface="Verdana"/>
              </a:rPr>
              <a:t> </a:t>
            </a:r>
            <a:r>
              <a:rPr lang="fr-FR" sz="1100" b="0" strike="noStrike" spc="-1">
                <a:solidFill>
                  <a:srgbClr val="000000"/>
                </a:solidFill>
                <a:latin typeface="Verdana"/>
              </a:rPr>
              <a:t>Philosophie,</a:t>
            </a:r>
            <a:r>
              <a:rPr lang="fr-FR" sz="1100" b="0" strike="noStrike" spc="-32">
                <a:solidFill>
                  <a:srgbClr val="000000"/>
                </a:solidFill>
                <a:latin typeface="Verdana"/>
              </a:rPr>
              <a:t> </a:t>
            </a:r>
            <a:r>
              <a:rPr lang="fr-FR" sz="1100" b="0" strike="noStrike" spc="-1">
                <a:solidFill>
                  <a:srgbClr val="000000"/>
                </a:solidFill>
                <a:latin typeface="Verdana"/>
              </a:rPr>
              <a:t>Lettres</a:t>
            </a:r>
            <a:r>
              <a:rPr lang="fr-FR" sz="1100" b="0" strike="noStrike" spc="-46">
                <a:solidFill>
                  <a:srgbClr val="000000"/>
                </a:solidFill>
                <a:latin typeface="Verdana"/>
              </a:rPr>
              <a:t> </a:t>
            </a:r>
            <a:r>
              <a:rPr lang="fr-FR" sz="1100" b="0" strike="noStrike" spc="-1">
                <a:solidFill>
                  <a:srgbClr val="000000"/>
                </a:solidFill>
                <a:latin typeface="Verdana"/>
              </a:rPr>
              <a:t>modernes,</a:t>
            </a:r>
            <a:r>
              <a:rPr lang="fr-FR" sz="1100" b="0" strike="noStrike" spc="-46">
                <a:solidFill>
                  <a:srgbClr val="000000"/>
                </a:solidFill>
                <a:latin typeface="Verdana"/>
              </a:rPr>
              <a:t> </a:t>
            </a:r>
            <a:r>
              <a:rPr lang="fr-FR" sz="1100" b="0" strike="noStrike" spc="-1">
                <a:solidFill>
                  <a:srgbClr val="000000"/>
                </a:solidFill>
                <a:latin typeface="Verdana"/>
              </a:rPr>
              <a:t>Géographie,</a:t>
            </a:r>
            <a:r>
              <a:rPr lang="fr-FR" sz="1100" b="0" strike="noStrike" spc="-41">
                <a:solidFill>
                  <a:srgbClr val="000000"/>
                </a:solidFill>
                <a:latin typeface="Verdana"/>
              </a:rPr>
              <a:t> </a:t>
            </a:r>
            <a:r>
              <a:rPr lang="fr-FR" sz="1100" b="0" strike="noStrike" spc="-1">
                <a:solidFill>
                  <a:srgbClr val="000000"/>
                </a:solidFill>
                <a:latin typeface="Verdana"/>
              </a:rPr>
              <a:t>Humanités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52">
                <a:solidFill>
                  <a:srgbClr val="000000"/>
                </a:solidFill>
                <a:latin typeface="Verdana"/>
              </a:rPr>
              <a:t> </a:t>
            </a:r>
            <a:r>
              <a:rPr lang="fr-FR" sz="1100" b="0" strike="noStrike" spc="-1">
                <a:solidFill>
                  <a:srgbClr val="000000"/>
                </a:solidFill>
                <a:latin typeface="Verdana"/>
              </a:rPr>
              <a:t>sciences</a:t>
            </a:r>
            <a:r>
              <a:rPr lang="fr-FR" sz="1100" b="0" strike="noStrike" spc="-52">
                <a:solidFill>
                  <a:srgbClr val="000000"/>
                </a:solidFill>
                <a:latin typeface="Verdana"/>
              </a:rPr>
              <a:t> </a:t>
            </a:r>
            <a:r>
              <a:rPr lang="fr-FR" sz="1100" b="0" strike="noStrike" spc="-26">
                <a:solidFill>
                  <a:srgbClr val="000000"/>
                </a:solidFill>
                <a:latin typeface="Verdana"/>
              </a:rPr>
              <a:t>de </a:t>
            </a:r>
            <a:r>
              <a:rPr lang="fr-FR" sz="1100" b="0" strike="noStrike" spc="-1">
                <a:solidFill>
                  <a:srgbClr val="000000"/>
                </a:solidFill>
                <a:latin typeface="Verdana"/>
              </a:rPr>
              <a:t>l’information).</a:t>
            </a:r>
            <a:r>
              <a:rPr lang="fr-FR" sz="1100" b="0" strike="noStrike" spc="9">
                <a:solidFill>
                  <a:srgbClr val="000000"/>
                </a:solidFill>
                <a:latin typeface="Verdana"/>
              </a:rPr>
              <a:t> </a:t>
            </a:r>
            <a:r>
              <a:rPr lang="fr-FR" sz="1100" b="0" strike="noStrike" spc="-1">
                <a:solidFill>
                  <a:srgbClr val="000000"/>
                </a:solidFill>
                <a:latin typeface="Verdana"/>
              </a:rPr>
              <a:t>Pour</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15">
                <a:solidFill>
                  <a:srgbClr val="000000"/>
                </a:solidFill>
                <a:latin typeface="Verdana"/>
              </a:rPr>
              <a:t> </a:t>
            </a:r>
            <a:r>
              <a:rPr lang="fr-FR" sz="1100" b="0" strike="noStrike" spc="-1">
                <a:solidFill>
                  <a:srgbClr val="000000"/>
                </a:solidFill>
                <a:latin typeface="Verdana"/>
              </a:rPr>
              <a:t>parcours</a:t>
            </a:r>
            <a:r>
              <a:rPr lang="fr-FR" sz="1100" b="0" strike="noStrike" spc="-21">
                <a:solidFill>
                  <a:srgbClr val="000000"/>
                </a:solidFill>
                <a:latin typeface="Verdana"/>
              </a:rPr>
              <a:t> </a:t>
            </a:r>
            <a:r>
              <a:rPr lang="fr-FR" sz="1100" b="0" strike="noStrike" spc="-1">
                <a:solidFill>
                  <a:srgbClr val="000000"/>
                </a:solidFill>
                <a:latin typeface="Verdana"/>
              </a:rPr>
              <a:t>Métiers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l’archéologie,</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licences</a:t>
            </a:r>
            <a:r>
              <a:rPr lang="fr-FR" sz="1100" b="0" strike="noStrike" spc="-15">
                <a:solidFill>
                  <a:srgbClr val="000000"/>
                </a:solidFill>
                <a:latin typeface="Verdana"/>
              </a:rPr>
              <a:t> </a:t>
            </a:r>
            <a:r>
              <a:rPr lang="fr-FR" sz="1100" b="0" strike="noStrike" spc="-1">
                <a:solidFill>
                  <a:srgbClr val="000000"/>
                </a:solidFill>
                <a:latin typeface="Verdana"/>
              </a:rPr>
              <a:t>conseillées</a:t>
            </a:r>
            <a:r>
              <a:rPr lang="fr-FR" sz="1100" b="0" strike="noStrike" spc="-32">
                <a:solidFill>
                  <a:srgbClr val="000000"/>
                </a:solidFill>
                <a:latin typeface="Verdana"/>
              </a:rPr>
              <a:t> </a:t>
            </a:r>
            <a:r>
              <a:rPr lang="fr-FR" sz="1100" b="0" strike="noStrike" spc="-1">
                <a:solidFill>
                  <a:srgbClr val="000000"/>
                </a:solidFill>
                <a:latin typeface="Verdana"/>
              </a:rPr>
              <a:t>sont</a:t>
            </a:r>
            <a:r>
              <a:rPr lang="fr-FR" sz="1100" b="0" strike="noStrike" spc="-32">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Histoire</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l’art</a:t>
            </a:r>
            <a:r>
              <a:rPr lang="fr-FR" sz="1100" b="0" strike="noStrike" spc="-15">
                <a:solidFill>
                  <a:srgbClr val="000000"/>
                </a:solidFill>
                <a:latin typeface="Verdana"/>
              </a:rPr>
              <a:t> </a:t>
            </a:r>
            <a:r>
              <a:rPr lang="fr-FR" sz="1100" b="0" strike="noStrike" spc="-1">
                <a:solidFill>
                  <a:srgbClr val="000000"/>
                </a:solidFill>
                <a:latin typeface="Verdana"/>
              </a:rPr>
              <a:t>&amp;</a:t>
            </a:r>
            <a:r>
              <a:rPr lang="fr-FR" sz="1100" b="0" strike="noStrike" spc="-26">
                <a:solidFill>
                  <a:srgbClr val="000000"/>
                </a:solidFill>
                <a:latin typeface="Verdana"/>
              </a:rPr>
              <a:t> </a:t>
            </a:r>
            <a:r>
              <a:rPr lang="fr-FR" sz="1100" b="0" strike="noStrike" spc="-1">
                <a:solidFill>
                  <a:srgbClr val="000000"/>
                </a:solidFill>
                <a:latin typeface="Verdana"/>
              </a:rPr>
              <a:t>archéologie</a:t>
            </a:r>
            <a:r>
              <a:rPr lang="fr-FR" sz="1100" b="0" strike="noStrike" spc="-26">
                <a:solidFill>
                  <a:srgbClr val="000000"/>
                </a:solidFill>
                <a:latin typeface="Verdana"/>
              </a:rPr>
              <a:t> </a:t>
            </a:r>
            <a:r>
              <a:rPr lang="fr-FR" sz="1100" b="0" strike="noStrike" spc="-52">
                <a:solidFill>
                  <a:srgbClr val="000000"/>
                </a:solidFill>
                <a:latin typeface="Verdana"/>
              </a:rPr>
              <a:t>; </a:t>
            </a:r>
            <a:r>
              <a:rPr lang="fr-FR" sz="1100" b="0" strike="noStrike" spc="-1">
                <a:solidFill>
                  <a:srgbClr val="000000"/>
                </a:solidFill>
                <a:latin typeface="Verdana"/>
              </a:rPr>
              <a:t>Histoire</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Sciences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 vie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 terre</a:t>
            </a:r>
            <a:r>
              <a:rPr lang="fr-FR" sz="1100" b="0" strike="noStrike" spc="-15">
                <a:solidFill>
                  <a:srgbClr val="000000"/>
                </a:solidFill>
                <a:latin typeface="Verdana"/>
              </a:rPr>
              <a:t> </a:t>
            </a:r>
            <a:r>
              <a:rPr lang="fr-FR" sz="1100" b="0" strike="noStrike" spc="-1">
                <a:solidFill>
                  <a:srgbClr val="000000"/>
                </a:solidFill>
                <a:latin typeface="Verdana"/>
              </a:rPr>
              <a:t>Sciences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2">
                <a:solidFill>
                  <a:srgbClr val="000000"/>
                </a:solidFill>
                <a:latin typeface="Verdana"/>
              </a:rPr>
              <a:t>terre.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Les</a:t>
            </a:r>
            <a:r>
              <a:rPr lang="fr-FR" sz="1100" b="0" strike="noStrike" spc="-41">
                <a:solidFill>
                  <a:srgbClr val="000000"/>
                </a:solidFill>
                <a:latin typeface="Verdana"/>
              </a:rPr>
              <a:t> </a:t>
            </a:r>
            <a:r>
              <a:rPr lang="fr-FR" sz="1100" b="0" strike="noStrike" spc="-1">
                <a:solidFill>
                  <a:srgbClr val="000000"/>
                </a:solidFill>
                <a:latin typeface="Verdana"/>
              </a:rPr>
              <a:t>étudiants</a:t>
            </a:r>
            <a:r>
              <a:rPr lang="fr-FR" sz="1100" b="0" strike="noStrike" spc="4">
                <a:solidFill>
                  <a:srgbClr val="000000"/>
                </a:solidFill>
                <a:latin typeface="Verdana"/>
              </a:rPr>
              <a:t> </a:t>
            </a:r>
            <a:r>
              <a:rPr lang="fr-FR" sz="1100" b="0" strike="noStrike" spc="-1">
                <a:solidFill>
                  <a:srgbClr val="000000"/>
                </a:solidFill>
                <a:latin typeface="Verdana"/>
              </a:rPr>
              <a:t>reçus</a:t>
            </a:r>
            <a:r>
              <a:rPr lang="fr-FR" sz="1100" b="0" strike="noStrike" spc="-32">
                <a:solidFill>
                  <a:srgbClr val="000000"/>
                </a:solidFill>
                <a:latin typeface="Verdana"/>
              </a:rPr>
              <a:t> </a:t>
            </a:r>
            <a:r>
              <a:rPr lang="fr-FR" sz="1100" b="0" strike="noStrike" spc="-1">
                <a:solidFill>
                  <a:srgbClr val="000000"/>
                </a:solidFill>
                <a:latin typeface="Verdana"/>
              </a:rPr>
              <a:t>au</a:t>
            </a:r>
            <a:r>
              <a:rPr lang="fr-FR" sz="1100" b="0" strike="noStrike" spc="-21">
                <a:solidFill>
                  <a:srgbClr val="000000"/>
                </a:solidFill>
                <a:latin typeface="Verdana"/>
              </a:rPr>
              <a:t> </a:t>
            </a:r>
            <a:r>
              <a:rPr lang="fr-FR" sz="1100" b="0" strike="noStrike" spc="-1">
                <a:solidFill>
                  <a:srgbClr val="000000"/>
                </a:solidFill>
                <a:latin typeface="Verdana"/>
              </a:rPr>
              <a:t>concours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l’Agrégation</a:t>
            </a:r>
            <a:r>
              <a:rPr lang="fr-FR" sz="1100" b="0" strike="noStrike" spc="4">
                <a:solidFill>
                  <a:srgbClr val="000000"/>
                </a:solidFill>
                <a:latin typeface="Verdana"/>
              </a:rPr>
              <a:t>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du</a:t>
            </a:r>
            <a:r>
              <a:rPr lang="fr-FR" sz="1100" b="0" strike="noStrike" spc="-32">
                <a:solidFill>
                  <a:srgbClr val="000000"/>
                </a:solidFill>
                <a:latin typeface="Verdana"/>
              </a:rPr>
              <a:t> </a:t>
            </a:r>
            <a:r>
              <a:rPr lang="fr-FR" sz="1100" b="0" strike="noStrike" spc="-1">
                <a:solidFill>
                  <a:srgbClr val="000000"/>
                </a:solidFill>
                <a:latin typeface="Verdana"/>
              </a:rPr>
              <a:t>CAPES</a:t>
            </a:r>
            <a:r>
              <a:rPr lang="fr-FR" sz="1100" b="0" strike="noStrike" spc="-32">
                <a:solidFill>
                  <a:srgbClr val="000000"/>
                </a:solidFill>
                <a:latin typeface="Verdana"/>
              </a:rPr>
              <a:t>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admissibles</a:t>
            </a:r>
            <a:r>
              <a:rPr lang="fr-FR" sz="1100" b="0" strike="noStrike" spc="9">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l’Agrégation</a:t>
            </a:r>
            <a:r>
              <a:rPr lang="fr-FR" sz="1100" b="0" strike="noStrike" spc="-7">
                <a:solidFill>
                  <a:srgbClr val="000000"/>
                </a:solidFill>
                <a:latin typeface="Verdana"/>
              </a:rPr>
              <a:t> </a:t>
            </a:r>
            <a:r>
              <a:rPr lang="fr-FR" sz="1100" b="0" strike="noStrike" spc="-1">
                <a:solidFill>
                  <a:srgbClr val="000000"/>
                </a:solidFill>
                <a:latin typeface="Verdana"/>
              </a:rPr>
              <a:t>bénéficient</a:t>
            </a:r>
            <a:r>
              <a:rPr lang="fr-FR" sz="1100" b="0" strike="noStrike" spc="-12">
                <a:solidFill>
                  <a:srgbClr val="000000"/>
                </a:solidFill>
                <a:latin typeface="Verdana"/>
              </a:rPr>
              <a:t> </a:t>
            </a:r>
            <a:r>
              <a:rPr lang="fr-FR" sz="1100" b="0" strike="noStrike" spc="-1">
                <a:solidFill>
                  <a:srgbClr val="000000"/>
                </a:solidFill>
                <a:latin typeface="Verdana"/>
              </a:rPr>
              <a:t>d’allègements</a:t>
            </a:r>
            <a:r>
              <a:rPr lang="fr-FR" sz="1100" b="0" strike="noStrike" spc="-15">
                <a:solidFill>
                  <a:srgbClr val="000000"/>
                </a:solidFill>
                <a:latin typeface="Verdana"/>
              </a:rPr>
              <a:t> </a:t>
            </a:r>
            <a:r>
              <a:rPr lang="fr-FR" sz="1100" b="0" strike="noStrike" spc="-26">
                <a:solidFill>
                  <a:srgbClr val="000000"/>
                </a:solidFill>
                <a:latin typeface="Verdana"/>
              </a:rPr>
              <a:t>qui </a:t>
            </a:r>
            <a:r>
              <a:rPr lang="fr-FR" sz="1100" b="0" strike="noStrike" spc="-1">
                <a:solidFill>
                  <a:srgbClr val="000000"/>
                </a:solidFill>
                <a:latin typeface="Verdana"/>
              </a:rPr>
              <a:t>leur</a:t>
            </a:r>
            <a:r>
              <a:rPr lang="fr-FR" sz="1100" b="0" strike="noStrike" spc="-15">
                <a:solidFill>
                  <a:srgbClr val="000000"/>
                </a:solidFill>
                <a:latin typeface="Verdana"/>
              </a:rPr>
              <a:t> </a:t>
            </a:r>
            <a:r>
              <a:rPr lang="fr-FR" sz="1100" b="0" strike="noStrike" spc="-1">
                <a:solidFill>
                  <a:srgbClr val="000000"/>
                </a:solidFill>
                <a:latin typeface="Verdana"/>
              </a:rPr>
              <a:t>sont</a:t>
            </a:r>
            <a:r>
              <a:rPr lang="fr-FR" sz="1100" b="0" strike="noStrike" spc="-12">
                <a:solidFill>
                  <a:srgbClr val="000000"/>
                </a:solidFill>
                <a:latin typeface="Verdana"/>
              </a:rPr>
              <a:t> </a:t>
            </a:r>
            <a:r>
              <a:rPr lang="fr-FR" sz="1100" b="0" strike="noStrike" spc="-1">
                <a:solidFill>
                  <a:srgbClr val="000000"/>
                </a:solidFill>
                <a:latin typeface="Verdana"/>
              </a:rPr>
              <a:t>notifiés</a:t>
            </a:r>
            <a:r>
              <a:rPr lang="fr-FR" sz="1100" b="0" strike="noStrike" spc="-7">
                <a:solidFill>
                  <a:srgbClr val="000000"/>
                </a:solidFill>
                <a:latin typeface="Verdana"/>
              </a:rPr>
              <a:t> </a:t>
            </a:r>
            <a:r>
              <a:rPr lang="fr-FR" sz="1100" b="0" strike="noStrike" spc="-1">
                <a:solidFill>
                  <a:srgbClr val="000000"/>
                </a:solidFill>
                <a:latin typeface="Verdana"/>
              </a:rPr>
              <a:t>par</a:t>
            </a:r>
            <a:r>
              <a:rPr lang="fr-FR" sz="1100" b="0" strike="noStrike" spc="4">
                <a:solidFill>
                  <a:srgbClr val="000000"/>
                </a:solidFill>
                <a:latin typeface="Verdana"/>
              </a:rPr>
              <a:t> </a:t>
            </a:r>
            <a:r>
              <a:rPr lang="fr-FR" sz="1100" b="0" strike="noStrike" spc="-1">
                <a:solidFill>
                  <a:srgbClr val="000000"/>
                </a:solidFill>
                <a:latin typeface="Verdana"/>
              </a:rPr>
              <a:t>le</a:t>
            </a:r>
            <a:r>
              <a:rPr lang="fr-FR" sz="1100" b="0" strike="noStrike" spc="-15">
                <a:solidFill>
                  <a:srgbClr val="000000"/>
                </a:solidFill>
                <a:latin typeface="Verdana"/>
              </a:rPr>
              <a:t> </a:t>
            </a:r>
            <a:r>
              <a:rPr lang="fr-FR" sz="1100" b="0" strike="noStrike" spc="-1">
                <a:solidFill>
                  <a:srgbClr val="000000"/>
                </a:solidFill>
                <a:latin typeface="Verdana"/>
              </a:rPr>
              <a:t>Jury</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Mention</a:t>
            </a:r>
            <a:r>
              <a:rPr lang="fr-FR" sz="1100" b="0" strike="noStrike" spc="-21">
                <a:solidFill>
                  <a:srgbClr val="000000"/>
                </a:solidFill>
                <a:latin typeface="Verdana"/>
              </a:rPr>
              <a:t> </a:t>
            </a:r>
            <a:r>
              <a:rPr lang="fr-FR" sz="1100" b="0" strike="noStrike" spc="-1">
                <a:solidFill>
                  <a:srgbClr val="000000"/>
                </a:solidFill>
                <a:latin typeface="Verdana"/>
              </a:rPr>
              <a:t>composé</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ses</a:t>
            </a:r>
            <a:r>
              <a:rPr lang="fr-FR" sz="1100" b="0" strike="noStrike" spc="-26">
                <a:solidFill>
                  <a:srgbClr val="000000"/>
                </a:solidFill>
                <a:latin typeface="Verdana"/>
              </a:rPr>
              <a:t> </a:t>
            </a:r>
            <a:r>
              <a:rPr lang="fr-FR" sz="1100" b="0" strike="noStrike" spc="-1">
                <a:solidFill>
                  <a:srgbClr val="000000"/>
                </a:solidFill>
                <a:latin typeface="Verdana"/>
              </a:rPr>
              <a:t>responsables.</a:t>
            </a:r>
            <a:r>
              <a:rPr lang="fr-FR" sz="1100" b="0" strike="noStrike" spc="-12">
                <a:solidFill>
                  <a:srgbClr val="000000"/>
                </a:solidFill>
                <a:latin typeface="Verdana"/>
              </a:rPr>
              <a:t> </a:t>
            </a:r>
            <a:r>
              <a:rPr lang="fr-FR" sz="1100" b="0" strike="noStrike" spc="-1">
                <a:solidFill>
                  <a:srgbClr val="000000"/>
                </a:solidFill>
                <a:latin typeface="Verdana"/>
              </a:rPr>
              <a:t>C’est</a:t>
            </a:r>
            <a:r>
              <a:rPr lang="fr-FR" sz="1100" b="0" strike="noStrike" spc="-32">
                <a:solidFill>
                  <a:srgbClr val="000000"/>
                </a:solidFill>
                <a:latin typeface="Verdana"/>
              </a:rPr>
              <a:t> </a:t>
            </a:r>
            <a:r>
              <a:rPr lang="fr-FR" sz="1100" b="0" strike="noStrike" spc="-1">
                <a:solidFill>
                  <a:srgbClr val="000000"/>
                </a:solidFill>
                <a:latin typeface="Verdana"/>
              </a:rPr>
              <a:t>ce</a:t>
            </a:r>
            <a:r>
              <a:rPr lang="fr-FR" sz="1100" b="0" strike="noStrike" spc="-26">
                <a:solidFill>
                  <a:srgbClr val="000000"/>
                </a:solidFill>
                <a:latin typeface="Verdana"/>
              </a:rPr>
              <a:t> </a:t>
            </a:r>
            <a:r>
              <a:rPr lang="fr-FR" sz="1100" b="0" strike="noStrike" spc="-1">
                <a:solidFill>
                  <a:srgbClr val="000000"/>
                </a:solidFill>
                <a:latin typeface="Verdana"/>
              </a:rPr>
              <a:t>même</a:t>
            </a:r>
            <a:r>
              <a:rPr lang="fr-FR" sz="1100" b="0" strike="noStrike" spc="-15">
                <a:solidFill>
                  <a:srgbClr val="000000"/>
                </a:solidFill>
                <a:latin typeface="Verdana"/>
              </a:rPr>
              <a:t> </a:t>
            </a:r>
            <a:r>
              <a:rPr lang="fr-FR" sz="1100" b="0" strike="noStrike" spc="-1">
                <a:solidFill>
                  <a:srgbClr val="000000"/>
                </a:solidFill>
                <a:latin typeface="Verdana"/>
              </a:rPr>
              <a:t>Jury</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12">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qualifié</a:t>
            </a:r>
            <a:r>
              <a:rPr lang="fr-FR" sz="1100" b="0" strike="noStrike" spc="12">
                <a:solidFill>
                  <a:srgbClr val="000000"/>
                </a:solidFill>
                <a:latin typeface="Verdana"/>
              </a:rPr>
              <a:t> </a:t>
            </a:r>
            <a:r>
              <a:rPr lang="fr-FR" sz="1100" b="0" strike="noStrike" spc="-1">
                <a:solidFill>
                  <a:srgbClr val="000000"/>
                </a:solidFill>
                <a:latin typeface="Verdana"/>
              </a:rPr>
              <a:t>pour</a:t>
            </a:r>
            <a:r>
              <a:rPr lang="fr-FR" sz="1100" b="0" strike="noStrike" spc="-12">
                <a:solidFill>
                  <a:srgbClr val="000000"/>
                </a:solidFill>
                <a:latin typeface="Verdana"/>
              </a:rPr>
              <a:t> </a:t>
            </a:r>
            <a:r>
              <a:rPr lang="fr-FR" sz="1100" b="0" strike="noStrike" spc="-26">
                <a:solidFill>
                  <a:srgbClr val="000000"/>
                </a:solidFill>
                <a:latin typeface="Verdana"/>
              </a:rPr>
              <a:t>la </a:t>
            </a:r>
            <a:r>
              <a:rPr lang="fr-FR" sz="1100" b="0" strike="noStrike" spc="-1">
                <a:solidFill>
                  <a:srgbClr val="000000"/>
                </a:solidFill>
                <a:latin typeface="Verdana"/>
              </a:rPr>
              <a:t>validation</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2">
                <a:solidFill>
                  <a:srgbClr val="000000"/>
                </a:solidFill>
                <a:latin typeface="Verdana"/>
              </a:rPr>
              <a:t>acquis.</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6157EC"/>
                </a:solidFill>
                <a:latin typeface="Verdana"/>
              </a:rPr>
              <a:t>Admission</a:t>
            </a:r>
            <a:r>
              <a:rPr lang="fr-FR" sz="1100" b="0" strike="noStrike" spc="-12">
                <a:solidFill>
                  <a:srgbClr val="6157EC"/>
                </a:solidFill>
                <a:latin typeface="Verdana"/>
              </a:rPr>
              <a:t> </a:t>
            </a:r>
            <a:r>
              <a:rPr lang="fr-FR" sz="1100" b="0" strike="noStrike" spc="-1">
                <a:solidFill>
                  <a:srgbClr val="6157EC"/>
                </a:solidFill>
                <a:latin typeface="Verdana"/>
              </a:rPr>
              <a:t>en</a:t>
            </a:r>
            <a:r>
              <a:rPr lang="fr-FR" sz="1100" b="0" strike="noStrike" spc="-21">
                <a:solidFill>
                  <a:srgbClr val="6157EC"/>
                </a:solidFill>
                <a:latin typeface="Verdana"/>
              </a:rPr>
              <a:t> </a:t>
            </a:r>
            <a:r>
              <a:rPr lang="fr-FR" sz="1100" b="0" strike="noStrike" spc="-26">
                <a:solidFill>
                  <a:srgbClr val="6157EC"/>
                </a:solidFill>
                <a:latin typeface="Verdana"/>
              </a:rPr>
              <a:t>M1</a:t>
            </a:r>
            <a:endParaRPr lang="fr-FR" sz="1100" b="0" strike="noStrike" spc="-1">
              <a:solidFill>
                <a:srgbClr val="000000"/>
              </a:solidFill>
              <a:latin typeface="Calibri"/>
            </a:endParaRPr>
          </a:p>
          <a:p>
            <a:pPr marL="12600">
              <a:lnSpc>
                <a:spcPct val="100000"/>
              </a:lnSpc>
              <a:spcBef>
                <a:spcPts val="241"/>
              </a:spcBef>
              <a:buNone/>
            </a:pPr>
            <a:r>
              <a:rPr lang="fr-FR" sz="1100" b="0" strike="noStrike" spc="-1">
                <a:solidFill>
                  <a:srgbClr val="000000"/>
                </a:solidFill>
                <a:latin typeface="Verdana"/>
              </a:rPr>
              <a:t>Elle</a:t>
            </a:r>
            <a:r>
              <a:rPr lang="fr-FR" sz="1100" b="0" strike="noStrike" spc="-26">
                <a:solidFill>
                  <a:srgbClr val="000000"/>
                </a:solidFill>
                <a:latin typeface="Verdana"/>
              </a:rPr>
              <a:t> </a:t>
            </a:r>
            <a:r>
              <a:rPr lang="fr-FR" sz="1100" b="0" strike="noStrike" spc="-1">
                <a:solidFill>
                  <a:srgbClr val="000000"/>
                </a:solidFill>
                <a:latin typeface="Verdana"/>
              </a:rPr>
              <a:t>se</a:t>
            </a:r>
            <a:r>
              <a:rPr lang="fr-FR" sz="1100" b="0" strike="noStrike" spc="-46">
                <a:solidFill>
                  <a:srgbClr val="000000"/>
                </a:solidFill>
                <a:latin typeface="Verdana"/>
              </a:rPr>
              <a:t> </a:t>
            </a:r>
            <a:r>
              <a:rPr lang="fr-FR" sz="1100" b="0" strike="noStrike" spc="-1">
                <a:solidFill>
                  <a:srgbClr val="000000"/>
                </a:solidFill>
                <a:latin typeface="Verdana"/>
              </a:rPr>
              <a:t>fait</a:t>
            </a:r>
            <a:r>
              <a:rPr lang="fr-FR" sz="1100" b="0" strike="noStrike" spc="-21">
                <a:solidFill>
                  <a:srgbClr val="000000"/>
                </a:solidFill>
                <a:latin typeface="Verdana"/>
              </a:rPr>
              <a:t> </a:t>
            </a:r>
            <a:r>
              <a:rPr lang="fr-FR" sz="1100" b="0" strike="noStrike" spc="-1">
                <a:solidFill>
                  <a:srgbClr val="000000"/>
                </a:solidFill>
                <a:latin typeface="Verdana"/>
              </a:rPr>
              <a:t>via</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site</a:t>
            </a:r>
            <a:r>
              <a:rPr lang="fr-FR" sz="1100" b="0" strike="noStrike" spc="-41">
                <a:solidFill>
                  <a:srgbClr val="000000"/>
                </a:solidFill>
                <a:latin typeface="Verdana"/>
              </a:rPr>
              <a:t> Mon Master </a:t>
            </a:r>
            <a:r>
              <a:rPr lang="fr-FR" sz="1100" b="0" strike="noStrike" spc="-1">
                <a:solidFill>
                  <a:srgbClr val="000000"/>
                </a:solidFill>
                <a:latin typeface="Verdana"/>
              </a:rPr>
              <a:t>selon</a:t>
            </a:r>
            <a:r>
              <a:rPr lang="fr-FR" sz="1100" b="0" strike="noStrike" spc="-41">
                <a:solidFill>
                  <a:srgbClr val="000000"/>
                </a:solidFill>
                <a:latin typeface="Verdana"/>
              </a:rPr>
              <a:t> </a:t>
            </a:r>
            <a:r>
              <a:rPr lang="fr-FR" sz="1100" b="0" strike="noStrike" spc="-1">
                <a:solidFill>
                  <a:srgbClr val="000000"/>
                </a:solidFill>
                <a:latin typeface="Verdana"/>
              </a:rPr>
              <a:t>un</a:t>
            </a:r>
            <a:r>
              <a:rPr lang="fr-FR" sz="1100" b="0" strike="noStrike" spc="-32">
                <a:solidFill>
                  <a:srgbClr val="000000"/>
                </a:solidFill>
                <a:latin typeface="Verdana"/>
              </a:rPr>
              <a:t> </a:t>
            </a:r>
            <a:r>
              <a:rPr lang="fr-FR" sz="1100" b="0" strike="noStrike" spc="-1">
                <a:solidFill>
                  <a:srgbClr val="000000"/>
                </a:solidFill>
                <a:latin typeface="Verdana"/>
              </a:rPr>
              <a:t>calendrier</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41">
                <a:solidFill>
                  <a:srgbClr val="000000"/>
                </a:solidFill>
                <a:latin typeface="Verdana"/>
              </a:rPr>
              <a:t> </a:t>
            </a:r>
            <a:r>
              <a:rPr lang="fr-FR" sz="1100" b="0" strike="noStrike" spc="-1">
                <a:solidFill>
                  <a:srgbClr val="000000"/>
                </a:solidFill>
                <a:latin typeface="Verdana"/>
              </a:rPr>
              <a:t>respecter</a:t>
            </a:r>
            <a:r>
              <a:rPr lang="fr-FR" sz="1100" b="0" strike="noStrike" spc="-46">
                <a:solidFill>
                  <a:srgbClr val="000000"/>
                </a:solidFill>
                <a:latin typeface="Verdana"/>
              </a:rPr>
              <a:t> </a:t>
            </a:r>
            <a:r>
              <a:rPr lang="fr-FR" sz="1100" b="0" strike="noStrike" spc="-1">
                <a:solidFill>
                  <a:srgbClr val="000000"/>
                </a:solidFill>
                <a:latin typeface="Verdana"/>
              </a:rPr>
              <a:t>impérativement. Un</a:t>
            </a:r>
            <a:r>
              <a:rPr lang="fr-FR" sz="1100" b="0" strike="noStrike" spc="-41">
                <a:solidFill>
                  <a:srgbClr val="000000"/>
                </a:solidFill>
                <a:latin typeface="Verdana"/>
              </a:rPr>
              <a:t> </a:t>
            </a:r>
            <a:r>
              <a:rPr lang="fr-FR" sz="1100" b="0" strike="noStrike" spc="-1">
                <a:solidFill>
                  <a:srgbClr val="000000"/>
                </a:solidFill>
                <a:latin typeface="Verdana"/>
              </a:rPr>
              <a:t>dossier</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candidature </a:t>
            </a:r>
            <a:r>
              <a:rPr lang="fr-FR" sz="1100" b="0" strike="noStrike" spc="-12">
                <a:solidFill>
                  <a:srgbClr val="000000"/>
                </a:solidFill>
                <a:latin typeface="Verdana"/>
              </a:rPr>
              <a:t>comportant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pièces</a:t>
            </a:r>
            <a:r>
              <a:rPr lang="fr-FR" sz="1100" b="0" strike="noStrike" spc="-21">
                <a:solidFill>
                  <a:srgbClr val="000000"/>
                </a:solidFill>
                <a:latin typeface="Verdana"/>
              </a:rPr>
              <a:t> </a:t>
            </a:r>
            <a:r>
              <a:rPr lang="fr-FR" sz="1100" b="0" strike="noStrike" spc="-1">
                <a:solidFill>
                  <a:srgbClr val="000000"/>
                </a:solidFill>
                <a:latin typeface="Verdana"/>
              </a:rPr>
              <a:t>suivantes est</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télécharger</a:t>
            </a:r>
            <a:r>
              <a:rPr lang="fr-FR" sz="1100" b="0" strike="noStrike" spc="-12">
                <a:solidFill>
                  <a:srgbClr val="000000"/>
                </a:solidFill>
                <a:latin typeface="Verdana"/>
              </a:rPr>
              <a:t> </a:t>
            </a:r>
            <a:r>
              <a:rPr lang="fr-FR" sz="1100" b="0" strike="noStrike" spc="-1">
                <a:solidFill>
                  <a:srgbClr val="000000"/>
                </a:solidFill>
                <a:latin typeface="Verdana"/>
              </a:rPr>
              <a:t>sur</a:t>
            </a:r>
            <a:r>
              <a:rPr lang="fr-FR" sz="1100" b="0" strike="noStrike" spc="-7">
                <a:solidFill>
                  <a:srgbClr val="000000"/>
                </a:solidFill>
                <a:latin typeface="Verdana"/>
              </a:rPr>
              <a:t> </a:t>
            </a:r>
            <a:r>
              <a:rPr lang="fr-FR" sz="1100" b="0" strike="noStrike" spc="-1">
                <a:solidFill>
                  <a:srgbClr val="000000"/>
                </a:solidFill>
                <a:latin typeface="Verdana"/>
              </a:rPr>
              <a:t>ce</a:t>
            </a:r>
            <a:r>
              <a:rPr lang="fr-FR" sz="1100" b="0" strike="noStrike" spc="-32">
                <a:solidFill>
                  <a:srgbClr val="000000"/>
                </a:solidFill>
                <a:latin typeface="Verdana"/>
              </a:rPr>
              <a:t> </a:t>
            </a:r>
            <a:r>
              <a:rPr lang="fr-FR" sz="1100" b="0" strike="noStrike" spc="-1">
                <a:solidFill>
                  <a:srgbClr val="000000"/>
                </a:solidFill>
                <a:latin typeface="Verdana"/>
              </a:rPr>
              <a:t>site</a:t>
            </a:r>
            <a:r>
              <a:rPr lang="fr-FR" sz="1100" b="0" strike="noStrike" spc="-15">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relevés</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notes</a:t>
            </a:r>
            <a:r>
              <a:rPr lang="fr-FR" sz="1100" b="0" strike="noStrike" spc="-32">
                <a:solidFill>
                  <a:srgbClr val="000000"/>
                </a:solidFill>
                <a:latin typeface="Verdana"/>
              </a:rPr>
              <a:t> </a:t>
            </a:r>
            <a:r>
              <a:rPr lang="fr-FR" sz="1100" b="0" strike="noStrike" spc="-1">
                <a:solidFill>
                  <a:srgbClr val="000000"/>
                </a:solidFill>
                <a:latin typeface="Verdana"/>
              </a:rPr>
              <a:t>antérieurs,</a:t>
            </a:r>
            <a:r>
              <a:rPr lang="fr-FR" sz="1100" b="0" strike="noStrike" spc="4">
                <a:solidFill>
                  <a:srgbClr val="000000"/>
                </a:solidFill>
                <a:latin typeface="Verdana"/>
              </a:rPr>
              <a:t> </a:t>
            </a:r>
            <a:r>
              <a:rPr lang="fr-FR" sz="1100" b="0" strike="noStrike" spc="-1">
                <a:solidFill>
                  <a:srgbClr val="000000"/>
                </a:solidFill>
                <a:latin typeface="Verdana"/>
              </a:rPr>
              <a:t>CV,</a:t>
            </a:r>
            <a:r>
              <a:rPr lang="fr-FR" sz="1100" b="0" strike="noStrike" spc="-41">
                <a:solidFill>
                  <a:srgbClr val="000000"/>
                </a:solidFill>
                <a:latin typeface="Verdana"/>
              </a:rPr>
              <a:t> </a:t>
            </a:r>
            <a:r>
              <a:rPr lang="fr-FR" sz="1100" b="0" strike="noStrike" spc="-1">
                <a:solidFill>
                  <a:srgbClr val="000000"/>
                </a:solidFill>
                <a:latin typeface="Verdana"/>
              </a:rPr>
              <a:t>lettre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candidature</a:t>
            </a:r>
            <a:r>
              <a:rPr lang="fr-FR" sz="1100" b="0" strike="noStrike" spc="9">
                <a:solidFill>
                  <a:srgbClr val="000000"/>
                </a:solidFill>
                <a:latin typeface="Verdana"/>
              </a:rPr>
              <a:t> </a:t>
            </a:r>
            <a:r>
              <a:rPr lang="fr-FR" sz="1100" b="0" strike="noStrike" spc="-1">
                <a:solidFill>
                  <a:srgbClr val="000000"/>
                </a:solidFill>
                <a:latin typeface="Verdana"/>
              </a:rPr>
              <a:t>d’une</a:t>
            </a:r>
            <a:r>
              <a:rPr lang="fr-FR" sz="1100" b="0" strike="noStrike" spc="-7">
                <a:solidFill>
                  <a:srgbClr val="000000"/>
                </a:solidFill>
                <a:latin typeface="Verdana"/>
              </a:rPr>
              <a:t> </a:t>
            </a:r>
            <a:r>
              <a:rPr lang="fr-FR" sz="1100" b="0" strike="noStrike" spc="-21">
                <a:solidFill>
                  <a:srgbClr val="000000"/>
                </a:solidFill>
                <a:latin typeface="Verdana"/>
              </a:rPr>
              <a:t>page </a:t>
            </a:r>
            <a:r>
              <a:rPr lang="fr-FR" sz="1100" b="0" strike="noStrike" spc="-1">
                <a:solidFill>
                  <a:srgbClr val="000000"/>
                </a:solidFill>
                <a:latin typeface="Verdana"/>
              </a:rPr>
              <a:t>environ</a:t>
            </a:r>
            <a:r>
              <a:rPr lang="fr-FR" sz="1100" b="0" strike="noStrike" spc="-21">
                <a:solidFill>
                  <a:srgbClr val="000000"/>
                </a:solidFill>
                <a:latin typeface="Verdana"/>
              </a:rPr>
              <a:t> </a:t>
            </a:r>
            <a:r>
              <a:rPr lang="fr-FR" sz="1100" b="0" strike="noStrike" spc="-1">
                <a:solidFill>
                  <a:srgbClr val="000000"/>
                </a:solidFill>
                <a:latin typeface="Verdana"/>
              </a:rPr>
              <a:t>exposant</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projet</a:t>
            </a:r>
            <a:r>
              <a:rPr lang="fr-FR" sz="1100" b="0" strike="noStrike" spc="-35">
                <a:solidFill>
                  <a:srgbClr val="000000"/>
                </a:solidFill>
                <a:latin typeface="Verdana"/>
              </a:rPr>
              <a:t> </a:t>
            </a:r>
            <a:r>
              <a:rPr lang="fr-FR" sz="1100" b="0" strike="noStrike" spc="-1">
                <a:solidFill>
                  <a:srgbClr val="000000"/>
                </a:solidFill>
                <a:latin typeface="Verdana"/>
              </a:rPr>
              <a:t>professionnel</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recherche.</a:t>
            </a:r>
            <a:r>
              <a:rPr lang="fr-FR" sz="1100" b="0" strike="noStrike" spc="-21">
                <a:solidFill>
                  <a:srgbClr val="000000"/>
                </a:solidFill>
                <a:latin typeface="Verdana"/>
              </a:rPr>
              <a:t> </a:t>
            </a:r>
            <a:r>
              <a:rPr lang="fr-FR" sz="1100" b="1" strike="noStrike" spc="-1">
                <a:solidFill>
                  <a:srgbClr val="000000"/>
                </a:solidFill>
                <a:latin typeface="Verdana"/>
              </a:rPr>
              <a:t>Le</a:t>
            </a:r>
            <a:r>
              <a:rPr lang="fr-FR" sz="1100" b="1" strike="noStrike" spc="-35">
                <a:solidFill>
                  <a:srgbClr val="000000"/>
                </a:solidFill>
                <a:latin typeface="Verdana"/>
              </a:rPr>
              <a:t> </a:t>
            </a:r>
            <a:r>
              <a:rPr lang="fr-FR" sz="1100" b="1" strike="noStrike" spc="-1">
                <a:solidFill>
                  <a:srgbClr val="000000"/>
                </a:solidFill>
                <a:latin typeface="Verdana"/>
              </a:rPr>
              <a:t>projet</a:t>
            </a:r>
            <a:r>
              <a:rPr lang="fr-FR" sz="1100" b="1" strike="noStrike" spc="-35">
                <a:solidFill>
                  <a:srgbClr val="000000"/>
                </a:solidFill>
                <a:latin typeface="Verdana"/>
              </a:rPr>
              <a:t> </a:t>
            </a:r>
            <a:r>
              <a:rPr lang="fr-FR" sz="1100" b="1" strike="noStrike" spc="-1">
                <a:solidFill>
                  <a:srgbClr val="000000"/>
                </a:solidFill>
                <a:latin typeface="Verdana"/>
              </a:rPr>
              <a:t>de</a:t>
            </a:r>
            <a:r>
              <a:rPr lang="fr-FR" sz="1100" b="1" strike="noStrike" spc="-21">
                <a:solidFill>
                  <a:srgbClr val="000000"/>
                </a:solidFill>
                <a:latin typeface="Verdana"/>
              </a:rPr>
              <a:t> </a:t>
            </a:r>
            <a:r>
              <a:rPr lang="fr-FR" sz="1100" b="1" strike="noStrike" spc="-1">
                <a:solidFill>
                  <a:srgbClr val="000000"/>
                </a:solidFill>
                <a:latin typeface="Verdana"/>
              </a:rPr>
              <a:t>recherche</a:t>
            </a:r>
            <a:r>
              <a:rPr lang="fr-FR" sz="1100" b="1" strike="noStrike" spc="-46">
                <a:solidFill>
                  <a:srgbClr val="000000"/>
                </a:solidFill>
                <a:latin typeface="Verdana"/>
              </a:rPr>
              <a:t> </a:t>
            </a:r>
            <a:r>
              <a:rPr lang="fr-FR" sz="1100" b="1" strike="noStrike" spc="-1">
                <a:solidFill>
                  <a:srgbClr val="000000"/>
                </a:solidFill>
                <a:latin typeface="Verdana"/>
              </a:rPr>
              <a:t>est</a:t>
            </a:r>
            <a:r>
              <a:rPr lang="fr-FR" sz="1100" b="1" strike="noStrike" spc="-46">
                <a:solidFill>
                  <a:srgbClr val="000000"/>
                </a:solidFill>
                <a:latin typeface="Verdana"/>
              </a:rPr>
              <a:t> </a:t>
            </a:r>
            <a:r>
              <a:rPr lang="fr-FR" sz="1100" b="1" strike="noStrike" spc="-1">
                <a:solidFill>
                  <a:srgbClr val="000000"/>
                </a:solidFill>
                <a:latin typeface="Verdana"/>
              </a:rPr>
              <a:t>défini</a:t>
            </a:r>
            <a:r>
              <a:rPr lang="fr-FR" sz="1100" b="1" strike="noStrike" spc="-21">
                <a:solidFill>
                  <a:srgbClr val="000000"/>
                </a:solidFill>
                <a:latin typeface="Verdana"/>
              </a:rPr>
              <a:t> </a:t>
            </a:r>
            <a:r>
              <a:rPr lang="fr-FR" sz="1100" b="1" strike="noStrike" spc="-1">
                <a:solidFill>
                  <a:srgbClr val="000000"/>
                </a:solidFill>
                <a:latin typeface="Verdana"/>
              </a:rPr>
              <a:t>après</a:t>
            </a:r>
            <a:r>
              <a:rPr lang="fr-FR" sz="1100" b="1" strike="noStrike" spc="-15">
                <a:solidFill>
                  <a:srgbClr val="000000"/>
                </a:solidFill>
                <a:latin typeface="Verdana"/>
              </a:rPr>
              <a:t> </a:t>
            </a:r>
            <a:r>
              <a:rPr lang="fr-FR" sz="1100" b="1" strike="noStrike" spc="-1">
                <a:solidFill>
                  <a:srgbClr val="000000"/>
                </a:solidFill>
                <a:latin typeface="Verdana"/>
              </a:rPr>
              <a:t>une</a:t>
            </a:r>
            <a:r>
              <a:rPr lang="fr-FR" sz="1100" b="1" strike="noStrike" spc="-35">
                <a:solidFill>
                  <a:srgbClr val="000000"/>
                </a:solidFill>
                <a:latin typeface="Verdana"/>
              </a:rPr>
              <a:t> </a:t>
            </a:r>
            <a:r>
              <a:rPr lang="fr-FR" sz="1100" b="1" strike="noStrike" spc="-1">
                <a:solidFill>
                  <a:srgbClr val="000000"/>
                </a:solidFill>
                <a:latin typeface="Verdana"/>
              </a:rPr>
              <a:t>prise</a:t>
            </a:r>
            <a:r>
              <a:rPr lang="fr-FR" sz="1100" b="1" strike="noStrike" spc="-26">
                <a:solidFill>
                  <a:srgbClr val="000000"/>
                </a:solidFill>
                <a:latin typeface="Verdana"/>
              </a:rPr>
              <a:t> de </a:t>
            </a:r>
            <a:r>
              <a:rPr lang="fr-FR" sz="1100" b="1" strike="noStrike" spc="-1">
                <a:solidFill>
                  <a:srgbClr val="000000"/>
                </a:solidFill>
                <a:latin typeface="Verdana"/>
              </a:rPr>
              <a:t>contact</a:t>
            </a:r>
            <a:r>
              <a:rPr lang="fr-FR" sz="1100" b="1" strike="noStrike" spc="-60">
                <a:solidFill>
                  <a:srgbClr val="000000"/>
                </a:solidFill>
                <a:latin typeface="Verdana"/>
              </a:rPr>
              <a:t> </a:t>
            </a:r>
            <a:r>
              <a:rPr lang="fr-FR" sz="1100" b="1" strike="noStrike" spc="-1">
                <a:solidFill>
                  <a:srgbClr val="000000"/>
                </a:solidFill>
                <a:latin typeface="Verdana"/>
              </a:rPr>
              <a:t>préalable</a:t>
            </a:r>
            <a:r>
              <a:rPr lang="fr-FR" sz="1100" b="1" strike="noStrike" spc="-12">
                <a:solidFill>
                  <a:srgbClr val="000000"/>
                </a:solidFill>
                <a:latin typeface="Verdana"/>
              </a:rPr>
              <a:t> </a:t>
            </a:r>
            <a:r>
              <a:rPr lang="fr-FR" sz="1100" b="1" strike="noStrike" spc="-1">
                <a:solidFill>
                  <a:srgbClr val="000000"/>
                </a:solidFill>
                <a:latin typeface="Verdana"/>
              </a:rPr>
              <a:t>avec</a:t>
            </a:r>
            <a:r>
              <a:rPr lang="fr-FR" sz="1100" b="1" strike="noStrike" spc="-32">
                <a:solidFill>
                  <a:srgbClr val="000000"/>
                </a:solidFill>
                <a:latin typeface="Verdana"/>
              </a:rPr>
              <a:t> </a:t>
            </a:r>
            <a:r>
              <a:rPr lang="fr-FR" sz="1100" b="1" strike="noStrike" spc="-1">
                <a:solidFill>
                  <a:srgbClr val="000000"/>
                </a:solidFill>
                <a:latin typeface="Verdana"/>
              </a:rPr>
              <a:t>l’équipe</a:t>
            </a:r>
            <a:r>
              <a:rPr lang="fr-FR" sz="1100" b="1" strike="noStrike" spc="-46">
                <a:solidFill>
                  <a:srgbClr val="000000"/>
                </a:solidFill>
                <a:latin typeface="Verdana"/>
              </a:rPr>
              <a:t> </a:t>
            </a:r>
            <a:r>
              <a:rPr lang="fr-FR" sz="1100" b="1" strike="noStrike" spc="-1">
                <a:solidFill>
                  <a:srgbClr val="000000"/>
                </a:solidFill>
                <a:latin typeface="Verdana"/>
              </a:rPr>
              <a:t>pédagogique</a:t>
            </a:r>
            <a:r>
              <a:rPr lang="fr-FR" sz="1100" b="1" strike="noStrike" spc="-15">
                <a:solidFill>
                  <a:srgbClr val="000000"/>
                </a:solidFill>
                <a:latin typeface="Verdana"/>
              </a:rPr>
              <a:t> </a:t>
            </a:r>
            <a:r>
              <a:rPr lang="fr-FR" sz="1100" b="1" strike="noStrike" spc="-1">
                <a:solidFill>
                  <a:srgbClr val="000000"/>
                </a:solidFill>
                <a:latin typeface="Verdana"/>
              </a:rPr>
              <a:t>et</a:t>
            </a:r>
            <a:r>
              <a:rPr lang="fr-FR" sz="1100" b="1" strike="noStrike" spc="-46">
                <a:solidFill>
                  <a:srgbClr val="000000"/>
                </a:solidFill>
                <a:latin typeface="Verdana"/>
              </a:rPr>
              <a:t> </a:t>
            </a:r>
            <a:r>
              <a:rPr lang="fr-FR" sz="1100" b="1" strike="noStrike" spc="-1">
                <a:solidFill>
                  <a:srgbClr val="000000"/>
                </a:solidFill>
                <a:latin typeface="Verdana"/>
              </a:rPr>
              <a:t>en</a:t>
            </a:r>
            <a:r>
              <a:rPr lang="fr-FR" sz="1100" b="1" strike="noStrike" spc="-32">
                <a:solidFill>
                  <a:srgbClr val="000000"/>
                </a:solidFill>
                <a:latin typeface="Verdana"/>
              </a:rPr>
              <a:t> </a:t>
            </a:r>
            <a:r>
              <a:rPr lang="fr-FR" sz="1100" b="1" strike="noStrike" spc="-1">
                <a:solidFill>
                  <a:srgbClr val="000000"/>
                </a:solidFill>
                <a:latin typeface="Verdana"/>
              </a:rPr>
              <a:t>fonction</a:t>
            </a:r>
            <a:r>
              <a:rPr lang="fr-FR" sz="1100" b="1" strike="noStrike" spc="-55">
                <a:solidFill>
                  <a:srgbClr val="000000"/>
                </a:solidFill>
                <a:latin typeface="Verdana"/>
              </a:rPr>
              <a:t> </a:t>
            </a:r>
            <a:r>
              <a:rPr lang="fr-FR" sz="1100" b="1" strike="noStrike" spc="-1">
                <a:solidFill>
                  <a:srgbClr val="000000"/>
                </a:solidFill>
                <a:latin typeface="Verdana"/>
              </a:rPr>
              <a:t>des</a:t>
            </a:r>
            <a:r>
              <a:rPr lang="fr-FR" sz="1100" b="1" strike="noStrike" spc="-41">
                <a:solidFill>
                  <a:srgbClr val="000000"/>
                </a:solidFill>
                <a:latin typeface="Verdana"/>
              </a:rPr>
              <a:t> </a:t>
            </a:r>
            <a:r>
              <a:rPr lang="fr-FR" sz="1100" b="1" strike="noStrike" spc="-1">
                <a:solidFill>
                  <a:srgbClr val="000000"/>
                </a:solidFill>
                <a:latin typeface="Verdana"/>
              </a:rPr>
              <a:t>domaines</a:t>
            </a:r>
            <a:r>
              <a:rPr lang="fr-FR" sz="1100" b="1" strike="noStrike" spc="-46">
                <a:solidFill>
                  <a:srgbClr val="000000"/>
                </a:solidFill>
                <a:latin typeface="Verdana"/>
              </a:rPr>
              <a:t> </a:t>
            </a:r>
            <a:r>
              <a:rPr lang="fr-FR" sz="1100" b="1" strike="noStrike" spc="-1">
                <a:solidFill>
                  <a:srgbClr val="000000"/>
                </a:solidFill>
                <a:latin typeface="Verdana"/>
              </a:rPr>
              <a:t>de</a:t>
            </a:r>
            <a:r>
              <a:rPr lang="fr-FR" sz="1100" b="1" strike="noStrike" spc="-21">
                <a:solidFill>
                  <a:srgbClr val="000000"/>
                </a:solidFill>
                <a:latin typeface="Verdana"/>
              </a:rPr>
              <a:t> </a:t>
            </a:r>
            <a:r>
              <a:rPr lang="fr-FR" sz="1100" b="1" strike="noStrike" spc="-1">
                <a:solidFill>
                  <a:srgbClr val="000000"/>
                </a:solidFill>
                <a:latin typeface="Verdana"/>
              </a:rPr>
              <a:t>spécialisation</a:t>
            </a:r>
            <a:r>
              <a:rPr lang="fr-FR" sz="1100" b="1" strike="noStrike" spc="-41">
                <a:solidFill>
                  <a:srgbClr val="000000"/>
                </a:solidFill>
                <a:latin typeface="Verdana"/>
              </a:rPr>
              <a:t> </a:t>
            </a:r>
            <a:r>
              <a:rPr lang="fr-FR" sz="1100" b="1" strike="noStrike" spc="-1">
                <a:solidFill>
                  <a:srgbClr val="000000"/>
                </a:solidFill>
                <a:latin typeface="Verdana"/>
              </a:rPr>
              <a:t>des</a:t>
            </a:r>
            <a:r>
              <a:rPr lang="fr-FR" sz="1100" b="1" strike="noStrike" spc="-32">
                <a:solidFill>
                  <a:srgbClr val="000000"/>
                </a:solidFill>
                <a:latin typeface="Verdana"/>
              </a:rPr>
              <a:t> </a:t>
            </a:r>
            <a:r>
              <a:rPr lang="fr-FR" sz="1100" b="1" strike="noStrike" spc="-12">
                <a:solidFill>
                  <a:srgbClr val="000000"/>
                </a:solidFill>
                <a:latin typeface="Verdana"/>
              </a:rPr>
              <a:t>différents </a:t>
            </a:r>
            <a:r>
              <a:rPr lang="fr-FR" sz="1100" b="1" strike="noStrike" spc="-1">
                <a:solidFill>
                  <a:srgbClr val="000000"/>
                </a:solidFill>
                <a:latin typeface="Verdana"/>
              </a:rPr>
              <a:t>enseignants</a:t>
            </a:r>
            <a:r>
              <a:rPr lang="fr-FR" sz="1100" b="1" strike="noStrike" spc="-55">
                <a:solidFill>
                  <a:srgbClr val="000000"/>
                </a:solidFill>
                <a:latin typeface="Verdana"/>
              </a:rPr>
              <a:t> </a:t>
            </a:r>
            <a:r>
              <a:rPr lang="fr-FR" sz="1100" b="1" strike="noStrike" spc="-1">
                <a:solidFill>
                  <a:srgbClr val="000000"/>
                </a:solidFill>
                <a:latin typeface="Verdana"/>
              </a:rPr>
              <a:t>(cf.</a:t>
            </a:r>
            <a:r>
              <a:rPr lang="fr-FR" sz="1100" b="1" strike="noStrike" spc="-7">
                <a:solidFill>
                  <a:srgbClr val="000000"/>
                </a:solidFill>
                <a:latin typeface="Verdana"/>
              </a:rPr>
              <a:t> </a:t>
            </a:r>
            <a:r>
              <a:rPr lang="fr-FR" sz="1100" b="1" strike="noStrike" spc="-12">
                <a:solidFill>
                  <a:srgbClr val="000000"/>
                </a:solidFill>
                <a:latin typeface="Verdana"/>
              </a:rPr>
              <a:t>ci-dessus).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Les</a:t>
            </a:r>
            <a:r>
              <a:rPr lang="fr-FR" sz="1100" b="0" strike="noStrike" spc="-46">
                <a:solidFill>
                  <a:srgbClr val="000000"/>
                </a:solidFill>
                <a:latin typeface="Verdana"/>
              </a:rPr>
              <a:t> </a:t>
            </a:r>
            <a:r>
              <a:rPr lang="fr-FR" sz="1100" b="0" strike="noStrike" spc="-1">
                <a:solidFill>
                  <a:srgbClr val="000000"/>
                </a:solidFill>
                <a:latin typeface="Verdana"/>
              </a:rPr>
              <a:t>dossiers</a:t>
            </a:r>
            <a:r>
              <a:rPr lang="fr-FR" sz="1100" b="0" strike="noStrike" spc="-15">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examinés</a:t>
            </a:r>
            <a:r>
              <a:rPr lang="fr-FR" sz="1100" b="0" strike="noStrike" spc="-15">
                <a:solidFill>
                  <a:srgbClr val="000000"/>
                </a:solidFill>
                <a:latin typeface="Verdana"/>
              </a:rPr>
              <a:t> </a:t>
            </a:r>
            <a:r>
              <a:rPr lang="fr-FR" sz="1100" b="0" strike="noStrike" spc="-1">
                <a:solidFill>
                  <a:srgbClr val="000000"/>
                </a:solidFill>
                <a:latin typeface="Verdana"/>
              </a:rPr>
              <a:t>par</a:t>
            </a:r>
            <a:r>
              <a:rPr lang="fr-FR" sz="1100" b="0" strike="noStrike" spc="-15">
                <a:solidFill>
                  <a:srgbClr val="000000"/>
                </a:solidFill>
                <a:latin typeface="Verdana"/>
              </a:rPr>
              <a:t> </a:t>
            </a:r>
            <a:r>
              <a:rPr lang="fr-FR" sz="1100" b="0" strike="noStrike" spc="-1">
                <a:solidFill>
                  <a:srgbClr val="000000"/>
                </a:solidFill>
                <a:latin typeface="Verdana"/>
              </a:rPr>
              <a:t>une</a:t>
            </a:r>
            <a:r>
              <a:rPr lang="fr-FR" sz="1100" b="0" strike="noStrike" spc="-21">
                <a:solidFill>
                  <a:srgbClr val="000000"/>
                </a:solidFill>
                <a:latin typeface="Verdana"/>
              </a:rPr>
              <a:t> </a:t>
            </a:r>
            <a:r>
              <a:rPr lang="fr-FR" sz="1100" b="0" strike="noStrike" spc="-1">
                <a:solidFill>
                  <a:srgbClr val="000000"/>
                </a:solidFill>
                <a:latin typeface="Verdana"/>
              </a:rPr>
              <a:t>commission</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recrutement.</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formation</a:t>
            </a:r>
            <a:r>
              <a:rPr lang="fr-FR" sz="1100" b="0" strike="noStrike" spc="-7">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capacité</a:t>
            </a:r>
            <a:r>
              <a:rPr lang="fr-FR" sz="1100" b="0" strike="noStrike" spc="-7">
                <a:solidFill>
                  <a:srgbClr val="000000"/>
                </a:solidFill>
                <a:latin typeface="Verdana"/>
              </a:rPr>
              <a:t> </a:t>
            </a:r>
            <a:r>
              <a:rPr lang="fr-FR" sz="1100" b="0" strike="noStrike" spc="-1">
                <a:solidFill>
                  <a:srgbClr val="000000"/>
                </a:solidFill>
                <a:latin typeface="Verdana"/>
              </a:rPr>
              <a:t>limitée</a:t>
            </a:r>
            <a:r>
              <a:rPr lang="fr-FR" sz="1100" b="0" strike="noStrike" spc="9">
                <a:solidFill>
                  <a:srgbClr val="000000"/>
                </a:solidFill>
                <a:latin typeface="Verdana"/>
              </a:rPr>
              <a:t> </a:t>
            </a:r>
            <a:r>
              <a:rPr lang="fr-FR" sz="1100" b="0" strike="noStrike" spc="-1">
                <a:solidFill>
                  <a:srgbClr val="000000"/>
                </a:solidFill>
                <a:latin typeface="Verdana"/>
              </a:rPr>
              <a:t>(55</a:t>
            </a:r>
            <a:r>
              <a:rPr lang="fr-FR" sz="1100" b="0" strike="noStrike" spc="-26">
                <a:solidFill>
                  <a:srgbClr val="000000"/>
                </a:solidFill>
                <a:latin typeface="Verdana"/>
              </a:rPr>
              <a:t> </a:t>
            </a:r>
            <a:r>
              <a:rPr lang="fr-FR" sz="1100" b="0" strike="noStrike" spc="-12">
                <a:solidFill>
                  <a:srgbClr val="000000"/>
                </a:solidFill>
                <a:latin typeface="Verdana"/>
              </a:rPr>
              <a:t>places </a:t>
            </a:r>
            <a:r>
              <a:rPr lang="fr-FR" sz="1100" b="0" strike="noStrike" spc="-1">
                <a:solidFill>
                  <a:srgbClr val="000000"/>
                </a:solidFill>
                <a:latin typeface="Verdana"/>
              </a:rPr>
              <a:t>disponibles).</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critères</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sélection</a:t>
            </a:r>
            <a:r>
              <a:rPr lang="fr-FR" sz="1100" b="0" strike="noStrike" spc="-26">
                <a:solidFill>
                  <a:srgbClr val="000000"/>
                </a:solidFill>
                <a:latin typeface="Verdana"/>
              </a:rPr>
              <a:t> </a:t>
            </a:r>
            <a:r>
              <a:rPr lang="fr-FR" sz="1100" b="0" strike="noStrike" spc="-1">
                <a:solidFill>
                  <a:srgbClr val="000000"/>
                </a:solidFill>
                <a:latin typeface="Verdana"/>
              </a:rPr>
              <a:t>portent</a:t>
            </a:r>
            <a:r>
              <a:rPr lang="fr-FR" sz="1100" b="0" strike="noStrike" spc="-12">
                <a:solidFill>
                  <a:srgbClr val="000000"/>
                </a:solidFill>
                <a:latin typeface="Verdana"/>
              </a:rPr>
              <a:t> </a:t>
            </a:r>
            <a:r>
              <a:rPr lang="fr-FR" sz="1100" b="0" strike="noStrike" spc="-1">
                <a:solidFill>
                  <a:srgbClr val="000000"/>
                </a:solidFill>
                <a:latin typeface="Verdana"/>
              </a:rPr>
              <a:t>sur</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projet</a:t>
            </a:r>
            <a:r>
              <a:rPr lang="fr-FR" sz="1100" b="0" strike="noStrike" spc="-35">
                <a:solidFill>
                  <a:srgbClr val="000000"/>
                </a:solidFill>
                <a:latin typeface="Verdana"/>
              </a:rPr>
              <a:t> </a:t>
            </a:r>
            <a:r>
              <a:rPr lang="fr-FR" sz="1100" b="0" strike="noStrike" spc="-1">
                <a:solidFill>
                  <a:srgbClr val="000000"/>
                </a:solidFill>
                <a:latin typeface="Verdana"/>
              </a:rPr>
              <a:t>personnel</a:t>
            </a:r>
            <a:r>
              <a:rPr lang="fr-FR" sz="1100" b="0" strike="noStrike" spc="-35">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candidat</a:t>
            </a:r>
            <a:r>
              <a:rPr lang="fr-FR" sz="1100" b="0" strike="noStrike" spc="9">
                <a:solidFill>
                  <a:srgbClr val="000000"/>
                </a:solidFill>
                <a:latin typeface="Verdana"/>
              </a:rPr>
              <a:t> </a:t>
            </a:r>
            <a:r>
              <a:rPr lang="fr-FR" sz="1100" b="0" strike="noStrike" spc="-1">
                <a:solidFill>
                  <a:srgbClr val="000000"/>
                </a:solidFill>
                <a:latin typeface="Verdana"/>
              </a:rPr>
              <a:t>l’examen</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compétences</a:t>
            </a:r>
            <a:r>
              <a:rPr lang="fr-FR" sz="1100" b="0" strike="noStrike" spc="-41">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2">
                <a:solidFill>
                  <a:srgbClr val="000000"/>
                </a:solidFill>
                <a:latin typeface="Verdana"/>
              </a:rPr>
              <a:t>sciences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l’Antiquité</a:t>
            </a:r>
            <a:r>
              <a:rPr lang="fr-FR" sz="1100" b="0" strike="noStrike" spc="18">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
                <a:solidFill>
                  <a:srgbClr val="000000"/>
                </a:solidFill>
                <a:latin typeface="Verdana"/>
              </a:rPr>
              <a:t>archéologie</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plus</a:t>
            </a:r>
            <a:r>
              <a:rPr lang="fr-FR" sz="1100" b="0" strike="noStrike" spc="-12">
                <a:solidFill>
                  <a:srgbClr val="000000"/>
                </a:solidFill>
                <a:latin typeface="Verdana"/>
              </a:rPr>
              <a:t> </a:t>
            </a:r>
            <a:r>
              <a:rPr lang="fr-FR" sz="1100" b="0" strike="noStrike" spc="-1">
                <a:solidFill>
                  <a:srgbClr val="000000"/>
                </a:solidFill>
                <a:latin typeface="Verdana"/>
              </a:rPr>
              <a:t>largement</a:t>
            </a:r>
            <a:r>
              <a:rPr lang="fr-FR" sz="1100" b="0" strike="noStrike" spc="4">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notes</a:t>
            </a:r>
            <a:r>
              <a:rPr lang="fr-FR" sz="1100" b="0" strike="noStrike" spc="-32">
                <a:solidFill>
                  <a:srgbClr val="000000"/>
                </a:solidFill>
                <a:latin typeface="Verdana"/>
              </a:rPr>
              <a:t> </a:t>
            </a:r>
            <a:r>
              <a:rPr lang="fr-FR" sz="1100" b="0" strike="noStrike" spc="-1">
                <a:solidFill>
                  <a:srgbClr val="000000"/>
                </a:solidFill>
                <a:latin typeface="Verdana"/>
              </a:rPr>
              <a:t>obtenues</a:t>
            </a:r>
            <a:r>
              <a:rPr lang="fr-FR" sz="1100" b="0" strike="noStrike" spc="-35">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cursus</a:t>
            </a:r>
            <a:r>
              <a:rPr lang="fr-FR" sz="1100" b="0" strike="noStrike" spc="-15">
                <a:solidFill>
                  <a:srgbClr val="000000"/>
                </a:solidFill>
                <a:latin typeface="Verdana"/>
              </a:rPr>
              <a:t> </a:t>
            </a:r>
            <a:r>
              <a:rPr lang="fr-FR" sz="1100" b="0" strike="noStrike" spc="-1">
                <a:solidFill>
                  <a:srgbClr val="000000"/>
                </a:solidFill>
                <a:latin typeface="Verdana"/>
              </a:rPr>
              <a:t>antérieur.</a:t>
            </a:r>
            <a:r>
              <a:rPr lang="fr-FR" sz="1100" b="0" strike="noStrike" spc="4">
                <a:solidFill>
                  <a:srgbClr val="000000"/>
                </a:solidFill>
                <a:latin typeface="Verdana"/>
              </a:rPr>
              <a:t> </a:t>
            </a:r>
            <a:r>
              <a:rPr lang="fr-FR" sz="1100" b="0" strike="noStrike" spc="-1">
                <a:solidFill>
                  <a:srgbClr val="000000"/>
                </a:solidFill>
                <a:latin typeface="Verdana"/>
              </a:rPr>
              <a:t>Un</a:t>
            </a:r>
            <a:r>
              <a:rPr lang="fr-FR" sz="1100" b="0" strike="noStrike" spc="-26">
                <a:solidFill>
                  <a:srgbClr val="000000"/>
                </a:solidFill>
                <a:latin typeface="Verdana"/>
              </a:rPr>
              <a:t> </a:t>
            </a:r>
            <a:r>
              <a:rPr lang="fr-FR" sz="1100" b="0" strike="noStrike" spc="-1">
                <a:solidFill>
                  <a:srgbClr val="000000"/>
                </a:solidFill>
                <a:latin typeface="Verdana"/>
              </a:rPr>
              <a:t>niveau</a:t>
            </a:r>
            <a:r>
              <a:rPr lang="fr-FR" sz="1100" b="0" strike="noStrike" spc="-21">
                <a:solidFill>
                  <a:srgbClr val="000000"/>
                </a:solidFill>
                <a:latin typeface="Verdana"/>
              </a:rPr>
              <a:t> </a:t>
            </a:r>
            <a:r>
              <a:rPr lang="fr-FR" sz="1100" b="0" strike="noStrike" spc="-1">
                <a:solidFill>
                  <a:srgbClr val="000000"/>
                </a:solidFill>
                <a:latin typeface="Verdana"/>
              </a:rPr>
              <a:t>confirmé en</a:t>
            </a:r>
            <a:r>
              <a:rPr lang="fr-FR" sz="1100" b="0" strike="noStrike" spc="-21">
                <a:solidFill>
                  <a:srgbClr val="000000"/>
                </a:solidFill>
                <a:latin typeface="Verdana"/>
              </a:rPr>
              <a:t> grec </a:t>
            </a:r>
            <a:r>
              <a:rPr lang="fr-FR" sz="1100" b="0" strike="noStrike" spc="-1">
                <a:solidFill>
                  <a:srgbClr val="000000"/>
                </a:solidFill>
                <a:latin typeface="Verdana"/>
              </a:rPr>
              <a:t>ou</a:t>
            </a:r>
            <a:r>
              <a:rPr lang="fr-FR" sz="1100" b="0" strike="noStrike" spc="-52">
                <a:solidFill>
                  <a:srgbClr val="000000"/>
                </a:solidFill>
                <a:latin typeface="Verdana"/>
              </a:rPr>
              <a:t>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latin</a:t>
            </a:r>
            <a:r>
              <a:rPr lang="fr-FR" sz="1100" b="0" strike="noStrike" spc="-7">
                <a:solidFill>
                  <a:srgbClr val="000000"/>
                </a:solidFill>
                <a:latin typeface="Verdana"/>
              </a:rPr>
              <a:t> </a:t>
            </a:r>
            <a:r>
              <a:rPr lang="fr-FR" sz="1100" b="0" strike="noStrike" spc="-1">
                <a:solidFill>
                  <a:srgbClr val="000000"/>
                </a:solidFill>
                <a:latin typeface="Verdana"/>
              </a:rPr>
              <a:t>est</a:t>
            </a:r>
            <a:r>
              <a:rPr lang="fr-FR" sz="1100" b="0" strike="noStrike" spc="-35">
                <a:solidFill>
                  <a:srgbClr val="000000"/>
                </a:solidFill>
                <a:latin typeface="Verdana"/>
              </a:rPr>
              <a:t> </a:t>
            </a:r>
            <a:r>
              <a:rPr lang="fr-FR" sz="1100" b="0" strike="noStrike" spc="-1">
                <a:solidFill>
                  <a:srgbClr val="000000"/>
                </a:solidFill>
                <a:latin typeface="Verdana"/>
              </a:rPr>
              <a:t>obligatoire</a:t>
            </a:r>
            <a:r>
              <a:rPr lang="fr-FR" sz="1100" b="0" strike="noStrike" spc="-12">
                <a:solidFill>
                  <a:srgbClr val="000000"/>
                </a:solidFill>
                <a:latin typeface="Verdana"/>
              </a:rPr>
              <a:t> </a:t>
            </a:r>
            <a:r>
              <a:rPr lang="fr-FR" sz="1100" b="0" strike="noStrike" spc="-1">
                <a:solidFill>
                  <a:srgbClr val="000000"/>
                </a:solidFill>
                <a:latin typeface="Verdana"/>
              </a:rPr>
              <a:t>pour</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enseignements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46">
                <a:solidFill>
                  <a:srgbClr val="000000"/>
                </a:solidFill>
                <a:latin typeface="Verdana"/>
              </a:rPr>
              <a:t> </a:t>
            </a:r>
            <a:r>
              <a:rPr lang="fr-FR" sz="1100" b="0" strike="noStrike" spc="-1">
                <a:solidFill>
                  <a:srgbClr val="000000"/>
                </a:solidFill>
                <a:latin typeface="Verdana"/>
              </a:rPr>
              <a:t>Littérature</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anthropologie</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46">
                <a:solidFill>
                  <a:srgbClr val="000000"/>
                </a:solidFill>
                <a:latin typeface="Verdana"/>
              </a:rPr>
              <a:t> </a:t>
            </a:r>
            <a:r>
              <a:rPr lang="fr-FR" sz="1100" b="0" strike="noStrike" spc="-1">
                <a:solidFill>
                  <a:srgbClr val="000000"/>
                </a:solidFill>
                <a:latin typeface="Verdana"/>
              </a:rPr>
              <a:t>mondes</a:t>
            </a:r>
            <a:r>
              <a:rPr lang="fr-FR" sz="1100" b="0" strike="noStrike" spc="-32">
                <a:solidFill>
                  <a:srgbClr val="000000"/>
                </a:solidFill>
                <a:latin typeface="Verdana"/>
              </a:rPr>
              <a:t> </a:t>
            </a:r>
            <a:r>
              <a:rPr lang="fr-FR" sz="1100" b="0" strike="noStrike" spc="-1">
                <a:solidFill>
                  <a:srgbClr val="000000"/>
                </a:solidFill>
                <a:latin typeface="Verdana"/>
              </a:rPr>
              <a:t>grec</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romain. </a:t>
            </a:r>
            <a:r>
              <a:rPr lang="fr-FR" sz="1100" b="0" strike="noStrike" spc="-26">
                <a:solidFill>
                  <a:srgbClr val="000000"/>
                </a:solidFill>
                <a:latin typeface="Verdana"/>
              </a:rPr>
              <a:t>Un</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niveau</a:t>
            </a:r>
            <a:r>
              <a:rPr lang="fr-FR" sz="1100" b="0" strike="noStrike" spc="-35">
                <a:solidFill>
                  <a:srgbClr val="000000"/>
                </a:solidFill>
                <a:latin typeface="Verdana"/>
              </a:rPr>
              <a:t> </a:t>
            </a:r>
            <a:r>
              <a:rPr lang="fr-FR" sz="1100" b="0" strike="noStrike" spc="-1">
                <a:solidFill>
                  <a:srgbClr val="000000"/>
                </a:solidFill>
                <a:latin typeface="Verdana"/>
              </a:rPr>
              <a:t>1</a:t>
            </a:r>
            <a:r>
              <a:rPr lang="fr-FR" sz="1100" b="0" strike="noStrike" spc="-26">
                <a:solidFill>
                  <a:srgbClr val="000000"/>
                </a:solidFill>
                <a:latin typeface="Verdana"/>
              </a:rPr>
              <a:t> </a:t>
            </a:r>
            <a:r>
              <a:rPr lang="fr-FR" sz="1100" b="0" strike="noStrike" spc="-1">
                <a:solidFill>
                  <a:srgbClr val="000000"/>
                </a:solidFill>
                <a:latin typeface="Verdana"/>
              </a:rPr>
              <a:t>d’égyptien</a:t>
            </a:r>
            <a:r>
              <a:rPr lang="fr-FR" sz="1100" b="0" strike="noStrike" spc="-12">
                <a:solidFill>
                  <a:srgbClr val="000000"/>
                </a:solidFill>
                <a:latin typeface="Verdana"/>
              </a:rPr>
              <a:t> </a:t>
            </a:r>
            <a:r>
              <a:rPr lang="fr-FR" sz="1100" b="0" strike="noStrike" spc="-1">
                <a:solidFill>
                  <a:srgbClr val="000000"/>
                </a:solidFill>
                <a:latin typeface="Verdana"/>
              </a:rPr>
              <a:t>hiéroglyphique ou</a:t>
            </a:r>
            <a:r>
              <a:rPr lang="fr-FR" sz="1100" b="0" strike="noStrike" spc="-32">
                <a:solidFill>
                  <a:srgbClr val="000000"/>
                </a:solidFill>
                <a:latin typeface="Verdana"/>
              </a:rPr>
              <a:t> </a:t>
            </a:r>
            <a:r>
              <a:rPr lang="fr-FR" sz="1100" b="0" strike="noStrike" spc="-1">
                <a:solidFill>
                  <a:srgbClr val="000000"/>
                </a:solidFill>
                <a:latin typeface="Verdana"/>
              </a:rPr>
              <a:t>équivalent</a:t>
            </a:r>
            <a:r>
              <a:rPr lang="fr-FR" sz="1100" b="0" strike="noStrike" spc="-15">
                <a:solidFill>
                  <a:srgbClr val="000000"/>
                </a:solidFill>
                <a:latin typeface="Verdana"/>
              </a:rPr>
              <a:t> </a:t>
            </a:r>
            <a:r>
              <a:rPr lang="fr-FR" sz="1100" b="0" strike="noStrike" spc="-1">
                <a:solidFill>
                  <a:srgbClr val="000000"/>
                </a:solidFill>
                <a:latin typeface="Verdana"/>
              </a:rPr>
              <a:t>est</a:t>
            </a:r>
            <a:r>
              <a:rPr lang="fr-FR" sz="1100" b="0" strike="noStrike" spc="-32">
                <a:solidFill>
                  <a:srgbClr val="000000"/>
                </a:solidFill>
                <a:latin typeface="Verdana"/>
              </a:rPr>
              <a:t> </a:t>
            </a:r>
            <a:r>
              <a:rPr lang="fr-FR" sz="1100" b="0" strike="noStrike" spc="-1">
                <a:solidFill>
                  <a:srgbClr val="000000"/>
                </a:solidFill>
                <a:latin typeface="Verdana"/>
              </a:rPr>
              <a:t>également</a:t>
            </a:r>
            <a:r>
              <a:rPr lang="fr-FR" sz="1100" b="0" strike="noStrike" spc="-26">
                <a:solidFill>
                  <a:srgbClr val="000000"/>
                </a:solidFill>
                <a:latin typeface="Verdana"/>
              </a:rPr>
              <a:t> </a:t>
            </a:r>
            <a:r>
              <a:rPr lang="fr-FR" sz="1100" b="0" strike="noStrike" spc="-1">
                <a:solidFill>
                  <a:srgbClr val="000000"/>
                </a:solidFill>
                <a:latin typeface="Verdana"/>
              </a:rPr>
              <a:t>nécessaire</a:t>
            </a:r>
            <a:r>
              <a:rPr lang="fr-FR" sz="1100" b="0" strike="noStrike" spc="-41">
                <a:solidFill>
                  <a:srgbClr val="000000"/>
                </a:solidFill>
                <a:latin typeface="Verdana"/>
              </a:rPr>
              <a:t> </a:t>
            </a:r>
            <a:r>
              <a:rPr lang="fr-FR" sz="1100" b="0" strike="noStrike" spc="-1">
                <a:solidFill>
                  <a:srgbClr val="000000"/>
                </a:solidFill>
                <a:latin typeface="Verdana"/>
              </a:rPr>
              <a:t>pour</a:t>
            </a:r>
            <a:r>
              <a:rPr lang="fr-FR" sz="1100" b="0" strike="noStrike" spc="-26">
                <a:solidFill>
                  <a:srgbClr val="000000"/>
                </a:solidFill>
                <a:latin typeface="Verdana"/>
              </a:rPr>
              <a:t> </a:t>
            </a:r>
            <a:r>
              <a:rPr lang="fr-FR" sz="1100" b="0" strike="noStrike" spc="-1">
                <a:solidFill>
                  <a:srgbClr val="000000"/>
                </a:solidFill>
                <a:latin typeface="Verdana"/>
              </a:rPr>
              <a:t>l’option</a:t>
            </a:r>
            <a:r>
              <a:rPr lang="fr-FR" sz="1100" b="0" strike="noStrike" spc="-15">
                <a:solidFill>
                  <a:srgbClr val="000000"/>
                </a:solidFill>
                <a:latin typeface="Verdana"/>
              </a:rPr>
              <a:t> </a:t>
            </a:r>
            <a:r>
              <a:rPr lang="fr-FR" sz="1100" b="0" strike="noStrike" spc="-1">
                <a:solidFill>
                  <a:srgbClr val="000000"/>
                </a:solidFill>
                <a:latin typeface="Verdana"/>
              </a:rPr>
              <a:t>Égypte</a:t>
            </a:r>
            <a:r>
              <a:rPr lang="fr-FR" sz="1100" b="0" strike="noStrike" spc="-21">
                <a:solidFill>
                  <a:srgbClr val="000000"/>
                </a:solidFill>
                <a:latin typeface="Verdana"/>
              </a:rPr>
              <a:t> </a:t>
            </a:r>
            <a:r>
              <a:rPr lang="fr-FR" sz="1100" b="0" strike="noStrike" spc="-12">
                <a:solidFill>
                  <a:srgbClr val="000000"/>
                </a:solidFill>
                <a:latin typeface="Verdana"/>
              </a:rPr>
              <a:t>ancienne.</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spcBef>
                <a:spcPts val="6"/>
              </a:spcBef>
              <a:buNone/>
            </a:pPr>
            <a:r>
              <a:rPr lang="fr-FR" sz="1100" b="0" strike="noStrike" spc="-1">
                <a:solidFill>
                  <a:srgbClr val="6157EC"/>
                </a:solidFill>
                <a:latin typeface="Verdana"/>
              </a:rPr>
              <a:t>Admission</a:t>
            </a:r>
            <a:r>
              <a:rPr lang="fr-FR" sz="1100" b="0" strike="noStrike" spc="-12">
                <a:solidFill>
                  <a:srgbClr val="6157EC"/>
                </a:solidFill>
                <a:latin typeface="Verdana"/>
              </a:rPr>
              <a:t> </a:t>
            </a:r>
            <a:r>
              <a:rPr lang="fr-FR" sz="1100" b="0" strike="noStrike" spc="-1">
                <a:solidFill>
                  <a:srgbClr val="6157EC"/>
                </a:solidFill>
                <a:latin typeface="Verdana"/>
              </a:rPr>
              <a:t>en</a:t>
            </a:r>
            <a:r>
              <a:rPr lang="fr-FR" sz="1100" b="0" strike="noStrike" spc="-21">
                <a:solidFill>
                  <a:srgbClr val="6157EC"/>
                </a:solidFill>
                <a:latin typeface="Verdana"/>
              </a:rPr>
              <a:t> </a:t>
            </a:r>
            <a:r>
              <a:rPr lang="fr-FR" sz="1100" b="0" strike="noStrike" spc="-26">
                <a:solidFill>
                  <a:srgbClr val="6157EC"/>
                </a:solidFill>
                <a:latin typeface="Verdana"/>
              </a:rPr>
              <a:t>M2</a:t>
            </a:r>
            <a:endParaRPr lang="fr-FR" sz="1100" b="0" strike="noStrike" spc="-1">
              <a:solidFill>
                <a:srgbClr val="000000"/>
              </a:solidFill>
              <a:latin typeface="Calibri"/>
            </a:endParaRPr>
          </a:p>
          <a:p>
            <a:pPr marL="12600">
              <a:lnSpc>
                <a:spcPct val="100000"/>
              </a:lnSpc>
              <a:spcBef>
                <a:spcPts val="241"/>
              </a:spcBef>
              <a:buNone/>
            </a:pPr>
            <a:r>
              <a:rPr lang="fr-FR" sz="1100" b="0" strike="noStrike" spc="-1">
                <a:solidFill>
                  <a:srgbClr val="000000"/>
                </a:solidFill>
                <a:latin typeface="Verdana"/>
              </a:rPr>
              <a:t>Les</a:t>
            </a:r>
            <a:r>
              <a:rPr lang="fr-FR" sz="1100" b="0" strike="noStrike" spc="-35">
                <a:solidFill>
                  <a:srgbClr val="000000"/>
                </a:solidFill>
                <a:latin typeface="Verdana"/>
              </a:rPr>
              <a:t> </a:t>
            </a:r>
            <a:r>
              <a:rPr lang="fr-FR" sz="1100" b="0" strike="noStrike" spc="-1">
                <a:solidFill>
                  <a:srgbClr val="000000"/>
                </a:solidFill>
                <a:latin typeface="Verdana"/>
              </a:rPr>
              <a:t>étudiants</a:t>
            </a:r>
            <a:r>
              <a:rPr lang="fr-FR" sz="1100" b="0" strike="noStrike" spc="9">
                <a:solidFill>
                  <a:srgbClr val="000000"/>
                </a:solidFill>
                <a:latin typeface="Verdana"/>
              </a:rPr>
              <a:t> </a:t>
            </a:r>
            <a:r>
              <a:rPr lang="fr-FR" sz="1100" b="0" strike="noStrike" spc="-1">
                <a:solidFill>
                  <a:srgbClr val="000000"/>
                </a:solidFill>
                <a:latin typeface="Verdana"/>
              </a:rPr>
              <a:t>ayant validé le</a:t>
            </a:r>
            <a:r>
              <a:rPr lang="fr-FR" sz="1100" b="0" strike="noStrike" spc="-15">
                <a:solidFill>
                  <a:srgbClr val="000000"/>
                </a:solidFill>
                <a:latin typeface="Verdana"/>
              </a:rPr>
              <a:t> </a:t>
            </a:r>
            <a:r>
              <a:rPr lang="fr-FR" sz="1100" b="0" strike="noStrike" spc="-1">
                <a:solidFill>
                  <a:srgbClr val="000000"/>
                </a:solidFill>
                <a:latin typeface="Verdana"/>
              </a:rPr>
              <a:t>M1</a:t>
            </a:r>
            <a:r>
              <a:rPr lang="fr-FR" sz="1100" b="0" strike="noStrike" spc="-32">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admis en</a:t>
            </a:r>
            <a:r>
              <a:rPr lang="fr-FR" sz="1100" b="0" strike="noStrike" spc="-21">
                <a:solidFill>
                  <a:srgbClr val="000000"/>
                </a:solidFill>
                <a:latin typeface="Verdana"/>
              </a:rPr>
              <a:t> </a:t>
            </a:r>
            <a:r>
              <a:rPr lang="fr-FR" sz="1100" b="0" strike="noStrike" spc="-26">
                <a:solidFill>
                  <a:srgbClr val="000000"/>
                </a:solidFill>
                <a:latin typeface="Verdana"/>
              </a:rPr>
              <a:t>M2. Site </a:t>
            </a:r>
            <a:r>
              <a:rPr lang="fr-FR" sz="1100" b="0" strike="noStrike" spc="-1">
                <a:solidFill>
                  <a:srgbClr val="000000"/>
                </a:solidFill>
                <a:latin typeface="Verdana"/>
              </a:rPr>
              <a:t>E-candidat</a:t>
            </a:r>
            <a:r>
              <a:rPr lang="fr-FR" sz="1100" b="0" strike="noStrike" spc="-7">
                <a:solidFill>
                  <a:srgbClr val="000000"/>
                </a:solidFill>
                <a:latin typeface="Verdana"/>
              </a:rPr>
              <a: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Pour</a:t>
            </a:r>
            <a:r>
              <a:rPr lang="fr-FR" sz="1100" b="0" strike="noStrike" spc="-35">
                <a:solidFill>
                  <a:srgbClr val="000000"/>
                </a:solidFill>
                <a:latin typeface="Verdana"/>
              </a:rPr>
              <a:t> </a:t>
            </a:r>
            <a:r>
              <a:rPr lang="fr-FR" sz="1100" b="0" strike="noStrike" spc="-1">
                <a:solidFill>
                  <a:srgbClr val="000000"/>
                </a:solidFill>
                <a:latin typeface="Verdana"/>
              </a:rPr>
              <a:t>plus</a:t>
            </a:r>
            <a:r>
              <a:rPr lang="fr-FR" sz="1100" b="0" strike="noStrike" spc="-15">
                <a:solidFill>
                  <a:srgbClr val="000000"/>
                </a:solidFill>
                <a:latin typeface="Verdana"/>
              </a:rPr>
              <a:t> </a:t>
            </a:r>
            <a:r>
              <a:rPr lang="fr-FR" sz="1100" b="0" strike="noStrike" spc="-1">
                <a:solidFill>
                  <a:srgbClr val="000000"/>
                </a:solidFill>
                <a:latin typeface="Verdana"/>
              </a:rPr>
              <a:t>d’information,</a:t>
            </a:r>
            <a:r>
              <a:rPr lang="fr-FR" sz="1100" b="0" strike="noStrike" spc="18">
                <a:solidFill>
                  <a:srgbClr val="000000"/>
                </a:solidFill>
                <a:latin typeface="Verdana"/>
              </a:rPr>
              <a:t> </a:t>
            </a:r>
            <a:r>
              <a:rPr lang="fr-FR" sz="1100" b="0" strike="noStrike" spc="-1">
                <a:solidFill>
                  <a:srgbClr val="000000"/>
                </a:solidFill>
                <a:latin typeface="Verdana"/>
              </a:rPr>
              <a:t>se</a:t>
            </a:r>
            <a:r>
              <a:rPr lang="fr-FR" sz="1100" b="0" strike="noStrike" spc="-35">
                <a:solidFill>
                  <a:srgbClr val="000000"/>
                </a:solidFill>
                <a:latin typeface="Verdana"/>
              </a:rPr>
              <a:t> </a:t>
            </a:r>
            <a:r>
              <a:rPr lang="fr-FR" sz="1100" b="0" strike="noStrike" spc="-1">
                <a:solidFill>
                  <a:srgbClr val="000000"/>
                </a:solidFill>
                <a:latin typeface="Verdana"/>
              </a:rPr>
              <a:t>reporter</a:t>
            </a:r>
            <a:r>
              <a:rPr lang="fr-FR" sz="1100" b="0" strike="noStrike" spc="-32">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site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l’université</a:t>
            </a:r>
            <a:r>
              <a:rPr lang="fr-FR" sz="1100" b="0" strike="noStrike" spc="18">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rubrique</a:t>
            </a:r>
            <a:r>
              <a:rPr lang="fr-FR" sz="1100" b="0" strike="noStrike" spc="9">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choisir</a:t>
            </a:r>
            <a:r>
              <a:rPr lang="fr-FR" sz="1100" b="0" strike="noStrike" spc="-7">
                <a:solidFill>
                  <a:srgbClr val="000000"/>
                </a:solidFill>
                <a:latin typeface="Verdana"/>
              </a:rPr>
              <a:t> </a:t>
            </a:r>
            <a:r>
              <a:rPr lang="fr-FR" sz="1100" b="0" strike="noStrike" spc="-1">
                <a:solidFill>
                  <a:srgbClr val="000000"/>
                </a:solidFill>
                <a:latin typeface="Verdana"/>
              </a:rPr>
              <a:t>sa</a:t>
            </a:r>
            <a:r>
              <a:rPr lang="fr-FR" sz="1100" b="0" strike="noStrike" spc="-32">
                <a:solidFill>
                  <a:srgbClr val="000000"/>
                </a:solidFill>
                <a:latin typeface="Verdana"/>
              </a:rPr>
              <a:t> </a:t>
            </a:r>
            <a:r>
              <a:rPr lang="fr-FR" sz="1100" b="0" strike="noStrike" spc="-1">
                <a:solidFill>
                  <a:srgbClr val="000000"/>
                </a:solidFill>
                <a:latin typeface="Verdana"/>
              </a:rPr>
              <a:t>formation/master/Mondes</a:t>
            </a:r>
            <a:r>
              <a:rPr lang="fr-FR" sz="1100" b="0" strike="noStrike" spc="-12">
                <a:solidFill>
                  <a:srgbClr val="000000"/>
                </a:solidFill>
                <a:latin typeface="Verdana"/>
              </a:rPr>
              <a:t> Anciens. </a:t>
            </a:r>
            <a:r>
              <a:rPr lang="fr-FR" sz="1100" b="1" strike="noStrike" spc="-1">
                <a:solidFill>
                  <a:srgbClr val="000000"/>
                </a:solidFill>
                <a:latin typeface="Verdana"/>
              </a:rPr>
              <a:t>Attention</a:t>
            </a:r>
            <a:r>
              <a:rPr lang="fr-FR" sz="1100" b="1" strike="noStrike" spc="-66">
                <a:solidFill>
                  <a:srgbClr val="000000"/>
                </a:solidFill>
                <a:latin typeface="Verdana"/>
              </a:rPr>
              <a:t> </a:t>
            </a:r>
            <a:r>
              <a:rPr lang="fr-FR" sz="1100" b="1" strike="noStrike" spc="-1">
                <a:solidFill>
                  <a:srgbClr val="000000"/>
                </a:solidFill>
                <a:latin typeface="Verdana"/>
              </a:rPr>
              <a:t>:</a:t>
            </a:r>
            <a:r>
              <a:rPr lang="fr-FR" sz="1100" b="1" strike="noStrike" spc="-21">
                <a:solidFill>
                  <a:srgbClr val="000000"/>
                </a:solidFill>
                <a:latin typeface="Verdana"/>
              </a:rPr>
              <a:t> </a:t>
            </a:r>
            <a:r>
              <a:rPr lang="fr-FR" sz="1100" b="1" strike="noStrike" spc="-1">
                <a:solidFill>
                  <a:srgbClr val="000000"/>
                </a:solidFill>
                <a:latin typeface="Verdana"/>
              </a:rPr>
              <a:t>le</a:t>
            </a:r>
            <a:r>
              <a:rPr lang="fr-FR" sz="1100" b="1" strike="noStrike" spc="-21">
                <a:solidFill>
                  <a:srgbClr val="000000"/>
                </a:solidFill>
                <a:latin typeface="Verdana"/>
              </a:rPr>
              <a:t> </a:t>
            </a:r>
            <a:r>
              <a:rPr lang="fr-FR" sz="1100" b="1" strike="noStrike" spc="-1">
                <a:solidFill>
                  <a:srgbClr val="000000"/>
                </a:solidFill>
                <a:latin typeface="Verdana"/>
              </a:rPr>
              <a:t>redoublement</a:t>
            </a:r>
            <a:r>
              <a:rPr lang="fr-FR" sz="1100" b="1" strike="noStrike" spc="-46">
                <a:solidFill>
                  <a:srgbClr val="000000"/>
                </a:solidFill>
                <a:latin typeface="Verdana"/>
              </a:rPr>
              <a:t> </a:t>
            </a:r>
            <a:r>
              <a:rPr lang="fr-FR" sz="1100" b="1" strike="noStrike" spc="-1">
                <a:solidFill>
                  <a:srgbClr val="000000"/>
                </a:solidFill>
                <a:latin typeface="Verdana"/>
              </a:rPr>
              <a:t>en</a:t>
            </a:r>
            <a:r>
              <a:rPr lang="fr-FR" sz="1100" b="1" strike="noStrike" spc="-26">
                <a:solidFill>
                  <a:srgbClr val="000000"/>
                </a:solidFill>
                <a:latin typeface="Verdana"/>
              </a:rPr>
              <a:t> </a:t>
            </a:r>
            <a:r>
              <a:rPr lang="fr-FR" sz="1100" b="1" strike="noStrike" spc="-1">
                <a:solidFill>
                  <a:srgbClr val="000000"/>
                </a:solidFill>
                <a:latin typeface="Verdana"/>
              </a:rPr>
              <a:t>M1</a:t>
            </a:r>
            <a:r>
              <a:rPr lang="fr-FR" sz="1100" b="1" strike="noStrike" spc="-15">
                <a:solidFill>
                  <a:srgbClr val="000000"/>
                </a:solidFill>
                <a:latin typeface="Verdana"/>
              </a:rPr>
              <a:t> </a:t>
            </a:r>
            <a:r>
              <a:rPr lang="fr-FR" sz="1100" b="1" strike="noStrike" spc="-1">
                <a:solidFill>
                  <a:srgbClr val="000000"/>
                </a:solidFill>
                <a:latin typeface="Verdana"/>
              </a:rPr>
              <a:t>ne</a:t>
            </a:r>
            <a:r>
              <a:rPr lang="fr-FR" sz="1100" b="1" strike="noStrike" spc="-32">
                <a:solidFill>
                  <a:srgbClr val="000000"/>
                </a:solidFill>
                <a:latin typeface="Verdana"/>
              </a:rPr>
              <a:t> </a:t>
            </a:r>
            <a:r>
              <a:rPr lang="fr-FR" sz="1100" b="1" strike="noStrike" spc="-1">
                <a:solidFill>
                  <a:srgbClr val="000000"/>
                </a:solidFill>
                <a:latin typeface="Verdana"/>
              </a:rPr>
              <a:t>se</a:t>
            </a:r>
            <a:r>
              <a:rPr lang="fr-FR" sz="1100" b="1" strike="noStrike" spc="-35">
                <a:solidFill>
                  <a:srgbClr val="000000"/>
                </a:solidFill>
                <a:latin typeface="Verdana"/>
              </a:rPr>
              <a:t> </a:t>
            </a:r>
            <a:r>
              <a:rPr lang="fr-FR" sz="1100" b="1" strike="noStrike" spc="-1">
                <a:solidFill>
                  <a:srgbClr val="000000"/>
                </a:solidFill>
                <a:latin typeface="Verdana"/>
              </a:rPr>
              <a:t>fait</a:t>
            </a:r>
            <a:r>
              <a:rPr lang="fr-FR" sz="1100" b="1" strike="noStrike" spc="-21">
                <a:solidFill>
                  <a:srgbClr val="000000"/>
                </a:solidFill>
                <a:latin typeface="Verdana"/>
              </a:rPr>
              <a:t> </a:t>
            </a:r>
            <a:r>
              <a:rPr lang="fr-FR" sz="1100" b="1" strike="noStrike" spc="-1">
                <a:solidFill>
                  <a:srgbClr val="000000"/>
                </a:solidFill>
                <a:latin typeface="Verdana"/>
              </a:rPr>
              <a:t>pas de</a:t>
            </a:r>
            <a:r>
              <a:rPr lang="fr-FR" sz="1100" b="1" strike="noStrike" spc="-26">
                <a:solidFill>
                  <a:srgbClr val="000000"/>
                </a:solidFill>
                <a:latin typeface="Verdana"/>
              </a:rPr>
              <a:t> </a:t>
            </a:r>
            <a:r>
              <a:rPr lang="fr-FR" sz="1100" b="1" strike="noStrike" spc="-1">
                <a:solidFill>
                  <a:srgbClr val="000000"/>
                </a:solidFill>
                <a:latin typeface="Verdana"/>
              </a:rPr>
              <a:t>manière</a:t>
            </a:r>
            <a:r>
              <a:rPr lang="fr-FR" sz="1100" b="1" strike="noStrike" spc="-35">
                <a:solidFill>
                  <a:srgbClr val="000000"/>
                </a:solidFill>
                <a:latin typeface="Verdana"/>
              </a:rPr>
              <a:t> </a:t>
            </a:r>
            <a:r>
              <a:rPr lang="fr-FR" sz="1100" b="1" strike="noStrike" spc="-1">
                <a:solidFill>
                  <a:srgbClr val="000000"/>
                </a:solidFill>
                <a:latin typeface="Verdana"/>
              </a:rPr>
              <a:t>automatique.</a:t>
            </a:r>
            <a:r>
              <a:rPr lang="fr-FR" sz="1100" b="1" strike="noStrike" spc="-21">
                <a:solidFill>
                  <a:srgbClr val="000000"/>
                </a:solidFill>
                <a:latin typeface="Verdana"/>
              </a:rPr>
              <a:t> </a:t>
            </a:r>
            <a:r>
              <a:rPr lang="fr-FR" sz="1100" b="1" strike="noStrike" spc="-1">
                <a:solidFill>
                  <a:srgbClr val="000000"/>
                </a:solidFill>
                <a:latin typeface="Verdana"/>
              </a:rPr>
              <a:t>Il</a:t>
            </a:r>
            <a:r>
              <a:rPr lang="fr-FR" sz="1100" b="1" strike="noStrike" spc="-32">
                <a:solidFill>
                  <a:srgbClr val="000000"/>
                </a:solidFill>
                <a:latin typeface="Verdana"/>
              </a:rPr>
              <a:t> </a:t>
            </a:r>
            <a:r>
              <a:rPr lang="fr-FR" sz="1100" b="1" strike="noStrike" spc="-1">
                <a:solidFill>
                  <a:srgbClr val="000000"/>
                </a:solidFill>
                <a:latin typeface="Verdana"/>
              </a:rPr>
              <a:t>est</a:t>
            </a:r>
            <a:r>
              <a:rPr lang="fr-FR" sz="1100" b="1" strike="noStrike" spc="-26">
                <a:solidFill>
                  <a:srgbClr val="000000"/>
                </a:solidFill>
                <a:latin typeface="Verdana"/>
              </a:rPr>
              <a:t> </a:t>
            </a:r>
            <a:r>
              <a:rPr lang="fr-FR" sz="1100" b="1" strike="noStrike" spc="-1">
                <a:solidFill>
                  <a:srgbClr val="000000"/>
                </a:solidFill>
                <a:latin typeface="Verdana"/>
              </a:rPr>
              <a:t>soumis</a:t>
            </a:r>
            <a:r>
              <a:rPr lang="fr-FR" sz="1100" b="1" strike="noStrike" spc="-55">
                <a:solidFill>
                  <a:srgbClr val="000000"/>
                </a:solidFill>
                <a:latin typeface="Verdana"/>
              </a:rPr>
              <a:t> </a:t>
            </a:r>
            <a:r>
              <a:rPr lang="fr-FR" sz="1100" b="1" strike="noStrike" spc="-1">
                <a:solidFill>
                  <a:srgbClr val="000000"/>
                </a:solidFill>
                <a:latin typeface="Verdana"/>
              </a:rPr>
              <a:t>à</a:t>
            </a:r>
            <a:r>
              <a:rPr lang="fr-FR" sz="1100" b="1" strike="noStrike" spc="-12">
                <a:solidFill>
                  <a:srgbClr val="000000"/>
                </a:solidFill>
                <a:latin typeface="Verdana"/>
              </a:rPr>
              <a:t> </a:t>
            </a:r>
            <a:r>
              <a:rPr lang="fr-FR" sz="1100" b="1" strike="noStrike" spc="-1">
                <a:solidFill>
                  <a:srgbClr val="000000"/>
                </a:solidFill>
                <a:latin typeface="Verdana"/>
              </a:rPr>
              <a:t>la</a:t>
            </a:r>
            <a:r>
              <a:rPr lang="fr-FR" sz="1100" b="1" strike="noStrike" spc="-15">
                <a:solidFill>
                  <a:srgbClr val="000000"/>
                </a:solidFill>
                <a:latin typeface="Verdana"/>
              </a:rPr>
              <a:t> </a:t>
            </a:r>
            <a:r>
              <a:rPr lang="fr-FR" sz="1100" b="1" strike="noStrike" spc="-1">
                <a:solidFill>
                  <a:srgbClr val="000000"/>
                </a:solidFill>
                <a:latin typeface="Verdana"/>
              </a:rPr>
              <a:t>décision</a:t>
            </a:r>
            <a:r>
              <a:rPr lang="fr-FR" sz="1100" b="1" strike="noStrike" spc="-32">
                <a:solidFill>
                  <a:srgbClr val="000000"/>
                </a:solidFill>
                <a:latin typeface="Verdana"/>
              </a:rPr>
              <a:t> </a:t>
            </a:r>
            <a:r>
              <a:rPr lang="fr-FR" sz="1100" b="1" strike="noStrike" spc="-1">
                <a:solidFill>
                  <a:srgbClr val="000000"/>
                </a:solidFill>
                <a:latin typeface="Verdana"/>
              </a:rPr>
              <a:t>de</a:t>
            </a:r>
            <a:r>
              <a:rPr lang="fr-FR" sz="1100" b="1" strike="noStrike" spc="-7">
                <a:solidFill>
                  <a:srgbClr val="000000"/>
                </a:solidFill>
                <a:latin typeface="Verdana"/>
              </a:rPr>
              <a:t> </a:t>
            </a:r>
            <a:r>
              <a:rPr lang="fr-FR" sz="1100" b="1" strike="noStrike" spc="-26">
                <a:solidFill>
                  <a:srgbClr val="000000"/>
                </a:solidFill>
                <a:latin typeface="Verdana"/>
              </a:rPr>
              <a:t>la </a:t>
            </a:r>
            <a:r>
              <a:rPr lang="fr-FR" sz="1100" b="1" strike="noStrike" spc="-1">
                <a:solidFill>
                  <a:srgbClr val="000000"/>
                </a:solidFill>
                <a:latin typeface="Verdana"/>
              </a:rPr>
              <a:t>commission</a:t>
            </a:r>
            <a:r>
              <a:rPr lang="fr-FR" sz="1100" b="1" strike="noStrike" spc="-60">
                <a:solidFill>
                  <a:srgbClr val="000000"/>
                </a:solidFill>
                <a:latin typeface="Verdana"/>
              </a:rPr>
              <a:t> </a:t>
            </a:r>
            <a:r>
              <a:rPr lang="fr-FR" sz="1100" b="1" strike="noStrike" spc="-1">
                <a:solidFill>
                  <a:srgbClr val="000000"/>
                </a:solidFill>
                <a:latin typeface="Verdana"/>
              </a:rPr>
              <a:t>de</a:t>
            </a:r>
            <a:r>
              <a:rPr lang="fr-FR" sz="1100" b="1" strike="noStrike" spc="-32">
                <a:solidFill>
                  <a:srgbClr val="000000"/>
                </a:solidFill>
                <a:latin typeface="Verdana"/>
              </a:rPr>
              <a:t> </a:t>
            </a:r>
            <a:r>
              <a:rPr lang="fr-FR" sz="1100" b="1" strike="noStrike" spc="-1">
                <a:solidFill>
                  <a:srgbClr val="000000"/>
                </a:solidFill>
                <a:latin typeface="Verdana"/>
              </a:rPr>
              <a:t>recrutement</a:t>
            </a:r>
            <a:r>
              <a:rPr lang="fr-FR" sz="1100" b="1" strike="noStrike" spc="-32">
                <a:solidFill>
                  <a:srgbClr val="000000"/>
                </a:solidFill>
                <a:latin typeface="Verdana"/>
              </a:rPr>
              <a:t> </a:t>
            </a:r>
            <a:r>
              <a:rPr lang="fr-FR" sz="1100" b="1" strike="noStrike" spc="-1">
                <a:solidFill>
                  <a:srgbClr val="000000"/>
                </a:solidFill>
                <a:latin typeface="Verdana"/>
              </a:rPr>
              <a:t>et</a:t>
            </a:r>
            <a:r>
              <a:rPr lang="fr-FR" sz="1100" b="1" strike="noStrike" spc="-66">
                <a:solidFill>
                  <a:srgbClr val="000000"/>
                </a:solidFill>
                <a:latin typeface="Verdana"/>
              </a:rPr>
              <a:t> </a:t>
            </a:r>
            <a:r>
              <a:rPr lang="fr-FR" sz="1100" b="1" strike="noStrike" spc="-1">
                <a:solidFill>
                  <a:srgbClr val="000000"/>
                </a:solidFill>
                <a:latin typeface="Verdana"/>
              </a:rPr>
              <a:t>dépend</a:t>
            </a:r>
            <a:r>
              <a:rPr lang="fr-FR" sz="1100" b="1" strike="noStrike" spc="-32">
                <a:solidFill>
                  <a:srgbClr val="000000"/>
                </a:solidFill>
                <a:latin typeface="Verdana"/>
              </a:rPr>
              <a:t> </a:t>
            </a:r>
            <a:r>
              <a:rPr lang="fr-FR" sz="1100" b="1" strike="noStrike" spc="-1">
                <a:solidFill>
                  <a:srgbClr val="000000"/>
                </a:solidFill>
                <a:latin typeface="Verdana"/>
              </a:rPr>
              <a:t>des</a:t>
            </a:r>
            <a:r>
              <a:rPr lang="fr-FR" sz="1100" b="1" strike="noStrike" spc="-21">
                <a:solidFill>
                  <a:srgbClr val="000000"/>
                </a:solidFill>
                <a:latin typeface="Verdana"/>
              </a:rPr>
              <a:t> </a:t>
            </a:r>
            <a:r>
              <a:rPr lang="fr-FR" sz="1100" b="1" strike="noStrike" spc="-1">
                <a:solidFill>
                  <a:srgbClr val="000000"/>
                </a:solidFill>
                <a:latin typeface="Verdana"/>
              </a:rPr>
              <a:t>capacités</a:t>
            </a:r>
            <a:r>
              <a:rPr lang="fr-FR" sz="1100" b="1" strike="noStrike" spc="-26">
                <a:solidFill>
                  <a:srgbClr val="000000"/>
                </a:solidFill>
                <a:latin typeface="Verdana"/>
              </a:rPr>
              <a:t> </a:t>
            </a:r>
            <a:r>
              <a:rPr lang="fr-FR" sz="1100" b="1" strike="noStrike" spc="-1">
                <a:solidFill>
                  <a:srgbClr val="000000"/>
                </a:solidFill>
                <a:latin typeface="Verdana"/>
              </a:rPr>
              <a:t>d’accueil</a:t>
            </a:r>
            <a:r>
              <a:rPr lang="fr-FR" sz="1100" b="1" strike="noStrike" spc="-21">
                <a:solidFill>
                  <a:srgbClr val="000000"/>
                </a:solidFill>
                <a:latin typeface="Verdana"/>
              </a:rPr>
              <a:t> </a:t>
            </a:r>
            <a:r>
              <a:rPr lang="fr-FR" sz="1100" b="1" strike="noStrike" spc="-1">
                <a:solidFill>
                  <a:srgbClr val="000000"/>
                </a:solidFill>
                <a:latin typeface="Verdana"/>
              </a:rPr>
              <a:t>de</a:t>
            </a:r>
            <a:r>
              <a:rPr lang="fr-FR" sz="1100" b="1" strike="noStrike" spc="-32">
                <a:solidFill>
                  <a:srgbClr val="000000"/>
                </a:solidFill>
                <a:latin typeface="Verdana"/>
              </a:rPr>
              <a:t> </a:t>
            </a:r>
            <a:r>
              <a:rPr lang="fr-FR" sz="1100" b="1" strike="noStrike" spc="-1">
                <a:solidFill>
                  <a:srgbClr val="000000"/>
                </a:solidFill>
                <a:latin typeface="Verdana"/>
              </a:rPr>
              <a:t>la</a:t>
            </a:r>
            <a:r>
              <a:rPr lang="fr-FR" sz="1100" b="1" strike="noStrike" spc="-15">
                <a:solidFill>
                  <a:srgbClr val="000000"/>
                </a:solidFill>
                <a:latin typeface="Verdana"/>
              </a:rPr>
              <a:t> </a:t>
            </a:r>
            <a:r>
              <a:rPr lang="fr-FR" sz="1100" b="1" strike="noStrike" spc="-12">
                <a:solidFill>
                  <a:srgbClr val="000000"/>
                </a:solidFill>
                <a:latin typeface="Verdana"/>
              </a:rPr>
              <a:t>formation.</a:t>
            </a:r>
            <a:endParaRPr lang="fr-FR" sz="1100" b="0" strike="noStrike" spc="-1">
              <a:solidFill>
                <a:srgbClr val="000000"/>
              </a:solidFill>
              <a:latin typeface="Calibri"/>
            </a:endParaRPr>
          </a:p>
          <a:p>
            <a:pPr marL="12600">
              <a:lnSpc>
                <a:spcPct val="118000"/>
              </a:lnSpc>
              <a:spcBef>
                <a:spcPts val="1080"/>
              </a:spcBef>
              <a:buNone/>
            </a:pPr>
            <a:r>
              <a:rPr lang="fr-FR" sz="1100" b="0" strike="noStrike" spc="-1">
                <a:solidFill>
                  <a:srgbClr val="6157EC"/>
                </a:solidFill>
                <a:latin typeface="Verdana"/>
              </a:rPr>
              <a:t>Composition</a:t>
            </a:r>
            <a:r>
              <a:rPr lang="fr-FR" sz="1100" b="0" strike="noStrike" spc="-26">
                <a:solidFill>
                  <a:srgbClr val="6157EC"/>
                </a:solidFill>
                <a:latin typeface="Verdana"/>
              </a:rPr>
              <a:t> </a:t>
            </a:r>
            <a:r>
              <a:rPr lang="fr-FR" sz="1100" b="0" strike="noStrike" spc="-1">
                <a:solidFill>
                  <a:srgbClr val="6157EC"/>
                </a:solidFill>
                <a:latin typeface="Verdana"/>
              </a:rPr>
              <a:t>de</a:t>
            </a:r>
            <a:r>
              <a:rPr lang="fr-FR" sz="1100" b="0" strike="noStrike" spc="-26">
                <a:solidFill>
                  <a:srgbClr val="6157EC"/>
                </a:solidFill>
                <a:latin typeface="Verdana"/>
              </a:rPr>
              <a:t> </a:t>
            </a:r>
            <a:r>
              <a:rPr lang="fr-FR" sz="1100" b="0" strike="noStrike" spc="-1">
                <a:solidFill>
                  <a:srgbClr val="6157EC"/>
                </a:solidFill>
                <a:latin typeface="Verdana"/>
              </a:rPr>
              <a:t>la</a:t>
            </a:r>
            <a:r>
              <a:rPr lang="fr-FR" sz="1100" b="0" strike="noStrike" spc="-26">
                <a:solidFill>
                  <a:srgbClr val="6157EC"/>
                </a:solidFill>
                <a:latin typeface="Verdana"/>
              </a:rPr>
              <a:t> </a:t>
            </a:r>
            <a:r>
              <a:rPr lang="fr-FR" sz="1100" b="0" strike="noStrike" spc="-1">
                <a:solidFill>
                  <a:srgbClr val="6157EC"/>
                </a:solidFill>
                <a:latin typeface="Verdana"/>
              </a:rPr>
              <a:t>commission</a:t>
            </a:r>
            <a:r>
              <a:rPr lang="fr-FR" sz="1100" b="0" strike="noStrike" spc="-12">
                <a:solidFill>
                  <a:srgbClr val="6157EC"/>
                </a:solidFill>
                <a:latin typeface="Verdana"/>
              </a:rPr>
              <a:t> </a:t>
            </a:r>
            <a:r>
              <a:rPr lang="fr-FR" sz="1100" b="0" strike="noStrike" spc="-1">
                <a:solidFill>
                  <a:srgbClr val="6157EC"/>
                </a:solidFill>
                <a:latin typeface="Verdana"/>
              </a:rPr>
              <a:t>de</a:t>
            </a:r>
            <a:r>
              <a:rPr lang="fr-FR" sz="1100" b="0" strike="noStrike" spc="-26">
                <a:solidFill>
                  <a:srgbClr val="6157EC"/>
                </a:solidFill>
                <a:latin typeface="Verdana"/>
              </a:rPr>
              <a:t> </a:t>
            </a:r>
            <a:r>
              <a:rPr lang="fr-FR" sz="1100" b="0" strike="noStrike" spc="-12">
                <a:solidFill>
                  <a:srgbClr val="6157EC"/>
                </a:solidFill>
                <a:latin typeface="Verdana"/>
              </a:rPr>
              <a:t>recrutement </a:t>
            </a:r>
            <a:r>
              <a:rPr lang="fr-FR" sz="1100" b="0" strike="noStrike" spc="-1">
                <a:solidFill>
                  <a:srgbClr val="000000"/>
                </a:solidFill>
                <a:latin typeface="Verdana"/>
              </a:rPr>
              <a:t>Le/la</a:t>
            </a:r>
            <a:r>
              <a:rPr lang="fr-FR" sz="1100" b="0" strike="noStrike" spc="-32">
                <a:solidFill>
                  <a:srgbClr val="000000"/>
                </a:solidFill>
                <a:latin typeface="Verdana"/>
              </a:rPr>
              <a:t> </a:t>
            </a:r>
            <a:r>
              <a:rPr lang="fr-FR" sz="1100" b="0" strike="noStrike" spc="-1">
                <a:solidFill>
                  <a:srgbClr val="000000"/>
                </a:solidFill>
                <a:latin typeface="Verdana"/>
              </a:rPr>
              <a:t>responsable</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 </a:t>
            </a:r>
            <a:r>
              <a:rPr lang="fr-FR" sz="1100" b="0" strike="noStrike" spc="-12">
                <a:solidFill>
                  <a:srgbClr val="000000"/>
                </a:solidFill>
                <a:latin typeface="Verdana"/>
              </a:rPr>
              <a:t>mention</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responsables de</a:t>
            </a:r>
            <a:r>
              <a:rPr lang="fr-FR" sz="1100" b="0" strike="noStrike" spc="-26">
                <a:solidFill>
                  <a:srgbClr val="000000"/>
                </a:solidFill>
                <a:latin typeface="Verdana"/>
              </a:rPr>
              <a:t> </a:t>
            </a:r>
            <a:r>
              <a:rPr lang="fr-FR" sz="1100" b="0" strike="noStrike" spc="-12">
                <a:solidFill>
                  <a:srgbClr val="000000"/>
                </a:solidFill>
                <a:latin typeface="Verdana"/>
              </a:rPr>
              <a:t>parcours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Trois </a:t>
            </a:r>
            <a:r>
              <a:rPr lang="fr-FR" sz="1100" b="0" strike="noStrike" spc="-12">
                <a:solidFill>
                  <a:srgbClr val="000000"/>
                </a:solidFill>
                <a:latin typeface="Verdana"/>
              </a:rPr>
              <a:t>enseignants-</a:t>
            </a:r>
            <a:r>
              <a:rPr lang="fr-FR" sz="1100" b="0" strike="noStrike" spc="-1">
                <a:solidFill>
                  <a:srgbClr val="000000"/>
                </a:solidFill>
                <a:latin typeface="Verdana"/>
              </a:rPr>
              <a:t>chercheurs</a:t>
            </a:r>
            <a:r>
              <a:rPr lang="fr-FR" sz="1100" b="0" strike="noStrike" spc="24">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la</a:t>
            </a:r>
            <a:r>
              <a:rPr lang="fr-FR" sz="1100" b="0" strike="noStrike" spc="24">
                <a:solidFill>
                  <a:srgbClr val="000000"/>
                </a:solidFill>
                <a:latin typeface="Verdana"/>
              </a:rPr>
              <a:t> </a:t>
            </a:r>
            <a:r>
              <a:rPr lang="fr-FR" sz="1100" b="0" strike="noStrike" spc="-12">
                <a:solidFill>
                  <a:srgbClr val="000000"/>
                </a:solidFill>
                <a:latin typeface="Verdana"/>
              </a:rPr>
              <a:t>formation</a:t>
            </a:r>
            <a:endParaRPr lang="fr-FR" sz="1100" b="0" strike="noStrike" spc="-1">
              <a:solidFill>
                <a:srgbClr val="000000"/>
              </a:solidFill>
              <a:latin typeface="Calibri"/>
            </a:endParaRPr>
          </a:p>
          <a:p>
            <a:pPr marL="12600">
              <a:lnSpc>
                <a:spcPct val="100000"/>
              </a:lnSpc>
              <a:spcBef>
                <a:spcPts val="961"/>
              </a:spcBef>
              <a:buNone/>
            </a:pPr>
            <a:r>
              <a:rPr lang="fr-FR" sz="1100" b="0" strike="noStrike" spc="-1">
                <a:solidFill>
                  <a:srgbClr val="000000"/>
                </a:solidFill>
                <a:latin typeface="Verdana"/>
              </a:rPr>
              <a:t>Retrouvez</a:t>
            </a:r>
            <a:r>
              <a:rPr lang="fr-FR" sz="1100" b="0" strike="noStrike" spc="-60">
                <a:solidFill>
                  <a:srgbClr val="000000"/>
                </a:solidFill>
                <a:latin typeface="Verdana"/>
              </a:rPr>
              <a:t> </a:t>
            </a:r>
            <a:r>
              <a:rPr lang="fr-FR" sz="1100" b="0" strike="noStrike" spc="-1">
                <a:solidFill>
                  <a:srgbClr val="000000"/>
                </a:solidFill>
                <a:latin typeface="Verdana"/>
              </a:rPr>
              <a:t>toutes</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informations utiles</a:t>
            </a:r>
            <a:r>
              <a:rPr lang="fr-FR" sz="1100" b="0" strike="noStrike" spc="4">
                <a:solidFill>
                  <a:srgbClr val="000000"/>
                </a:solidFill>
                <a:latin typeface="Verdana"/>
              </a:rPr>
              <a:t> </a:t>
            </a:r>
            <a:r>
              <a:rPr lang="fr-FR" sz="1100" b="0" strike="noStrike" spc="-1">
                <a:solidFill>
                  <a:srgbClr val="000000"/>
                </a:solidFill>
                <a:latin typeface="Verdana"/>
              </a:rPr>
              <a:t>dans</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catalogue</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formations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l’université</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Lille</a:t>
            </a:r>
            <a:r>
              <a:rPr lang="fr-FR" sz="1100" b="0" strike="noStrike" spc="-12">
                <a:solidFill>
                  <a:srgbClr val="000000"/>
                </a:solidFill>
                <a:latin typeface="Verdana"/>
              </a:rPr>
              <a:t> </a:t>
            </a:r>
            <a:r>
              <a:rPr lang="fr-FR" sz="1100" b="0" strike="noStrike" spc="-52">
                <a:solidFill>
                  <a:srgbClr val="000000"/>
                </a:solidFill>
                <a:latin typeface="Verdana"/>
              </a:rPr>
              <a:t>: </a:t>
            </a:r>
            <a:r>
              <a:rPr lang="fr-FR" sz="1100" b="0" u="sng" strike="noStrike" spc="-12">
                <a:solidFill>
                  <a:srgbClr val="0000FF"/>
                </a:solidFill>
                <a:uFill>
                  <a:solidFill>
                    <a:srgbClr val="0462C1"/>
                  </a:solidFill>
                </a:uFill>
                <a:latin typeface="Verdana"/>
                <a:hlinkClick r:id="rId2"/>
              </a:rPr>
              <a:t>https://www.univ-lille.fr/formations</a:t>
            </a:r>
            <a:endParaRPr lang="fr-FR" sz="11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3784320" y="2251800"/>
            <a:ext cx="1603800" cy="1157400"/>
          </a:xfrm>
          <a:prstGeom prst="rect">
            <a:avLst/>
          </a:prstGeom>
          <a:noFill/>
          <a:ln w="0">
            <a:noFill/>
          </a:ln>
        </p:spPr>
        <p:txBody>
          <a:bodyPr lIns="0" tIns="12240" rIns="0" bIns="0" anchor="t">
            <a:noAutofit/>
          </a:bodyPr>
          <a:lstStyle/>
          <a:p>
            <a:pPr marL="12600">
              <a:lnSpc>
                <a:spcPct val="100000"/>
              </a:lnSpc>
              <a:spcBef>
                <a:spcPts val="96"/>
              </a:spcBef>
              <a:buNone/>
            </a:pPr>
            <a:r>
              <a:rPr lang="fr-FR" sz="1600" b="1" strike="noStrike" cap="small" spc="-46">
                <a:solidFill>
                  <a:srgbClr val="5761EC"/>
                </a:solidFill>
                <a:latin typeface="Verdana"/>
              </a:rPr>
              <a:t>Avertissement</a:t>
            </a:r>
            <a:endParaRPr lang="fr-FR" sz="1600" b="0" strike="noStrike" spc="-1">
              <a:solidFill>
                <a:srgbClr val="000000"/>
              </a:solidFill>
              <a:latin typeface="Calibri"/>
            </a:endParaRPr>
          </a:p>
        </p:txBody>
      </p:sp>
      <p:sp>
        <p:nvSpPr>
          <p:cNvPr id="145" name="object 3"/>
          <p:cNvSpPr/>
          <p:nvPr/>
        </p:nvSpPr>
        <p:spPr>
          <a:xfrm>
            <a:off x="650520" y="2985120"/>
            <a:ext cx="7255800" cy="100368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300" b="0" strike="noStrike" spc="-1">
                <a:solidFill>
                  <a:srgbClr val="000000"/>
                </a:solidFill>
                <a:latin typeface="Verdana"/>
              </a:rPr>
              <a:t>Ce</a:t>
            </a:r>
            <a:r>
              <a:rPr lang="fr-FR" sz="1300" b="0" strike="noStrike" spc="-32">
                <a:solidFill>
                  <a:srgbClr val="000000"/>
                </a:solidFill>
                <a:latin typeface="Verdana"/>
              </a:rPr>
              <a:t> </a:t>
            </a:r>
            <a:r>
              <a:rPr lang="fr-FR" sz="1300" b="0" strike="noStrike" spc="-1">
                <a:solidFill>
                  <a:srgbClr val="000000"/>
                </a:solidFill>
                <a:latin typeface="Verdana"/>
              </a:rPr>
              <a:t>livret</a:t>
            </a:r>
            <a:r>
              <a:rPr lang="fr-FR" sz="1300" b="0" strike="noStrike" spc="-15">
                <a:solidFill>
                  <a:srgbClr val="000000"/>
                </a:solidFill>
                <a:latin typeface="Verdana"/>
              </a:rPr>
              <a:t> </a:t>
            </a:r>
            <a:r>
              <a:rPr lang="fr-FR" sz="1300" b="0" strike="noStrike" spc="-1">
                <a:solidFill>
                  <a:srgbClr val="000000"/>
                </a:solidFill>
                <a:latin typeface="Verdana"/>
              </a:rPr>
              <a:t>d’accueil</a:t>
            </a:r>
            <a:r>
              <a:rPr lang="fr-FR" sz="1300" b="0" strike="noStrike" spc="-12">
                <a:solidFill>
                  <a:srgbClr val="000000"/>
                </a:solidFill>
                <a:latin typeface="Verdana"/>
              </a:rPr>
              <a:t> </a:t>
            </a:r>
            <a:r>
              <a:rPr lang="fr-FR" sz="1300" b="0" strike="noStrike" spc="-1">
                <a:solidFill>
                  <a:srgbClr val="000000"/>
                </a:solidFill>
                <a:latin typeface="Verdana"/>
              </a:rPr>
              <a:t>est</a:t>
            </a:r>
            <a:r>
              <a:rPr lang="fr-FR" sz="1300" b="0" strike="noStrike" spc="-35">
                <a:solidFill>
                  <a:srgbClr val="000000"/>
                </a:solidFill>
                <a:latin typeface="Verdana"/>
              </a:rPr>
              <a:t> </a:t>
            </a:r>
            <a:r>
              <a:rPr lang="fr-FR" sz="1300" b="0" strike="noStrike" spc="-1">
                <a:solidFill>
                  <a:srgbClr val="000000"/>
                </a:solidFill>
                <a:latin typeface="Verdana"/>
              </a:rPr>
              <a:t>conçu</a:t>
            </a:r>
            <a:r>
              <a:rPr lang="fr-FR" sz="1300" b="0" strike="noStrike" spc="-32">
                <a:solidFill>
                  <a:srgbClr val="000000"/>
                </a:solidFill>
                <a:latin typeface="Verdana"/>
              </a:rPr>
              <a:t> </a:t>
            </a:r>
            <a:r>
              <a:rPr lang="fr-FR" sz="1300" b="0" strike="noStrike" spc="-1">
                <a:solidFill>
                  <a:srgbClr val="000000"/>
                </a:solidFill>
                <a:latin typeface="Verdana"/>
              </a:rPr>
              <a:t>pour</a:t>
            </a:r>
            <a:r>
              <a:rPr lang="fr-FR" sz="1300" b="0" strike="noStrike" spc="-26">
                <a:solidFill>
                  <a:srgbClr val="000000"/>
                </a:solidFill>
                <a:latin typeface="Verdana"/>
              </a:rPr>
              <a:t> </a:t>
            </a:r>
            <a:r>
              <a:rPr lang="fr-FR" sz="1300" b="0" strike="noStrike" spc="-1">
                <a:solidFill>
                  <a:srgbClr val="000000"/>
                </a:solidFill>
                <a:latin typeface="Verdana"/>
              </a:rPr>
              <a:t>vous</a:t>
            </a:r>
            <a:r>
              <a:rPr lang="fr-FR" sz="1300" b="0" strike="noStrike" spc="-26">
                <a:solidFill>
                  <a:srgbClr val="000000"/>
                </a:solidFill>
                <a:latin typeface="Verdana"/>
              </a:rPr>
              <a:t> </a:t>
            </a:r>
            <a:r>
              <a:rPr lang="fr-FR" sz="1300" b="0" strike="noStrike" spc="-12">
                <a:solidFill>
                  <a:srgbClr val="000000"/>
                </a:solidFill>
                <a:latin typeface="Verdana"/>
              </a:rPr>
              <a:t>aider.</a:t>
            </a:r>
            <a:endParaRPr lang="fr-FR" sz="1300" b="0" strike="noStrike" spc="-1">
              <a:solidFill>
                <a:srgbClr val="000000"/>
              </a:solidFill>
              <a:latin typeface="Calibri"/>
            </a:endParaRPr>
          </a:p>
          <a:p>
            <a:pPr marL="12600">
              <a:lnSpc>
                <a:spcPct val="200000"/>
              </a:lnSpc>
              <a:buNone/>
            </a:pPr>
            <a:r>
              <a:rPr lang="fr-FR" sz="1300" b="0" strike="noStrike" spc="-1">
                <a:solidFill>
                  <a:srgbClr val="000000"/>
                </a:solidFill>
                <a:latin typeface="Verdana"/>
              </a:rPr>
              <a:t>Il</a:t>
            </a:r>
            <a:r>
              <a:rPr lang="fr-FR" sz="1300" b="0" strike="noStrike" spc="-32">
                <a:solidFill>
                  <a:srgbClr val="000000"/>
                </a:solidFill>
                <a:latin typeface="Verdana"/>
              </a:rPr>
              <a:t> </a:t>
            </a:r>
            <a:r>
              <a:rPr lang="fr-FR" sz="1300" b="0" strike="noStrike" spc="-1">
                <a:solidFill>
                  <a:srgbClr val="000000"/>
                </a:solidFill>
                <a:latin typeface="Verdana"/>
              </a:rPr>
              <a:t>a</a:t>
            </a:r>
            <a:r>
              <a:rPr lang="fr-FR" sz="1300" b="0" strike="noStrike" spc="-41">
                <a:solidFill>
                  <a:srgbClr val="000000"/>
                </a:solidFill>
                <a:latin typeface="Verdana"/>
              </a:rPr>
              <a:t> </a:t>
            </a:r>
            <a:r>
              <a:rPr lang="fr-FR" sz="1300" b="0" strike="noStrike" spc="-1">
                <a:solidFill>
                  <a:srgbClr val="000000"/>
                </a:solidFill>
                <a:latin typeface="Verdana"/>
              </a:rPr>
              <a:t>été</a:t>
            </a:r>
            <a:r>
              <a:rPr lang="fr-FR" sz="1300" b="0" strike="noStrike" spc="-41">
                <a:solidFill>
                  <a:srgbClr val="000000"/>
                </a:solidFill>
                <a:latin typeface="Verdana"/>
              </a:rPr>
              <a:t> </a:t>
            </a:r>
            <a:r>
              <a:rPr lang="fr-FR" sz="1300" b="0" strike="noStrike" spc="-1">
                <a:solidFill>
                  <a:srgbClr val="000000"/>
                </a:solidFill>
                <a:latin typeface="Verdana"/>
              </a:rPr>
              <a:t>réalisé</a:t>
            </a:r>
            <a:r>
              <a:rPr lang="fr-FR" sz="1300" b="0" strike="noStrike" spc="-26">
                <a:solidFill>
                  <a:srgbClr val="000000"/>
                </a:solidFill>
                <a:latin typeface="Verdana"/>
              </a:rPr>
              <a:t> </a:t>
            </a:r>
            <a:r>
              <a:rPr lang="fr-FR" sz="1300" b="0" strike="noStrike" spc="-1">
                <a:solidFill>
                  <a:srgbClr val="000000"/>
                </a:solidFill>
                <a:latin typeface="Verdana"/>
              </a:rPr>
              <a:t>pour</a:t>
            </a:r>
            <a:r>
              <a:rPr lang="fr-FR" sz="1300" b="0" strike="noStrike" spc="-41">
                <a:solidFill>
                  <a:srgbClr val="000000"/>
                </a:solidFill>
                <a:latin typeface="Verdana"/>
              </a:rPr>
              <a:t> </a:t>
            </a:r>
            <a:r>
              <a:rPr lang="fr-FR" sz="1300" b="0" strike="noStrike" spc="-1">
                <a:solidFill>
                  <a:srgbClr val="000000"/>
                </a:solidFill>
                <a:latin typeface="Verdana"/>
              </a:rPr>
              <a:t>répondre</a:t>
            </a:r>
            <a:r>
              <a:rPr lang="fr-FR" sz="1300" b="0" strike="noStrike" spc="-7">
                <a:solidFill>
                  <a:srgbClr val="000000"/>
                </a:solidFill>
                <a:latin typeface="Verdana"/>
              </a:rPr>
              <a:t> </a:t>
            </a:r>
            <a:r>
              <a:rPr lang="fr-FR" sz="1300" b="0" strike="noStrike" spc="-1">
                <a:solidFill>
                  <a:srgbClr val="000000"/>
                </a:solidFill>
                <a:latin typeface="Verdana"/>
              </a:rPr>
              <a:t>aux</a:t>
            </a:r>
            <a:r>
              <a:rPr lang="fr-FR" sz="1300" b="0" strike="noStrike" spc="-35">
                <a:solidFill>
                  <a:srgbClr val="000000"/>
                </a:solidFill>
                <a:latin typeface="Verdana"/>
              </a:rPr>
              <a:t> </a:t>
            </a:r>
            <a:r>
              <a:rPr lang="fr-FR" sz="1300" b="0" strike="noStrike" spc="-1">
                <a:solidFill>
                  <a:srgbClr val="000000"/>
                </a:solidFill>
                <a:latin typeface="Verdana"/>
              </a:rPr>
              <a:t>questions</a:t>
            </a:r>
            <a:r>
              <a:rPr lang="fr-FR" sz="1300" b="0" strike="noStrike" spc="-12">
                <a:solidFill>
                  <a:srgbClr val="000000"/>
                </a:solidFill>
                <a:latin typeface="Verdana"/>
              </a:rPr>
              <a:t> </a:t>
            </a:r>
            <a:r>
              <a:rPr lang="fr-FR" sz="1300" b="0" strike="noStrike" spc="-1">
                <a:solidFill>
                  <a:srgbClr val="000000"/>
                </a:solidFill>
                <a:latin typeface="Verdana"/>
              </a:rPr>
              <a:t>que</a:t>
            </a:r>
            <a:r>
              <a:rPr lang="fr-FR" sz="1300" b="0" strike="noStrike" spc="-15">
                <a:solidFill>
                  <a:srgbClr val="000000"/>
                </a:solidFill>
                <a:latin typeface="Verdana"/>
              </a:rPr>
              <a:t> </a:t>
            </a:r>
            <a:r>
              <a:rPr lang="fr-FR" sz="1300" b="0" strike="noStrike" spc="-1">
                <a:solidFill>
                  <a:srgbClr val="000000"/>
                </a:solidFill>
                <a:latin typeface="Verdana"/>
              </a:rPr>
              <a:t>les</a:t>
            </a:r>
            <a:r>
              <a:rPr lang="fr-FR" sz="1300" b="0" strike="noStrike" spc="-26">
                <a:solidFill>
                  <a:srgbClr val="000000"/>
                </a:solidFill>
                <a:latin typeface="Verdana"/>
              </a:rPr>
              <a:t> </a:t>
            </a:r>
            <a:r>
              <a:rPr lang="fr-FR" sz="1300" b="0" strike="noStrike" spc="-1">
                <a:solidFill>
                  <a:srgbClr val="000000"/>
                </a:solidFill>
                <a:latin typeface="Verdana"/>
              </a:rPr>
              <a:t>étudiants</a:t>
            </a:r>
            <a:r>
              <a:rPr lang="fr-FR" sz="1300" b="0" strike="noStrike" spc="-21">
                <a:solidFill>
                  <a:srgbClr val="000000"/>
                </a:solidFill>
                <a:latin typeface="Verdana"/>
              </a:rPr>
              <a:t> </a:t>
            </a:r>
            <a:r>
              <a:rPr lang="fr-FR" sz="1300" b="0" strike="noStrike" spc="-1">
                <a:solidFill>
                  <a:srgbClr val="000000"/>
                </a:solidFill>
                <a:latin typeface="Verdana"/>
              </a:rPr>
              <a:t>se</a:t>
            </a:r>
            <a:r>
              <a:rPr lang="fr-FR" sz="1300" b="0" strike="noStrike" spc="-32">
                <a:solidFill>
                  <a:srgbClr val="000000"/>
                </a:solidFill>
                <a:latin typeface="Verdana"/>
              </a:rPr>
              <a:t> </a:t>
            </a:r>
            <a:r>
              <a:rPr lang="fr-FR" sz="1300" b="0" strike="noStrike" spc="-1">
                <a:solidFill>
                  <a:srgbClr val="000000"/>
                </a:solidFill>
                <a:latin typeface="Verdana"/>
              </a:rPr>
              <a:t>posent</a:t>
            </a:r>
            <a:r>
              <a:rPr lang="fr-FR" sz="1300" b="0" strike="noStrike" spc="-21">
                <a:solidFill>
                  <a:srgbClr val="000000"/>
                </a:solidFill>
                <a:latin typeface="Verdana"/>
              </a:rPr>
              <a:t> </a:t>
            </a:r>
            <a:r>
              <a:rPr lang="fr-FR" sz="1300" b="0" strike="noStrike" spc="-12">
                <a:solidFill>
                  <a:srgbClr val="000000"/>
                </a:solidFill>
                <a:latin typeface="Verdana"/>
              </a:rPr>
              <a:t>fréquemment. </a:t>
            </a:r>
            <a:r>
              <a:rPr lang="fr-FR" sz="1300" b="0" strike="noStrike" spc="-1">
                <a:solidFill>
                  <a:srgbClr val="000000"/>
                </a:solidFill>
                <a:latin typeface="Verdana"/>
              </a:rPr>
              <a:t>Nous</a:t>
            </a:r>
            <a:r>
              <a:rPr lang="fr-FR" sz="1300" b="0" strike="noStrike" spc="-35">
                <a:solidFill>
                  <a:srgbClr val="000000"/>
                </a:solidFill>
                <a:latin typeface="Verdana"/>
              </a:rPr>
              <a:t> </a:t>
            </a:r>
            <a:r>
              <a:rPr lang="fr-FR" sz="1300" b="0" strike="noStrike" spc="-1">
                <a:solidFill>
                  <a:srgbClr val="000000"/>
                </a:solidFill>
                <a:latin typeface="Verdana"/>
              </a:rPr>
              <a:t>vous</a:t>
            </a:r>
            <a:r>
              <a:rPr lang="fr-FR" sz="1300" b="0" strike="noStrike" spc="-15">
                <a:solidFill>
                  <a:srgbClr val="000000"/>
                </a:solidFill>
                <a:latin typeface="Verdana"/>
              </a:rPr>
              <a:t> </a:t>
            </a:r>
            <a:r>
              <a:rPr lang="fr-FR" sz="1300" b="0" strike="noStrike" spc="-1">
                <a:solidFill>
                  <a:srgbClr val="000000"/>
                </a:solidFill>
                <a:latin typeface="Verdana"/>
              </a:rPr>
              <a:t>conseillons de</a:t>
            </a:r>
            <a:r>
              <a:rPr lang="fr-FR" sz="1300" b="0" strike="noStrike" spc="-21">
                <a:solidFill>
                  <a:srgbClr val="000000"/>
                </a:solidFill>
                <a:latin typeface="Verdana"/>
              </a:rPr>
              <a:t> </a:t>
            </a:r>
            <a:r>
              <a:rPr lang="fr-FR" sz="1300" b="0" strike="noStrike" spc="-1">
                <a:solidFill>
                  <a:srgbClr val="000000"/>
                </a:solidFill>
                <a:latin typeface="Verdana"/>
              </a:rPr>
              <a:t>le</a:t>
            </a:r>
            <a:r>
              <a:rPr lang="fr-FR" sz="1300" b="0" strike="noStrike" spc="-21">
                <a:solidFill>
                  <a:srgbClr val="000000"/>
                </a:solidFill>
                <a:latin typeface="Verdana"/>
              </a:rPr>
              <a:t> </a:t>
            </a:r>
            <a:r>
              <a:rPr lang="fr-FR" sz="1300" b="0" strike="noStrike" spc="-1">
                <a:solidFill>
                  <a:srgbClr val="000000"/>
                </a:solidFill>
                <a:latin typeface="Verdana"/>
              </a:rPr>
              <a:t>lire</a:t>
            </a:r>
            <a:r>
              <a:rPr lang="fr-FR" sz="1300" b="0" strike="noStrike" spc="-32">
                <a:solidFill>
                  <a:srgbClr val="000000"/>
                </a:solidFill>
                <a:latin typeface="Verdana"/>
              </a:rPr>
              <a:t> </a:t>
            </a:r>
            <a:r>
              <a:rPr lang="fr-FR" sz="1300" b="0" strike="noStrike" spc="-1">
                <a:solidFill>
                  <a:srgbClr val="000000"/>
                </a:solidFill>
                <a:latin typeface="Verdana"/>
              </a:rPr>
              <a:t>au</a:t>
            </a:r>
            <a:r>
              <a:rPr lang="fr-FR" sz="1300" b="0" strike="noStrike" spc="-32">
                <a:solidFill>
                  <a:srgbClr val="000000"/>
                </a:solidFill>
                <a:latin typeface="Verdana"/>
              </a:rPr>
              <a:t> </a:t>
            </a:r>
            <a:r>
              <a:rPr lang="fr-FR" sz="1300" b="0" strike="noStrike" spc="-1">
                <a:solidFill>
                  <a:srgbClr val="000000"/>
                </a:solidFill>
                <a:latin typeface="Verdana"/>
              </a:rPr>
              <a:t>moins</a:t>
            </a:r>
            <a:r>
              <a:rPr lang="fr-FR" sz="1300" b="0" strike="noStrike" spc="-26">
                <a:solidFill>
                  <a:srgbClr val="000000"/>
                </a:solidFill>
                <a:latin typeface="Verdana"/>
              </a:rPr>
              <a:t> </a:t>
            </a:r>
            <a:r>
              <a:rPr lang="fr-FR" sz="1300" b="0" strike="noStrike" spc="-1">
                <a:solidFill>
                  <a:srgbClr val="000000"/>
                </a:solidFill>
                <a:latin typeface="Verdana"/>
              </a:rPr>
              <a:t>une</a:t>
            </a:r>
            <a:r>
              <a:rPr lang="fr-FR" sz="1300" b="0" strike="noStrike" spc="-15">
                <a:solidFill>
                  <a:srgbClr val="000000"/>
                </a:solidFill>
                <a:latin typeface="Verdana"/>
              </a:rPr>
              <a:t> </a:t>
            </a:r>
            <a:r>
              <a:rPr lang="fr-FR" sz="1300" b="0" strike="noStrike" spc="-1">
                <a:solidFill>
                  <a:srgbClr val="000000"/>
                </a:solidFill>
                <a:latin typeface="Verdana"/>
              </a:rPr>
              <a:t>fois</a:t>
            </a:r>
            <a:r>
              <a:rPr lang="fr-FR" sz="1300" b="0" strike="noStrike" spc="-26">
                <a:solidFill>
                  <a:srgbClr val="000000"/>
                </a:solidFill>
                <a:latin typeface="Verdana"/>
              </a:rPr>
              <a:t> </a:t>
            </a:r>
            <a:r>
              <a:rPr lang="fr-FR" sz="1300" b="0" strike="noStrike" spc="-1">
                <a:solidFill>
                  <a:srgbClr val="000000"/>
                </a:solidFill>
                <a:latin typeface="Verdana"/>
              </a:rPr>
              <a:t>dans</a:t>
            </a:r>
            <a:r>
              <a:rPr lang="fr-FR" sz="1300" b="0" strike="noStrike" spc="-15">
                <a:solidFill>
                  <a:srgbClr val="000000"/>
                </a:solidFill>
                <a:latin typeface="Verdana"/>
              </a:rPr>
              <a:t> </a:t>
            </a:r>
            <a:r>
              <a:rPr lang="fr-FR" sz="1300" b="0" strike="noStrike" spc="-1">
                <a:solidFill>
                  <a:srgbClr val="000000"/>
                </a:solidFill>
                <a:latin typeface="Verdana"/>
              </a:rPr>
              <a:t>son</a:t>
            </a:r>
            <a:r>
              <a:rPr lang="fr-FR" sz="1300" b="0" strike="noStrike" spc="-32">
                <a:solidFill>
                  <a:srgbClr val="000000"/>
                </a:solidFill>
                <a:latin typeface="Verdana"/>
              </a:rPr>
              <a:t> </a:t>
            </a:r>
            <a:r>
              <a:rPr lang="fr-FR" sz="1300" b="0" strike="noStrike" spc="-12">
                <a:solidFill>
                  <a:srgbClr val="000000"/>
                </a:solidFill>
                <a:latin typeface="Verdana"/>
              </a:rPr>
              <a:t>intégralité.</a:t>
            </a:r>
            <a:endParaRPr lang="fr-FR" sz="1300" b="0" strike="noStrike" spc="-1">
              <a:solidFill>
                <a:srgbClr val="000000"/>
              </a:solidFill>
              <a:latin typeface="Calibri"/>
            </a:endParaRPr>
          </a:p>
        </p:txBody>
      </p:sp>
      <p:sp>
        <p:nvSpPr>
          <p:cNvPr id="146" name="object 4"/>
          <p:cNvSpPr/>
          <p:nvPr/>
        </p:nvSpPr>
        <p:spPr>
          <a:xfrm>
            <a:off x="2383560" y="4966920"/>
            <a:ext cx="4416120" cy="6069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algn="ctr">
              <a:lnSpc>
                <a:spcPct val="100000"/>
              </a:lnSpc>
              <a:spcBef>
                <a:spcPts val="96"/>
              </a:spcBef>
              <a:buNone/>
            </a:pPr>
            <a:r>
              <a:rPr lang="fr-FR" sz="1300" b="1" strike="noStrike" spc="-1">
                <a:solidFill>
                  <a:srgbClr val="000000"/>
                </a:solidFill>
                <a:latin typeface="Verdana"/>
              </a:rPr>
              <a:t>Bonne</a:t>
            </a:r>
            <a:r>
              <a:rPr lang="fr-FR" sz="1300" b="1" strike="noStrike" spc="-32">
                <a:solidFill>
                  <a:srgbClr val="000000"/>
                </a:solidFill>
                <a:latin typeface="Verdana"/>
              </a:rPr>
              <a:t> </a:t>
            </a:r>
            <a:r>
              <a:rPr lang="fr-FR" sz="1300" b="1" strike="noStrike" spc="-1">
                <a:solidFill>
                  <a:srgbClr val="000000"/>
                </a:solidFill>
                <a:latin typeface="Verdana"/>
              </a:rPr>
              <a:t>lecture</a:t>
            </a:r>
            <a:r>
              <a:rPr lang="fr-FR" sz="1300" b="1" strike="noStrike" spc="-46">
                <a:solidFill>
                  <a:srgbClr val="000000"/>
                </a:solidFill>
                <a:latin typeface="Verdana"/>
              </a:rPr>
              <a:t> </a:t>
            </a:r>
            <a:r>
              <a:rPr lang="fr-FR" sz="1300" b="1" strike="noStrike" spc="-1">
                <a:solidFill>
                  <a:srgbClr val="000000"/>
                </a:solidFill>
                <a:latin typeface="Verdana"/>
              </a:rPr>
              <a:t>et</a:t>
            </a:r>
            <a:r>
              <a:rPr lang="fr-FR" sz="1300" b="1" strike="noStrike" spc="-41">
                <a:solidFill>
                  <a:srgbClr val="000000"/>
                </a:solidFill>
                <a:latin typeface="Verdana"/>
              </a:rPr>
              <a:t> </a:t>
            </a:r>
            <a:r>
              <a:rPr lang="fr-FR" sz="1300" b="1" strike="noStrike" spc="-12">
                <a:solidFill>
                  <a:srgbClr val="000000"/>
                </a:solidFill>
                <a:latin typeface="Verdana"/>
              </a:rPr>
              <a:t>bienvenue</a:t>
            </a:r>
            <a:endParaRPr lang="fr-FR" sz="1300" b="0" strike="noStrike" spc="-1">
              <a:solidFill>
                <a:srgbClr val="000000"/>
              </a:solidFill>
              <a:latin typeface="Calibri"/>
            </a:endParaRPr>
          </a:p>
          <a:p>
            <a:pPr algn="ctr">
              <a:lnSpc>
                <a:spcPct val="100000"/>
              </a:lnSpc>
              <a:buNone/>
            </a:pPr>
            <a:r>
              <a:rPr lang="fr-FR" sz="1300" b="1" strike="noStrike" spc="-1">
                <a:solidFill>
                  <a:srgbClr val="000000"/>
                </a:solidFill>
                <a:latin typeface="Verdana"/>
              </a:rPr>
              <a:t>au</a:t>
            </a:r>
            <a:r>
              <a:rPr lang="fr-FR" sz="1300" b="1" strike="noStrike" spc="-41">
                <a:solidFill>
                  <a:srgbClr val="000000"/>
                </a:solidFill>
                <a:latin typeface="Verdana"/>
              </a:rPr>
              <a:t> </a:t>
            </a:r>
            <a:r>
              <a:rPr lang="fr-FR" sz="1300" b="1" strike="noStrike" spc="-1">
                <a:solidFill>
                  <a:srgbClr val="000000"/>
                </a:solidFill>
                <a:latin typeface="Verdana"/>
              </a:rPr>
              <a:t>département</a:t>
            </a:r>
            <a:r>
              <a:rPr lang="fr-FR" sz="1300" b="1" strike="noStrike" spc="-26">
                <a:solidFill>
                  <a:srgbClr val="000000"/>
                </a:solidFill>
                <a:latin typeface="Verdana"/>
              </a:rPr>
              <a:t> </a:t>
            </a:r>
            <a:r>
              <a:rPr lang="fr-FR" sz="1300" b="1" strike="noStrike" spc="-1">
                <a:solidFill>
                  <a:srgbClr val="000000"/>
                </a:solidFill>
                <a:latin typeface="Verdana"/>
              </a:rPr>
              <a:t>Histoire</a:t>
            </a:r>
            <a:r>
              <a:rPr lang="fr-FR" sz="1300" b="1" strike="noStrike" spc="4">
                <a:solidFill>
                  <a:srgbClr val="000000"/>
                </a:solidFill>
                <a:latin typeface="Verdana"/>
              </a:rPr>
              <a:t> </a:t>
            </a:r>
            <a:r>
              <a:rPr lang="fr-FR" sz="1300" b="1" strike="noStrike" spc="-1">
                <a:solidFill>
                  <a:srgbClr val="000000"/>
                </a:solidFill>
                <a:latin typeface="Verdana"/>
              </a:rPr>
              <a:t>de</a:t>
            </a:r>
            <a:r>
              <a:rPr lang="fr-FR" sz="1300" b="1" strike="noStrike" spc="-35">
                <a:solidFill>
                  <a:srgbClr val="000000"/>
                </a:solidFill>
                <a:latin typeface="Verdana"/>
              </a:rPr>
              <a:t> </a:t>
            </a:r>
            <a:r>
              <a:rPr lang="fr-FR" sz="1300" b="1" strike="noStrike" spc="-1">
                <a:solidFill>
                  <a:srgbClr val="000000"/>
                </a:solidFill>
                <a:latin typeface="Verdana"/>
              </a:rPr>
              <a:t>l’art</a:t>
            </a:r>
            <a:r>
              <a:rPr lang="fr-FR" sz="1300" b="1" strike="noStrike" spc="-15">
                <a:solidFill>
                  <a:srgbClr val="000000"/>
                </a:solidFill>
                <a:latin typeface="Verdana"/>
              </a:rPr>
              <a:t> </a:t>
            </a:r>
            <a:r>
              <a:rPr lang="fr-FR" sz="1300" b="1" strike="noStrike" spc="-1">
                <a:solidFill>
                  <a:srgbClr val="000000"/>
                </a:solidFill>
                <a:latin typeface="Verdana"/>
              </a:rPr>
              <a:t>et</a:t>
            </a:r>
            <a:r>
              <a:rPr lang="fr-FR" sz="1300" b="1" strike="noStrike" spc="-35">
                <a:solidFill>
                  <a:srgbClr val="000000"/>
                </a:solidFill>
                <a:latin typeface="Verdana"/>
              </a:rPr>
              <a:t> </a:t>
            </a:r>
            <a:r>
              <a:rPr lang="fr-FR" sz="1300" b="1" strike="noStrike" spc="-12">
                <a:solidFill>
                  <a:srgbClr val="000000"/>
                </a:solidFill>
                <a:latin typeface="Verdana"/>
              </a:rPr>
              <a:t>Archéologie</a:t>
            </a:r>
            <a:endParaRPr lang="fr-FR" sz="1300" b="0" strike="noStrike" spc="-1">
              <a:solidFill>
                <a:srgbClr val="000000"/>
              </a:solidFill>
              <a:latin typeface="Calibri"/>
            </a:endParaRPr>
          </a:p>
        </p:txBody>
      </p:sp>
      <p:pic>
        <p:nvPicPr>
          <p:cNvPr id="147" name="object 5"/>
          <p:cNvPicPr/>
          <p:nvPr/>
        </p:nvPicPr>
        <p:blipFill>
          <a:blip r:embed="rId2"/>
          <a:stretch/>
        </p:blipFill>
        <p:spPr>
          <a:xfrm>
            <a:off x="1383840" y="9000"/>
            <a:ext cx="2396880" cy="990360"/>
          </a:xfrm>
          <a:prstGeom prst="rect">
            <a:avLst/>
          </a:prstGeom>
          <a:ln w="0">
            <a:noFill/>
          </a:ln>
        </p:spPr>
      </p:pic>
      <p:pic>
        <p:nvPicPr>
          <p:cNvPr id="148" name="object 6"/>
          <p:cNvPicPr/>
          <p:nvPr/>
        </p:nvPicPr>
        <p:blipFill>
          <a:blip r:embed="rId3"/>
          <a:stretch/>
        </p:blipFill>
        <p:spPr>
          <a:xfrm>
            <a:off x="6873120" y="0"/>
            <a:ext cx="2268720" cy="1031400"/>
          </a:xfrm>
          <a:prstGeom prst="rect">
            <a:avLst/>
          </a:prstGeom>
          <a:ln w="0">
            <a:noFill/>
          </a:ln>
        </p:spPr>
      </p:pic>
      <p:pic>
        <p:nvPicPr>
          <p:cNvPr id="149" name="object 7"/>
          <p:cNvPicPr/>
          <p:nvPr/>
        </p:nvPicPr>
        <p:blipFill>
          <a:blip r:embed="rId4"/>
          <a:stretch/>
        </p:blipFill>
        <p:spPr>
          <a:xfrm>
            <a:off x="196560" y="131040"/>
            <a:ext cx="997560" cy="901440"/>
          </a:xfrm>
          <a:prstGeom prst="rect">
            <a:avLst/>
          </a:prstGeom>
          <a:ln w="0">
            <a:noFill/>
          </a:ln>
        </p:spPr>
      </p:pic>
      <p:pic>
        <p:nvPicPr>
          <p:cNvPr id="150" name="object 8"/>
          <p:cNvPicPr/>
          <p:nvPr/>
        </p:nvPicPr>
        <p:blipFill>
          <a:blip r:embed="rId5"/>
          <a:stretch/>
        </p:blipFill>
        <p:spPr>
          <a:xfrm>
            <a:off x="4113360" y="198000"/>
            <a:ext cx="2565360" cy="543600"/>
          </a:xfrm>
          <a:prstGeom prst="rect">
            <a:avLst/>
          </a:prstGeom>
          <a:ln w="0">
            <a:noFill/>
          </a:ln>
        </p:spPr>
      </p:pic>
      <p:sp>
        <p:nvSpPr>
          <p:cNvPr id="151" name="PlaceHolder 2"/>
          <p:cNvSpPr>
            <a:spLocks noGrp="1"/>
          </p:cNvSpPr>
          <p:nvPr>
            <p:ph type="sldNum" idx="10"/>
          </p:nvPr>
        </p:nvSpPr>
        <p:spPr>
          <a:xfrm>
            <a:off x="8152560" y="6465240"/>
            <a:ext cx="322200" cy="3977640"/>
          </a:xfrm>
          <a:prstGeom prst="rect">
            <a:avLst/>
          </a:prstGeom>
          <a:noFill/>
          <a:ln w="0">
            <a:noFill/>
          </a:ln>
        </p:spPr>
        <p:txBody>
          <a:bodyPr lIns="0" tIns="0" rIns="0" bIns="0" anchor="t">
            <a:noAutofit/>
          </a:bodyPr>
          <a:lstStyle>
            <a:lvl1pPr marL="192960">
              <a:lnSpc>
                <a:spcPts val="1239"/>
              </a:lnSpc>
              <a:buNone/>
              <a:defRPr lang="fr-FR" sz="1200" b="0" strike="noStrike" spc="-60">
                <a:solidFill>
                  <a:srgbClr val="888888"/>
                </a:solidFill>
                <a:latin typeface="Arial"/>
              </a:defRPr>
            </a:lvl1pPr>
          </a:lstStyle>
          <a:p>
            <a:pPr marL="192960">
              <a:lnSpc>
                <a:spcPts val="1239"/>
              </a:lnSpc>
              <a:buNone/>
            </a:pPr>
            <a:r>
              <a:rPr lang="fr-FR" sz="1200" b="0" strike="noStrike" spc="-60">
                <a:solidFill>
                  <a:srgbClr val="888888"/>
                </a:solidFill>
                <a:latin typeface="Arial"/>
              </a:rPr>
              <a:t>2</a:t>
            </a:r>
            <a:endParaRPr lang="fr-FR" sz="1200" b="0" strike="noStrike" spc="-1">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2797200" y="394920"/>
            <a:ext cx="35499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Poursuite</a:t>
            </a:r>
            <a:r>
              <a:rPr lang="fr-FR" sz="1800" b="0" strike="noStrike" spc="-21">
                <a:solidFill>
                  <a:srgbClr val="6157EC"/>
                </a:solidFill>
                <a:latin typeface="Verdana"/>
              </a:rPr>
              <a:t> </a:t>
            </a:r>
            <a:r>
              <a:rPr lang="fr-FR" sz="1800" b="0" strike="noStrike" spc="-1">
                <a:solidFill>
                  <a:srgbClr val="6157EC"/>
                </a:solidFill>
                <a:latin typeface="Verdana"/>
              </a:rPr>
              <a:t>en</a:t>
            </a:r>
            <a:r>
              <a:rPr lang="fr-FR" sz="1800" b="0" strike="noStrike" spc="-21">
                <a:solidFill>
                  <a:srgbClr val="6157EC"/>
                </a:solidFill>
                <a:latin typeface="Verdana"/>
              </a:rPr>
              <a:t> </a:t>
            </a:r>
            <a:r>
              <a:rPr lang="fr-FR" sz="1800" b="0" strike="noStrike" spc="-1">
                <a:solidFill>
                  <a:srgbClr val="6157EC"/>
                </a:solidFill>
                <a:latin typeface="Verdana"/>
              </a:rPr>
              <a:t>thèse</a:t>
            </a:r>
            <a:r>
              <a:rPr lang="fr-FR" sz="1800" b="0" strike="noStrike" spc="-7">
                <a:solidFill>
                  <a:srgbClr val="6157EC"/>
                </a:solidFill>
                <a:latin typeface="Verdana"/>
              </a:rPr>
              <a:t> </a:t>
            </a:r>
            <a:r>
              <a:rPr lang="fr-FR" sz="1800" b="0" strike="noStrike" spc="-1">
                <a:solidFill>
                  <a:srgbClr val="6157EC"/>
                </a:solidFill>
                <a:latin typeface="Verdana"/>
              </a:rPr>
              <a:t>de</a:t>
            </a:r>
            <a:r>
              <a:rPr lang="fr-FR" sz="1800" b="0" strike="noStrike" spc="-15">
                <a:solidFill>
                  <a:srgbClr val="6157EC"/>
                </a:solidFill>
                <a:latin typeface="Verdana"/>
              </a:rPr>
              <a:t> </a:t>
            </a:r>
            <a:r>
              <a:rPr lang="fr-FR" sz="1800" b="0" strike="noStrike" spc="-12">
                <a:solidFill>
                  <a:srgbClr val="6157EC"/>
                </a:solidFill>
                <a:latin typeface="Verdana"/>
              </a:rPr>
              <a:t>doctorat</a:t>
            </a:r>
            <a:endParaRPr lang="fr-FR" sz="1800" b="0" strike="noStrike" spc="-1">
              <a:solidFill>
                <a:srgbClr val="000000"/>
              </a:solidFill>
              <a:latin typeface="Calibri"/>
            </a:endParaRPr>
          </a:p>
        </p:txBody>
      </p:sp>
      <p:sp>
        <p:nvSpPr>
          <p:cNvPr id="346" name="object 3"/>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29</a:t>
            </a:r>
            <a:endParaRPr lang="fr-FR" sz="1200" b="0" strike="noStrike" spc="-1">
              <a:solidFill>
                <a:srgbClr val="000000"/>
              </a:solidFill>
              <a:latin typeface="Calibri"/>
            </a:endParaRPr>
          </a:p>
        </p:txBody>
      </p:sp>
      <p:sp>
        <p:nvSpPr>
          <p:cNvPr id="347" name="object 4"/>
          <p:cNvSpPr/>
          <p:nvPr/>
        </p:nvSpPr>
        <p:spPr>
          <a:xfrm>
            <a:off x="482040" y="882360"/>
            <a:ext cx="8314920" cy="2362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Le</a:t>
            </a:r>
            <a:r>
              <a:rPr lang="fr-FR" sz="1100" b="0" strike="noStrike" spc="-46">
                <a:solidFill>
                  <a:srgbClr val="000000"/>
                </a:solidFill>
                <a:latin typeface="Verdana"/>
              </a:rPr>
              <a:t> </a:t>
            </a:r>
            <a:r>
              <a:rPr lang="fr-FR" sz="1100" b="0" strike="noStrike" spc="-1">
                <a:solidFill>
                  <a:srgbClr val="000000"/>
                </a:solidFill>
                <a:latin typeface="Verdana"/>
              </a:rPr>
              <a:t>Master</a:t>
            </a:r>
            <a:r>
              <a:rPr lang="fr-FR" sz="1100" b="0" strike="noStrike" spc="-32">
                <a:solidFill>
                  <a:srgbClr val="000000"/>
                </a:solidFill>
                <a:latin typeface="Verdana"/>
              </a:rPr>
              <a:t> </a:t>
            </a:r>
            <a:r>
              <a:rPr lang="fr-FR" sz="1100" b="0" strike="noStrike" spc="-1">
                <a:solidFill>
                  <a:srgbClr val="000000"/>
                </a:solidFill>
                <a:latin typeface="Verdana"/>
              </a:rPr>
              <a:t>peut</a:t>
            </a:r>
            <a:r>
              <a:rPr lang="fr-FR" sz="1100" b="0" strike="noStrike" spc="-21">
                <a:solidFill>
                  <a:srgbClr val="000000"/>
                </a:solidFill>
                <a:latin typeface="Verdana"/>
              </a:rPr>
              <a:t> </a:t>
            </a:r>
            <a:r>
              <a:rPr lang="fr-FR" sz="1100" b="0" strike="noStrike" spc="-1">
                <a:solidFill>
                  <a:srgbClr val="000000"/>
                </a:solidFill>
                <a:latin typeface="Verdana"/>
              </a:rPr>
              <a:t>déboucher</a:t>
            </a:r>
            <a:r>
              <a:rPr lang="fr-FR" sz="1100" b="0" strike="noStrike" spc="-35">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préparation</a:t>
            </a:r>
            <a:r>
              <a:rPr lang="fr-FR" sz="1100" b="0" strike="noStrike" spc="4">
                <a:solidFill>
                  <a:srgbClr val="000000"/>
                </a:solidFill>
                <a:latin typeface="Verdana"/>
              </a:rPr>
              <a:t> </a:t>
            </a:r>
            <a:r>
              <a:rPr lang="fr-FR" sz="1100" b="0" strike="noStrike" spc="-1">
                <a:solidFill>
                  <a:srgbClr val="000000"/>
                </a:solidFill>
                <a:latin typeface="Verdana"/>
              </a:rPr>
              <a:t>d’une</a:t>
            </a:r>
            <a:r>
              <a:rPr lang="fr-FR" sz="1100" b="0" strike="noStrike" spc="-26">
                <a:solidFill>
                  <a:srgbClr val="000000"/>
                </a:solidFill>
                <a:latin typeface="Verdana"/>
              </a:rPr>
              <a:t> </a:t>
            </a:r>
            <a:r>
              <a:rPr lang="fr-FR" sz="1100" b="0" strike="noStrike" spc="-1">
                <a:solidFill>
                  <a:srgbClr val="000000"/>
                </a:solidFill>
                <a:latin typeface="Verdana"/>
              </a:rPr>
              <a:t>thèse</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doctorat</a:t>
            </a:r>
            <a:r>
              <a:rPr lang="fr-FR" sz="1100" b="0" strike="noStrike" spc="-21">
                <a:solidFill>
                  <a:srgbClr val="000000"/>
                </a:solidFill>
                <a:latin typeface="Verdana"/>
              </a:rPr>
              <a:t> </a:t>
            </a:r>
            <a:r>
              <a:rPr lang="fr-FR" sz="1100" b="0" strike="noStrike" spc="-1">
                <a:solidFill>
                  <a:srgbClr val="000000"/>
                </a:solidFill>
                <a:latin typeface="Verdana"/>
              </a:rPr>
              <a:t>sous</a:t>
            </a:r>
            <a:r>
              <a:rPr lang="fr-FR" sz="1100" b="0" strike="noStrike" spc="-32">
                <a:solidFill>
                  <a:srgbClr val="000000"/>
                </a:solidFill>
                <a:latin typeface="Verdana"/>
              </a:rPr>
              <a:t> </a:t>
            </a:r>
            <a:r>
              <a:rPr lang="fr-FR" sz="1100" b="0" strike="noStrike" spc="-1">
                <a:solidFill>
                  <a:srgbClr val="000000"/>
                </a:solidFill>
                <a:latin typeface="Verdana"/>
              </a:rPr>
              <a:t>réserve</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l’accord</a:t>
            </a:r>
            <a:r>
              <a:rPr lang="fr-FR" sz="1100" b="0" strike="noStrike" spc="-12">
                <a:solidFill>
                  <a:srgbClr val="000000"/>
                </a:solidFill>
                <a:latin typeface="Verdana"/>
              </a:rPr>
              <a:t> </a:t>
            </a:r>
            <a:r>
              <a:rPr lang="fr-FR" sz="1100" b="0" strike="noStrike" spc="-1">
                <a:solidFill>
                  <a:srgbClr val="000000"/>
                </a:solidFill>
                <a:latin typeface="Verdana"/>
              </a:rPr>
              <a:t>d’un</a:t>
            </a:r>
            <a:r>
              <a:rPr lang="fr-FR" sz="1100" b="0" strike="noStrike" spc="-15">
                <a:solidFill>
                  <a:srgbClr val="000000"/>
                </a:solidFill>
                <a:latin typeface="Verdana"/>
              </a:rPr>
              <a:t> </a:t>
            </a:r>
            <a:r>
              <a:rPr lang="fr-FR" sz="1100" b="0" strike="noStrike" spc="-1">
                <a:solidFill>
                  <a:srgbClr val="000000"/>
                </a:solidFill>
                <a:latin typeface="Verdana"/>
              </a:rPr>
              <a:t>directeur</a:t>
            </a:r>
            <a:r>
              <a:rPr lang="fr-FR" sz="1100" b="0" strike="noStrike" spc="-7">
                <a:solidFill>
                  <a:srgbClr val="000000"/>
                </a:solidFill>
                <a:latin typeface="Verdana"/>
              </a:rPr>
              <a:t> </a:t>
            </a:r>
            <a:r>
              <a:rPr lang="fr-FR" sz="1100" b="0" strike="noStrike" spc="-26">
                <a:solidFill>
                  <a:srgbClr val="000000"/>
                </a:solidFill>
                <a:latin typeface="Verdana"/>
              </a:rPr>
              <a:t>de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recherche</a:t>
            </a:r>
            <a:r>
              <a:rPr lang="fr-FR" sz="1100" b="0" strike="noStrike" spc="-46">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du</a:t>
            </a:r>
            <a:r>
              <a:rPr lang="fr-FR" sz="1100" b="0" strike="noStrike" spc="-12">
                <a:solidFill>
                  <a:srgbClr val="000000"/>
                </a:solidFill>
                <a:latin typeface="Verdana"/>
              </a:rPr>
              <a:t> </a:t>
            </a:r>
            <a:r>
              <a:rPr lang="fr-FR" sz="1100" b="0" strike="noStrike" spc="-1">
                <a:solidFill>
                  <a:srgbClr val="000000"/>
                </a:solidFill>
                <a:latin typeface="Verdana"/>
              </a:rPr>
              <a:t>Conseil</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l’École</a:t>
            </a:r>
            <a:r>
              <a:rPr lang="fr-FR" sz="1100" b="0" strike="noStrike" spc="-15">
                <a:solidFill>
                  <a:srgbClr val="000000"/>
                </a:solidFill>
                <a:latin typeface="Verdana"/>
              </a:rPr>
              <a:t> </a:t>
            </a:r>
            <a:r>
              <a:rPr lang="fr-FR" sz="1100" b="0" strike="noStrike" spc="-1">
                <a:solidFill>
                  <a:srgbClr val="000000"/>
                </a:solidFill>
                <a:latin typeface="Verdana"/>
              </a:rPr>
              <a:t>Doctorale</a:t>
            </a:r>
            <a:r>
              <a:rPr lang="fr-FR" sz="1100" b="0" strike="noStrike" spc="-15">
                <a:solidFill>
                  <a:srgbClr val="000000"/>
                </a:solidFill>
                <a:latin typeface="Verdana"/>
              </a:rPr>
              <a:t> </a:t>
            </a:r>
            <a:r>
              <a:rPr lang="fr-FR" sz="1100" b="0" strike="noStrike" spc="-1">
                <a:solidFill>
                  <a:srgbClr val="000000"/>
                </a:solidFill>
                <a:latin typeface="Verdana"/>
              </a:rPr>
              <a:t>SHS</a:t>
            </a:r>
            <a:r>
              <a:rPr lang="fr-FR" sz="1100" b="0" strike="noStrike" spc="-35">
                <a:solidFill>
                  <a:srgbClr val="000000"/>
                </a:solidFill>
                <a:latin typeface="Verdana"/>
              </a:rPr>
              <a:t> </a:t>
            </a:r>
            <a:r>
              <a:rPr lang="fr-FR" sz="1100" b="0" strike="noStrike" spc="-1">
                <a:solidFill>
                  <a:srgbClr val="000000"/>
                </a:solidFill>
                <a:latin typeface="Verdana"/>
              </a:rPr>
              <a:t>Lille</a:t>
            </a:r>
            <a:r>
              <a:rPr lang="fr-FR" sz="1100" b="0" strike="noStrike" spc="9">
                <a:solidFill>
                  <a:srgbClr val="000000"/>
                </a:solidFill>
                <a:latin typeface="Verdana"/>
              </a:rPr>
              <a:t> </a:t>
            </a:r>
            <a:r>
              <a:rPr lang="fr-FR" sz="1100" b="0" strike="noStrike" spc="-1">
                <a:solidFill>
                  <a:srgbClr val="000000"/>
                </a:solidFill>
                <a:latin typeface="Verdana"/>
              </a:rPr>
              <a:t>Nord</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France.</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sujet</a:t>
            </a:r>
            <a:r>
              <a:rPr lang="fr-FR" sz="1100" b="0" strike="noStrike" spc="-26">
                <a:solidFill>
                  <a:srgbClr val="000000"/>
                </a:solidFill>
                <a:latin typeface="Verdana"/>
              </a:rPr>
              <a:t>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délimité</a:t>
            </a:r>
            <a:r>
              <a:rPr lang="fr-FR" sz="1100" b="0" strike="noStrike" spc="9">
                <a:solidFill>
                  <a:srgbClr val="000000"/>
                </a:solidFill>
                <a:latin typeface="Verdana"/>
              </a:rPr>
              <a:t> </a:t>
            </a:r>
            <a:r>
              <a:rPr lang="fr-FR" sz="1100" b="0" strike="noStrike" spc="-1">
                <a:solidFill>
                  <a:srgbClr val="000000"/>
                </a:solidFill>
                <a:latin typeface="Verdana"/>
              </a:rPr>
              <a:t>avec</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5">
                <a:solidFill>
                  <a:srgbClr val="000000"/>
                </a:solidFill>
                <a:latin typeface="Verdana"/>
              </a:rPr>
              <a:t> </a:t>
            </a:r>
            <a:r>
              <a:rPr lang="fr-FR" sz="1100" b="0" strike="noStrike" spc="-1">
                <a:solidFill>
                  <a:srgbClr val="000000"/>
                </a:solidFill>
                <a:latin typeface="Verdana"/>
              </a:rPr>
              <a:t>directeur </a:t>
            </a:r>
            <a:r>
              <a:rPr lang="fr-FR" sz="1100" b="0" strike="noStrike" spc="-26">
                <a:solidFill>
                  <a:srgbClr val="000000"/>
                </a:solidFill>
                <a:latin typeface="Verdana"/>
              </a:rPr>
              <a:t>de </a:t>
            </a:r>
            <a:r>
              <a:rPr lang="fr-FR" sz="1100" b="0" strike="noStrike" spc="-1">
                <a:solidFill>
                  <a:srgbClr val="000000"/>
                </a:solidFill>
                <a:latin typeface="Verdana"/>
              </a:rPr>
              <a:t>thèse</a:t>
            </a:r>
            <a:r>
              <a:rPr lang="fr-FR" sz="1100" b="0" strike="noStrike" spc="-46">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
                <a:solidFill>
                  <a:srgbClr val="000000"/>
                </a:solidFill>
                <a:latin typeface="Verdana"/>
              </a:rPr>
              <a:t>dirigera</a:t>
            </a:r>
            <a:r>
              <a:rPr lang="fr-FR" sz="1100" b="0" strike="noStrike" spc="4">
                <a:solidFill>
                  <a:srgbClr val="000000"/>
                </a:solidFill>
                <a:latin typeface="Verdana"/>
              </a:rPr>
              <a:t> </a:t>
            </a:r>
            <a:r>
              <a:rPr lang="fr-FR" sz="1100" b="0" strike="noStrike" spc="-1">
                <a:solidFill>
                  <a:srgbClr val="000000"/>
                </a:solidFill>
                <a:latin typeface="Verdana"/>
              </a:rPr>
              <a:t>l’élaboration</a:t>
            </a:r>
            <a:r>
              <a:rPr lang="fr-FR" sz="1100" b="0" strike="noStrike" spc="9">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il doit</a:t>
            </a:r>
            <a:r>
              <a:rPr lang="fr-FR" sz="1100" b="0" strike="noStrike" spc="-15">
                <a:solidFill>
                  <a:srgbClr val="000000"/>
                </a:solidFill>
                <a:latin typeface="Verdana"/>
              </a:rPr>
              <a:t> </a:t>
            </a:r>
            <a:r>
              <a:rPr lang="fr-FR" sz="1100" b="0" strike="noStrike" spc="-1">
                <a:solidFill>
                  <a:srgbClr val="000000"/>
                </a:solidFill>
                <a:latin typeface="Verdana"/>
              </a:rPr>
              <a:t>être</a:t>
            </a:r>
            <a:r>
              <a:rPr lang="fr-FR" sz="1100" b="0" strike="noStrike" spc="-15">
                <a:solidFill>
                  <a:srgbClr val="000000"/>
                </a:solidFill>
                <a:latin typeface="Verdana"/>
              </a:rPr>
              <a:t> </a:t>
            </a:r>
            <a:r>
              <a:rPr lang="fr-FR" sz="1100" b="0" strike="noStrike" spc="-1">
                <a:solidFill>
                  <a:srgbClr val="000000"/>
                </a:solidFill>
                <a:latin typeface="Verdana"/>
              </a:rPr>
              <a:t>déposé</a:t>
            </a:r>
            <a:r>
              <a:rPr lang="fr-FR" sz="1100" b="0" strike="noStrike" spc="-41">
                <a:solidFill>
                  <a:srgbClr val="000000"/>
                </a:solidFill>
                <a:latin typeface="Verdana"/>
              </a:rPr>
              <a:t> </a:t>
            </a:r>
            <a:r>
              <a:rPr lang="fr-FR" sz="1100" b="0" strike="noStrike" spc="-1">
                <a:solidFill>
                  <a:srgbClr val="000000"/>
                </a:solidFill>
                <a:latin typeface="Verdana"/>
              </a:rPr>
              <a:t>avant</a:t>
            </a:r>
            <a:r>
              <a:rPr lang="fr-FR" sz="1100" b="0" strike="noStrike" spc="-7">
                <a:solidFill>
                  <a:srgbClr val="000000"/>
                </a:solidFill>
                <a:latin typeface="Verdana"/>
              </a:rPr>
              <a:t> </a:t>
            </a:r>
            <a:r>
              <a:rPr lang="fr-FR" sz="1100" b="0" strike="noStrike" spc="-1">
                <a:solidFill>
                  <a:srgbClr val="000000"/>
                </a:solidFill>
                <a:latin typeface="Verdana"/>
              </a:rPr>
              <a:t>novembre.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contrats</a:t>
            </a:r>
            <a:r>
              <a:rPr lang="fr-FR" sz="1100" b="0" strike="noStrike" spc="-15">
                <a:solidFill>
                  <a:srgbClr val="000000"/>
                </a:solidFill>
                <a:latin typeface="Verdana"/>
              </a:rPr>
              <a:t> </a:t>
            </a:r>
            <a:r>
              <a:rPr lang="fr-FR" sz="1100" b="0" strike="noStrike" spc="-1">
                <a:solidFill>
                  <a:srgbClr val="000000"/>
                </a:solidFill>
                <a:latin typeface="Verdana"/>
              </a:rPr>
              <a:t>doctoraux</a:t>
            </a:r>
            <a:r>
              <a:rPr lang="fr-FR" sz="1100" b="0" strike="noStrike" spc="-21">
                <a:solidFill>
                  <a:srgbClr val="000000"/>
                </a:solidFill>
                <a:latin typeface="Verdana"/>
              </a:rPr>
              <a:t> </a:t>
            </a:r>
            <a:r>
              <a:rPr lang="fr-FR" sz="1100" b="0" strike="noStrike" spc="-1">
                <a:solidFill>
                  <a:srgbClr val="000000"/>
                </a:solidFill>
                <a:latin typeface="Verdana"/>
              </a:rPr>
              <a:t>peuvent</a:t>
            </a:r>
            <a:r>
              <a:rPr lang="fr-FR" sz="1100" b="0" strike="noStrike" spc="-26">
                <a:solidFill>
                  <a:srgbClr val="000000"/>
                </a:solidFill>
                <a:latin typeface="Verdana"/>
              </a:rPr>
              <a:t> </a:t>
            </a:r>
            <a:r>
              <a:rPr lang="fr-FR" sz="1100" b="0" strike="noStrike" spc="-1">
                <a:solidFill>
                  <a:srgbClr val="000000"/>
                </a:solidFill>
                <a:latin typeface="Verdana"/>
              </a:rPr>
              <a:t>être</a:t>
            </a:r>
            <a:r>
              <a:rPr lang="fr-FR" sz="1100" b="0" strike="noStrike" spc="-15">
                <a:solidFill>
                  <a:srgbClr val="000000"/>
                </a:solidFill>
                <a:latin typeface="Verdana"/>
              </a:rPr>
              <a:t> </a:t>
            </a:r>
            <a:r>
              <a:rPr lang="fr-FR" sz="1100" b="0" strike="noStrike" spc="-12">
                <a:solidFill>
                  <a:srgbClr val="000000"/>
                </a:solidFill>
                <a:latin typeface="Verdana"/>
              </a:rPr>
              <a:t>obtenus </a:t>
            </a:r>
            <a:r>
              <a:rPr lang="fr-FR" sz="1100" b="0" strike="noStrike" spc="-1">
                <a:solidFill>
                  <a:srgbClr val="000000"/>
                </a:solidFill>
                <a:latin typeface="Verdana"/>
              </a:rPr>
              <a:t>pour</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préparation</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thèse.</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35">
                <a:solidFill>
                  <a:srgbClr val="000000"/>
                </a:solidFill>
                <a:latin typeface="Verdana"/>
              </a:rPr>
              <a:t> </a:t>
            </a:r>
            <a:r>
              <a:rPr lang="fr-FR" sz="1100" b="0" strike="noStrike" spc="-1">
                <a:solidFill>
                  <a:srgbClr val="000000"/>
                </a:solidFill>
                <a:latin typeface="Verdana"/>
              </a:rPr>
              <a:t>candidatures</a:t>
            </a:r>
            <a:r>
              <a:rPr lang="fr-FR" sz="1100" b="0" strike="noStrike" spc="9">
                <a:solidFill>
                  <a:srgbClr val="000000"/>
                </a:solidFill>
                <a:latin typeface="Verdana"/>
              </a:rPr>
              <a:t> </a:t>
            </a:r>
            <a:r>
              <a:rPr lang="fr-FR" sz="1100" b="0" strike="noStrike" spc="-1">
                <a:solidFill>
                  <a:srgbClr val="000000"/>
                </a:solidFill>
                <a:latin typeface="Verdana"/>
              </a:rPr>
              <a:t>aux</a:t>
            </a:r>
            <a:r>
              <a:rPr lang="fr-FR" sz="1100" b="0" strike="noStrike" spc="-21">
                <a:solidFill>
                  <a:srgbClr val="000000"/>
                </a:solidFill>
                <a:latin typeface="Verdana"/>
              </a:rPr>
              <a:t> </a:t>
            </a:r>
            <a:r>
              <a:rPr lang="fr-FR" sz="1100" b="0" strike="noStrike" spc="-1">
                <a:solidFill>
                  <a:srgbClr val="000000"/>
                </a:solidFill>
                <a:latin typeface="Verdana"/>
              </a:rPr>
              <a:t>allocations</a:t>
            </a:r>
            <a:r>
              <a:rPr lang="fr-FR" sz="1100" b="0" strike="noStrike" spc="4">
                <a:solidFill>
                  <a:srgbClr val="000000"/>
                </a:solidFill>
                <a:latin typeface="Verdana"/>
              </a:rPr>
              <a:t> </a:t>
            </a:r>
            <a:r>
              <a:rPr lang="fr-FR" sz="1100" b="0" strike="noStrike" spc="-1">
                <a:solidFill>
                  <a:srgbClr val="000000"/>
                </a:solidFill>
                <a:latin typeface="Verdana"/>
              </a:rPr>
              <a:t>sont</a:t>
            </a:r>
            <a:r>
              <a:rPr lang="fr-FR" sz="1100" b="0" strike="noStrike" spc="-32">
                <a:solidFill>
                  <a:srgbClr val="000000"/>
                </a:solidFill>
                <a:latin typeface="Verdana"/>
              </a:rPr>
              <a:t> </a:t>
            </a:r>
            <a:r>
              <a:rPr lang="fr-FR" sz="1100" b="0" strike="noStrike" spc="-1">
                <a:solidFill>
                  <a:srgbClr val="000000"/>
                </a:solidFill>
                <a:latin typeface="Verdana"/>
              </a:rPr>
              <a:t>classées</a:t>
            </a:r>
            <a:r>
              <a:rPr lang="fr-FR" sz="1100" b="0" strike="noStrike" spc="-21">
                <a:solidFill>
                  <a:srgbClr val="000000"/>
                </a:solidFill>
                <a:latin typeface="Verdana"/>
              </a:rPr>
              <a:t> </a:t>
            </a:r>
            <a:r>
              <a:rPr lang="fr-FR" sz="1100" b="0" strike="noStrike" spc="-1">
                <a:solidFill>
                  <a:srgbClr val="000000"/>
                </a:solidFill>
                <a:latin typeface="Verdana"/>
              </a:rPr>
              <a:t>par</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équipes</a:t>
            </a:r>
            <a:r>
              <a:rPr lang="fr-FR" sz="1100" b="0" strike="noStrike" spc="-12">
                <a:solidFill>
                  <a:srgbClr val="000000"/>
                </a:solidFill>
                <a:latin typeface="Verdana"/>
              </a:rPr>
              <a:t> scientifiques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auxquelles</a:t>
            </a:r>
            <a:r>
              <a:rPr lang="fr-FR" sz="1100" b="0" strike="noStrike" spc="-7">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adossée</a:t>
            </a:r>
            <a:r>
              <a:rPr lang="fr-FR" sz="1100" b="0" strike="noStrike" spc="-46">
                <a:solidFill>
                  <a:srgbClr val="000000"/>
                </a:solidFill>
                <a:latin typeface="Verdana"/>
              </a:rPr>
              <a:t> </a:t>
            </a:r>
            <a:r>
              <a:rPr lang="fr-FR" sz="1100" b="0" strike="noStrike" spc="-1">
                <a:solidFill>
                  <a:srgbClr val="000000"/>
                </a:solidFill>
                <a:latin typeface="Verdana"/>
              </a:rPr>
              <a:t>cette</a:t>
            </a:r>
            <a:r>
              <a:rPr lang="fr-FR" sz="1100" b="0" strike="noStrike" spc="-41">
                <a:solidFill>
                  <a:srgbClr val="000000"/>
                </a:solidFill>
                <a:latin typeface="Verdana"/>
              </a:rPr>
              <a:t> </a:t>
            </a:r>
            <a:r>
              <a:rPr lang="fr-FR" sz="1100" b="0" strike="noStrike" spc="-1">
                <a:solidFill>
                  <a:srgbClr val="000000"/>
                </a:solidFill>
                <a:latin typeface="Verdana"/>
              </a:rPr>
              <a:t>Mention</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Master,</a:t>
            </a:r>
            <a:r>
              <a:rPr lang="fr-FR" sz="1100" b="0" strike="noStrike" spc="-32">
                <a:solidFill>
                  <a:srgbClr val="000000"/>
                </a:solidFill>
                <a:latin typeface="Verdana"/>
              </a:rPr>
              <a:t> </a:t>
            </a:r>
            <a:r>
              <a:rPr lang="fr-FR" sz="1100" b="0" strike="noStrike" spc="-1">
                <a:solidFill>
                  <a:srgbClr val="000000"/>
                </a:solidFill>
                <a:latin typeface="Verdana"/>
              </a:rPr>
              <a:t>puis examinées</a:t>
            </a:r>
            <a:r>
              <a:rPr lang="fr-FR" sz="1100" b="0" strike="noStrike" spc="-21">
                <a:solidFill>
                  <a:srgbClr val="000000"/>
                </a:solidFill>
                <a:latin typeface="Verdana"/>
              </a:rPr>
              <a:t> </a:t>
            </a:r>
            <a:r>
              <a:rPr lang="fr-FR" sz="1100" b="0" strike="noStrike" spc="-1">
                <a:solidFill>
                  <a:srgbClr val="000000"/>
                </a:solidFill>
                <a:latin typeface="Verdana"/>
              </a:rPr>
              <a:t>par</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Conseil</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l’École</a:t>
            </a:r>
            <a:r>
              <a:rPr lang="fr-FR" sz="1100" b="0" strike="noStrike" spc="-12">
                <a:solidFill>
                  <a:srgbClr val="000000"/>
                </a:solidFill>
                <a:latin typeface="Verdana"/>
              </a:rPr>
              <a:t> </a:t>
            </a:r>
            <a:r>
              <a:rPr lang="fr-FR" sz="1100" b="0" strike="noStrike" spc="-1">
                <a:solidFill>
                  <a:srgbClr val="000000"/>
                </a:solidFill>
                <a:latin typeface="Verdana"/>
              </a:rPr>
              <a:t>Doctorale</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21">
                <a:solidFill>
                  <a:srgbClr val="000000"/>
                </a:solidFill>
                <a:latin typeface="Verdana"/>
              </a:rPr>
              <a:t> </a:t>
            </a:r>
            <a:r>
              <a:rPr lang="fr-FR" sz="1100" b="0" strike="noStrike" spc="-1">
                <a:solidFill>
                  <a:srgbClr val="000000"/>
                </a:solidFill>
                <a:latin typeface="Verdana"/>
              </a:rPr>
              <a:t>répartit</a:t>
            </a:r>
            <a:r>
              <a:rPr lang="fr-FR" sz="1100" b="0" strike="noStrike" spc="4">
                <a:solidFill>
                  <a:srgbClr val="000000"/>
                </a:solidFill>
                <a:latin typeface="Verdana"/>
              </a:rPr>
              <a:t> </a:t>
            </a:r>
            <a:r>
              <a:rPr lang="fr-FR" sz="1100" b="0" strike="noStrike" spc="-26">
                <a:solidFill>
                  <a:srgbClr val="000000"/>
                </a:solidFill>
                <a:latin typeface="Verdana"/>
              </a:rPr>
              <a:t>les </a:t>
            </a:r>
            <a:r>
              <a:rPr lang="fr-FR" sz="1100" b="0" strike="noStrike" spc="-1">
                <a:solidFill>
                  <a:srgbClr val="000000"/>
                </a:solidFill>
                <a:latin typeface="Verdana"/>
              </a:rPr>
              <a:t>allocations, fin</a:t>
            </a:r>
            <a:r>
              <a:rPr lang="fr-FR" sz="1100" b="0" strike="noStrike" spc="-7">
                <a:solidFill>
                  <a:srgbClr val="000000"/>
                </a:solidFill>
                <a:latin typeface="Verdana"/>
              </a:rPr>
              <a:t> </a:t>
            </a:r>
            <a:r>
              <a:rPr lang="fr-FR" sz="1100" b="0" strike="noStrike" spc="-12">
                <a:solidFill>
                  <a:srgbClr val="000000"/>
                </a:solidFill>
                <a:latin typeface="Verdana"/>
              </a:rPr>
              <a:t>juin-</a:t>
            </a:r>
            <a:r>
              <a:rPr lang="fr-FR" sz="1100" b="0" strike="noStrike" spc="-1">
                <a:solidFill>
                  <a:srgbClr val="000000"/>
                </a:solidFill>
                <a:latin typeface="Verdana"/>
              </a:rPr>
              <a:t>début</a:t>
            </a:r>
            <a:r>
              <a:rPr lang="fr-FR" sz="1100" b="0" strike="noStrike" spc="-15">
                <a:solidFill>
                  <a:srgbClr val="000000"/>
                </a:solidFill>
                <a:latin typeface="Verdana"/>
              </a:rPr>
              <a:t> </a:t>
            </a:r>
            <a:r>
              <a:rPr lang="fr-FR" sz="1100" b="0" strike="noStrike" spc="-1">
                <a:solidFill>
                  <a:srgbClr val="000000"/>
                </a:solidFill>
                <a:latin typeface="Verdana"/>
              </a:rPr>
              <a:t>juillet</a:t>
            </a:r>
            <a:r>
              <a:rPr lang="fr-FR" sz="1100" b="0" strike="noStrike" spc="4">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Région</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ministère</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l’Enseignement</a:t>
            </a:r>
            <a:r>
              <a:rPr lang="fr-FR" sz="1100" b="0" strike="noStrike" spc="4">
                <a:solidFill>
                  <a:srgbClr val="000000"/>
                </a:solidFill>
                <a:latin typeface="Verdana"/>
              </a:rPr>
              <a:t> </a:t>
            </a:r>
            <a:r>
              <a:rPr lang="fr-FR" sz="1100" b="0" strike="noStrike" spc="-1">
                <a:solidFill>
                  <a:srgbClr val="000000"/>
                </a:solidFill>
                <a:latin typeface="Verdana"/>
              </a:rPr>
              <a:t>supérieur,</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Recherche</a:t>
            </a:r>
            <a:r>
              <a:rPr lang="fr-FR" sz="1100" b="0" strike="noStrike" spc="-46">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l’Innovation.</a:t>
            </a:r>
            <a:r>
              <a:rPr lang="fr-FR" sz="1100" b="0" strike="noStrike" spc="-7">
                <a:solidFill>
                  <a:srgbClr val="000000"/>
                </a:solidFill>
                <a:latin typeface="Verdana"/>
              </a:rPr>
              <a:t> </a:t>
            </a:r>
            <a:r>
              <a:rPr lang="fr-FR" sz="1100" b="0" strike="noStrike" spc="-1">
                <a:solidFill>
                  <a:srgbClr val="000000"/>
                </a:solidFill>
                <a:latin typeface="Verdana"/>
              </a:rPr>
              <a:t>Elles</a:t>
            </a:r>
            <a:r>
              <a:rPr lang="fr-FR" sz="1100" b="0" strike="noStrike" spc="4">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très</a:t>
            </a:r>
            <a:r>
              <a:rPr lang="fr-FR" sz="1100" b="0" strike="noStrike" spc="-7">
                <a:solidFill>
                  <a:srgbClr val="000000"/>
                </a:solidFill>
                <a:latin typeface="Verdana"/>
              </a:rPr>
              <a:t> </a:t>
            </a:r>
            <a:r>
              <a:rPr lang="fr-FR" sz="1100" b="0" strike="noStrike" spc="-1">
                <a:solidFill>
                  <a:srgbClr val="000000"/>
                </a:solidFill>
                <a:latin typeface="Verdana"/>
              </a:rPr>
              <a:t>peu</a:t>
            </a:r>
            <a:r>
              <a:rPr lang="fr-FR" sz="1100" b="0" strike="noStrike" spc="-21">
                <a:solidFill>
                  <a:srgbClr val="000000"/>
                </a:solidFill>
                <a:latin typeface="Verdana"/>
              </a:rPr>
              <a:t> </a:t>
            </a:r>
            <a:r>
              <a:rPr lang="fr-FR" sz="1100" b="0" strike="noStrike" spc="-1">
                <a:solidFill>
                  <a:srgbClr val="000000"/>
                </a:solidFill>
                <a:latin typeface="Verdana"/>
              </a:rPr>
              <a:t>nombreuses.</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décision</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s’engager</a:t>
            </a:r>
            <a:r>
              <a:rPr lang="fr-FR" sz="1100" b="0" strike="noStrike" spc="-21">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une thèse</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Doctorat</a:t>
            </a:r>
            <a:r>
              <a:rPr lang="fr-FR" sz="1100" b="0" strike="noStrike" spc="-26">
                <a:solidFill>
                  <a:srgbClr val="000000"/>
                </a:solidFill>
                <a:latin typeface="Verdana"/>
              </a:rPr>
              <a:t> </a:t>
            </a:r>
            <a:r>
              <a:rPr lang="fr-FR" sz="1100" b="0" strike="noStrike" spc="-1">
                <a:solidFill>
                  <a:srgbClr val="000000"/>
                </a:solidFill>
                <a:latin typeface="Verdana"/>
              </a:rPr>
              <a:t>ne</a:t>
            </a:r>
            <a:r>
              <a:rPr lang="fr-FR" sz="1100" b="0" strike="noStrike" spc="-21">
                <a:solidFill>
                  <a:srgbClr val="000000"/>
                </a:solidFill>
                <a:latin typeface="Verdana"/>
              </a:rPr>
              <a:t> </a:t>
            </a:r>
            <a:r>
              <a:rPr lang="fr-FR" sz="1100" b="0" strike="noStrike" spc="-1">
                <a:solidFill>
                  <a:srgbClr val="000000"/>
                </a:solidFill>
                <a:latin typeface="Verdana"/>
              </a:rPr>
              <a:t>doit</a:t>
            </a:r>
            <a:r>
              <a:rPr lang="fr-FR" sz="1100" b="0" strike="noStrike" spc="-7">
                <a:solidFill>
                  <a:srgbClr val="000000"/>
                </a:solidFill>
                <a:latin typeface="Verdana"/>
              </a:rPr>
              <a:t> </a:t>
            </a:r>
            <a:r>
              <a:rPr lang="fr-FR" sz="1100" b="0" strike="noStrike" spc="-21">
                <a:solidFill>
                  <a:srgbClr val="000000"/>
                </a:solidFill>
                <a:latin typeface="Verdana"/>
              </a:rPr>
              <a:t>donc </a:t>
            </a:r>
            <a:r>
              <a:rPr lang="fr-FR" sz="1100" b="0" strike="noStrike" spc="-1">
                <a:solidFill>
                  <a:srgbClr val="000000"/>
                </a:solidFill>
                <a:latin typeface="Verdana"/>
              </a:rPr>
              <a:t>pas</a:t>
            </a:r>
            <a:r>
              <a:rPr lang="fr-FR" sz="1100" b="0" strike="noStrike" spc="-26">
                <a:solidFill>
                  <a:srgbClr val="000000"/>
                </a:solidFill>
                <a:latin typeface="Verdana"/>
              </a:rPr>
              <a:t> </a:t>
            </a:r>
            <a:r>
              <a:rPr lang="fr-FR" sz="1100" b="0" strike="noStrike" spc="-1">
                <a:solidFill>
                  <a:srgbClr val="000000"/>
                </a:solidFill>
                <a:latin typeface="Verdana"/>
              </a:rPr>
              <a:t>être</a:t>
            </a:r>
            <a:r>
              <a:rPr lang="fr-FR" sz="1100" b="0" strike="noStrike" spc="-35">
                <a:solidFill>
                  <a:srgbClr val="000000"/>
                </a:solidFill>
                <a:latin typeface="Verdana"/>
              </a:rPr>
              <a:t> </a:t>
            </a:r>
            <a:r>
              <a:rPr lang="fr-FR" sz="1100" b="0" strike="noStrike" spc="-1">
                <a:solidFill>
                  <a:srgbClr val="000000"/>
                </a:solidFill>
                <a:latin typeface="Verdana"/>
              </a:rPr>
              <a:t>prise à</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légère</a:t>
            </a:r>
            <a:r>
              <a:rPr lang="fr-FR" sz="1100" b="0" strike="noStrike" spc="-35">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l’obtention</a:t>
            </a:r>
            <a:r>
              <a:rPr lang="fr-FR" sz="1100" b="0" strike="noStrike" spc="-7">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thèse</a:t>
            </a:r>
            <a:r>
              <a:rPr lang="fr-FR" sz="1100" b="0" strike="noStrike" spc="-21">
                <a:solidFill>
                  <a:srgbClr val="000000"/>
                </a:solidFill>
                <a:latin typeface="Verdana"/>
              </a:rPr>
              <a:t> </a:t>
            </a:r>
            <a:r>
              <a:rPr lang="fr-FR" sz="1100" b="0" strike="noStrike" spc="-1">
                <a:solidFill>
                  <a:srgbClr val="000000"/>
                </a:solidFill>
                <a:latin typeface="Verdana"/>
              </a:rPr>
              <a:t>n’implique</a:t>
            </a:r>
            <a:r>
              <a:rPr lang="fr-FR" sz="1100" b="0" strike="noStrike" spc="18">
                <a:solidFill>
                  <a:srgbClr val="000000"/>
                </a:solidFill>
                <a:latin typeface="Verdana"/>
              </a:rPr>
              <a:t> </a:t>
            </a:r>
            <a:r>
              <a:rPr lang="fr-FR" sz="1100" b="0" strike="noStrike" spc="-1">
                <a:solidFill>
                  <a:srgbClr val="000000"/>
                </a:solidFill>
                <a:latin typeface="Verdana"/>
              </a:rPr>
              <a:t>pas</a:t>
            </a:r>
            <a:r>
              <a:rPr lang="fr-FR" sz="1100" b="0" strike="noStrike" spc="-15">
                <a:solidFill>
                  <a:srgbClr val="000000"/>
                </a:solidFill>
                <a:latin typeface="Verdana"/>
              </a:rPr>
              <a:t> </a:t>
            </a:r>
            <a:r>
              <a:rPr lang="fr-FR" sz="1100" b="0" strike="noStrike" spc="-1">
                <a:solidFill>
                  <a:srgbClr val="000000"/>
                </a:solidFill>
                <a:latin typeface="Verdana"/>
              </a:rPr>
              <a:t>automatiquement</a:t>
            </a:r>
            <a:r>
              <a:rPr lang="fr-FR" sz="1100" b="0" strike="noStrike" spc="4">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recrutement</a:t>
            </a:r>
            <a:r>
              <a:rPr lang="fr-FR" sz="1100" b="0" strike="noStrike" spc="-15">
                <a:solidFill>
                  <a:srgbClr val="000000"/>
                </a:solidFill>
                <a:latin typeface="Verdana"/>
              </a:rPr>
              <a:t> </a:t>
            </a:r>
            <a:r>
              <a:rPr lang="fr-FR" sz="1100" b="0" strike="noStrike" spc="-1">
                <a:solidFill>
                  <a:srgbClr val="000000"/>
                </a:solidFill>
                <a:latin typeface="Verdana"/>
              </a:rPr>
              <a:t>futur</a:t>
            </a:r>
            <a:r>
              <a:rPr lang="fr-FR" sz="1100" b="0" strike="noStrike" spc="-12">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26">
                <a:solidFill>
                  <a:srgbClr val="000000"/>
                </a:solidFill>
                <a:latin typeface="Verdana"/>
              </a:rPr>
              <a:t>un</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organisme</a:t>
            </a:r>
            <a:r>
              <a:rPr lang="fr-FR" sz="1100" b="0" strike="noStrike" spc="-26">
                <a:solidFill>
                  <a:srgbClr val="000000"/>
                </a:solidFill>
                <a:latin typeface="Verdana"/>
              </a:rPr>
              <a:t> </a:t>
            </a:r>
            <a:r>
              <a:rPr lang="fr-FR" sz="1100" b="0" strike="noStrike" spc="-1">
                <a:solidFill>
                  <a:srgbClr val="000000"/>
                </a:solidFill>
                <a:latin typeface="Verdana"/>
              </a:rPr>
              <a:t>scientifique français et</a:t>
            </a:r>
            <a:r>
              <a:rPr lang="fr-FR" sz="1100" b="0" strike="noStrike" spc="-46">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financement</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thèse</a:t>
            </a:r>
            <a:r>
              <a:rPr lang="fr-FR" sz="1100" b="0" strike="noStrike" spc="-35">
                <a:solidFill>
                  <a:srgbClr val="000000"/>
                </a:solidFill>
                <a:latin typeface="Verdana"/>
              </a:rPr>
              <a:t> </a:t>
            </a:r>
            <a:r>
              <a:rPr lang="fr-FR" sz="1100" b="0" strike="noStrike" spc="-1">
                <a:solidFill>
                  <a:srgbClr val="000000"/>
                </a:solidFill>
                <a:latin typeface="Verdana"/>
              </a:rPr>
              <a:t>sur</a:t>
            </a:r>
            <a:r>
              <a:rPr lang="fr-FR" sz="1100" b="0" strike="noStrike" spc="-32">
                <a:solidFill>
                  <a:srgbClr val="000000"/>
                </a:solidFill>
                <a:latin typeface="Verdana"/>
              </a:rPr>
              <a:t> </a:t>
            </a:r>
            <a:r>
              <a:rPr lang="fr-FR" sz="1100" b="0" strike="noStrike" spc="-1">
                <a:solidFill>
                  <a:srgbClr val="000000"/>
                </a:solidFill>
                <a:latin typeface="Verdana"/>
              </a:rPr>
              <a:t>plusieurs années</a:t>
            </a:r>
            <a:r>
              <a:rPr lang="fr-FR" sz="1100" b="0" strike="noStrike" spc="-46">
                <a:solidFill>
                  <a:srgbClr val="000000"/>
                </a:solidFill>
                <a:latin typeface="Verdana"/>
              </a:rPr>
              <a:t> </a:t>
            </a:r>
            <a:r>
              <a:rPr lang="fr-FR" sz="1100" b="0" strike="noStrike" spc="-1">
                <a:solidFill>
                  <a:srgbClr val="000000"/>
                </a:solidFill>
                <a:latin typeface="Verdana"/>
              </a:rPr>
              <a:t>peut</a:t>
            </a:r>
            <a:r>
              <a:rPr lang="fr-FR" sz="1100" b="0" strike="noStrike" spc="-35">
                <a:solidFill>
                  <a:srgbClr val="000000"/>
                </a:solidFill>
                <a:latin typeface="Verdana"/>
              </a:rPr>
              <a:t> </a:t>
            </a:r>
            <a:r>
              <a:rPr lang="fr-FR" sz="1100" b="0" strike="noStrike" spc="-1">
                <a:solidFill>
                  <a:srgbClr val="000000"/>
                </a:solidFill>
                <a:latin typeface="Verdana"/>
              </a:rPr>
              <a:t>s’avérer</a:t>
            </a:r>
            <a:r>
              <a:rPr lang="fr-FR" sz="1100" b="0" strike="noStrike" spc="-26">
                <a:solidFill>
                  <a:srgbClr val="000000"/>
                </a:solidFill>
                <a:latin typeface="Verdana"/>
              </a:rPr>
              <a:t> </a:t>
            </a:r>
            <a:r>
              <a:rPr lang="fr-FR" sz="1100" b="0" strike="noStrike" spc="-1">
                <a:solidFill>
                  <a:srgbClr val="000000"/>
                </a:solidFill>
                <a:latin typeface="Verdana"/>
              </a:rPr>
              <a:t>très</a:t>
            </a:r>
            <a:r>
              <a:rPr lang="fr-FR" sz="1100" b="0" strike="noStrike" spc="-35">
                <a:solidFill>
                  <a:srgbClr val="000000"/>
                </a:solidFill>
                <a:latin typeface="Verdana"/>
              </a:rPr>
              <a:t> </a:t>
            </a:r>
            <a:r>
              <a:rPr lang="fr-FR" sz="1100" b="0" strike="noStrike" spc="-1">
                <a:solidFill>
                  <a:srgbClr val="000000"/>
                </a:solidFill>
                <a:latin typeface="Verdana"/>
              </a:rPr>
              <a:t>lourd</a:t>
            </a:r>
            <a:r>
              <a:rPr lang="fr-FR" sz="1100" b="0" strike="noStrike" spc="-15">
                <a:solidFill>
                  <a:srgbClr val="000000"/>
                </a:solidFill>
                <a:latin typeface="Verdana"/>
              </a:rPr>
              <a:t> </a:t>
            </a:r>
            <a:r>
              <a:rPr lang="fr-FR" sz="1100" b="0" strike="noStrike" spc="-12">
                <a:solidFill>
                  <a:srgbClr val="000000"/>
                </a:solidFill>
                <a:latin typeface="Verdana"/>
              </a:rPr>
              <a:t>lorsque</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l’allocation</a:t>
            </a:r>
            <a:r>
              <a:rPr lang="fr-FR" sz="1100" b="0" strike="noStrike" spc="4">
                <a:solidFill>
                  <a:srgbClr val="000000"/>
                </a:solidFill>
                <a:latin typeface="Verdana"/>
              </a:rPr>
              <a:t> </a:t>
            </a:r>
            <a:r>
              <a:rPr lang="fr-FR" sz="1100" b="0" strike="noStrike" spc="-1">
                <a:solidFill>
                  <a:srgbClr val="000000"/>
                </a:solidFill>
                <a:latin typeface="Verdana"/>
              </a:rPr>
              <a:t>n’est</a:t>
            </a:r>
            <a:r>
              <a:rPr lang="fr-FR" sz="1100" b="0" strike="noStrike" spc="-26">
                <a:solidFill>
                  <a:srgbClr val="000000"/>
                </a:solidFill>
                <a:latin typeface="Verdana"/>
              </a:rPr>
              <a:t> </a:t>
            </a:r>
            <a:r>
              <a:rPr lang="fr-FR" sz="1100" b="0" strike="noStrike" spc="-1">
                <a:solidFill>
                  <a:srgbClr val="000000"/>
                </a:solidFill>
                <a:latin typeface="Verdana"/>
              </a:rPr>
              <a:t>pas</a:t>
            </a:r>
            <a:r>
              <a:rPr lang="fr-FR" sz="1100" b="0" strike="noStrike" spc="-15">
                <a:solidFill>
                  <a:srgbClr val="000000"/>
                </a:solidFill>
                <a:latin typeface="Verdana"/>
              </a:rPr>
              <a:t> </a:t>
            </a:r>
            <a:r>
              <a:rPr lang="fr-FR" sz="1100" b="0" strike="noStrike" spc="-1">
                <a:solidFill>
                  <a:srgbClr val="000000"/>
                </a:solidFill>
                <a:latin typeface="Verdana"/>
              </a:rPr>
              <a:t>obtenue</a:t>
            </a:r>
            <a:r>
              <a:rPr lang="fr-FR" sz="1100" b="0" strike="noStrike" spc="-35">
                <a:solidFill>
                  <a:srgbClr val="000000"/>
                </a:solidFill>
                <a:latin typeface="Verdana"/>
              </a:rPr>
              <a:t> </a:t>
            </a:r>
            <a:r>
              <a:rPr lang="fr-FR" sz="1100" b="0" strike="noStrike" spc="-1">
                <a:solidFill>
                  <a:srgbClr val="000000"/>
                </a:solidFill>
                <a:latin typeface="Verdana"/>
              </a:rPr>
              <a:t>(cas</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plus</a:t>
            </a:r>
            <a:r>
              <a:rPr lang="fr-FR" sz="1100" b="0" strike="noStrike" spc="-7">
                <a:solidFill>
                  <a:srgbClr val="000000"/>
                </a:solidFill>
                <a:latin typeface="Verdana"/>
              </a:rPr>
              <a:t> </a:t>
            </a:r>
            <a:r>
              <a:rPr lang="fr-FR" sz="1100" b="0" strike="noStrike" spc="-12">
                <a:solidFill>
                  <a:srgbClr val="000000"/>
                </a:solidFill>
                <a:latin typeface="Verdana"/>
              </a:rPr>
              <a:t>courant).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Il</a:t>
            </a:r>
            <a:r>
              <a:rPr lang="fr-FR" sz="1100" b="0" strike="noStrike" spc="-26">
                <a:solidFill>
                  <a:srgbClr val="000000"/>
                </a:solidFill>
                <a:latin typeface="Verdana"/>
              </a:rPr>
              <a:t> </a:t>
            </a:r>
            <a:r>
              <a:rPr lang="fr-FR" sz="1100" b="0" strike="noStrike" spc="-1">
                <a:solidFill>
                  <a:srgbClr val="000000"/>
                </a:solidFill>
                <a:latin typeface="Verdana"/>
              </a:rPr>
              <a:t>existe</a:t>
            </a:r>
            <a:r>
              <a:rPr lang="fr-FR" sz="1100" b="0" strike="noStrike" spc="-15">
                <a:solidFill>
                  <a:srgbClr val="000000"/>
                </a:solidFill>
                <a:latin typeface="Verdana"/>
              </a:rPr>
              <a:t> </a:t>
            </a:r>
            <a:r>
              <a:rPr lang="fr-FR" sz="1100" b="0" strike="noStrike" spc="-1">
                <a:solidFill>
                  <a:srgbClr val="000000"/>
                </a:solidFill>
                <a:latin typeface="Verdana"/>
              </a:rPr>
              <a:t>aussi</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supports</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financements</a:t>
            </a:r>
            <a:r>
              <a:rPr lang="fr-FR" sz="1100" b="0" strike="noStrike" spc="9">
                <a:solidFill>
                  <a:srgbClr val="000000"/>
                </a:solidFill>
                <a:latin typeface="Verdana"/>
              </a:rPr>
              <a:t> </a:t>
            </a:r>
            <a:r>
              <a:rPr lang="fr-FR" sz="1100" b="0" strike="noStrike" spc="-1">
                <a:solidFill>
                  <a:srgbClr val="000000"/>
                </a:solidFill>
                <a:latin typeface="Verdana"/>
              </a:rPr>
              <a:t>cofinancés par</a:t>
            </a:r>
            <a:r>
              <a:rPr lang="fr-FR" sz="1100" b="0" strike="noStrike" spc="-7">
                <a:solidFill>
                  <a:srgbClr val="000000"/>
                </a:solidFill>
                <a:latin typeface="Verdana"/>
              </a:rPr>
              <a:t> </a:t>
            </a:r>
            <a:r>
              <a:rPr lang="fr-FR" sz="1100" b="0" strike="noStrike" spc="-1">
                <a:solidFill>
                  <a:srgbClr val="000000"/>
                </a:solidFill>
                <a:latin typeface="Verdana"/>
              </a:rPr>
              <a:t>la</a:t>
            </a:r>
            <a:r>
              <a:rPr lang="fr-FR" sz="1100" b="0" strike="noStrike" spc="4">
                <a:solidFill>
                  <a:srgbClr val="000000"/>
                </a:solidFill>
                <a:latin typeface="Verdana"/>
              </a:rPr>
              <a:t> </a:t>
            </a:r>
            <a:r>
              <a:rPr lang="fr-FR" sz="1100" b="0" strike="noStrike" spc="-1">
                <a:solidFill>
                  <a:srgbClr val="000000"/>
                </a:solidFill>
                <a:latin typeface="Verdana"/>
              </a:rPr>
              <a:t>Région</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2">
                <a:solidFill>
                  <a:srgbClr val="000000"/>
                </a:solidFill>
                <a:latin typeface="Verdana"/>
              </a:rPr>
              <a:t>Hauts-de-</a:t>
            </a:r>
            <a:r>
              <a:rPr lang="fr-FR" sz="1100" b="0" strike="noStrike" spc="-1">
                <a:solidFill>
                  <a:srgbClr val="000000"/>
                </a:solidFill>
                <a:latin typeface="Verdana"/>
              </a:rPr>
              <a:t>France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15">
                <a:solidFill>
                  <a:srgbClr val="000000"/>
                </a:solidFill>
                <a:latin typeface="Verdana"/>
              </a:rPr>
              <a:t> </a:t>
            </a:r>
            <a:r>
              <a:rPr lang="fr-FR" sz="1100" b="0" strike="noStrike" spc="-1">
                <a:solidFill>
                  <a:srgbClr val="000000"/>
                </a:solidFill>
                <a:latin typeface="Verdana"/>
              </a:rPr>
              <a:t>par</a:t>
            </a:r>
            <a:r>
              <a:rPr lang="fr-FR" sz="1100" b="0" strike="noStrike" spc="9">
                <a:solidFill>
                  <a:srgbClr val="000000"/>
                </a:solidFill>
                <a:latin typeface="Verdana"/>
              </a:rPr>
              <a:t> </a:t>
            </a:r>
            <a:r>
              <a:rPr lang="fr-FR" sz="1100" b="0" strike="noStrike" spc="-12">
                <a:solidFill>
                  <a:srgbClr val="000000"/>
                </a:solidFill>
                <a:latin typeface="Verdana"/>
              </a:rPr>
              <a:t>d’autres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organismes.</a:t>
            </a:r>
            <a:r>
              <a:rPr lang="fr-FR" sz="1100" b="0" strike="noStrike" spc="-7">
                <a:solidFill>
                  <a:srgbClr val="000000"/>
                </a:solidFill>
                <a:latin typeface="Verdana"/>
              </a:rPr>
              <a:t> </a:t>
            </a:r>
            <a:r>
              <a:rPr lang="fr-FR" sz="1100" b="0" strike="noStrike" spc="-1">
                <a:solidFill>
                  <a:srgbClr val="000000"/>
                </a:solidFill>
                <a:latin typeface="Verdana"/>
              </a:rPr>
              <a:t>Il</a:t>
            </a:r>
            <a:r>
              <a:rPr lang="fr-FR" sz="1100" b="0" strike="noStrike" spc="-26">
                <a:solidFill>
                  <a:srgbClr val="000000"/>
                </a:solidFill>
                <a:latin typeface="Verdana"/>
              </a:rPr>
              <a:t> </a:t>
            </a:r>
            <a:r>
              <a:rPr lang="fr-FR" sz="1100" b="0" strike="noStrike" spc="-1">
                <a:solidFill>
                  <a:srgbClr val="000000"/>
                </a:solidFill>
                <a:latin typeface="Verdana"/>
              </a:rPr>
              <a:t>est</a:t>
            </a:r>
            <a:r>
              <a:rPr lang="fr-FR" sz="1100" b="0" strike="noStrike" spc="-32">
                <a:solidFill>
                  <a:srgbClr val="000000"/>
                </a:solidFill>
                <a:latin typeface="Verdana"/>
              </a:rPr>
              <a:t> </a:t>
            </a:r>
            <a:r>
              <a:rPr lang="fr-FR" sz="1100" b="0" strike="noStrike" spc="-1">
                <a:solidFill>
                  <a:srgbClr val="000000"/>
                </a:solidFill>
                <a:latin typeface="Verdana"/>
              </a:rPr>
              <a:t>nécessaire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prendre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informations</a:t>
            </a:r>
            <a:r>
              <a:rPr lang="fr-FR" sz="1100" b="0" strike="noStrike" spc="18">
                <a:solidFill>
                  <a:srgbClr val="000000"/>
                </a:solidFill>
                <a:latin typeface="Verdana"/>
              </a:rPr>
              <a:t> </a:t>
            </a:r>
            <a:r>
              <a:rPr lang="fr-FR" sz="1100" b="0" strike="noStrike" spc="-1">
                <a:solidFill>
                  <a:srgbClr val="000000"/>
                </a:solidFill>
                <a:latin typeface="Verdana"/>
              </a:rPr>
              <a:t>auprès</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26">
                <a:solidFill>
                  <a:srgbClr val="000000"/>
                </a:solidFill>
                <a:latin typeface="Verdana"/>
              </a:rPr>
              <a:t> </a:t>
            </a:r>
            <a:r>
              <a:rPr lang="fr-FR" sz="1100" b="0" strike="noStrike" spc="-1">
                <a:solidFill>
                  <a:srgbClr val="000000"/>
                </a:solidFill>
                <a:latin typeface="Verdana"/>
              </a:rPr>
              <a:t>potentiel</a:t>
            </a:r>
            <a:r>
              <a:rPr lang="fr-FR" sz="1100" b="0" strike="noStrike" spc="-15">
                <a:solidFill>
                  <a:srgbClr val="000000"/>
                </a:solidFill>
                <a:latin typeface="Verdana"/>
              </a:rPr>
              <a:t> </a:t>
            </a:r>
            <a:r>
              <a:rPr lang="fr-FR" sz="1100" b="0" strike="noStrike" spc="-1">
                <a:solidFill>
                  <a:srgbClr val="000000"/>
                </a:solidFill>
                <a:latin typeface="Verdana"/>
              </a:rPr>
              <a:t>directeur</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recherche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l’unité</a:t>
            </a:r>
            <a:r>
              <a:rPr lang="fr-FR" sz="1100" b="0" strike="noStrike" spc="12">
                <a:solidFill>
                  <a:srgbClr val="000000"/>
                </a:solidFill>
                <a:latin typeface="Verdana"/>
              </a:rPr>
              <a:t> </a:t>
            </a:r>
            <a:r>
              <a:rPr lang="fr-FR" sz="1100" b="0" strike="noStrike" spc="-26">
                <a:solidFill>
                  <a:srgbClr val="000000"/>
                </a:solidFill>
                <a:latin typeface="Verdana"/>
              </a:rPr>
              <a:t>de </a:t>
            </a:r>
            <a:r>
              <a:rPr lang="fr-FR" sz="1100" b="0" strike="noStrike" spc="-1">
                <a:solidFill>
                  <a:srgbClr val="000000"/>
                </a:solidFill>
                <a:latin typeface="Verdana"/>
              </a:rPr>
              <a:t>recherche</a:t>
            </a:r>
            <a:r>
              <a:rPr lang="fr-FR" sz="1100" b="0" strike="noStrike" spc="-46">
                <a:solidFill>
                  <a:srgbClr val="000000"/>
                </a:solidFill>
                <a:latin typeface="Verdana"/>
              </a:rPr>
              <a:t> </a:t>
            </a:r>
            <a:r>
              <a:rPr lang="fr-FR" sz="1100" b="0" strike="noStrike" spc="-1">
                <a:solidFill>
                  <a:srgbClr val="000000"/>
                </a:solidFill>
                <a:latin typeface="Verdana"/>
              </a:rPr>
              <a:t>à</a:t>
            </a:r>
            <a:r>
              <a:rPr lang="fr-FR" sz="1100" b="0" strike="noStrike" spc="-12">
                <a:solidFill>
                  <a:srgbClr val="000000"/>
                </a:solidFill>
                <a:latin typeface="Verdana"/>
              </a:rPr>
              <a:t> </a:t>
            </a:r>
            <a:r>
              <a:rPr lang="fr-FR" sz="1100" b="0" strike="noStrike" spc="-1">
                <a:solidFill>
                  <a:srgbClr val="000000"/>
                </a:solidFill>
                <a:latin typeface="Verdana"/>
              </a:rPr>
              <a:t>laquelle il est</a:t>
            </a:r>
            <a:r>
              <a:rPr lang="fr-FR" sz="1100" b="0" strike="noStrike" spc="-21">
                <a:solidFill>
                  <a:srgbClr val="000000"/>
                </a:solidFill>
                <a:latin typeface="Verdana"/>
              </a:rPr>
              <a:t> </a:t>
            </a:r>
            <a:r>
              <a:rPr lang="fr-FR" sz="1100" b="0" strike="noStrike" spc="-12">
                <a:solidFill>
                  <a:srgbClr val="000000"/>
                </a:solidFill>
                <a:latin typeface="Verdana"/>
              </a:rPr>
              <a:t>affilié.</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Des</a:t>
            </a:r>
            <a:r>
              <a:rPr lang="fr-FR" sz="1100" b="0" strike="noStrike" spc="-46">
                <a:solidFill>
                  <a:srgbClr val="000000"/>
                </a:solidFill>
                <a:latin typeface="Verdana"/>
              </a:rPr>
              <a:t> </a:t>
            </a:r>
            <a:r>
              <a:rPr lang="fr-FR" sz="1100" b="0" strike="noStrike" spc="-1">
                <a:solidFill>
                  <a:srgbClr val="000000"/>
                </a:solidFill>
                <a:latin typeface="Verdana"/>
              </a:rPr>
              <a:t>aides</a:t>
            </a:r>
            <a:r>
              <a:rPr lang="fr-FR" sz="1100" b="0" strike="noStrike" spc="-12">
                <a:solidFill>
                  <a:srgbClr val="000000"/>
                </a:solidFill>
                <a:latin typeface="Verdana"/>
              </a:rPr>
              <a:t> </a:t>
            </a:r>
            <a:r>
              <a:rPr lang="fr-FR" sz="1100" b="0" strike="noStrike" spc="-1">
                <a:solidFill>
                  <a:srgbClr val="000000"/>
                </a:solidFill>
                <a:latin typeface="Verdana"/>
              </a:rPr>
              <a:t>spécifiques peuvent</a:t>
            </a:r>
            <a:r>
              <a:rPr lang="fr-FR" sz="1100" b="0" strike="noStrike" spc="-26">
                <a:solidFill>
                  <a:srgbClr val="000000"/>
                </a:solidFill>
                <a:latin typeface="Verdana"/>
              </a:rPr>
              <a:t> </a:t>
            </a:r>
            <a:r>
              <a:rPr lang="fr-FR" sz="1100" b="0" strike="noStrike" spc="-1">
                <a:solidFill>
                  <a:srgbClr val="000000"/>
                </a:solidFill>
                <a:latin typeface="Verdana"/>
              </a:rPr>
              <a:t>être</a:t>
            </a:r>
            <a:r>
              <a:rPr lang="fr-FR" sz="1100" b="0" strike="noStrike" spc="-21">
                <a:solidFill>
                  <a:srgbClr val="000000"/>
                </a:solidFill>
                <a:latin typeface="Verdana"/>
              </a:rPr>
              <a:t> </a:t>
            </a:r>
            <a:r>
              <a:rPr lang="fr-FR" sz="1100" b="0" strike="noStrike" spc="-1">
                <a:solidFill>
                  <a:srgbClr val="000000"/>
                </a:solidFill>
                <a:latin typeface="Verdana"/>
              </a:rPr>
              <a:t>accordées</a:t>
            </a:r>
            <a:r>
              <a:rPr lang="fr-FR" sz="1100" b="0" strike="noStrike" spc="-46">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cadre</a:t>
            </a:r>
            <a:r>
              <a:rPr lang="fr-FR" sz="1100" b="0" strike="noStrike" spc="-21">
                <a:solidFill>
                  <a:srgbClr val="000000"/>
                </a:solidFill>
                <a:latin typeface="Verdana"/>
              </a:rPr>
              <a:t> </a:t>
            </a:r>
            <a:r>
              <a:rPr lang="fr-FR" sz="1100" b="0" strike="noStrike" spc="-1">
                <a:solidFill>
                  <a:srgbClr val="000000"/>
                </a:solidFill>
                <a:latin typeface="Verdana"/>
              </a:rPr>
              <a:t>d’une</a:t>
            </a:r>
            <a:r>
              <a:rPr lang="fr-FR" sz="1100" b="0" strike="noStrike" spc="-12">
                <a:solidFill>
                  <a:srgbClr val="000000"/>
                </a:solidFill>
                <a:latin typeface="Verdana"/>
              </a:rPr>
              <a:t> </a:t>
            </a:r>
            <a:r>
              <a:rPr lang="fr-FR" sz="1100" b="0" strike="noStrike" spc="-1">
                <a:solidFill>
                  <a:srgbClr val="000000"/>
                </a:solidFill>
                <a:latin typeface="Verdana"/>
              </a:rPr>
              <a:t>cotutelle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thèse</a:t>
            </a:r>
            <a:r>
              <a:rPr lang="fr-FR" sz="1100" b="0" strike="noStrike" spc="-15">
                <a:solidFill>
                  <a:srgbClr val="000000"/>
                </a:solidFill>
                <a:latin typeface="Verdana"/>
              </a:rPr>
              <a:t> </a:t>
            </a:r>
            <a:r>
              <a:rPr lang="fr-FR" sz="1100" b="0" strike="noStrike" spc="-1">
                <a:solidFill>
                  <a:srgbClr val="000000"/>
                </a:solidFill>
                <a:latin typeface="Verdana"/>
              </a:rPr>
              <a:t>avec</a:t>
            </a:r>
            <a:r>
              <a:rPr lang="fr-FR" sz="1100" b="0" strike="noStrike" spc="-35">
                <a:solidFill>
                  <a:srgbClr val="000000"/>
                </a:solidFill>
                <a:latin typeface="Verdana"/>
              </a:rPr>
              <a:t> </a:t>
            </a:r>
            <a:r>
              <a:rPr lang="fr-FR" sz="1100" b="0" strike="noStrike" spc="-1">
                <a:solidFill>
                  <a:srgbClr val="000000"/>
                </a:solidFill>
                <a:latin typeface="Verdana"/>
              </a:rPr>
              <a:t>une</a:t>
            </a:r>
            <a:r>
              <a:rPr lang="fr-FR" sz="1100" b="0" strike="noStrike" spc="-12">
                <a:solidFill>
                  <a:srgbClr val="000000"/>
                </a:solidFill>
                <a:latin typeface="Verdana"/>
              </a:rPr>
              <a:t> </a:t>
            </a:r>
            <a:r>
              <a:rPr lang="fr-FR" sz="1100" b="0" strike="noStrike" spc="-1">
                <a:solidFill>
                  <a:srgbClr val="000000"/>
                </a:solidFill>
                <a:latin typeface="Verdana"/>
              </a:rPr>
              <a:t>université </a:t>
            </a:r>
            <a:r>
              <a:rPr lang="fr-FR" sz="1100" b="0" strike="noStrike" spc="-12">
                <a:solidFill>
                  <a:srgbClr val="000000"/>
                </a:solidFill>
                <a:latin typeface="Verdana"/>
              </a:rPr>
              <a:t>étrangère.</a:t>
            </a:r>
            <a:endParaRPr lang="fr-FR" sz="1100" b="0" strike="noStrike" spc="-1">
              <a:solidFill>
                <a:srgbClr val="000000"/>
              </a:solidFill>
              <a:latin typeface="Calibri"/>
            </a:endParaRPr>
          </a:p>
        </p:txBody>
      </p:sp>
      <p:sp>
        <p:nvSpPr>
          <p:cNvPr id="348" name="object 5"/>
          <p:cNvSpPr/>
          <p:nvPr/>
        </p:nvSpPr>
        <p:spPr>
          <a:xfrm>
            <a:off x="482040" y="5189040"/>
            <a:ext cx="7716240" cy="1400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Le</a:t>
            </a:r>
            <a:r>
              <a:rPr lang="fr-FR" sz="1100" b="0" strike="noStrike" spc="-41">
                <a:solidFill>
                  <a:srgbClr val="000000"/>
                </a:solidFill>
                <a:latin typeface="Verdana"/>
              </a:rPr>
              <a:t> </a:t>
            </a:r>
            <a:r>
              <a:rPr lang="fr-FR" sz="1100" b="0" strike="noStrike" spc="-1">
                <a:solidFill>
                  <a:srgbClr val="000000"/>
                </a:solidFill>
                <a:latin typeface="Verdana"/>
              </a:rPr>
              <a:t>conseil</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perfectionnement</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12">
                <a:solidFill>
                  <a:srgbClr val="000000"/>
                </a:solidFill>
                <a:latin typeface="Verdana"/>
              </a:rPr>
              <a:t> </a:t>
            </a:r>
            <a:r>
              <a:rPr lang="fr-FR" sz="1100" b="0" strike="noStrike" spc="-1">
                <a:solidFill>
                  <a:srgbClr val="000000"/>
                </a:solidFill>
                <a:latin typeface="Verdana"/>
              </a:rPr>
              <a:t>master</a:t>
            </a:r>
            <a:r>
              <a:rPr lang="fr-FR" sz="1100" b="0" strike="noStrike" spc="-12">
                <a:solidFill>
                  <a:srgbClr val="000000"/>
                </a:solidFill>
                <a:latin typeface="Verdana"/>
              </a:rPr>
              <a:t> </a:t>
            </a:r>
            <a:r>
              <a:rPr lang="fr-FR" sz="1100" b="0" strike="noStrike" spc="-1">
                <a:solidFill>
                  <a:srgbClr val="000000"/>
                </a:solidFill>
                <a:latin typeface="Verdana"/>
              </a:rPr>
              <a:t>se</a:t>
            </a:r>
            <a:r>
              <a:rPr lang="fr-FR" sz="1100" b="0" strike="noStrike" spc="-26">
                <a:solidFill>
                  <a:srgbClr val="000000"/>
                </a:solidFill>
                <a:latin typeface="Verdana"/>
              </a:rPr>
              <a:t> </a:t>
            </a:r>
            <a:r>
              <a:rPr lang="fr-FR" sz="1100" b="0" strike="noStrike" spc="-1">
                <a:solidFill>
                  <a:srgbClr val="000000"/>
                </a:solidFill>
                <a:latin typeface="Verdana"/>
              </a:rPr>
              <a:t>réunit</a:t>
            </a:r>
            <a:r>
              <a:rPr lang="fr-FR" sz="1100" b="0" strike="noStrike" spc="9">
                <a:solidFill>
                  <a:srgbClr val="000000"/>
                </a:solidFill>
                <a:latin typeface="Verdana"/>
              </a:rPr>
              <a:t> </a:t>
            </a:r>
            <a:r>
              <a:rPr lang="fr-FR" sz="1100" b="0" strike="noStrike" spc="-1">
                <a:solidFill>
                  <a:srgbClr val="000000"/>
                </a:solidFill>
                <a:latin typeface="Verdana"/>
              </a:rPr>
              <a:t>au</a:t>
            </a:r>
            <a:r>
              <a:rPr lang="fr-FR" sz="1100" b="0" strike="noStrike" spc="-26">
                <a:solidFill>
                  <a:srgbClr val="000000"/>
                </a:solidFill>
                <a:latin typeface="Verdana"/>
              </a:rPr>
              <a:t> </a:t>
            </a:r>
            <a:r>
              <a:rPr lang="fr-FR" sz="1100" b="0" strike="noStrike" spc="-1">
                <a:solidFill>
                  <a:srgbClr val="000000"/>
                </a:solidFill>
                <a:latin typeface="Verdana"/>
              </a:rPr>
              <a:t>moins une</a:t>
            </a:r>
            <a:r>
              <a:rPr lang="fr-FR" sz="1100" b="0" strike="noStrike" spc="-15">
                <a:solidFill>
                  <a:srgbClr val="000000"/>
                </a:solidFill>
                <a:latin typeface="Verdana"/>
              </a:rPr>
              <a:t> </a:t>
            </a:r>
            <a:r>
              <a:rPr lang="fr-FR" sz="1100" b="0" strike="noStrike" spc="-1">
                <a:solidFill>
                  <a:srgbClr val="000000"/>
                </a:solidFill>
                <a:latin typeface="Verdana"/>
              </a:rPr>
              <a:t>fois</a:t>
            </a:r>
            <a:r>
              <a:rPr lang="fr-FR" sz="1100" b="0" strike="noStrike" spc="-12">
                <a:solidFill>
                  <a:srgbClr val="000000"/>
                </a:solidFill>
                <a:latin typeface="Verdana"/>
              </a:rPr>
              <a:t> </a:t>
            </a:r>
            <a:r>
              <a:rPr lang="fr-FR" sz="1100" b="0" strike="noStrike" spc="-1">
                <a:solidFill>
                  <a:srgbClr val="000000"/>
                </a:solidFill>
                <a:latin typeface="Verdana"/>
              </a:rPr>
              <a:t>par</a:t>
            </a:r>
            <a:r>
              <a:rPr lang="fr-FR" sz="1100" b="0" strike="noStrike" spc="-12">
                <a:solidFill>
                  <a:srgbClr val="000000"/>
                </a:solidFill>
                <a:latin typeface="Verdana"/>
              </a:rPr>
              <a:t> </a:t>
            </a:r>
            <a:r>
              <a:rPr lang="fr-FR" sz="1100" b="0" strike="noStrike" spc="-1">
                <a:solidFill>
                  <a:srgbClr val="000000"/>
                </a:solidFill>
                <a:latin typeface="Verdana"/>
              </a:rPr>
              <a:t>an</a:t>
            </a:r>
            <a:r>
              <a:rPr lang="fr-FR" sz="1100" b="0" strike="noStrike" spc="-12">
                <a:solidFill>
                  <a:srgbClr val="000000"/>
                </a:solidFill>
                <a:latin typeface="Verdana"/>
              </a:rPr>
              <a:t> </a:t>
            </a:r>
            <a:r>
              <a:rPr lang="fr-FR" sz="1100" b="0" strike="noStrike" spc="-1">
                <a:solidFill>
                  <a:srgbClr val="000000"/>
                </a:solidFill>
                <a:latin typeface="Verdana"/>
              </a:rPr>
              <a:t>pour</a:t>
            </a:r>
            <a:r>
              <a:rPr lang="fr-FR" sz="1100" b="0" strike="noStrike" spc="-26">
                <a:solidFill>
                  <a:srgbClr val="000000"/>
                </a:solidFill>
                <a:latin typeface="Verdana"/>
              </a:rPr>
              <a:t> </a:t>
            </a:r>
            <a:r>
              <a:rPr lang="fr-FR" sz="1100" b="0" strike="noStrike" spc="-1">
                <a:solidFill>
                  <a:srgbClr val="000000"/>
                </a:solidFill>
                <a:latin typeface="Verdana"/>
              </a:rPr>
              <a:t>dresser</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bilan</a:t>
            </a:r>
            <a:r>
              <a:rPr lang="fr-FR" sz="1100" b="0" strike="noStrike" spc="9">
                <a:solidFill>
                  <a:srgbClr val="000000"/>
                </a:solidFill>
                <a:latin typeface="Verdana"/>
              </a:rPr>
              <a:t> </a:t>
            </a:r>
            <a:r>
              <a:rPr lang="fr-FR" sz="1100" b="0" strike="noStrike" spc="-26">
                <a:solidFill>
                  <a:srgbClr val="000000"/>
                </a:solidFill>
                <a:latin typeface="Verdana"/>
              </a:rPr>
              <a:t>de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l’organisation</a:t>
            </a:r>
            <a:r>
              <a:rPr lang="fr-FR" sz="1100" b="0" strike="noStrike" spc="9">
                <a:solidFill>
                  <a:srgbClr val="000000"/>
                </a:solidFill>
                <a:latin typeface="Verdana"/>
              </a:rPr>
              <a:t> </a:t>
            </a:r>
            <a:r>
              <a:rPr lang="fr-FR" sz="1100" b="0" strike="noStrike" spc="-1">
                <a:solidFill>
                  <a:srgbClr val="000000"/>
                </a:solidFill>
                <a:latin typeface="Verdana"/>
              </a:rPr>
              <a:t>administrative</a:t>
            </a:r>
            <a:r>
              <a:rPr lang="fr-FR" sz="1100" b="0" strike="noStrike" spc="18">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pédagogique</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mention,</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proposer</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améliorations si</a:t>
            </a:r>
            <a:r>
              <a:rPr lang="fr-FR" sz="1100" b="0" strike="noStrike" spc="-35">
                <a:solidFill>
                  <a:srgbClr val="000000"/>
                </a:solidFill>
                <a:latin typeface="Verdana"/>
              </a:rPr>
              <a:t> </a:t>
            </a:r>
            <a:r>
              <a:rPr lang="fr-FR" sz="1100" b="0" strike="noStrike" spc="-1">
                <a:solidFill>
                  <a:srgbClr val="000000"/>
                </a:solidFill>
                <a:latin typeface="Verdana"/>
              </a:rPr>
              <a:t>nécessaire.</a:t>
            </a:r>
            <a:r>
              <a:rPr lang="fr-FR" sz="1100" b="0" strike="noStrike" spc="-35">
                <a:solidFill>
                  <a:srgbClr val="000000"/>
                </a:solidFill>
                <a:latin typeface="Verdana"/>
              </a:rPr>
              <a:t> </a:t>
            </a:r>
            <a:r>
              <a:rPr lang="fr-FR" sz="1100" b="0" strike="noStrike" spc="-1">
                <a:solidFill>
                  <a:srgbClr val="000000"/>
                </a:solidFill>
                <a:latin typeface="Verdana"/>
              </a:rPr>
              <a:t>Il</a:t>
            </a:r>
            <a:r>
              <a:rPr lang="fr-FR" sz="1100" b="0" strike="noStrike" spc="-32">
                <a:solidFill>
                  <a:srgbClr val="000000"/>
                </a:solidFill>
                <a:latin typeface="Verdana"/>
              </a:rPr>
              <a:t> </a:t>
            </a:r>
            <a:r>
              <a:rPr lang="fr-FR" sz="1100" b="0" strike="noStrike" spc="-26">
                <a:solidFill>
                  <a:srgbClr val="000000"/>
                </a:solidFill>
                <a:latin typeface="Verdana"/>
              </a:rPr>
              <a:t>se </a:t>
            </a:r>
            <a:r>
              <a:rPr lang="fr-FR" sz="1100" b="0" strike="noStrike" spc="-1">
                <a:solidFill>
                  <a:srgbClr val="000000"/>
                </a:solidFill>
                <a:latin typeface="Verdana"/>
              </a:rPr>
              <a:t>compose</a:t>
            </a:r>
            <a:r>
              <a:rPr lang="fr-FR" sz="1100" b="0" strike="noStrike" spc="-46">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façon</a:t>
            </a:r>
            <a:r>
              <a:rPr lang="fr-FR" sz="1100" b="0" strike="noStrike" spc="-21">
                <a:solidFill>
                  <a:srgbClr val="000000"/>
                </a:solidFill>
                <a:latin typeface="Verdana"/>
              </a:rPr>
              <a:t> </a:t>
            </a:r>
            <a:r>
              <a:rPr lang="fr-FR" sz="1100" b="0" strike="noStrike" spc="-1">
                <a:solidFill>
                  <a:srgbClr val="000000"/>
                </a:solidFill>
                <a:latin typeface="Verdana"/>
              </a:rPr>
              <a:t>suivante</a:t>
            </a:r>
            <a:r>
              <a:rPr lang="fr-FR" sz="1100" b="0" strike="noStrike" spc="4">
                <a:solidFill>
                  <a:srgbClr val="000000"/>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641880" indent="-172800">
              <a:lnSpc>
                <a:spcPct val="100000"/>
              </a:lnSpc>
              <a:spcBef>
                <a:spcPts val="366"/>
              </a:spcBef>
              <a:buClr>
                <a:srgbClr val="000000"/>
              </a:buClr>
              <a:buFont typeface="Arial"/>
              <a:buChar char="•"/>
              <a:tabLst>
                <a:tab pos="642600" algn="l"/>
              </a:tabLst>
            </a:pP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responsable</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2">
                <a:solidFill>
                  <a:srgbClr val="000000"/>
                </a:solidFill>
                <a:latin typeface="Verdana"/>
              </a:rPr>
              <a:t>mention</a:t>
            </a:r>
            <a:endParaRPr lang="fr-FR" sz="1100" b="0" strike="noStrike" spc="-1">
              <a:solidFill>
                <a:srgbClr val="000000"/>
              </a:solidFill>
              <a:latin typeface="Calibri"/>
            </a:endParaRPr>
          </a:p>
          <a:p>
            <a:pPr marL="641880" indent="-172800">
              <a:lnSpc>
                <a:spcPct val="100000"/>
              </a:lnSpc>
              <a:buClr>
                <a:srgbClr val="000000"/>
              </a:buClr>
              <a:buFont typeface="Arial"/>
              <a:buChar char="•"/>
              <a:tabLst>
                <a:tab pos="642600" algn="l"/>
              </a:tabLst>
            </a:pPr>
            <a:r>
              <a:rPr lang="fr-FR" sz="1100" b="0" strike="noStrike" spc="-1">
                <a:solidFill>
                  <a:srgbClr val="000000"/>
                </a:solidFill>
                <a:latin typeface="Verdana"/>
              </a:rPr>
              <a:t>Les</a:t>
            </a:r>
            <a:r>
              <a:rPr lang="fr-FR" sz="1100" b="0" strike="noStrike" spc="-41">
                <a:solidFill>
                  <a:srgbClr val="000000"/>
                </a:solidFill>
                <a:latin typeface="Verdana"/>
              </a:rPr>
              <a:t> </a:t>
            </a:r>
            <a:r>
              <a:rPr lang="fr-FR" sz="1100" b="0" strike="noStrike" spc="-1">
                <a:solidFill>
                  <a:srgbClr val="000000"/>
                </a:solidFill>
                <a:latin typeface="Verdana"/>
              </a:rPr>
              <a:t>responsables</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trois</a:t>
            </a:r>
            <a:r>
              <a:rPr lang="fr-FR" sz="1100" b="0" strike="noStrike" spc="4">
                <a:solidFill>
                  <a:srgbClr val="000000"/>
                </a:solidFill>
                <a:latin typeface="Verdana"/>
              </a:rPr>
              <a:t> </a:t>
            </a:r>
            <a:r>
              <a:rPr lang="fr-FR" sz="1100" b="0" strike="noStrike" spc="-1">
                <a:solidFill>
                  <a:srgbClr val="000000"/>
                </a:solidFill>
                <a:latin typeface="Verdana"/>
              </a:rPr>
              <a:t>parcours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mention</a:t>
            </a:r>
            <a:endParaRPr lang="fr-FR" sz="1100" b="0" strike="noStrike" spc="-1">
              <a:solidFill>
                <a:srgbClr val="000000"/>
              </a:solidFill>
              <a:latin typeface="Calibri"/>
            </a:endParaRPr>
          </a:p>
          <a:p>
            <a:pPr marL="641880" indent="-172800">
              <a:lnSpc>
                <a:spcPct val="100000"/>
              </a:lnSpc>
              <a:buClr>
                <a:srgbClr val="000000"/>
              </a:buClr>
              <a:buFont typeface="Arial"/>
              <a:buChar char="•"/>
              <a:tabLst>
                <a:tab pos="642600" algn="l"/>
              </a:tabLst>
            </a:pPr>
            <a:r>
              <a:rPr lang="fr-FR" sz="1100" b="0" strike="noStrike" spc="-1">
                <a:solidFill>
                  <a:srgbClr val="000000"/>
                </a:solidFill>
                <a:latin typeface="Verdana"/>
              </a:rPr>
              <a:t>Trois</a:t>
            </a:r>
            <a:r>
              <a:rPr lang="fr-FR" sz="1100" b="0" strike="noStrike" spc="-7">
                <a:solidFill>
                  <a:srgbClr val="000000"/>
                </a:solidFill>
                <a:latin typeface="Verdana"/>
              </a:rPr>
              <a:t> </a:t>
            </a:r>
            <a:r>
              <a:rPr lang="fr-FR" sz="1100" b="0" strike="noStrike" spc="-12">
                <a:solidFill>
                  <a:srgbClr val="000000"/>
                </a:solidFill>
                <a:latin typeface="Verdana"/>
              </a:rPr>
              <a:t>étudiant-</a:t>
            </a:r>
            <a:r>
              <a:rPr lang="fr-FR" sz="1100" b="0" strike="noStrike" spc="-1">
                <a:solidFill>
                  <a:srgbClr val="000000"/>
                </a:solidFill>
                <a:latin typeface="Verdana"/>
              </a:rPr>
              <a:t>e-s</a:t>
            </a:r>
            <a:r>
              <a:rPr lang="fr-FR" sz="1100" b="0" strike="noStrike" spc="9">
                <a:solidFill>
                  <a:srgbClr val="000000"/>
                </a:solidFill>
                <a:latin typeface="Verdana"/>
              </a:rPr>
              <a:t> </a:t>
            </a:r>
            <a:r>
              <a:rPr lang="fr-FR" sz="1100" b="0" strike="noStrike" spc="-1">
                <a:solidFill>
                  <a:srgbClr val="000000"/>
                </a:solidFill>
                <a:latin typeface="Verdana"/>
              </a:rPr>
              <a:t>(un</a:t>
            </a:r>
            <a:r>
              <a:rPr lang="fr-FR" sz="1100" b="0" strike="noStrike" spc="4">
                <a:solidFill>
                  <a:srgbClr val="000000"/>
                </a:solidFill>
                <a:latin typeface="Verdana"/>
              </a:rPr>
              <a:t> </a:t>
            </a:r>
            <a:r>
              <a:rPr lang="fr-FR" sz="1100" b="0" strike="noStrike" spc="-1">
                <a:solidFill>
                  <a:srgbClr val="000000"/>
                </a:solidFill>
                <a:latin typeface="Verdana"/>
              </a:rPr>
              <a:t>par</a:t>
            </a:r>
            <a:r>
              <a:rPr lang="fr-FR" sz="1100" b="0" strike="noStrike" spc="9">
                <a:solidFill>
                  <a:srgbClr val="000000"/>
                </a:solidFill>
                <a:latin typeface="Verdana"/>
              </a:rPr>
              <a:t> </a:t>
            </a:r>
            <a:r>
              <a:rPr lang="fr-FR" sz="1100" b="0" strike="noStrike" spc="-12">
                <a:solidFill>
                  <a:srgbClr val="000000"/>
                </a:solidFill>
                <a:latin typeface="Verdana"/>
              </a:rPr>
              <a:t>parcours)</a:t>
            </a:r>
            <a:endParaRPr lang="fr-FR" sz="1100" b="0" strike="noStrike" spc="-1">
              <a:solidFill>
                <a:srgbClr val="000000"/>
              </a:solidFill>
              <a:latin typeface="Calibri"/>
            </a:endParaRPr>
          </a:p>
          <a:p>
            <a:pPr marL="641880" indent="-172800">
              <a:lnSpc>
                <a:spcPct val="100000"/>
              </a:lnSpc>
              <a:buClr>
                <a:srgbClr val="000000"/>
              </a:buClr>
              <a:buFont typeface="Arial"/>
              <a:buChar char="•"/>
              <a:tabLst>
                <a:tab pos="642600" algn="l"/>
              </a:tabLst>
            </a:pPr>
            <a:r>
              <a:rPr lang="fr-FR" sz="1100" b="0" strike="noStrike" spc="-1">
                <a:solidFill>
                  <a:srgbClr val="000000"/>
                </a:solidFill>
                <a:latin typeface="Verdana"/>
              </a:rPr>
              <a:t>Deux</a:t>
            </a:r>
            <a:r>
              <a:rPr lang="fr-FR" sz="1100" b="0" strike="noStrike" spc="-12">
                <a:solidFill>
                  <a:srgbClr val="000000"/>
                </a:solidFill>
                <a:latin typeface="Verdana"/>
              </a:rPr>
              <a:t> représentant-</a:t>
            </a:r>
            <a:r>
              <a:rPr lang="fr-FR" sz="1100" b="0" strike="noStrike" spc="-1">
                <a:solidFill>
                  <a:srgbClr val="000000"/>
                </a:solidFill>
                <a:latin typeface="Verdana"/>
              </a:rPr>
              <a:t>e-s</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7">
                <a:solidFill>
                  <a:srgbClr val="000000"/>
                </a:solidFill>
                <a:latin typeface="Verdana"/>
              </a:rPr>
              <a:t> </a:t>
            </a:r>
            <a:r>
              <a:rPr lang="fr-FR" sz="1100" b="0" strike="noStrike" spc="-1">
                <a:solidFill>
                  <a:srgbClr val="000000"/>
                </a:solidFill>
                <a:latin typeface="Verdana"/>
              </a:rPr>
              <a:t>milieux</a:t>
            </a:r>
            <a:r>
              <a:rPr lang="fr-FR" sz="1100" b="0" strike="noStrike" spc="24">
                <a:solidFill>
                  <a:srgbClr val="000000"/>
                </a:solidFill>
                <a:latin typeface="Verdana"/>
              </a:rPr>
              <a:t> </a:t>
            </a:r>
            <a:r>
              <a:rPr lang="fr-FR" sz="1100" b="0" strike="noStrike" spc="-12">
                <a:solidFill>
                  <a:srgbClr val="000000"/>
                </a:solidFill>
                <a:latin typeface="Verdana"/>
              </a:rPr>
              <a:t>professionnels</a:t>
            </a:r>
            <a:endParaRPr lang="fr-FR" sz="1100" b="0" strike="noStrike" spc="-1">
              <a:solidFill>
                <a:srgbClr val="000000"/>
              </a:solidFill>
              <a:latin typeface="Calibri"/>
            </a:endParaRPr>
          </a:p>
          <a:p>
            <a:pPr marL="641880" indent="-172800">
              <a:lnSpc>
                <a:spcPct val="100000"/>
              </a:lnSpc>
              <a:buClr>
                <a:srgbClr val="000000"/>
              </a:buClr>
              <a:buFont typeface="Arial"/>
              <a:buChar char="•"/>
              <a:tabLst>
                <a:tab pos="642600" algn="l"/>
              </a:tabLst>
            </a:pPr>
            <a:r>
              <a:rPr lang="fr-FR" sz="1100" b="0" strike="noStrike" spc="-1">
                <a:solidFill>
                  <a:srgbClr val="000000"/>
                </a:solidFill>
                <a:latin typeface="Verdana"/>
              </a:rPr>
              <a:t>Un</a:t>
            </a:r>
            <a:r>
              <a:rPr lang="fr-FR" sz="1100" b="0" strike="noStrike" spc="-46">
                <a:solidFill>
                  <a:srgbClr val="000000"/>
                </a:solidFill>
                <a:latin typeface="Verdana"/>
              </a:rPr>
              <a:t> </a:t>
            </a:r>
            <a:r>
              <a:rPr lang="fr-FR" sz="1100" b="0" strike="noStrike" spc="-1">
                <a:solidFill>
                  <a:srgbClr val="000000"/>
                </a:solidFill>
                <a:latin typeface="Verdana"/>
              </a:rPr>
              <a:t>membre</a:t>
            </a:r>
            <a:r>
              <a:rPr lang="fr-FR" sz="1100" b="0" strike="noStrike" spc="-15">
                <a:solidFill>
                  <a:srgbClr val="000000"/>
                </a:solidFill>
                <a:latin typeface="Verdana"/>
              </a:rPr>
              <a:t> </a:t>
            </a:r>
            <a:r>
              <a:rPr lang="fr-FR" sz="1100" b="0" strike="noStrike" spc="-1">
                <a:solidFill>
                  <a:srgbClr val="000000"/>
                </a:solidFill>
                <a:latin typeface="Verdana"/>
              </a:rPr>
              <a:t>du</a:t>
            </a:r>
            <a:r>
              <a:rPr lang="fr-FR" sz="1100" b="0" strike="noStrike" spc="-26">
                <a:solidFill>
                  <a:srgbClr val="000000"/>
                </a:solidFill>
                <a:latin typeface="Verdana"/>
              </a:rPr>
              <a:t> </a:t>
            </a:r>
            <a:r>
              <a:rPr lang="fr-FR" sz="1100" b="0" strike="noStrike" spc="-1">
                <a:solidFill>
                  <a:srgbClr val="000000"/>
                </a:solidFill>
                <a:latin typeface="Verdana"/>
              </a:rPr>
              <a:t>personnel</a:t>
            </a:r>
            <a:r>
              <a:rPr lang="fr-FR" sz="1100" b="0" strike="noStrike" spc="-41">
                <a:solidFill>
                  <a:srgbClr val="000000"/>
                </a:solidFill>
                <a:latin typeface="Verdana"/>
              </a:rPr>
              <a:t> </a:t>
            </a:r>
            <a:r>
              <a:rPr lang="fr-FR" sz="1100" b="0" strike="noStrike" spc="-1">
                <a:solidFill>
                  <a:srgbClr val="000000"/>
                </a:solidFill>
                <a:latin typeface="Verdana"/>
              </a:rPr>
              <a:t>administratif</a:t>
            </a:r>
            <a:r>
              <a:rPr lang="fr-FR" sz="1100" b="0" strike="noStrike" spc="18">
                <a:solidFill>
                  <a:srgbClr val="000000"/>
                </a:solidFill>
                <a:latin typeface="Verdana"/>
              </a:rPr>
              <a:t> </a:t>
            </a:r>
            <a:r>
              <a:rPr lang="fr-FR" sz="1100" b="0" strike="noStrike" spc="-1">
                <a:solidFill>
                  <a:srgbClr val="000000"/>
                </a:solidFill>
                <a:latin typeface="Verdana"/>
              </a:rPr>
              <a:t>impliqué</a:t>
            </a:r>
            <a:r>
              <a:rPr lang="fr-FR" sz="1100" b="0" strike="noStrike" spc="12">
                <a:solidFill>
                  <a:srgbClr val="000000"/>
                </a:solidFill>
                <a:latin typeface="Verdana"/>
              </a:rPr>
              <a:t> </a:t>
            </a:r>
            <a:r>
              <a:rPr lang="fr-FR" sz="1100" b="0" strike="noStrike" spc="-1">
                <a:solidFill>
                  <a:srgbClr val="000000"/>
                </a:solidFill>
                <a:latin typeface="Verdana"/>
              </a:rPr>
              <a:t>dans</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2">
                <a:solidFill>
                  <a:srgbClr val="000000"/>
                </a:solidFill>
                <a:latin typeface="Verdana"/>
              </a:rPr>
              <a:t>parcours/mention</a:t>
            </a:r>
            <a:endParaRPr lang="fr-FR" sz="1100" b="0" strike="noStrike" spc="-1">
              <a:solidFill>
                <a:srgbClr val="000000"/>
              </a:solidFill>
              <a:latin typeface="Calibri"/>
            </a:endParaRPr>
          </a:p>
        </p:txBody>
      </p:sp>
      <p:pic>
        <p:nvPicPr>
          <p:cNvPr id="349" name="object 6"/>
          <p:cNvPicPr/>
          <p:nvPr/>
        </p:nvPicPr>
        <p:blipFill>
          <a:blip r:embed="rId2"/>
          <a:stretch/>
        </p:blipFill>
        <p:spPr>
          <a:xfrm>
            <a:off x="2050920" y="3575520"/>
            <a:ext cx="2619720" cy="824400"/>
          </a:xfrm>
          <a:prstGeom prst="rect">
            <a:avLst/>
          </a:prstGeom>
          <a:ln w="0">
            <a:noFill/>
          </a:ln>
        </p:spPr>
      </p:pic>
      <p:sp>
        <p:nvSpPr>
          <p:cNvPr id="350" name="object 7"/>
          <p:cNvSpPr/>
          <p:nvPr/>
        </p:nvSpPr>
        <p:spPr>
          <a:xfrm>
            <a:off x="5018400" y="3858120"/>
            <a:ext cx="164412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u="sng" strike="noStrike" spc="-12">
                <a:solidFill>
                  <a:srgbClr val="0000FF"/>
                </a:solidFill>
                <a:uFill>
                  <a:solidFill>
                    <a:srgbClr val="0462C1"/>
                  </a:solidFill>
                </a:uFill>
                <a:latin typeface="Verdana"/>
                <a:hlinkClick r:id="rId3"/>
              </a:rPr>
              <a:t>https://edshs.meshs.fr</a:t>
            </a:r>
            <a:endParaRPr lang="fr-FR" sz="1100" b="0" strike="noStrike" spc="-1">
              <a:solidFill>
                <a:srgbClr val="000000"/>
              </a:solidFill>
              <a:latin typeface="Calibri"/>
            </a:endParaRPr>
          </a:p>
        </p:txBody>
      </p:sp>
      <p:sp>
        <p:nvSpPr>
          <p:cNvPr id="351" name="object 8"/>
          <p:cNvSpPr/>
          <p:nvPr/>
        </p:nvSpPr>
        <p:spPr>
          <a:xfrm>
            <a:off x="2916000" y="4678920"/>
            <a:ext cx="331236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Conseil</a:t>
            </a:r>
            <a:r>
              <a:rPr lang="fr-FR" sz="1800" b="0" strike="noStrike" spc="-15">
                <a:solidFill>
                  <a:srgbClr val="6157EC"/>
                </a:solidFill>
                <a:latin typeface="Verdana"/>
              </a:rPr>
              <a:t> </a:t>
            </a:r>
            <a:r>
              <a:rPr lang="fr-FR" sz="1800" b="0" strike="noStrike" spc="-1">
                <a:solidFill>
                  <a:srgbClr val="6157EC"/>
                </a:solidFill>
                <a:latin typeface="Verdana"/>
              </a:rPr>
              <a:t>de</a:t>
            </a:r>
            <a:r>
              <a:rPr lang="fr-FR" sz="1800" b="0" strike="noStrike" spc="-15">
                <a:solidFill>
                  <a:srgbClr val="6157EC"/>
                </a:solidFill>
                <a:latin typeface="Verdana"/>
              </a:rPr>
              <a:t> </a:t>
            </a:r>
            <a:r>
              <a:rPr lang="fr-FR" sz="1800" b="0" strike="noStrike" spc="-12">
                <a:solidFill>
                  <a:srgbClr val="6157EC"/>
                </a:solidFill>
                <a:latin typeface="Verdana"/>
              </a:rPr>
              <a:t>perfectionnement</a:t>
            </a:r>
            <a:endParaRPr lang="fr-FR" sz="1800" b="0" strike="noStrike" spc="-1">
              <a:solidFill>
                <a:srgbClr val="000000"/>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1880280" y="105120"/>
            <a:ext cx="5410440" cy="1157760"/>
          </a:xfrm>
          <a:prstGeom prst="rect">
            <a:avLst/>
          </a:prstGeom>
          <a:noFill/>
          <a:ln w="0">
            <a:noFill/>
          </a:ln>
        </p:spPr>
        <p:txBody>
          <a:bodyPr lIns="0" tIns="12600" rIns="0" bIns="0" anchor="t">
            <a:noAutofit/>
          </a:bodyPr>
          <a:lstStyle/>
          <a:p>
            <a:pPr marL="1800" algn="ctr">
              <a:lnSpc>
                <a:spcPts val="2140"/>
              </a:lnSpc>
              <a:spcBef>
                <a:spcPts val="99"/>
              </a:spcBef>
              <a:buNone/>
            </a:pPr>
            <a:r>
              <a:rPr lang="fr-FR" sz="1800" b="0" strike="noStrike" spc="-1">
                <a:solidFill>
                  <a:srgbClr val="6157EC"/>
                </a:solidFill>
                <a:latin typeface="Verdana"/>
              </a:rPr>
              <a:t>Calendrier</a:t>
            </a:r>
            <a:r>
              <a:rPr lang="fr-FR" sz="1800" b="0" strike="noStrike" spc="4">
                <a:solidFill>
                  <a:srgbClr val="6157EC"/>
                </a:solidFill>
                <a:latin typeface="Verdana"/>
              </a:rPr>
              <a:t> </a:t>
            </a:r>
            <a:r>
              <a:rPr lang="fr-FR" sz="1800" b="0" strike="noStrike" spc="-1">
                <a:solidFill>
                  <a:srgbClr val="6157EC"/>
                </a:solidFill>
                <a:latin typeface="Verdana"/>
              </a:rPr>
              <a:t>universitaire</a:t>
            </a:r>
            <a:r>
              <a:rPr lang="fr-FR" sz="1800" b="0" strike="noStrike" spc="-21">
                <a:solidFill>
                  <a:srgbClr val="6157EC"/>
                </a:solidFill>
                <a:latin typeface="Verdana"/>
              </a:rPr>
              <a:t> </a:t>
            </a:r>
            <a:r>
              <a:rPr lang="fr-FR" sz="1800" b="0" strike="noStrike" spc="-12">
                <a:solidFill>
                  <a:srgbClr val="6157EC"/>
                </a:solidFill>
                <a:latin typeface="Verdana"/>
              </a:rPr>
              <a:t>2023-</a:t>
            </a:r>
            <a:r>
              <a:rPr lang="fr-FR" sz="1800" b="0" strike="noStrike" spc="-21">
                <a:solidFill>
                  <a:srgbClr val="6157EC"/>
                </a:solidFill>
                <a:latin typeface="Verdana"/>
              </a:rPr>
              <a:t>2024</a:t>
            </a:r>
            <a:endParaRPr lang="fr-FR" sz="1800" b="0" strike="noStrike" spc="-1">
              <a:solidFill>
                <a:srgbClr val="000000"/>
              </a:solidFill>
              <a:latin typeface="Calibri"/>
            </a:endParaRPr>
          </a:p>
          <a:p>
            <a:pPr marL="1800" algn="ctr">
              <a:lnSpc>
                <a:spcPts val="2140"/>
              </a:lnSpc>
              <a:buNone/>
            </a:pPr>
            <a:r>
              <a:rPr lang="fr-FR" sz="1800" b="0" strike="noStrike" spc="-1">
                <a:solidFill>
                  <a:srgbClr val="6157EC"/>
                </a:solidFill>
                <a:latin typeface="Verdana"/>
              </a:rPr>
              <a:t>spécifique</a:t>
            </a:r>
            <a:r>
              <a:rPr lang="fr-FR" sz="1800" b="0" strike="noStrike" spc="-7">
                <a:solidFill>
                  <a:srgbClr val="6157EC"/>
                </a:solidFill>
                <a:latin typeface="Verdana"/>
              </a:rPr>
              <a:t> </a:t>
            </a:r>
            <a:r>
              <a:rPr lang="fr-FR" sz="1800" b="0" strike="noStrike" spc="-1">
                <a:solidFill>
                  <a:srgbClr val="6157EC"/>
                </a:solidFill>
                <a:latin typeface="Verdana"/>
              </a:rPr>
              <a:t>au</a:t>
            </a:r>
            <a:r>
              <a:rPr lang="fr-FR" sz="1800" b="0" strike="noStrike" spc="-12">
                <a:solidFill>
                  <a:srgbClr val="6157EC"/>
                </a:solidFill>
                <a:latin typeface="Verdana"/>
              </a:rPr>
              <a:t> </a:t>
            </a:r>
            <a:r>
              <a:rPr lang="fr-FR" sz="1800" b="0" strike="noStrike" spc="-1">
                <a:solidFill>
                  <a:srgbClr val="6157EC"/>
                </a:solidFill>
                <a:latin typeface="Verdana"/>
              </a:rPr>
              <a:t>parcours</a:t>
            </a:r>
            <a:r>
              <a:rPr lang="fr-FR" sz="1800" b="0" strike="noStrike" spc="-21">
                <a:solidFill>
                  <a:srgbClr val="6157EC"/>
                </a:solidFill>
                <a:latin typeface="Verdana"/>
              </a:rPr>
              <a:t> </a:t>
            </a:r>
            <a:r>
              <a:rPr lang="fr-FR" sz="1800" b="0" strike="noStrike" spc="-1">
                <a:solidFill>
                  <a:srgbClr val="6157EC"/>
                </a:solidFill>
                <a:latin typeface="Verdana"/>
              </a:rPr>
              <a:t>Métiers de</a:t>
            </a:r>
            <a:r>
              <a:rPr lang="fr-FR" sz="1800" b="0" strike="noStrike" spc="9">
                <a:solidFill>
                  <a:srgbClr val="6157EC"/>
                </a:solidFill>
                <a:latin typeface="Verdana"/>
              </a:rPr>
              <a:t> </a:t>
            </a:r>
            <a:r>
              <a:rPr lang="fr-FR" sz="1800" b="0" strike="noStrike" spc="-12">
                <a:solidFill>
                  <a:srgbClr val="6157EC"/>
                </a:solidFill>
                <a:latin typeface="Verdana"/>
              </a:rPr>
              <a:t>l’archéologie</a:t>
            </a:r>
            <a:endParaRPr lang="fr-FR" sz="1800" b="0" strike="noStrike" spc="-1">
              <a:solidFill>
                <a:srgbClr val="000000"/>
              </a:solidFill>
              <a:latin typeface="Calibri"/>
            </a:endParaRPr>
          </a:p>
        </p:txBody>
      </p:sp>
      <p:sp>
        <p:nvSpPr>
          <p:cNvPr id="353" name="object 5"/>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30</a:t>
            </a:r>
            <a:endParaRPr lang="fr-FR" sz="1200" b="0" strike="noStrike" spc="-1">
              <a:solidFill>
                <a:srgbClr val="000000"/>
              </a:solidFill>
              <a:latin typeface="Calibri"/>
            </a:endParaRPr>
          </a:p>
        </p:txBody>
      </p:sp>
      <p:pic>
        <p:nvPicPr>
          <p:cNvPr id="354" name="Image 483"/>
          <p:cNvPicPr/>
          <p:nvPr/>
        </p:nvPicPr>
        <p:blipFill>
          <a:blip r:embed="rId2"/>
          <a:stretch/>
        </p:blipFill>
        <p:spPr>
          <a:xfrm>
            <a:off x="48600" y="762120"/>
            <a:ext cx="9067680" cy="6415920"/>
          </a:xfrm>
          <a:prstGeom prst="rect">
            <a:avLst/>
          </a:prstGeom>
          <a:ln w="0">
            <a:noFill/>
          </a:ln>
        </p:spPr>
      </p:pic>
      <p:sp>
        <p:nvSpPr>
          <p:cNvPr id="355" name="object 3"/>
          <p:cNvSpPr/>
          <p:nvPr/>
        </p:nvSpPr>
        <p:spPr>
          <a:xfrm>
            <a:off x="475560" y="5638680"/>
            <a:ext cx="7704000" cy="658440"/>
          </a:xfrm>
          <a:prstGeom prst="rect">
            <a:avLst/>
          </a:prstGeom>
          <a:noFill/>
          <a:ln w="0">
            <a:noFill/>
          </a:ln>
        </p:spPr>
        <p:style>
          <a:lnRef idx="0">
            <a:scrgbClr r="0" g="0" b="0"/>
          </a:lnRef>
          <a:fillRef idx="0">
            <a:scrgbClr r="0" g="0" b="0"/>
          </a:fillRef>
          <a:effectRef idx="0">
            <a:scrgbClr r="0" g="0" b="0"/>
          </a:effectRef>
          <a:fontRef idx="minor"/>
        </p:style>
        <p:txBody>
          <a:bodyPr lIns="0" tIns="10080" rIns="0" bIns="0" anchor="t">
            <a:spAutoFit/>
          </a:bodyPr>
          <a:lstStyle/>
          <a:p>
            <a:pPr marL="210960" indent="-198720">
              <a:lnSpc>
                <a:spcPct val="101000"/>
              </a:lnSpc>
              <a:spcBef>
                <a:spcPts val="79"/>
              </a:spcBef>
              <a:buNone/>
              <a:tabLst>
                <a:tab pos="0" algn="l"/>
              </a:tabLst>
            </a:pPr>
            <a:r>
              <a:rPr lang="fr-FR" sz="1400" b="0" strike="noStrike" spc="-151">
                <a:solidFill>
                  <a:srgbClr val="000000"/>
                </a:solidFill>
                <a:latin typeface="Apple Symbols"/>
              </a:rPr>
              <a:t>☞︎</a:t>
            </a:r>
            <a:r>
              <a:rPr lang="fr-FR" sz="1400" b="0" strike="noStrike" spc="-126">
                <a:solidFill>
                  <a:srgbClr val="000000"/>
                </a:solidFill>
                <a:latin typeface="Apple Symbols"/>
              </a:rPr>
              <a:t> </a:t>
            </a:r>
            <a:r>
              <a:rPr lang="fr-FR" sz="900" b="0" strike="noStrike" spc="-1">
                <a:solidFill>
                  <a:srgbClr val="000000"/>
                </a:solidFill>
                <a:latin typeface="Verdana"/>
              </a:rPr>
              <a:t>Le</a:t>
            </a:r>
            <a:r>
              <a:rPr lang="fr-FR" sz="900" b="0" strike="noStrike" spc="-21">
                <a:solidFill>
                  <a:srgbClr val="000000"/>
                </a:solidFill>
                <a:latin typeface="Verdana"/>
              </a:rPr>
              <a:t> </a:t>
            </a:r>
            <a:r>
              <a:rPr lang="fr-FR" sz="900" b="0" strike="noStrike" spc="-1">
                <a:solidFill>
                  <a:srgbClr val="000000"/>
                </a:solidFill>
                <a:latin typeface="Verdana"/>
              </a:rPr>
              <a:t>calendrier universitaire</a:t>
            </a:r>
            <a:r>
              <a:rPr lang="fr-FR" sz="900" b="0" strike="noStrike" spc="9">
                <a:solidFill>
                  <a:srgbClr val="000000"/>
                </a:solidFill>
                <a:latin typeface="Verdana"/>
              </a:rPr>
              <a:t> </a:t>
            </a:r>
            <a:r>
              <a:rPr lang="fr-FR" sz="900" b="0" strike="noStrike" spc="-1">
                <a:solidFill>
                  <a:srgbClr val="000000"/>
                </a:solidFill>
                <a:latin typeface="Verdana"/>
              </a:rPr>
              <a:t>du</a:t>
            </a:r>
            <a:r>
              <a:rPr lang="fr-FR" sz="900" b="0" strike="noStrike" spc="-15">
                <a:solidFill>
                  <a:srgbClr val="000000"/>
                </a:solidFill>
                <a:latin typeface="Verdana"/>
              </a:rPr>
              <a:t> </a:t>
            </a:r>
            <a:r>
              <a:rPr lang="fr-FR" sz="900" b="0" strike="noStrike" spc="-1">
                <a:solidFill>
                  <a:srgbClr val="000000"/>
                </a:solidFill>
                <a:latin typeface="Verdana"/>
              </a:rPr>
              <a:t>parcours</a:t>
            </a:r>
            <a:r>
              <a:rPr lang="fr-FR" sz="900" b="0" strike="noStrike" spc="18">
                <a:solidFill>
                  <a:srgbClr val="000000"/>
                </a:solidFill>
                <a:latin typeface="Verdana"/>
              </a:rPr>
              <a:t> </a:t>
            </a:r>
            <a:r>
              <a:rPr lang="fr-FR" sz="900" b="0" strike="noStrike" spc="-1">
                <a:solidFill>
                  <a:srgbClr val="000000"/>
                </a:solidFill>
                <a:latin typeface="Verdana"/>
              </a:rPr>
              <a:t>Métiers</a:t>
            </a:r>
            <a:r>
              <a:rPr lang="fr-FR" sz="900" b="0" strike="noStrike" spc="-21">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l’archéologie</a:t>
            </a:r>
            <a:r>
              <a:rPr lang="fr-FR" sz="900" b="0" strike="noStrike" spc="-12">
                <a:solidFill>
                  <a:srgbClr val="000000"/>
                </a:solidFill>
                <a:latin typeface="Verdana"/>
              </a:rPr>
              <a:t> </a:t>
            </a:r>
            <a:r>
              <a:rPr lang="fr-FR" sz="900" b="0" strike="noStrike" spc="-1">
                <a:solidFill>
                  <a:srgbClr val="000000"/>
                </a:solidFill>
                <a:latin typeface="Verdana"/>
              </a:rPr>
              <a:t>présente une</a:t>
            </a:r>
            <a:r>
              <a:rPr lang="fr-FR" sz="900" b="0" strike="noStrike" spc="9">
                <a:solidFill>
                  <a:srgbClr val="000000"/>
                </a:solidFill>
                <a:latin typeface="Verdana"/>
              </a:rPr>
              <a:t> </a:t>
            </a:r>
            <a:r>
              <a:rPr lang="fr-FR" sz="900" b="1" strike="noStrike" spc="-1">
                <a:solidFill>
                  <a:srgbClr val="000000"/>
                </a:solidFill>
                <a:latin typeface="Verdana"/>
              </a:rPr>
              <a:t>spécificité</a:t>
            </a:r>
            <a:r>
              <a:rPr lang="fr-FR" sz="900" b="1" strike="noStrike" spc="-12">
                <a:solidFill>
                  <a:srgbClr val="000000"/>
                </a:solidFill>
                <a:latin typeface="Verdana"/>
              </a:rPr>
              <a:t> </a:t>
            </a:r>
            <a:r>
              <a:rPr lang="fr-FR" sz="900" b="0" strike="noStrike" spc="-1">
                <a:solidFill>
                  <a:srgbClr val="000000"/>
                </a:solidFill>
                <a:latin typeface="Verdana"/>
              </a:rPr>
              <a:t>par</a:t>
            </a:r>
            <a:r>
              <a:rPr lang="fr-FR" sz="900" b="0" strike="noStrike" spc="-15">
                <a:solidFill>
                  <a:srgbClr val="000000"/>
                </a:solidFill>
                <a:latin typeface="Verdana"/>
              </a:rPr>
              <a:t> </a:t>
            </a:r>
            <a:r>
              <a:rPr lang="fr-FR" sz="900" b="0" strike="noStrike" spc="-1">
                <a:solidFill>
                  <a:srgbClr val="000000"/>
                </a:solidFill>
                <a:latin typeface="Verdana"/>
              </a:rPr>
              <a:t>rapport</a:t>
            </a:r>
            <a:r>
              <a:rPr lang="fr-FR" sz="900" b="0" strike="noStrike" spc="-7">
                <a:solidFill>
                  <a:srgbClr val="000000"/>
                </a:solidFill>
                <a:latin typeface="Verdana"/>
              </a:rPr>
              <a:t> </a:t>
            </a:r>
            <a:r>
              <a:rPr lang="fr-FR" sz="900" b="0" strike="noStrike" spc="-1">
                <a:solidFill>
                  <a:srgbClr val="000000"/>
                </a:solidFill>
                <a:latin typeface="Verdana"/>
              </a:rPr>
              <a:t>aux</a:t>
            </a:r>
            <a:r>
              <a:rPr lang="fr-FR" sz="900" b="0" strike="noStrike" spc="-12">
                <a:solidFill>
                  <a:srgbClr val="000000"/>
                </a:solidFill>
                <a:latin typeface="Verdana"/>
              </a:rPr>
              <a:t> </a:t>
            </a:r>
            <a:r>
              <a:rPr lang="fr-FR" sz="900" b="0" strike="noStrike" spc="-1">
                <a:solidFill>
                  <a:srgbClr val="000000"/>
                </a:solidFill>
                <a:latin typeface="Verdana"/>
              </a:rPr>
              <a:t>autres </a:t>
            </a:r>
            <a:r>
              <a:rPr lang="fr-FR" sz="900" b="0" strike="noStrike" spc="-12">
                <a:solidFill>
                  <a:srgbClr val="000000"/>
                </a:solidFill>
                <a:latin typeface="Verdana"/>
              </a:rPr>
              <a:t>parcours</a:t>
            </a:r>
            <a:r>
              <a:rPr lang="fr-FR" sz="900" b="0" strike="noStrike" spc="497">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la</a:t>
            </a:r>
            <a:r>
              <a:rPr lang="fr-FR" sz="900" b="0" strike="noStrike" spc="-12">
                <a:solidFill>
                  <a:srgbClr val="000000"/>
                </a:solidFill>
                <a:latin typeface="Verdana"/>
              </a:rPr>
              <a:t> </a:t>
            </a:r>
            <a:r>
              <a:rPr lang="fr-FR" sz="900" b="0" strike="noStrike" spc="-1">
                <a:solidFill>
                  <a:srgbClr val="000000"/>
                </a:solidFill>
                <a:latin typeface="Verdana"/>
              </a:rPr>
              <a:t>même</a:t>
            </a:r>
            <a:r>
              <a:rPr lang="fr-FR" sz="900" b="0" strike="noStrike" spc="-15">
                <a:solidFill>
                  <a:srgbClr val="000000"/>
                </a:solidFill>
                <a:latin typeface="Verdana"/>
              </a:rPr>
              <a:t> </a:t>
            </a:r>
            <a:r>
              <a:rPr lang="fr-FR" sz="900" b="0" strike="noStrike" spc="-1">
                <a:solidFill>
                  <a:srgbClr val="000000"/>
                </a:solidFill>
                <a:latin typeface="Verdana"/>
              </a:rPr>
              <a:t>mention</a:t>
            </a:r>
            <a:r>
              <a:rPr lang="fr-FR" sz="900" b="0" strike="noStrike" spc="-12">
                <a:solidFill>
                  <a:srgbClr val="000000"/>
                </a:solidFill>
                <a:latin typeface="Verdana"/>
              </a:rPr>
              <a:t> </a:t>
            </a:r>
            <a:r>
              <a:rPr lang="fr-FR" sz="900" b="0" strike="noStrike" spc="-52">
                <a:solidFill>
                  <a:srgbClr val="000000"/>
                </a:solidFill>
                <a:latin typeface="Verdana"/>
              </a:rPr>
              <a:t>:</a:t>
            </a:r>
            <a:endParaRPr lang="fr-FR" sz="900" b="0" strike="noStrike" spc="-1">
              <a:solidFill>
                <a:srgbClr val="000000"/>
              </a:solidFill>
              <a:latin typeface="Calibri"/>
            </a:endParaRPr>
          </a:p>
          <a:p>
            <a:pPr marL="200160" indent="4320">
              <a:lnSpc>
                <a:spcPct val="101000"/>
              </a:lnSpc>
              <a:spcBef>
                <a:spcPts val="139"/>
              </a:spcBef>
              <a:buNone/>
              <a:tabLst>
                <a:tab pos="0" algn="l"/>
              </a:tabLst>
            </a:pPr>
            <a:r>
              <a:rPr lang="fr-FR" sz="900" b="0" strike="noStrike" spc="-1">
                <a:solidFill>
                  <a:srgbClr val="000000"/>
                </a:solidFill>
                <a:latin typeface="Verdana"/>
              </a:rPr>
              <a:t>il</a:t>
            </a:r>
            <a:r>
              <a:rPr lang="fr-FR" sz="900" b="0" strike="noStrike" spc="-21">
                <a:solidFill>
                  <a:srgbClr val="000000"/>
                </a:solidFill>
                <a:latin typeface="Verdana"/>
              </a:rPr>
              <a:t> </a:t>
            </a:r>
            <a:r>
              <a:rPr lang="fr-FR" sz="900" b="0" strike="noStrike" spc="-1">
                <a:solidFill>
                  <a:srgbClr val="000000"/>
                </a:solidFill>
                <a:latin typeface="Verdana"/>
              </a:rPr>
              <a:t>est</a:t>
            </a:r>
            <a:r>
              <a:rPr lang="fr-FR" sz="900" b="0" strike="noStrike" spc="-21">
                <a:solidFill>
                  <a:srgbClr val="000000"/>
                </a:solidFill>
                <a:latin typeface="Verdana"/>
              </a:rPr>
              <a:t> </a:t>
            </a:r>
            <a:r>
              <a:rPr lang="fr-FR" sz="900" b="0" strike="noStrike" spc="-1">
                <a:solidFill>
                  <a:srgbClr val="000000"/>
                </a:solidFill>
                <a:latin typeface="Verdana"/>
              </a:rPr>
              <a:t>composé de </a:t>
            </a:r>
            <a:r>
              <a:rPr lang="fr-FR" sz="900" b="1" strike="noStrike" spc="-1">
                <a:solidFill>
                  <a:srgbClr val="000000"/>
                </a:solidFill>
                <a:latin typeface="Verdana"/>
              </a:rPr>
              <a:t>deux</a:t>
            </a:r>
            <a:r>
              <a:rPr lang="fr-FR" sz="900" b="1" strike="noStrike" spc="-12">
                <a:solidFill>
                  <a:srgbClr val="000000"/>
                </a:solidFill>
                <a:latin typeface="Verdana"/>
              </a:rPr>
              <a:t> </a:t>
            </a:r>
            <a:r>
              <a:rPr lang="fr-FR" sz="900" b="1" strike="noStrike" spc="-1">
                <a:solidFill>
                  <a:srgbClr val="000000"/>
                </a:solidFill>
                <a:latin typeface="Verdana"/>
              </a:rPr>
              <a:t>semestres</a:t>
            </a:r>
            <a:r>
              <a:rPr lang="fr-FR" sz="900" b="1" strike="noStrike" spc="4">
                <a:solidFill>
                  <a:srgbClr val="000000"/>
                </a:solidFill>
                <a:latin typeface="Verdana"/>
              </a:rPr>
              <a:t> </a:t>
            </a:r>
            <a:r>
              <a:rPr lang="fr-FR" sz="900" b="1" strike="noStrike" spc="-1">
                <a:solidFill>
                  <a:srgbClr val="000000"/>
                </a:solidFill>
                <a:latin typeface="Verdana"/>
              </a:rPr>
              <a:t>de</a:t>
            </a:r>
            <a:r>
              <a:rPr lang="fr-FR" sz="900" b="1" strike="noStrike" spc="-21">
                <a:solidFill>
                  <a:srgbClr val="000000"/>
                </a:solidFill>
                <a:latin typeface="Verdana"/>
              </a:rPr>
              <a:t> </a:t>
            </a:r>
            <a:r>
              <a:rPr lang="fr-FR" sz="900" b="1" strike="noStrike" spc="-12">
                <a:solidFill>
                  <a:srgbClr val="000000"/>
                </a:solidFill>
                <a:latin typeface="Verdana"/>
              </a:rPr>
              <a:t>8-</a:t>
            </a:r>
            <a:r>
              <a:rPr lang="fr-FR" sz="900" b="1" strike="noStrike" spc="-1">
                <a:solidFill>
                  <a:srgbClr val="000000"/>
                </a:solidFill>
                <a:latin typeface="Verdana"/>
              </a:rPr>
              <a:t>9</a:t>
            </a:r>
            <a:r>
              <a:rPr lang="fr-FR" sz="900" b="1" strike="noStrike" spc="4">
                <a:solidFill>
                  <a:srgbClr val="000000"/>
                </a:solidFill>
                <a:latin typeface="Verdana"/>
              </a:rPr>
              <a:t> </a:t>
            </a:r>
            <a:r>
              <a:rPr lang="fr-FR" sz="900" b="1" strike="noStrike" spc="-1">
                <a:solidFill>
                  <a:srgbClr val="000000"/>
                </a:solidFill>
                <a:latin typeface="Verdana"/>
              </a:rPr>
              <a:t>semaines</a:t>
            </a:r>
            <a:r>
              <a:rPr lang="fr-FR" sz="900" b="1" strike="noStrike" spc="4">
                <a:solidFill>
                  <a:srgbClr val="000000"/>
                </a:solidFill>
                <a:latin typeface="Verdana"/>
              </a:rPr>
              <a:t> </a:t>
            </a:r>
            <a:r>
              <a:rPr lang="fr-FR" sz="900" b="1" strike="noStrike" spc="-1">
                <a:solidFill>
                  <a:srgbClr val="000000"/>
                </a:solidFill>
                <a:latin typeface="Verdana"/>
              </a:rPr>
              <a:t>chacun</a:t>
            </a:r>
            <a:r>
              <a:rPr lang="fr-FR" sz="900" b="0" strike="noStrike" spc="-1">
                <a:solidFill>
                  <a:srgbClr val="000000"/>
                </a:solidFill>
                <a:latin typeface="Verdana"/>
              </a:rPr>
              <a:t>,</a:t>
            </a:r>
            <a:r>
              <a:rPr lang="fr-FR" sz="900" b="0" strike="noStrike" spc="-15">
                <a:solidFill>
                  <a:srgbClr val="000000"/>
                </a:solidFill>
                <a:latin typeface="Verdana"/>
              </a:rPr>
              <a:t> </a:t>
            </a:r>
            <a:r>
              <a:rPr lang="fr-FR" sz="900" b="0" strike="noStrike" spc="-1">
                <a:solidFill>
                  <a:srgbClr val="000000"/>
                </a:solidFill>
                <a:latin typeface="Verdana"/>
              </a:rPr>
              <a:t>afin</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libérer</a:t>
            </a:r>
            <a:r>
              <a:rPr lang="fr-FR" sz="900" b="0" strike="noStrike" spc="-26">
                <a:solidFill>
                  <a:srgbClr val="000000"/>
                </a:solidFill>
                <a:latin typeface="Verdana"/>
              </a:rPr>
              <a:t> </a:t>
            </a:r>
            <a:r>
              <a:rPr lang="fr-FR" sz="900" b="0" strike="noStrike" spc="-1">
                <a:solidFill>
                  <a:srgbClr val="000000"/>
                </a:solidFill>
                <a:latin typeface="Verdana"/>
              </a:rPr>
              <a:t>une</a:t>
            </a:r>
            <a:r>
              <a:rPr lang="fr-FR" sz="900" b="0" strike="noStrike" spc="12">
                <a:solidFill>
                  <a:srgbClr val="000000"/>
                </a:solidFill>
                <a:latin typeface="Verdana"/>
              </a:rPr>
              <a:t> </a:t>
            </a:r>
            <a:r>
              <a:rPr lang="fr-FR" sz="900" b="0" strike="noStrike" spc="-1">
                <a:solidFill>
                  <a:srgbClr val="000000"/>
                </a:solidFill>
                <a:latin typeface="Verdana"/>
              </a:rPr>
              <a:t>grande partie</a:t>
            </a:r>
            <a:r>
              <a:rPr lang="fr-FR" sz="900" b="0" strike="noStrike" spc="-35">
                <a:solidFill>
                  <a:srgbClr val="000000"/>
                </a:solidFill>
                <a:latin typeface="Verdana"/>
              </a:rPr>
              <a:t> </a:t>
            </a:r>
            <a:r>
              <a:rPr lang="fr-FR" sz="900" b="0" strike="noStrike" spc="-1">
                <a:solidFill>
                  <a:srgbClr val="000000"/>
                </a:solidFill>
                <a:latin typeface="Verdana"/>
              </a:rPr>
              <a:t>du</a:t>
            </a:r>
            <a:r>
              <a:rPr lang="fr-FR" sz="900" b="0" strike="noStrike" spc="-7">
                <a:solidFill>
                  <a:srgbClr val="000000"/>
                </a:solidFill>
                <a:latin typeface="Verdana"/>
              </a:rPr>
              <a:t> </a:t>
            </a:r>
            <a:r>
              <a:rPr lang="fr-FR" sz="900" b="0" strike="noStrike" spc="-1">
                <a:solidFill>
                  <a:srgbClr val="000000"/>
                </a:solidFill>
                <a:latin typeface="Verdana"/>
              </a:rPr>
              <a:t>printemps</a:t>
            </a:r>
            <a:r>
              <a:rPr lang="fr-FR" sz="900" b="0" strike="noStrike" spc="-12">
                <a:solidFill>
                  <a:srgbClr val="000000"/>
                </a:solidFill>
                <a:latin typeface="Verdana"/>
              </a:rPr>
              <a:t> </a:t>
            </a:r>
            <a:r>
              <a:rPr lang="fr-FR" sz="900" b="0" strike="noStrike" spc="-1">
                <a:solidFill>
                  <a:srgbClr val="000000"/>
                </a:solidFill>
                <a:latin typeface="Verdana"/>
              </a:rPr>
              <a:t>pour la</a:t>
            </a:r>
            <a:r>
              <a:rPr lang="fr-FR" sz="900" b="0" strike="noStrike" spc="-12">
                <a:solidFill>
                  <a:srgbClr val="000000"/>
                </a:solidFill>
                <a:latin typeface="Verdana"/>
              </a:rPr>
              <a:t> réalisation </a:t>
            </a:r>
            <a:r>
              <a:rPr lang="fr-FR" sz="900" b="0" strike="noStrike" spc="-1">
                <a:solidFill>
                  <a:srgbClr val="000000"/>
                </a:solidFill>
                <a:latin typeface="Verdana"/>
              </a:rPr>
              <a:t>des</a:t>
            </a:r>
            <a:r>
              <a:rPr lang="fr-FR" sz="900" b="0" strike="noStrike" spc="-12">
                <a:solidFill>
                  <a:srgbClr val="000000"/>
                </a:solidFill>
                <a:latin typeface="Verdana"/>
              </a:rPr>
              <a:t> </a:t>
            </a:r>
            <a:r>
              <a:rPr lang="fr-FR" sz="900" b="0" strike="noStrike" spc="-1">
                <a:solidFill>
                  <a:srgbClr val="000000"/>
                </a:solidFill>
                <a:latin typeface="Verdana"/>
              </a:rPr>
              <a:t>stages</a:t>
            </a:r>
            <a:r>
              <a:rPr lang="fr-FR" sz="900" b="0" strike="noStrike" spc="-7">
                <a:solidFill>
                  <a:srgbClr val="000000"/>
                </a:solidFill>
                <a:latin typeface="Verdana"/>
              </a:rPr>
              <a:t> </a:t>
            </a:r>
            <a:r>
              <a:rPr lang="fr-FR" sz="900" b="0" strike="noStrike" spc="-1">
                <a:solidFill>
                  <a:srgbClr val="000000"/>
                </a:solidFill>
                <a:latin typeface="Verdana"/>
              </a:rPr>
              <a:t>de</a:t>
            </a:r>
            <a:r>
              <a:rPr lang="fr-FR" sz="900" b="0" strike="noStrike" spc="-7">
                <a:solidFill>
                  <a:srgbClr val="000000"/>
                </a:solidFill>
                <a:latin typeface="Verdana"/>
              </a:rPr>
              <a:t> </a:t>
            </a:r>
            <a:r>
              <a:rPr lang="fr-FR" sz="900" b="0" strike="noStrike" spc="-1">
                <a:solidFill>
                  <a:srgbClr val="000000"/>
                </a:solidFill>
                <a:latin typeface="Verdana"/>
              </a:rPr>
              <a:t>M1</a:t>
            </a:r>
            <a:r>
              <a:rPr lang="fr-FR" sz="900" b="0" strike="noStrike" spc="-12">
                <a:solidFill>
                  <a:srgbClr val="000000"/>
                </a:solidFill>
                <a:latin typeface="Verdana"/>
              </a:rPr>
              <a:t> </a:t>
            </a:r>
            <a:r>
              <a:rPr lang="fr-FR" sz="900" b="0" strike="noStrike" spc="-1">
                <a:solidFill>
                  <a:srgbClr val="000000"/>
                </a:solidFill>
                <a:latin typeface="Verdana"/>
              </a:rPr>
              <a:t>et</a:t>
            </a:r>
            <a:r>
              <a:rPr lang="fr-FR" sz="900" b="0" strike="noStrike" spc="-15">
                <a:solidFill>
                  <a:srgbClr val="000000"/>
                </a:solidFill>
                <a:latin typeface="Verdana"/>
              </a:rPr>
              <a:t> </a:t>
            </a:r>
            <a:r>
              <a:rPr lang="fr-FR" sz="900" b="0" strike="noStrike" spc="-1">
                <a:solidFill>
                  <a:srgbClr val="000000"/>
                </a:solidFill>
                <a:latin typeface="Verdana"/>
              </a:rPr>
              <a:t>M2</a:t>
            </a:r>
            <a:r>
              <a:rPr lang="fr-FR" sz="900" b="0" strike="noStrike" spc="9">
                <a:solidFill>
                  <a:srgbClr val="000000"/>
                </a:solidFill>
                <a:latin typeface="Verdana"/>
              </a:rPr>
              <a:t> </a:t>
            </a:r>
            <a:r>
              <a:rPr lang="fr-FR" sz="900" b="0" strike="noStrike" spc="-1">
                <a:solidFill>
                  <a:srgbClr val="000000"/>
                </a:solidFill>
                <a:latin typeface="Verdana"/>
              </a:rPr>
              <a:t>:</a:t>
            </a:r>
            <a:r>
              <a:rPr lang="fr-FR" sz="900" b="0" strike="noStrike" spc="-15">
                <a:solidFill>
                  <a:srgbClr val="000000"/>
                </a:solidFill>
                <a:latin typeface="Verdana"/>
              </a:rPr>
              <a:t> </a:t>
            </a:r>
            <a:r>
              <a:rPr lang="fr-FR" sz="900" b="1" strike="noStrike" spc="-1">
                <a:solidFill>
                  <a:srgbClr val="000000"/>
                </a:solidFill>
                <a:latin typeface="Verdana"/>
              </a:rPr>
              <a:t>8 semaines</a:t>
            </a:r>
            <a:r>
              <a:rPr lang="fr-FR" sz="900" b="1" strike="noStrike" spc="9">
                <a:solidFill>
                  <a:srgbClr val="000000"/>
                </a:solidFill>
                <a:latin typeface="Verdana"/>
              </a:rPr>
              <a:t> </a:t>
            </a:r>
            <a:r>
              <a:rPr lang="fr-FR" sz="900" b="1" strike="noStrike" spc="-12">
                <a:solidFill>
                  <a:srgbClr val="000000"/>
                </a:solidFill>
                <a:latin typeface="Verdana"/>
              </a:rPr>
              <a:t>minimum</a:t>
            </a:r>
            <a:r>
              <a:rPr lang="fr-FR" sz="900" b="0" strike="noStrike" spc="-12">
                <a:solidFill>
                  <a:srgbClr val="000000"/>
                </a:solidFill>
                <a:latin typeface="Verdana"/>
              </a:rPr>
              <a:t>.</a:t>
            </a:r>
            <a:endParaRPr lang="fr-FR" sz="900" b="0" strike="noStrike" spc="-1">
              <a:solidFill>
                <a:srgbClr val="000000"/>
              </a:solidFill>
              <a:latin typeface="Calibri"/>
            </a:endParaRPr>
          </a:p>
        </p:txBody>
      </p:sp>
      <p:sp>
        <p:nvSpPr>
          <p:cNvPr id="356" name="object 4"/>
          <p:cNvSpPr/>
          <p:nvPr/>
        </p:nvSpPr>
        <p:spPr>
          <a:xfrm>
            <a:off x="463320" y="6368760"/>
            <a:ext cx="7938360" cy="364320"/>
          </a:xfrm>
          <a:prstGeom prst="rect">
            <a:avLst/>
          </a:prstGeom>
          <a:noFill/>
          <a:ln w="0">
            <a:noFill/>
          </a:ln>
        </p:spPr>
        <p:style>
          <a:lnRef idx="0">
            <a:scrgbClr r="0" g="0" b="0"/>
          </a:lnRef>
          <a:fillRef idx="0">
            <a:scrgbClr r="0" g="0" b="0"/>
          </a:fillRef>
          <a:effectRef idx="0">
            <a:scrgbClr r="0" g="0" b="0"/>
          </a:effectRef>
          <a:fontRef idx="minor"/>
        </p:style>
        <p:txBody>
          <a:bodyPr lIns="0" tIns="10800" rIns="0" bIns="0" anchor="t">
            <a:spAutoFit/>
          </a:bodyPr>
          <a:lstStyle/>
          <a:p>
            <a:pPr marL="210240" indent="-198000">
              <a:lnSpc>
                <a:spcPct val="101000"/>
              </a:lnSpc>
              <a:spcBef>
                <a:spcPts val="85"/>
              </a:spcBef>
              <a:buNone/>
              <a:tabLst>
                <a:tab pos="0" algn="l"/>
              </a:tabLst>
            </a:pPr>
            <a:r>
              <a:rPr lang="fr-FR" sz="1400" b="0" strike="noStrike" spc="-35">
                <a:solidFill>
                  <a:srgbClr val="000000"/>
                </a:solidFill>
                <a:latin typeface="Apple Symbols"/>
              </a:rPr>
              <a:t>☞</a:t>
            </a:r>
            <a:r>
              <a:rPr lang="fr-FR" sz="1400" b="0" i="1" strike="noStrike" spc="-35">
                <a:solidFill>
                  <a:srgbClr val="000000"/>
                </a:solidFill>
                <a:latin typeface="Verdana"/>
              </a:rPr>
              <a:t>︎</a:t>
            </a:r>
            <a:r>
              <a:rPr lang="fr-FR" sz="1400" b="0" i="1" strike="noStrike" spc="-32">
                <a:solidFill>
                  <a:srgbClr val="000000"/>
                </a:solidFill>
                <a:latin typeface="Verdana"/>
              </a:rPr>
              <a:t> </a:t>
            </a:r>
            <a:r>
              <a:rPr lang="fr-FR" sz="900" b="0" strike="noStrike" spc="-1">
                <a:solidFill>
                  <a:srgbClr val="000000"/>
                </a:solidFill>
                <a:latin typeface="Verdana"/>
              </a:rPr>
              <a:t>Les</a:t>
            </a:r>
            <a:r>
              <a:rPr lang="fr-FR" sz="900" b="0" strike="noStrike" spc="-15">
                <a:solidFill>
                  <a:srgbClr val="000000"/>
                </a:solidFill>
                <a:latin typeface="Verdana"/>
              </a:rPr>
              <a:t> </a:t>
            </a:r>
            <a:r>
              <a:rPr lang="fr-FR" sz="900" b="0" strike="noStrike" spc="-1">
                <a:solidFill>
                  <a:srgbClr val="000000"/>
                </a:solidFill>
                <a:latin typeface="Verdana"/>
              </a:rPr>
              <a:t>emplois</a:t>
            </a:r>
            <a:r>
              <a:rPr lang="fr-FR" sz="900" b="0" strike="noStrike" spc="-12">
                <a:solidFill>
                  <a:srgbClr val="000000"/>
                </a:solidFill>
                <a:latin typeface="Verdana"/>
              </a:rPr>
              <a:t> </a:t>
            </a:r>
            <a:r>
              <a:rPr lang="fr-FR" sz="900" b="0" strike="noStrike" spc="-1">
                <a:solidFill>
                  <a:srgbClr val="000000"/>
                </a:solidFill>
                <a:latin typeface="Verdana"/>
              </a:rPr>
              <a:t>du</a:t>
            </a:r>
            <a:r>
              <a:rPr lang="fr-FR" sz="900" b="0" strike="noStrike" spc="-12">
                <a:solidFill>
                  <a:srgbClr val="000000"/>
                </a:solidFill>
                <a:latin typeface="Verdana"/>
              </a:rPr>
              <a:t> </a:t>
            </a:r>
            <a:r>
              <a:rPr lang="fr-FR" sz="900" b="0" strike="noStrike" spc="-1">
                <a:solidFill>
                  <a:srgbClr val="000000"/>
                </a:solidFill>
                <a:latin typeface="Verdana"/>
              </a:rPr>
              <a:t>temps</a:t>
            </a:r>
            <a:r>
              <a:rPr lang="fr-FR" sz="900" b="0" strike="noStrike" spc="-26">
                <a:solidFill>
                  <a:srgbClr val="000000"/>
                </a:solidFill>
                <a:latin typeface="Verdana"/>
              </a:rPr>
              <a:t> </a:t>
            </a:r>
            <a:r>
              <a:rPr lang="fr-FR" sz="900" b="0" strike="noStrike" spc="-1">
                <a:solidFill>
                  <a:srgbClr val="000000"/>
                </a:solidFill>
                <a:latin typeface="Verdana"/>
              </a:rPr>
              <a:t>pouvant</a:t>
            </a:r>
            <a:r>
              <a:rPr lang="fr-FR" sz="900" b="0" strike="noStrike" spc="9">
                <a:solidFill>
                  <a:srgbClr val="000000"/>
                </a:solidFill>
                <a:latin typeface="Verdana"/>
              </a:rPr>
              <a:t> </a:t>
            </a:r>
            <a:r>
              <a:rPr lang="fr-FR" sz="900" b="0" strike="noStrike" spc="-1">
                <a:solidFill>
                  <a:srgbClr val="000000"/>
                </a:solidFill>
                <a:latin typeface="Verdana"/>
              </a:rPr>
              <a:t>faire</a:t>
            </a:r>
            <a:r>
              <a:rPr lang="fr-FR" sz="900" b="0" strike="noStrike" spc="-26">
                <a:solidFill>
                  <a:srgbClr val="000000"/>
                </a:solidFill>
                <a:latin typeface="Verdana"/>
              </a:rPr>
              <a:t> </a:t>
            </a:r>
            <a:r>
              <a:rPr lang="fr-FR" sz="900" b="0" strike="noStrike" spc="-1">
                <a:solidFill>
                  <a:srgbClr val="000000"/>
                </a:solidFill>
                <a:latin typeface="Verdana"/>
              </a:rPr>
              <a:t>l’objet</a:t>
            </a:r>
            <a:r>
              <a:rPr lang="fr-FR" sz="900" b="0" strike="noStrike" spc="-21">
                <a:solidFill>
                  <a:srgbClr val="000000"/>
                </a:solidFill>
                <a:latin typeface="Verdana"/>
              </a:rPr>
              <a:t> </a:t>
            </a:r>
            <a:r>
              <a:rPr lang="fr-FR" sz="900" b="0" strike="noStrike" spc="-1">
                <a:solidFill>
                  <a:srgbClr val="000000"/>
                </a:solidFill>
                <a:latin typeface="Verdana"/>
              </a:rPr>
              <a:t>de</a:t>
            </a:r>
            <a:r>
              <a:rPr lang="fr-FR" sz="900" b="0" strike="noStrike" spc="-26">
                <a:solidFill>
                  <a:srgbClr val="000000"/>
                </a:solidFill>
                <a:latin typeface="Verdana"/>
              </a:rPr>
              <a:t> </a:t>
            </a:r>
            <a:r>
              <a:rPr lang="fr-FR" sz="900" b="0" strike="noStrike" spc="-1">
                <a:solidFill>
                  <a:srgbClr val="000000"/>
                </a:solidFill>
                <a:latin typeface="Verdana"/>
              </a:rPr>
              <a:t>modifications</a:t>
            </a:r>
            <a:r>
              <a:rPr lang="fr-FR" sz="900" b="0" strike="noStrike" spc="-7">
                <a:solidFill>
                  <a:srgbClr val="000000"/>
                </a:solidFill>
                <a:latin typeface="Verdana"/>
              </a:rPr>
              <a:t> </a:t>
            </a:r>
            <a:r>
              <a:rPr lang="fr-FR" sz="900" b="0" strike="noStrike" spc="-1">
                <a:solidFill>
                  <a:srgbClr val="000000"/>
                </a:solidFill>
                <a:latin typeface="Verdana"/>
              </a:rPr>
              <a:t>en</a:t>
            </a:r>
            <a:r>
              <a:rPr lang="fr-FR" sz="900" b="0" strike="noStrike" spc="-15">
                <a:solidFill>
                  <a:srgbClr val="000000"/>
                </a:solidFill>
                <a:latin typeface="Verdana"/>
              </a:rPr>
              <a:t> </a:t>
            </a:r>
            <a:r>
              <a:rPr lang="fr-FR" sz="900" b="0" strike="noStrike" spc="-1">
                <a:solidFill>
                  <a:srgbClr val="000000"/>
                </a:solidFill>
                <a:latin typeface="Verdana"/>
              </a:rPr>
              <a:t>cours</a:t>
            </a:r>
            <a:r>
              <a:rPr lang="fr-FR" sz="900" b="0" strike="noStrike" spc="12">
                <a:solidFill>
                  <a:srgbClr val="000000"/>
                </a:solidFill>
                <a:latin typeface="Verdana"/>
              </a:rPr>
              <a:t> </a:t>
            </a:r>
            <a:r>
              <a:rPr lang="fr-FR" sz="900" b="0" strike="noStrike" spc="-1">
                <a:solidFill>
                  <a:srgbClr val="000000"/>
                </a:solidFill>
                <a:latin typeface="Verdana"/>
              </a:rPr>
              <a:t>d’année,</a:t>
            </a:r>
            <a:r>
              <a:rPr lang="fr-FR" sz="900" b="0" strike="noStrike" spc="-12">
                <a:solidFill>
                  <a:srgbClr val="000000"/>
                </a:solidFill>
                <a:latin typeface="Verdana"/>
              </a:rPr>
              <a:t> </a:t>
            </a:r>
            <a:r>
              <a:rPr lang="fr-FR" sz="900" b="0" strike="noStrike" spc="-1">
                <a:solidFill>
                  <a:srgbClr val="000000"/>
                </a:solidFill>
                <a:latin typeface="Verdana"/>
              </a:rPr>
              <a:t>ils</a:t>
            </a:r>
            <a:r>
              <a:rPr lang="fr-FR" sz="900" b="0" strike="noStrike" spc="-12">
                <a:solidFill>
                  <a:srgbClr val="000000"/>
                </a:solidFill>
                <a:latin typeface="Verdana"/>
              </a:rPr>
              <a:t> </a:t>
            </a:r>
            <a:r>
              <a:rPr lang="fr-FR" sz="900" b="0" strike="noStrike" spc="-1">
                <a:solidFill>
                  <a:srgbClr val="000000"/>
                </a:solidFill>
                <a:latin typeface="Verdana"/>
              </a:rPr>
              <a:t>ne</a:t>
            </a:r>
            <a:r>
              <a:rPr lang="fr-FR" sz="900" b="0" strike="noStrike" spc="-7">
                <a:solidFill>
                  <a:srgbClr val="000000"/>
                </a:solidFill>
                <a:latin typeface="Verdana"/>
              </a:rPr>
              <a:t> </a:t>
            </a:r>
            <a:r>
              <a:rPr lang="fr-FR" sz="900" b="0" strike="noStrike" spc="-1">
                <a:solidFill>
                  <a:srgbClr val="000000"/>
                </a:solidFill>
                <a:latin typeface="Verdana"/>
              </a:rPr>
              <a:t>sont</a:t>
            </a:r>
            <a:r>
              <a:rPr lang="fr-FR" sz="900" b="0" strike="noStrike" spc="-7">
                <a:solidFill>
                  <a:srgbClr val="000000"/>
                </a:solidFill>
                <a:latin typeface="Verdana"/>
              </a:rPr>
              <a:t> </a:t>
            </a:r>
            <a:r>
              <a:rPr lang="fr-FR" sz="900" b="1" strike="noStrike" spc="-1">
                <a:solidFill>
                  <a:srgbClr val="000000"/>
                </a:solidFill>
                <a:latin typeface="Verdana"/>
              </a:rPr>
              <a:t>publiés</a:t>
            </a:r>
            <a:r>
              <a:rPr lang="fr-FR" sz="900" b="1" strike="noStrike" spc="4">
                <a:solidFill>
                  <a:srgbClr val="000000"/>
                </a:solidFill>
                <a:latin typeface="Verdana"/>
              </a:rPr>
              <a:t> </a:t>
            </a:r>
            <a:r>
              <a:rPr lang="fr-FR" sz="900" b="1" strike="noStrike" spc="-1">
                <a:solidFill>
                  <a:srgbClr val="000000"/>
                </a:solidFill>
                <a:latin typeface="Verdana"/>
              </a:rPr>
              <a:t>et</a:t>
            </a:r>
            <a:r>
              <a:rPr lang="fr-FR" sz="900" b="1" strike="noStrike" spc="4">
                <a:solidFill>
                  <a:srgbClr val="000000"/>
                </a:solidFill>
                <a:latin typeface="Verdana"/>
              </a:rPr>
              <a:t> </a:t>
            </a:r>
            <a:r>
              <a:rPr lang="fr-FR" sz="900" b="1" strike="noStrike" spc="-1">
                <a:solidFill>
                  <a:srgbClr val="000000"/>
                </a:solidFill>
                <a:latin typeface="Verdana"/>
              </a:rPr>
              <a:t>mis</a:t>
            </a:r>
            <a:r>
              <a:rPr lang="fr-FR" sz="900" b="1" strike="noStrike" spc="-7">
                <a:solidFill>
                  <a:srgbClr val="000000"/>
                </a:solidFill>
                <a:latin typeface="Verdana"/>
              </a:rPr>
              <a:t> </a:t>
            </a:r>
            <a:r>
              <a:rPr lang="fr-FR" sz="900" b="1" strike="noStrike" spc="-1">
                <a:solidFill>
                  <a:srgbClr val="000000"/>
                </a:solidFill>
                <a:latin typeface="Verdana"/>
              </a:rPr>
              <a:t>à</a:t>
            </a:r>
            <a:r>
              <a:rPr lang="fr-FR" sz="900" b="1" strike="noStrike" spc="-7">
                <a:solidFill>
                  <a:srgbClr val="000000"/>
                </a:solidFill>
                <a:latin typeface="Verdana"/>
              </a:rPr>
              <a:t> </a:t>
            </a:r>
            <a:r>
              <a:rPr lang="fr-FR" sz="900" b="1" strike="noStrike" spc="-1">
                <a:solidFill>
                  <a:srgbClr val="000000"/>
                </a:solidFill>
                <a:latin typeface="Verdana"/>
              </a:rPr>
              <a:t>jour que</a:t>
            </a:r>
            <a:r>
              <a:rPr lang="fr-FR" sz="900" b="1" strike="noStrike" spc="-7">
                <a:solidFill>
                  <a:srgbClr val="000000"/>
                </a:solidFill>
                <a:latin typeface="Verdana"/>
              </a:rPr>
              <a:t> </a:t>
            </a:r>
            <a:r>
              <a:rPr lang="fr-FR" sz="900" b="1" strike="noStrike" spc="-1">
                <a:solidFill>
                  <a:srgbClr val="000000"/>
                </a:solidFill>
                <a:latin typeface="Verdana"/>
              </a:rPr>
              <a:t>sur</a:t>
            </a:r>
            <a:r>
              <a:rPr lang="fr-FR" sz="900" b="1" strike="noStrike" spc="-7">
                <a:solidFill>
                  <a:srgbClr val="000000"/>
                </a:solidFill>
                <a:latin typeface="Verdana"/>
              </a:rPr>
              <a:t> </a:t>
            </a:r>
            <a:r>
              <a:rPr lang="fr-FR" sz="900" b="1" strike="noStrike" spc="-1">
                <a:solidFill>
                  <a:srgbClr val="000000"/>
                </a:solidFill>
                <a:latin typeface="Verdana"/>
              </a:rPr>
              <a:t>la </a:t>
            </a:r>
            <a:r>
              <a:rPr lang="fr-FR" sz="900" b="1" strike="noStrike" spc="-21">
                <a:solidFill>
                  <a:srgbClr val="000000"/>
                </a:solidFill>
                <a:latin typeface="Verdana"/>
              </a:rPr>
              <a:t>page </a:t>
            </a:r>
            <a:r>
              <a:rPr lang="fr-FR" sz="900" b="1" strike="noStrike" spc="-1">
                <a:solidFill>
                  <a:srgbClr val="000000"/>
                </a:solidFill>
                <a:latin typeface="Verdana"/>
              </a:rPr>
              <a:t>Moodle</a:t>
            </a:r>
            <a:r>
              <a:rPr lang="fr-FR" sz="900" b="1" strike="noStrike" spc="-26">
                <a:solidFill>
                  <a:srgbClr val="000000"/>
                </a:solidFill>
                <a:latin typeface="Verdana"/>
              </a:rPr>
              <a:t> </a:t>
            </a:r>
            <a:r>
              <a:rPr lang="fr-FR" sz="900" b="1" strike="noStrike" spc="-1">
                <a:solidFill>
                  <a:srgbClr val="000000"/>
                </a:solidFill>
                <a:latin typeface="Verdana"/>
              </a:rPr>
              <a:t>du</a:t>
            </a:r>
            <a:r>
              <a:rPr lang="fr-FR" sz="900" b="1" strike="noStrike" spc="-12">
                <a:solidFill>
                  <a:srgbClr val="000000"/>
                </a:solidFill>
                <a:latin typeface="Verdana"/>
              </a:rPr>
              <a:t> </a:t>
            </a:r>
            <a:r>
              <a:rPr lang="fr-FR" sz="900" b="1" strike="noStrike" spc="-1">
                <a:solidFill>
                  <a:srgbClr val="000000"/>
                </a:solidFill>
                <a:latin typeface="Verdana"/>
              </a:rPr>
              <a:t>secrétariat</a:t>
            </a:r>
            <a:r>
              <a:rPr lang="fr-FR" sz="900" b="1" strike="noStrike" spc="-12">
                <a:solidFill>
                  <a:srgbClr val="000000"/>
                </a:solidFill>
                <a:latin typeface="Verdana"/>
              </a:rPr>
              <a:t> </a:t>
            </a:r>
            <a:r>
              <a:rPr lang="fr-FR" sz="900" b="1" strike="noStrike" spc="-1">
                <a:solidFill>
                  <a:srgbClr val="000000"/>
                </a:solidFill>
                <a:latin typeface="Verdana"/>
              </a:rPr>
              <a:t>du</a:t>
            </a:r>
            <a:r>
              <a:rPr lang="fr-FR" sz="900" b="1" strike="noStrike" spc="-21">
                <a:solidFill>
                  <a:srgbClr val="000000"/>
                </a:solidFill>
                <a:latin typeface="Verdana"/>
              </a:rPr>
              <a:t> </a:t>
            </a:r>
            <a:r>
              <a:rPr lang="fr-FR" sz="900" b="1" strike="noStrike" spc="-1">
                <a:solidFill>
                  <a:srgbClr val="000000"/>
                </a:solidFill>
                <a:latin typeface="Verdana"/>
              </a:rPr>
              <a:t>parcours Métiers</a:t>
            </a:r>
            <a:r>
              <a:rPr lang="fr-FR" sz="900" b="1" strike="noStrike" spc="-7">
                <a:solidFill>
                  <a:srgbClr val="000000"/>
                </a:solidFill>
                <a:latin typeface="Verdana"/>
              </a:rPr>
              <a:t> </a:t>
            </a:r>
            <a:r>
              <a:rPr lang="fr-FR" sz="900" b="1" strike="noStrike" spc="-1">
                <a:solidFill>
                  <a:srgbClr val="000000"/>
                </a:solidFill>
                <a:latin typeface="Verdana"/>
              </a:rPr>
              <a:t>de</a:t>
            </a:r>
            <a:r>
              <a:rPr lang="fr-FR" sz="900" b="1" strike="noStrike" spc="-12">
                <a:solidFill>
                  <a:srgbClr val="000000"/>
                </a:solidFill>
                <a:latin typeface="Verdana"/>
              </a:rPr>
              <a:t> </a:t>
            </a:r>
            <a:r>
              <a:rPr lang="fr-FR" sz="900" b="1" strike="noStrike" spc="-1">
                <a:solidFill>
                  <a:srgbClr val="000000"/>
                </a:solidFill>
                <a:latin typeface="Verdana"/>
              </a:rPr>
              <a:t>l’archéologie</a:t>
            </a:r>
            <a:r>
              <a:rPr lang="fr-FR" sz="900" b="0" strike="noStrike" spc="-1">
                <a:solidFill>
                  <a:srgbClr val="000000"/>
                </a:solidFill>
                <a:latin typeface="Verdana"/>
              </a:rPr>
              <a:t>.</a:t>
            </a:r>
            <a:r>
              <a:rPr lang="fr-FR" sz="900" b="0" strike="noStrike" spc="-21">
                <a:solidFill>
                  <a:srgbClr val="000000"/>
                </a:solidFill>
                <a:latin typeface="Verdana"/>
              </a:rPr>
              <a:t> </a:t>
            </a:r>
            <a:r>
              <a:rPr lang="fr-FR" sz="900" b="0" strike="noStrike" spc="-1">
                <a:solidFill>
                  <a:srgbClr val="000000"/>
                </a:solidFill>
                <a:latin typeface="Verdana"/>
              </a:rPr>
              <a:t>Merci</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32">
                <a:solidFill>
                  <a:srgbClr val="000000"/>
                </a:solidFill>
                <a:latin typeface="Verdana"/>
              </a:rPr>
              <a:t> </a:t>
            </a:r>
            <a:r>
              <a:rPr lang="fr-FR" sz="900" b="1" strike="noStrike" spc="-1">
                <a:solidFill>
                  <a:srgbClr val="000000"/>
                </a:solidFill>
                <a:latin typeface="Verdana"/>
              </a:rPr>
              <a:t>consulter</a:t>
            </a:r>
            <a:r>
              <a:rPr lang="fr-FR" sz="900" b="1" strike="noStrike" spc="-7">
                <a:solidFill>
                  <a:srgbClr val="000000"/>
                </a:solidFill>
                <a:latin typeface="Verdana"/>
              </a:rPr>
              <a:t> </a:t>
            </a:r>
            <a:r>
              <a:rPr lang="fr-FR" sz="900" b="1" strike="noStrike" spc="-1">
                <a:solidFill>
                  <a:srgbClr val="000000"/>
                </a:solidFill>
                <a:latin typeface="Verdana"/>
              </a:rPr>
              <a:t>très régulièrement</a:t>
            </a:r>
            <a:r>
              <a:rPr lang="fr-FR" sz="900" b="1" strike="noStrike" spc="9">
                <a:solidFill>
                  <a:srgbClr val="000000"/>
                </a:solidFill>
                <a:latin typeface="Verdana"/>
              </a:rPr>
              <a:t> </a:t>
            </a:r>
            <a:r>
              <a:rPr lang="fr-FR" sz="900" b="0" strike="noStrike" spc="-1">
                <a:solidFill>
                  <a:srgbClr val="000000"/>
                </a:solidFill>
                <a:latin typeface="Verdana"/>
              </a:rPr>
              <a:t>cette</a:t>
            </a:r>
            <a:r>
              <a:rPr lang="fr-FR" sz="900" b="0" strike="noStrike" spc="-41">
                <a:solidFill>
                  <a:srgbClr val="000000"/>
                </a:solidFill>
                <a:latin typeface="Verdana"/>
              </a:rPr>
              <a:t> </a:t>
            </a:r>
            <a:r>
              <a:rPr lang="fr-FR" sz="900" b="0" strike="noStrike" spc="-12">
                <a:solidFill>
                  <a:srgbClr val="000000"/>
                </a:solidFill>
                <a:latin typeface="Verdana"/>
              </a:rPr>
              <a:t>page.</a:t>
            </a:r>
            <a:endParaRPr lang="fr-FR" sz="900" b="0" strike="noStrike" spc="-1">
              <a:solidFill>
                <a:srgbClr val="000000"/>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 name="object 2"/>
          <p:cNvSpPr/>
          <p:nvPr/>
        </p:nvSpPr>
        <p:spPr>
          <a:xfrm>
            <a:off x="115200" y="1338120"/>
            <a:ext cx="8880120" cy="4071240"/>
          </a:xfrm>
          <a:prstGeom prst="rect">
            <a:avLst/>
          </a:prstGeom>
          <a:noFill/>
          <a:ln w="0">
            <a:noFill/>
          </a:ln>
        </p:spPr>
        <p:style>
          <a:lnRef idx="0">
            <a:scrgbClr r="0" g="0" b="0"/>
          </a:lnRef>
          <a:fillRef idx="0">
            <a:scrgbClr r="0" g="0" b="0"/>
          </a:fillRef>
          <a:effectRef idx="0">
            <a:scrgbClr r="0" g="0" b="0"/>
          </a:effectRef>
          <a:fontRef idx="minor"/>
        </p:style>
        <p:txBody>
          <a:bodyPr lIns="0" tIns="11520" rIns="0" bIns="0" anchor="t">
            <a:spAutoFit/>
          </a:bodyPr>
          <a:lstStyle/>
          <a:p>
            <a:pPr marL="106200" algn="ctr">
              <a:lnSpc>
                <a:spcPct val="100000"/>
              </a:lnSpc>
              <a:spcBef>
                <a:spcPts val="91"/>
              </a:spcBef>
              <a:buNone/>
            </a:pPr>
            <a:r>
              <a:rPr lang="fr-FR" sz="1450" b="1" strike="noStrike" spc="-1">
                <a:solidFill>
                  <a:srgbClr val="5761EC"/>
                </a:solidFill>
                <a:latin typeface="Verdana"/>
              </a:rPr>
              <a:t>INFORMATIONS</a:t>
            </a:r>
            <a:r>
              <a:rPr lang="fr-FR" sz="1450" b="1" strike="noStrike" spc="-52">
                <a:solidFill>
                  <a:srgbClr val="5761EC"/>
                </a:solidFill>
                <a:latin typeface="Verdana"/>
              </a:rPr>
              <a:t> </a:t>
            </a:r>
            <a:r>
              <a:rPr lang="fr-FR" sz="1450" b="1" strike="noStrike" spc="-12">
                <a:solidFill>
                  <a:srgbClr val="5761EC"/>
                </a:solidFill>
                <a:latin typeface="Verdana"/>
              </a:rPr>
              <a:t>PRATIQUES</a:t>
            </a:r>
            <a:endParaRPr lang="fr-FR" sz="1450" b="0" strike="noStrike" spc="-1">
              <a:solidFill>
                <a:srgbClr val="000000"/>
              </a:solidFill>
              <a:latin typeface="Calibri"/>
            </a:endParaRPr>
          </a:p>
          <a:p>
            <a:pPr marL="12600">
              <a:lnSpc>
                <a:spcPct val="100000"/>
              </a:lnSpc>
              <a:spcBef>
                <a:spcPts val="1511"/>
              </a:spcBef>
              <a:buNone/>
            </a:pPr>
            <a:r>
              <a:rPr lang="fr-FR" sz="1200" b="1" strike="noStrike" spc="-1">
                <a:solidFill>
                  <a:srgbClr val="000000"/>
                </a:solidFill>
                <a:latin typeface="Verdana"/>
              </a:rPr>
              <a:t>Au</a:t>
            </a:r>
            <a:r>
              <a:rPr lang="fr-FR" sz="1200" b="1" strike="noStrike" spc="-41">
                <a:solidFill>
                  <a:srgbClr val="000000"/>
                </a:solidFill>
                <a:latin typeface="Verdana"/>
              </a:rPr>
              <a:t> </a:t>
            </a:r>
            <a:r>
              <a:rPr lang="fr-FR" sz="1200" b="1" strike="noStrike" spc="-1">
                <a:solidFill>
                  <a:srgbClr val="000000"/>
                </a:solidFill>
                <a:latin typeface="Verdana"/>
              </a:rPr>
              <a:t>département</a:t>
            </a:r>
            <a:r>
              <a:rPr lang="fr-FR" sz="1200" b="1" strike="noStrike" spc="4">
                <a:solidFill>
                  <a:srgbClr val="000000"/>
                </a:solidFill>
                <a:latin typeface="Verdana"/>
              </a:rPr>
              <a:t> </a:t>
            </a:r>
            <a:r>
              <a:rPr lang="fr-FR" sz="1200" b="1" strike="noStrike" spc="-1">
                <a:solidFill>
                  <a:srgbClr val="000000"/>
                </a:solidFill>
                <a:latin typeface="Verdana"/>
              </a:rPr>
              <a:t>Histoire</a:t>
            </a:r>
            <a:r>
              <a:rPr lang="fr-FR" sz="1200" b="1" strike="noStrike" spc="-12">
                <a:solidFill>
                  <a:srgbClr val="000000"/>
                </a:solidFill>
                <a:latin typeface="Verdana"/>
              </a:rPr>
              <a:t> </a:t>
            </a:r>
            <a:r>
              <a:rPr lang="fr-FR" sz="1200" b="1" strike="noStrike" spc="-1">
                <a:solidFill>
                  <a:srgbClr val="000000"/>
                </a:solidFill>
                <a:latin typeface="Verdana"/>
              </a:rPr>
              <a:t>de</a:t>
            </a:r>
            <a:r>
              <a:rPr lang="fr-FR" sz="1200" b="1" strike="noStrike" spc="-21">
                <a:solidFill>
                  <a:srgbClr val="000000"/>
                </a:solidFill>
                <a:latin typeface="Verdana"/>
              </a:rPr>
              <a:t> </a:t>
            </a:r>
            <a:r>
              <a:rPr lang="fr-FR" sz="1200" b="1" strike="noStrike" spc="-1">
                <a:solidFill>
                  <a:srgbClr val="000000"/>
                </a:solidFill>
                <a:latin typeface="Verdana"/>
              </a:rPr>
              <a:t>l’art</a:t>
            </a:r>
            <a:r>
              <a:rPr lang="fr-FR" sz="1200" b="1" strike="noStrike" spc="-15">
                <a:solidFill>
                  <a:srgbClr val="000000"/>
                </a:solidFill>
                <a:latin typeface="Verdana"/>
              </a:rPr>
              <a:t> </a:t>
            </a:r>
            <a:r>
              <a:rPr lang="fr-FR" sz="1200" b="1" strike="noStrike" spc="-1">
                <a:solidFill>
                  <a:srgbClr val="000000"/>
                </a:solidFill>
                <a:latin typeface="Verdana"/>
              </a:rPr>
              <a:t>et</a:t>
            </a:r>
            <a:r>
              <a:rPr lang="fr-FR" sz="1200" b="1" strike="noStrike" spc="-7">
                <a:solidFill>
                  <a:srgbClr val="000000"/>
                </a:solidFill>
                <a:latin typeface="Verdana"/>
              </a:rPr>
              <a:t> </a:t>
            </a:r>
            <a:r>
              <a:rPr lang="fr-FR" sz="1200" b="1" strike="noStrike" spc="-1">
                <a:solidFill>
                  <a:srgbClr val="000000"/>
                </a:solidFill>
                <a:latin typeface="Verdana"/>
              </a:rPr>
              <a:t>Archéologie</a:t>
            </a:r>
            <a:r>
              <a:rPr lang="fr-FR" sz="1200" b="1" strike="noStrike" spc="-21">
                <a:solidFill>
                  <a:srgbClr val="000000"/>
                </a:solidFill>
                <a:latin typeface="Verdana"/>
              </a:rPr>
              <a:t> </a:t>
            </a:r>
            <a:r>
              <a:rPr lang="fr-FR" sz="1200" b="1" strike="noStrike" spc="-1">
                <a:solidFill>
                  <a:srgbClr val="000000"/>
                </a:solidFill>
                <a:latin typeface="Verdana"/>
              </a:rPr>
              <a:t>sont</a:t>
            </a:r>
            <a:r>
              <a:rPr lang="fr-FR" sz="1200" b="1" strike="noStrike" spc="-21">
                <a:solidFill>
                  <a:srgbClr val="000000"/>
                </a:solidFill>
                <a:latin typeface="Verdana"/>
              </a:rPr>
              <a:t> </a:t>
            </a:r>
            <a:r>
              <a:rPr lang="fr-FR" sz="1200" b="1" strike="noStrike" spc="-1">
                <a:solidFill>
                  <a:srgbClr val="000000"/>
                </a:solidFill>
                <a:latin typeface="Verdana"/>
              </a:rPr>
              <a:t>préparés les</a:t>
            </a:r>
            <a:r>
              <a:rPr lang="fr-FR" sz="1200" b="1" strike="noStrike" spc="-21">
                <a:solidFill>
                  <a:srgbClr val="000000"/>
                </a:solidFill>
                <a:latin typeface="Verdana"/>
              </a:rPr>
              <a:t> </a:t>
            </a:r>
            <a:r>
              <a:rPr lang="fr-FR" sz="1200" b="1" strike="noStrike" spc="-1">
                <a:solidFill>
                  <a:srgbClr val="000000"/>
                </a:solidFill>
                <a:latin typeface="Verdana"/>
              </a:rPr>
              <a:t>diplômes suivants</a:t>
            </a:r>
            <a:r>
              <a:rPr lang="fr-FR" sz="1200" b="1" strike="noStrike" spc="18">
                <a:solidFill>
                  <a:srgbClr val="000000"/>
                </a:solidFill>
                <a:latin typeface="Verdana"/>
              </a:rPr>
              <a:t> </a:t>
            </a:r>
            <a:r>
              <a:rPr lang="fr-FR" sz="1200" b="1"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31"/>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Wingdings"/>
              </a:rPr>
              <a:t></a:t>
            </a:r>
            <a:r>
              <a:rPr lang="fr-FR" sz="1200" b="0" strike="noStrike" spc="103">
                <a:solidFill>
                  <a:srgbClr val="000000"/>
                </a:solidFill>
                <a:latin typeface="Times New Roman"/>
              </a:rPr>
              <a:t> </a:t>
            </a:r>
            <a:r>
              <a:rPr lang="fr-FR" sz="1200" b="0" strike="noStrike" spc="-1">
                <a:solidFill>
                  <a:srgbClr val="000000"/>
                </a:solidFill>
                <a:latin typeface="Verdana"/>
              </a:rPr>
              <a:t>Licence</a:t>
            </a:r>
            <a:r>
              <a:rPr lang="fr-FR" sz="1200" b="0" strike="noStrike" spc="-26">
                <a:solidFill>
                  <a:srgbClr val="000000"/>
                </a:solidFill>
                <a:latin typeface="Verdana"/>
              </a:rPr>
              <a:t> </a:t>
            </a:r>
            <a:r>
              <a:rPr lang="fr-FR" sz="1200" b="0" strike="noStrike" spc="-1">
                <a:solidFill>
                  <a:srgbClr val="000000"/>
                </a:solidFill>
                <a:latin typeface="Verdana"/>
              </a:rPr>
              <a:t>Histoire</a:t>
            </a:r>
            <a:r>
              <a:rPr lang="fr-FR" sz="1200" b="0" strike="noStrike" spc="-7">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l’art</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12">
                <a:solidFill>
                  <a:srgbClr val="000000"/>
                </a:solidFill>
                <a:latin typeface="Verdana"/>
              </a:rPr>
              <a:t> Archéologie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Wingdings"/>
              </a:rPr>
              <a:t></a:t>
            </a:r>
            <a:r>
              <a:rPr lang="fr-FR" sz="1200" b="0" strike="noStrike" spc="103">
                <a:solidFill>
                  <a:srgbClr val="000000"/>
                </a:solidFill>
                <a:latin typeface="Times New Roman"/>
              </a:rPr>
              <a:t> </a:t>
            </a:r>
            <a:r>
              <a:rPr lang="fr-FR" sz="1200" b="0" strike="noStrike" spc="-1">
                <a:solidFill>
                  <a:srgbClr val="000000"/>
                </a:solidFill>
                <a:latin typeface="Verdana"/>
              </a:rPr>
              <a:t>Master</a:t>
            </a:r>
            <a:r>
              <a:rPr lang="fr-FR" sz="1200" b="0" strike="noStrike" spc="-7">
                <a:solidFill>
                  <a:srgbClr val="000000"/>
                </a:solidFill>
                <a:latin typeface="Verdana"/>
              </a:rPr>
              <a:t> </a:t>
            </a:r>
            <a:r>
              <a:rPr lang="fr-FR" sz="1200" b="0" strike="noStrike" spc="-1">
                <a:solidFill>
                  <a:srgbClr val="000000"/>
                </a:solidFill>
                <a:latin typeface="Verdana"/>
              </a:rPr>
              <a:t>Histoire</a:t>
            </a:r>
            <a:r>
              <a:rPr lang="fr-FR" sz="1200" b="0" strike="noStrike" spc="-21">
                <a:solidFill>
                  <a:srgbClr val="000000"/>
                </a:solidFill>
                <a:latin typeface="Verdana"/>
              </a:rPr>
              <a:t> </a:t>
            </a:r>
            <a:r>
              <a:rPr lang="fr-FR" sz="1200" b="0" strike="noStrike" spc="-1">
                <a:solidFill>
                  <a:srgbClr val="000000"/>
                </a:solidFill>
                <a:latin typeface="Verdana"/>
              </a:rPr>
              <a:t>de </a:t>
            </a:r>
            <a:r>
              <a:rPr lang="fr-FR" sz="1200" b="0" strike="noStrike" spc="-12">
                <a:solidFill>
                  <a:srgbClr val="000000"/>
                </a:solidFill>
                <a:latin typeface="Verdana"/>
              </a:rPr>
              <a:t>l’art</a:t>
            </a:r>
            <a:endParaRPr lang="fr-FR" sz="1200" b="0" strike="noStrike" spc="-1">
              <a:solidFill>
                <a:srgbClr val="000000"/>
              </a:solidFill>
              <a:latin typeface="Calibri"/>
            </a:endParaRPr>
          </a:p>
          <a:p>
            <a:pPr marL="927000">
              <a:lnSpc>
                <a:spcPct val="100000"/>
              </a:lnSpc>
              <a:spcBef>
                <a:spcPts val="11"/>
              </a:spcBef>
              <a:buNone/>
            </a:pPr>
            <a:r>
              <a:rPr lang="fr-FR" sz="1200" b="0" strike="noStrike" spc="-1">
                <a:solidFill>
                  <a:srgbClr val="000000"/>
                </a:solidFill>
                <a:latin typeface="Verdana"/>
              </a:rPr>
              <a:t>parcours</a:t>
            </a:r>
            <a:r>
              <a:rPr lang="fr-FR" sz="1200" b="0" strike="noStrike" spc="-35">
                <a:solidFill>
                  <a:srgbClr val="000000"/>
                </a:solidFill>
                <a:latin typeface="Verdana"/>
              </a:rPr>
              <a:t> </a:t>
            </a:r>
            <a:r>
              <a:rPr lang="fr-FR" sz="1200" b="0" strike="noStrike" spc="-1">
                <a:solidFill>
                  <a:srgbClr val="000000"/>
                </a:solidFill>
                <a:latin typeface="Verdana"/>
              </a:rPr>
              <a:t>Recherche</a:t>
            </a:r>
            <a:r>
              <a:rPr lang="fr-FR" sz="1200" b="0" strike="noStrike" spc="-32">
                <a:solidFill>
                  <a:srgbClr val="000000"/>
                </a:solidFill>
                <a:latin typeface="Verdana"/>
              </a:rPr>
              <a:t> </a:t>
            </a:r>
            <a:r>
              <a:rPr lang="fr-FR" sz="1200" b="0" strike="noStrike" spc="-1">
                <a:solidFill>
                  <a:srgbClr val="000000"/>
                </a:solidFill>
                <a:latin typeface="Verdana"/>
              </a:rPr>
              <a:t>en</a:t>
            </a:r>
            <a:r>
              <a:rPr lang="fr-FR" sz="1200" b="0" strike="noStrike" spc="-32">
                <a:solidFill>
                  <a:srgbClr val="000000"/>
                </a:solidFill>
                <a:latin typeface="Verdana"/>
              </a:rPr>
              <a:t> </a:t>
            </a:r>
            <a:r>
              <a:rPr lang="fr-FR" sz="1200" b="0" strike="noStrike" spc="-1">
                <a:solidFill>
                  <a:srgbClr val="000000"/>
                </a:solidFill>
                <a:latin typeface="Verdana"/>
              </a:rPr>
              <a:t>Histoire</a:t>
            </a:r>
            <a:r>
              <a:rPr lang="fr-FR" sz="1200" b="0" strike="noStrike" spc="-21">
                <a:solidFill>
                  <a:srgbClr val="000000"/>
                </a:solidFill>
                <a:latin typeface="Verdana"/>
              </a:rPr>
              <a:t> </a:t>
            </a:r>
            <a:r>
              <a:rPr lang="fr-FR" sz="1200" b="0" strike="noStrike" spc="-1">
                <a:solidFill>
                  <a:srgbClr val="000000"/>
                </a:solidFill>
                <a:latin typeface="Verdana"/>
              </a:rPr>
              <a:t>de</a:t>
            </a:r>
            <a:r>
              <a:rPr lang="fr-FR" sz="1200" b="0" strike="noStrike" spc="-26">
                <a:solidFill>
                  <a:srgbClr val="000000"/>
                </a:solidFill>
                <a:latin typeface="Verdana"/>
              </a:rPr>
              <a:t> </a:t>
            </a:r>
            <a:r>
              <a:rPr lang="fr-FR" sz="1200" b="0" strike="noStrike" spc="-1">
                <a:solidFill>
                  <a:srgbClr val="000000"/>
                </a:solidFill>
                <a:latin typeface="Verdana"/>
              </a:rPr>
              <a:t>l’Art</a:t>
            </a:r>
            <a:r>
              <a:rPr lang="fr-FR" sz="1200" b="0" strike="noStrike" spc="-12">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2">
                <a:solidFill>
                  <a:srgbClr val="000000"/>
                </a:solidFill>
                <a:latin typeface="Verdana"/>
              </a:rPr>
              <a:t>présentiel) </a:t>
            </a:r>
            <a:r>
              <a:rPr lang="fr-FR" sz="1200" b="0" strike="noStrike" spc="-1">
                <a:solidFill>
                  <a:srgbClr val="000000"/>
                </a:solidFill>
                <a:latin typeface="Verdana"/>
              </a:rPr>
              <a:t>parcours</a:t>
            </a:r>
            <a:r>
              <a:rPr lang="fr-FR" sz="1200" b="0" strike="noStrike" spc="-26">
                <a:solidFill>
                  <a:srgbClr val="000000"/>
                </a:solidFill>
                <a:latin typeface="Verdana"/>
              </a:rPr>
              <a:t> </a:t>
            </a:r>
            <a:r>
              <a:rPr lang="fr-FR" sz="1200" b="0" strike="noStrike" spc="-1">
                <a:solidFill>
                  <a:srgbClr val="000000"/>
                </a:solidFill>
                <a:latin typeface="Verdana"/>
              </a:rPr>
              <a:t>Recherche</a:t>
            </a:r>
            <a:r>
              <a:rPr lang="fr-FR" sz="1200" b="0" strike="noStrike" spc="-32">
                <a:solidFill>
                  <a:srgbClr val="000000"/>
                </a:solidFill>
                <a:latin typeface="Verdana"/>
              </a:rPr>
              <a:t> </a:t>
            </a:r>
            <a:r>
              <a:rPr lang="fr-FR" sz="1200" b="0" strike="noStrike" spc="-1">
                <a:solidFill>
                  <a:srgbClr val="000000"/>
                </a:solidFill>
                <a:latin typeface="Verdana"/>
              </a:rPr>
              <a:t>en</a:t>
            </a:r>
            <a:r>
              <a:rPr lang="fr-FR" sz="1200" b="0" strike="noStrike" spc="-32">
                <a:solidFill>
                  <a:srgbClr val="000000"/>
                </a:solidFill>
                <a:latin typeface="Verdana"/>
              </a:rPr>
              <a:t> </a:t>
            </a:r>
            <a:r>
              <a:rPr lang="fr-FR" sz="1200" b="0" strike="noStrike" spc="-1">
                <a:solidFill>
                  <a:srgbClr val="000000"/>
                </a:solidFill>
                <a:latin typeface="Verdana"/>
              </a:rPr>
              <a:t>Histoire</a:t>
            </a:r>
            <a:r>
              <a:rPr lang="fr-FR" sz="1200" b="0" strike="noStrike" spc="-15">
                <a:solidFill>
                  <a:srgbClr val="000000"/>
                </a:solidFill>
                <a:latin typeface="Verdana"/>
              </a:rPr>
              <a:t> </a:t>
            </a:r>
            <a:r>
              <a:rPr lang="fr-FR" sz="1200" b="0" strike="noStrike" spc="-1">
                <a:solidFill>
                  <a:srgbClr val="000000"/>
                </a:solidFill>
                <a:latin typeface="Verdana"/>
              </a:rPr>
              <a:t>de</a:t>
            </a:r>
            <a:r>
              <a:rPr lang="fr-FR" sz="1200" b="0" strike="noStrike" spc="-21">
                <a:solidFill>
                  <a:srgbClr val="000000"/>
                </a:solidFill>
                <a:latin typeface="Verdana"/>
              </a:rPr>
              <a:t> </a:t>
            </a:r>
            <a:r>
              <a:rPr lang="fr-FR" sz="1200" b="0" strike="noStrike" spc="-1">
                <a:solidFill>
                  <a:srgbClr val="000000"/>
                </a:solidFill>
                <a:latin typeface="Verdana"/>
              </a:rPr>
              <a:t>l’Art</a:t>
            </a:r>
            <a:r>
              <a:rPr lang="fr-FR" sz="1200" b="0" strike="noStrike" spc="-7">
                <a:solidFill>
                  <a:srgbClr val="000000"/>
                </a:solidFill>
                <a:latin typeface="Verdana"/>
              </a:rPr>
              <a:t> </a:t>
            </a:r>
            <a:r>
              <a:rPr lang="fr-FR" sz="1200" b="0" strike="noStrike" spc="-1">
                <a:solidFill>
                  <a:srgbClr val="000000"/>
                </a:solidFill>
                <a:latin typeface="Verdana"/>
              </a:rPr>
              <a:t>(à </a:t>
            </a:r>
            <a:r>
              <a:rPr lang="fr-FR" sz="1200" b="0" strike="noStrike" spc="-12">
                <a:solidFill>
                  <a:srgbClr val="000000"/>
                </a:solidFill>
                <a:latin typeface="Verdana"/>
              </a:rPr>
              <a:t>distance) </a:t>
            </a:r>
            <a:r>
              <a:rPr lang="fr-FR" sz="1200" b="0" strike="noStrike" spc="-1">
                <a:solidFill>
                  <a:srgbClr val="000000"/>
                </a:solidFill>
                <a:latin typeface="Verdana"/>
              </a:rPr>
              <a:t>parcours</a:t>
            </a:r>
            <a:r>
              <a:rPr lang="fr-FR" sz="1200" b="0" strike="noStrike" spc="-15">
                <a:solidFill>
                  <a:srgbClr val="000000"/>
                </a:solidFill>
                <a:latin typeface="Verdana"/>
              </a:rPr>
              <a:t> </a:t>
            </a:r>
            <a:r>
              <a:rPr lang="fr-FR" sz="1200" b="0" strike="noStrike" spc="-1">
                <a:solidFill>
                  <a:srgbClr val="000000"/>
                </a:solidFill>
                <a:latin typeface="Verdana"/>
              </a:rPr>
              <a:t>Patrimoine</a:t>
            </a:r>
            <a:r>
              <a:rPr lang="fr-FR" sz="1200" b="0" strike="noStrike" spc="-21">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2">
                <a:solidFill>
                  <a:srgbClr val="000000"/>
                </a:solidFill>
                <a:latin typeface="Verdana"/>
              </a:rPr>
              <a:t>musées</a:t>
            </a:r>
            <a:endParaRPr lang="fr-FR" sz="1200" b="0" strike="noStrike" spc="-1">
              <a:solidFill>
                <a:srgbClr val="000000"/>
              </a:solidFill>
              <a:latin typeface="Calibri"/>
            </a:endParaRPr>
          </a:p>
          <a:p>
            <a:pPr marL="12600">
              <a:lnSpc>
                <a:spcPts val="1429"/>
              </a:lnSpc>
              <a:buNone/>
            </a:pPr>
            <a:r>
              <a:rPr lang="fr-FR" sz="1200" b="0" strike="noStrike" spc="-1">
                <a:solidFill>
                  <a:srgbClr val="000000"/>
                </a:solidFill>
                <a:latin typeface="Wingdings"/>
              </a:rPr>
              <a:t></a:t>
            </a:r>
            <a:r>
              <a:rPr lang="fr-FR" sz="1200" b="0" strike="noStrike" spc="94">
                <a:solidFill>
                  <a:srgbClr val="000000"/>
                </a:solidFill>
                <a:latin typeface="Times New Roman"/>
              </a:rPr>
              <a:t> </a:t>
            </a:r>
            <a:r>
              <a:rPr lang="fr-FR" sz="1200" b="0" strike="noStrike" spc="-1">
                <a:solidFill>
                  <a:srgbClr val="000000"/>
                </a:solidFill>
                <a:latin typeface="Verdana"/>
              </a:rPr>
              <a:t>Master Mondes</a:t>
            </a:r>
            <a:r>
              <a:rPr lang="fr-FR" sz="1200" b="0" strike="noStrike" spc="-15">
                <a:solidFill>
                  <a:srgbClr val="000000"/>
                </a:solidFill>
                <a:latin typeface="Verdana"/>
              </a:rPr>
              <a:t> </a:t>
            </a:r>
            <a:r>
              <a:rPr lang="fr-FR" sz="1200" b="0" strike="noStrike" spc="-1">
                <a:solidFill>
                  <a:srgbClr val="000000"/>
                </a:solidFill>
                <a:latin typeface="Verdana"/>
              </a:rPr>
              <a:t>anciens</a:t>
            </a:r>
            <a:r>
              <a:rPr lang="fr-FR" sz="1200" b="0" strike="noStrike" spc="4">
                <a:solidFill>
                  <a:srgbClr val="000000"/>
                </a:solidFill>
                <a:latin typeface="Verdana"/>
              </a:rPr>
              <a:t> </a:t>
            </a:r>
            <a:r>
              <a:rPr lang="fr-FR" sz="1200" b="0" strike="noStrike" spc="-1">
                <a:solidFill>
                  <a:srgbClr val="000000"/>
                </a:solidFill>
                <a:latin typeface="Verdana"/>
              </a:rPr>
              <a:t>parcours métiers</a:t>
            </a:r>
            <a:r>
              <a:rPr lang="fr-FR" sz="1200" b="0" strike="noStrike" spc="-32">
                <a:solidFill>
                  <a:srgbClr val="000000"/>
                </a:solidFill>
                <a:latin typeface="Verdana"/>
              </a:rPr>
              <a:t> </a:t>
            </a:r>
            <a:r>
              <a:rPr lang="fr-FR" sz="1200" b="0" strike="noStrike" spc="-1">
                <a:solidFill>
                  <a:srgbClr val="000000"/>
                </a:solidFill>
                <a:latin typeface="Verdana"/>
              </a:rPr>
              <a:t>de </a:t>
            </a:r>
            <a:r>
              <a:rPr lang="fr-FR" sz="1200" b="0" strike="noStrike" spc="-12">
                <a:solidFill>
                  <a:srgbClr val="000000"/>
                </a:solidFill>
                <a:latin typeface="Verdana"/>
              </a:rPr>
              <a:t>l’archéologie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Wingdings"/>
              </a:rPr>
              <a:t></a:t>
            </a:r>
            <a:r>
              <a:rPr lang="fr-FR" sz="1200" b="0" strike="noStrike" spc="103">
                <a:solidFill>
                  <a:srgbClr val="000000"/>
                </a:solidFill>
                <a:latin typeface="Times New Roman"/>
              </a:rPr>
              <a:t> </a:t>
            </a:r>
            <a:r>
              <a:rPr lang="fr-FR" sz="1200" b="0" strike="noStrike" spc="-1">
                <a:solidFill>
                  <a:srgbClr val="000000"/>
                </a:solidFill>
                <a:latin typeface="Verdana"/>
              </a:rPr>
              <a:t>Master Sciences</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12">
                <a:solidFill>
                  <a:srgbClr val="000000"/>
                </a:solidFill>
                <a:latin typeface="Verdana"/>
              </a:rPr>
              <a:t> </a:t>
            </a:r>
            <a:r>
              <a:rPr lang="fr-FR" sz="1200" b="0" strike="noStrike" spc="-1">
                <a:solidFill>
                  <a:srgbClr val="000000"/>
                </a:solidFill>
                <a:latin typeface="Verdana"/>
              </a:rPr>
              <a:t>Cultures</a:t>
            </a:r>
            <a:r>
              <a:rPr lang="fr-FR" sz="1200" b="0" strike="noStrike" spc="-7">
                <a:solidFill>
                  <a:srgbClr val="000000"/>
                </a:solidFill>
                <a:latin typeface="Verdana"/>
              </a:rPr>
              <a:t> </a:t>
            </a:r>
            <a:r>
              <a:rPr lang="fr-FR" sz="1200" b="0" strike="noStrike" spc="-1">
                <a:solidFill>
                  <a:srgbClr val="000000"/>
                </a:solidFill>
                <a:latin typeface="Verdana"/>
              </a:rPr>
              <a:t>du</a:t>
            </a:r>
            <a:r>
              <a:rPr lang="fr-FR" sz="1200" b="0" strike="noStrike" spc="-7">
                <a:solidFill>
                  <a:srgbClr val="000000"/>
                </a:solidFill>
                <a:latin typeface="Verdana"/>
              </a:rPr>
              <a:t> </a:t>
            </a:r>
            <a:r>
              <a:rPr lang="fr-FR" sz="1200" b="0" strike="noStrike" spc="-12">
                <a:solidFill>
                  <a:srgbClr val="000000"/>
                </a:solidFill>
                <a:latin typeface="Verdana"/>
              </a:rPr>
              <a:t>visuel</a:t>
            </a:r>
            <a:endParaRPr lang="fr-FR" sz="1200" b="0" strike="noStrike" spc="-1">
              <a:solidFill>
                <a:srgbClr val="000000"/>
              </a:solidFill>
              <a:latin typeface="Calibri"/>
            </a:endParaRPr>
          </a:p>
          <a:p>
            <a:pPr marL="12600">
              <a:lnSpc>
                <a:spcPct val="100000"/>
              </a:lnSpc>
              <a:spcBef>
                <a:spcPts val="54"/>
              </a:spcBef>
              <a:buNone/>
            </a:pPr>
            <a:endParaRPr lang="fr-FR" sz="115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Quelle</a:t>
            </a:r>
            <a:r>
              <a:rPr lang="fr-FR" sz="1200" b="1" strike="noStrike" spc="-12">
                <a:solidFill>
                  <a:srgbClr val="000000"/>
                </a:solidFill>
                <a:latin typeface="Verdana"/>
              </a:rPr>
              <a:t> </a:t>
            </a:r>
            <a:r>
              <a:rPr lang="fr-FR" sz="1200" b="1" strike="noStrike" spc="-1">
                <a:solidFill>
                  <a:srgbClr val="000000"/>
                </a:solidFill>
                <a:latin typeface="Verdana"/>
              </a:rPr>
              <a:t>est</a:t>
            </a:r>
            <a:r>
              <a:rPr lang="fr-FR" sz="1200" b="1" strike="noStrike" spc="-21">
                <a:solidFill>
                  <a:srgbClr val="000000"/>
                </a:solidFill>
                <a:latin typeface="Verdana"/>
              </a:rPr>
              <a:t> </a:t>
            </a:r>
            <a:r>
              <a:rPr lang="fr-FR" sz="1200" b="1" strike="noStrike" spc="-1">
                <a:solidFill>
                  <a:srgbClr val="000000"/>
                </a:solidFill>
                <a:latin typeface="Verdana"/>
              </a:rPr>
              <a:t>la</a:t>
            </a:r>
            <a:r>
              <a:rPr lang="fr-FR" sz="1200" b="1" strike="noStrike" spc="-26">
                <a:solidFill>
                  <a:srgbClr val="000000"/>
                </a:solidFill>
                <a:latin typeface="Verdana"/>
              </a:rPr>
              <a:t> </a:t>
            </a:r>
            <a:r>
              <a:rPr lang="fr-FR" sz="1200" b="1" strike="noStrike" spc="-1">
                <a:solidFill>
                  <a:srgbClr val="000000"/>
                </a:solidFill>
                <a:latin typeface="Verdana"/>
              </a:rPr>
              <a:t>différence</a:t>
            </a:r>
            <a:r>
              <a:rPr lang="fr-FR" sz="1200" b="1" strike="noStrike" spc="9">
                <a:solidFill>
                  <a:srgbClr val="000000"/>
                </a:solidFill>
                <a:latin typeface="Verdana"/>
              </a:rPr>
              <a:t> </a:t>
            </a:r>
            <a:r>
              <a:rPr lang="fr-FR" sz="1200" b="1" strike="noStrike" spc="-1">
                <a:solidFill>
                  <a:srgbClr val="000000"/>
                </a:solidFill>
                <a:latin typeface="Verdana"/>
              </a:rPr>
              <a:t>entre</a:t>
            </a:r>
            <a:r>
              <a:rPr lang="fr-FR" sz="1200" b="1" strike="noStrike" spc="-26">
                <a:solidFill>
                  <a:srgbClr val="000000"/>
                </a:solidFill>
                <a:latin typeface="Verdana"/>
              </a:rPr>
              <a:t> </a:t>
            </a:r>
            <a:r>
              <a:rPr lang="fr-FR" sz="1200" b="1" strike="noStrike" spc="-1">
                <a:solidFill>
                  <a:srgbClr val="000000"/>
                </a:solidFill>
                <a:latin typeface="Verdana"/>
              </a:rPr>
              <a:t>inscription</a:t>
            </a:r>
            <a:r>
              <a:rPr lang="fr-FR" sz="1200" b="1" strike="noStrike" spc="-26">
                <a:solidFill>
                  <a:srgbClr val="000000"/>
                </a:solidFill>
                <a:latin typeface="Verdana"/>
              </a:rPr>
              <a:t> </a:t>
            </a:r>
            <a:r>
              <a:rPr lang="fr-FR" sz="1200" b="1" strike="noStrike" spc="-1">
                <a:solidFill>
                  <a:srgbClr val="000000"/>
                </a:solidFill>
                <a:latin typeface="Verdana"/>
              </a:rPr>
              <a:t>administrative,</a:t>
            </a:r>
            <a:r>
              <a:rPr lang="fr-FR" sz="1200" b="1" strike="noStrike" spc="-12">
                <a:solidFill>
                  <a:srgbClr val="000000"/>
                </a:solidFill>
                <a:latin typeface="Verdana"/>
              </a:rPr>
              <a:t> </a:t>
            </a:r>
            <a:r>
              <a:rPr lang="fr-FR" sz="1200" b="1" strike="noStrike" spc="-1">
                <a:solidFill>
                  <a:srgbClr val="000000"/>
                </a:solidFill>
                <a:latin typeface="Verdana"/>
              </a:rPr>
              <a:t>et</a:t>
            </a:r>
            <a:r>
              <a:rPr lang="fr-FR" sz="1200" b="1" strike="noStrike" spc="-26">
                <a:solidFill>
                  <a:srgbClr val="000000"/>
                </a:solidFill>
                <a:latin typeface="Verdana"/>
              </a:rPr>
              <a:t> </a:t>
            </a:r>
            <a:r>
              <a:rPr lang="fr-FR" sz="1200" b="1" strike="noStrike" spc="-1">
                <a:solidFill>
                  <a:srgbClr val="000000"/>
                </a:solidFill>
                <a:latin typeface="Verdana"/>
              </a:rPr>
              <a:t>inscription</a:t>
            </a:r>
            <a:r>
              <a:rPr lang="fr-FR" sz="1200" b="1" strike="noStrike" spc="-21">
                <a:solidFill>
                  <a:srgbClr val="000000"/>
                </a:solidFill>
                <a:latin typeface="Verdana"/>
              </a:rPr>
              <a:t> </a:t>
            </a:r>
            <a:r>
              <a:rPr lang="fr-FR" sz="1200" b="1" strike="noStrike" spc="-1">
                <a:solidFill>
                  <a:srgbClr val="000000"/>
                </a:solidFill>
                <a:latin typeface="Verdana"/>
              </a:rPr>
              <a:t>pédagogique</a:t>
            </a:r>
            <a:r>
              <a:rPr lang="fr-FR" sz="1200" b="1" strike="noStrike" spc="-32">
                <a:solidFill>
                  <a:srgbClr val="000000"/>
                </a:solidFill>
                <a:latin typeface="Verdana"/>
              </a:rPr>
              <a:t> </a:t>
            </a:r>
            <a:r>
              <a:rPr lang="fr-FR" sz="1200" b="1"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1/</a:t>
            </a:r>
            <a:r>
              <a:rPr lang="fr-FR" sz="1200" b="1" strike="noStrike" spc="-15">
                <a:solidFill>
                  <a:srgbClr val="000000"/>
                </a:solidFill>
                <a:latin typeface="Verdana"/>
              </a:rPr>
              <a:t> </a:t>
            </a:r>
            <a:r>
              <a:rPr lang="fr-FR" sz="1200" b="1" strike="noStrike" spc="-1">
                <a:solidFill>
                  <a:srgbClr val="000000"/>
                </a:solidFill>
                <a:latin typeface="Verdana"/>
              </a:rPr>
              <a:t>Inscription</a:t>
            </a:r>
            <a:r>
              <a:rPr lang="fr-FR" sz="1200" b="1" strike="noStrike" spc="-32">
                <a:solidFill>
                  <a:srgbClr val="000000"/>
                </a:solidFill>
                <a:latin typeface="Verdana"/>
              </a:rPr>
              <a:t> </a:t>
            </a:r>
            <a:r>
              <a:rPr lang="fr-FR" sz="1200" b="1" strike="noStrike" spc="-1">
                <a:solidFill>
                  <a:srgbClr val="000000"/>
                </a:solidFill>
                <a:latin typeface="Verdana"/>
              </a:rPr>
              <a:t>administrative</a:t>
            </a:r>
            <a:r>
              <a:rPr lang="fr-FR" sz="1200" b="1" strike="noStrike" spc="-7">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le</a:t>
            </a:r>
            <a:r>
              <a:rPr lang="fr-FR" sz="1200" b="0" strike="noStrike" spc="-15">
                <a:solidFill>
                  <a:srgbClr val="000000"/>
                </a:solidFill>
                <a:latin typeface="Verdana"/>
              </a:rPr>
              <a:t> </a:t>
            </a:r>
            <a:r>
              <a:rPr lang="fr-FR" sz="1200" b="0" strike="noStrike" spc="-1">
                <a:solidFill>
                  <a:srgbClr val="000000"/>
                </a:solidFill>
                <a:latin typeface="Verdana"/>
              </a:rPr>
              <a:t>dossier</a:t>
            </a:r>
            <a:r>
              <a:rPr lang="fr-FR" sz="1200" b="0" strike="noStrike" spc="-15">
                <a:solidFill>
                  <a:srgbClr val="000000"/>
                </a:solidFill>
                <a:latin typeface="Verdana"/>
              </a:rPr>
              <a:t> </a:t>
            </a:r>
            <a:r>
              <a:rPr lang="fr-FR" sz="1200" b="0" strike="noStrike" spc="-1">
                <a:solidFill>
                  <a:srgbClr val="000000"/>
                </a:solidFill>
                <a:latin typeface="Verdana"/>
              </a:rPr>
              <a:t>d’inscription</a:t>
            </a:r>
            <a:r>
              <a:rPr lang="fr-FR" sz="1200" b="0" strike="noStrike" spc="12">
                <a:solidFill>
                  <a:srgbClr val="000000"/>
                </a:solidFill>
                <a:latin typeface="Verdana"/>
              </a:rPr>
              <a:t> </a:t>
            </a:r>
            <a:r>
              <a:rPr lang="fr-FR" sz="1200" b="0" strike="noStrike" spc="-1">
                <a:solidFill>
                  <a:srgbClr val="000000"/>
                </a:solidFill>
                <a:latin typeface="Verdana"/>
              </a:rPr>
              <a:t>est</a:t>
            </a:r>
            <a:r>
              <a:rPr lang="fr-FR" sz="1200" b="0" strike="noStrike" spc="-26">
                <a:solidFill>
                  <a:srgbClr val="000000"/>
                </a:solidFill>
                <a:latin typeface="Verdana"/>
              </a:rPr>
              <a:t> </a:t>
            </a:r>
            <a:r>
              <a:rPr lang="fr-FR" sz="1200" b="0" strike="noStrike" spc="-1">
                <a:solidFill>
                  <a:srgbClr val="000000"/>
                </a:solidFill>
                <a:latin typeface="Verdana"/>
              </a:rPr>
              <a:t>accessible</a:t>
            </a:r>
            <a:r>
              <a:rPr lang="fr-FR" sz="1200" b="0" strike="noStrike" spc="-7">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
                <a:solidFill>
                  <a:srgbClr val="000000"/>
                </a:solidFill>
                <a:latin typeface="Verdana"/>
              </a:rPr>
              <a:t>ligne</a:t>
            </a:r>
            <a:r>
              <a:rPr lang="fr-FR" sz="1200" b="0" strike="noStrike" spc="-7">
                <a:solidFill>
                  <a:srgbClr val="000000"/>
                </a:solidFill>
                <a:latin typeface="Verdana"/>
              </a:rPr>
              <a:t> </a:t>
            </a:r>
            <a:r>
              <a:rPr lang="fr-FR" sz="1200" b="0" strike="noStrike" spc="-1">
                <a:solidFill>
                  <a:srgbClr val="000000"/>
                </a:solidFill>
                <a:latin typeface="Verdana"/>
              </a:rPr>
              <a:t>sur</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15">
                <a:solidFill>
                  <a:srgbClr val="000000"/>
                </a:solidFill>
                <a:latin typeface="Verdana"/>
              </a:rPr>
              <a:t> </a:t>
            </a:r>
            <a:r>
              <a:rPr lang="fr-FR" sz="1200" b="0" strike="noStrike" spc="-1">
                <a:solidFill>
                  <a:srgbClr val="000000"/>
                </a:solidFill>
                <a:latin typeface="Verdana"/>
              </a:rPr>
              <a:t>site</a:t>
            </a:r>
            <a:r>
              <a:rPr lang="fr-FR" sz="1200" b="0" strike="noStrike" spc="-15">
                <a:solidFill>
                  <a:srgbClr val="000000"/>
                </a:solidFill>
                <a:latin typeface="Verdana"/>
              </a:rPr>
              <a:t> </a:t>
            </a:r>
            <a:r>
              <a:rPr lang="fr-FR" sz="1200" b="0" strike="noStrike" spc="-1">
                <a:solidFill>
                  <a:srgbClr val="000000"/>
                </a:solidFill>
                <a:latin typeface="Verdana"/>
              </a:rPr>
              <a:t>web</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l’université</a:t>
            </a:r>
            <a:r>
              <a:rPr lang="fr-FR" sz="1200" b="0" strike="noStrike" spc="-7">
                <a:solidFill>
                  <a:srgbClr val="000000"/>
                </a:solidFill>
                <a:latin typeface="Verdana"/>
              </a:rPr>
              <a:t> </a:t>
            </a:r>
            <a:r>
              <a:rPr lang="fr-FR" sz="1200" b="0" strike="noStrike" spc="-21">
                <a:solidFill>
                  <a:srgbClr val="000000"/>
                </a:solidFill>
                <a:latin typeface="Verdana"/>
              </a:rPr>
              <a:t>(une </a:t>
            </a:r>
            <a:r>
              <a:rPr lang="fr-FR" sz="1200" b="0" strike="noStrike" spc="-1">
                <a:solidFill>
                  <a:srgbClr val="000000"/>
                </a:solidFill>
                <a:latin typeface="Verdana"/>
              </a:rPr>
              <a:t>fois</a:t>
            </a:r>
            <a:r>
              <a:rPr lang="fr-FR" sz="1200" b="0" strike="noStrike" spc="-35">
                <a:solidFill>
                  <a:srgbClr val="000000"/>
                </a:solidFill>
                <a:latin typeface="Verdana"/>
              </a:rPr>
              <a:t> </a:t>
            </a:r>
            <a:r>
              <a:rPr lang="fr-FR" sz="1200" b="0" strike="noStrike" spc="-1">
                <a:solidFill>
                  <a:srgbClr val="000000"/>
                </a:solidFill>
                <a:latin typeface="Verdana"/>
              </a:rPr>
              <a:t>que</a:t>
            </a:r>
            <a:r>
              <a:rPr lang="fr-FR" sz="1200" b="0" strike="noStrike" spc="-12">
                <a:solidFill>
                  <a:srgbClr val="000000"/>
                </a:solidFill>
                <a:latin typeface="Verdana"/>
              </a:rPr>
              <a:t> </a:t>
            </a:r>
            <a:r>
              <a:rPr lang="fr-FR" sz="1200" b="0" strike="noStrike" spc="-1">
                <a:solidFill>
                  <a:srgbClr val="000000"/>
                </a:solidFill>
                <a:latin typeface="Verdana"/>
              </a:rPr>
              <a:t>vous</a:t>
            </a:r>
            <a:r>
              <a:rPr lang="fr-FR" sz="1200" b="0" strike="noStrike" spc="-15">
                <a:solidFill>
                  <a:srgbClr val="000000"/>
                </a:solidFill>
                <a:latin typeface="Verdana"/>
              </a:rPr>
              <a:t> </a:t>
            </a:r>
            <a:r>
              <a:rPr lang="fr-FR" sz="1200" b="0" strike="noStrike" spc="-1">
                <a:solidFill>
                  <a:srgbClr val="000000"/>
                </a:solidFill>
                <a:latin typeface="Verdana"/>
              </a:rPr>
              <a:t>aurez</a:t>
            </a:r>
            <a:r>
              <a:rPr lang="fr-FR" sz="1200" b="0" strike="noStrike" spc="-21">
                <a:solidFill>
                  <a:srgbClr val="000000"/>
                </a:solidFill>
                <a:latin typeface="Verdana"/>
              </a:rPr>
              <a:t> </a:t>
            </a:r>
            <a:r>
              <a:rPr lang="fr-FR" sz="1200" b="0" strike="noStrike" spc="-1">
                <a:solidFill>
                  <a:srgbClr val="000000"/>
                </a:solidFill>
                <a:latin typeface="Verdana"/>
              </a:rPr>
              <a:t>procédé</a:t>
            </a:r>
            <a:r>
              <a:rPr lang="fr-FR" sz="1200" b="0" strike="noStrike" spc="-35">
                <a:solidFill>
                  <a:srgbClr val="000000"/>
                </a:solidFill>
                <a:latin typeface="Verdana"/>
              </a:rPr>
              <a:t> </a:t>
            </a:r>
            <a:r>
              <a:rPr lang="fr-FR" sz="1200" b="0" strike="noStrike" spc="-1">
                <a:solidFill>
                  <a:srgbClr val="000000"/>
                </a:solidFill>
                <a:latin typeface="Verdana"/>
              </a:rPr>
              <a:t>à</a:t>
            </a:r>
            <a:r>
              <a:rPr lang="fr-FR" sz="1200" b="0" strike="noStrike" spc="-12">
                <a:solidFill>
                  <a:srgbClr val="000000"/>
                </a:solidFill>
                <a:latin typeface="Verdana"/>
              </a:rPr>
              <a:t> </a:t>
            </a:r>
            <a:r>
              <a:rPr lang="fr-FR" sz="1200" b="0" strike="noStrike" spc="-1">
                <a:solidFill>
                  <a:srgbClr val="000000"/>
                </a:solidFill>
                <a:latin typeface="Verdana"/>
              </a:rPr>
              <a:t>votre</a:t>
            </a:r>
            <a:r>
              <a:rPr lang="fr-FR" sz="1200" b="0" strike="noStrike" spc="-15">
                <a:solidFill>
                  <a:srgbClr val="000000"/>
                </a:solidFill>
                <a:latin typeface="Verdana"/>
              </a:rPr>
              <a:t> </a:t>
            </a:r>
            <a:r>
              <a:rPr lang="fr-FR" sz="1200" b="0" strike="noStrike" spc="-1">
                <a:solidFill>
                  <a:srgbClr val="000000"/>
                </a:solidFill>
                <a:latin typeface="Verdana"/>
              </a:rPr>
              <a:t>inscription</a:t>
            </a:r>
            <a:r>
              <a:rPr lang="fr-FR" sz="1200" b="0" strike="noStrike" spc="-7">
                <a:solidFill>
                  <a:srgbClr val="000000"/>
                </a:solidFill>
                <a:latin typeface="Verdana"/>
              </a:rPr>
              <a:t> </a:t>
            </a:r>
            <a:r>
              <a:rPr lang="fr-FR" sz="1200" b="0" strike="noStrike" spc="-1">
                <a:solidFill>
                  <a:srgbClr val="000000"/>
                </a:solidFill>
                <a:latin typeface="Verdana"/>
              </a:rPr>
              <a:t>administrative</a:t>
            </a:r>
            <a:r>
              <a:rPr lang="fr-FR" sz="1200" b="0" strike="noStrike" spc="24">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réglé</a:t>
            </a:r>
            <a:r>
              <a:rPr lang="fr-FR" sz="1200" b="0" strike="noStrike" spc="-35">
                <a:solidFill>
                  <a:srgbClr val="000000"/>
                </a:solidFill>
                <a:latin typeface="Verdana"/>
              </a:rPr>
              <a:t> </a:t>
            </a:r>
            <a:r>
              <a:rPr lang="fr-FR" sz="1200" b="0" strike="noStrike" spc="-1">
                <a:solidFill>
                  <a:srgbClr val="000000"/>
                </a:solidFill>
                <a:latin typeface="Verdana"/>
              </a:rPr>
              <a:t>vos</a:t>
            </a:r>
            <a:r>
              <a:rPr lang="fr-FR" sz="1200" b="0" strike="noStrike" spc="-15">
                <a:solidFill>
                  <a:srgbClr val="000000"/>
                </a:solidFill>
                <a:latin typeface="Verdana"/>
              </a:rPr>
              <a:t> </a:t>
            </a:r>
            <a:r>
              <a:rPr lang="fr-FR" sz="1200" b="0" strike="noStrike" spc="-1">
                <a:solidFill>
                  <a:srgbClr val="000000"/>
                </a:solidFill>
                <a:latin typeface="Verdana"/>
              </a:rPr>
              <a:t>frais</a:t>
            </a:r>
            <a:r>
              <a:rPr lang="fr-FR" sz="1200" b="0" strike="noStrike" spc="-15">
                <a:solidFill>
                  <a:srgbClr val="000000"/>
                </a:solidFill>
                <a:latin typeface="Verdana"/>
              </a:rPr>
              <a:t> </a:t>
            </a:r>
            <a:r>
              <a:rPr lang="fr-FR" sz="1200" b="0" strike="noStrike" spc="-1">
                <a:solidFill>
                  <a:srgbClr val="000000"/>
                </a:solidFill>
                <a:latin typeface="Verdana"/>
              </a:rPr>
              <a:t>d’inscription,</a:t>
            </a:r>
            <a:r>
              <a:rPr lang="fr-FR" sz="1200" b="0" strike="noStrike" spc="4">
                <a:solidFill>
                  <a:srgbClr val="000000"/>
                </a:solidFill>
                <a:latin typeface="Verdana"/>
              </a:rPr>
              <a:t> </a:t>
            </a:r>
            <a:r>
              <a:rPr lang="fr-FR" sz="1200" b="0" strike="noStrike" spc="-1">
                <a:solidFill>
                  <a:srgbClr val="000000"/>
                </a:solidFill>
                <a:latin typeface="Verdana"/>
              </a:rPr>
              <a:t>votre</a:t>
            </a:r>
            <a:r>
              <a:rPr lang="fr-FR" sz="1200" b="0" strike="noStrike" spc="-15">
                <a:solidFill>
                  <a:srgbClr val="000000"/>
                </a:solidFill>
                <a:latin typeface="Verdana"/>
              </a:rPr>
              <a:t> </a:t>
            </a:r>
            <a:r>
              <a:rPr lang="fr-FR" sz="1200" b="0" strike="noStrike" spc="-1">
                <a:solidFill>
                  <a:srgbClr val="000000"/>
                </a:solidFill>
                <a:latin typeface="Verdana"/>
              </a:rPr>
              <a:t>carte</a:t>
            </a:r>
            <a:r>
              <a:rPr lang="fr-FR" sz="1200" b="0" strike="noStrike" spc="-7">
                <a:solidFill>
                  <a:srgbClr val="000000"/>
                </a:solidFill>
                <a:latin typeface="Verdana"/>
              </a:rPr>
              <a:t> </a:t>
            </a:r>
            <a:r>
              <a:rPr lang="fr-FR" sz="1200" b="0" strike="noStrike" spc="-12">
                <a:solidFill>
                  <a:srgbClr val="000000"/>
                </a:solidFill>
                <a:latin typeface="Verdana"/>
              </a:rPr>
              <a:t>étudiante </a:t>
            </a:r>
            <a:r>
              <a:rPr lang="fr-FR" sz="1200" b="0" strike="noStrike" spc="-1">
                <a:solidFill>
                  <a:srgbClr val="000000"/>
                </a:solidFill>
                <a:latin typeface="Verdana"/>
              </a:rPr>
              <a:t>vous</a:t>
            </a:r>
            <a:r>
              <a:rPr lang="fr-FR" sz="1200" b="0" strike="noStrike" spc="-26">
                <a:solidFill>
                  <a:srgbClr val="000000"/>
                </a:solidFill>
                <a:latin typeface="Verdana"/>
              </a:rPr>
              <a:t> </a:t>
            </a:r>
            <a:r>
              <a:rPr lang="fr-FR" sz="1200" b="0" strike="noStrike" spc="-1">
                <a:solidFill>
                  <a:srgbClr val="000000"/>
                </a:solidFill>
                <a:latin typeface="Verdana"/>
              </a:rPr>
              <a:t>sera</a:t>
            </a:r>
            <a:r>
              <a:rPr lang="fr-FR" sz="1200" b="0" strike="noStrike" spc="-12">
                <a:solidFill>
                  <a:srgbClr val="000000"/>
                </a:solidFill>
                <a:latin typeface="Verdana"/>
              </a:rPr>
              <a:t> </a:t>
            </a:r>
            <a:r>
              <a:rPr lang="fr-FR" sz="1200" b="0" strike="noStrike" spc="-1">
                <a:solidFill>
                  <a:srgbClr val="000000"/>
                </a:solidFill>
                <a:latin typeface="Verdana"/>
              </a:rPr>
              <a:t>attribuée et</a:t>
            </a:r>
            <a:r>
              <a:rPr lang="fr-FR" sz="1200" b="0" strike="noStrike" spc="-21">
                <a:solidFill>
                  <a:srgbClr val="000000"/>
                </a:solidFill>
                <a:latin typeface="Verdana"/>
              </a:rPr>
              <a:t> </a:t>
            </a:r>
            <a:r>
              <a:rPr lang="fr-FR" sz="1200" b="0" strike="noStrike" spc="-1">
                <a:solidFill>
                  <a:srgbClr val="000000"/>
                </a:solidFill>
                <a:latin typeface="Verdana"/>
              </a:rPr>
              <a:t>vous</a:t>
            </a:r>
            <a:r>
              <a:rPr lang="fr-FR" sz="1200" b="0" strike="noStrike" spc="-12">
                <a:solidFill>
                  <a:srgbClr val="000000"/>
                </a:solidFill>
                <a:latin typeface="Verdana"/>
              </a:rPr>
              <a:t> </a:t>
            </a:r>
            <a:r>
              <a:rPr lang="fr-FR" sz="1200" b="0" strike="noStrike" spc="-1">
                <a:solidFill>
                  <a:srgbClr val="000000"/>
                </a:solidFill>
                <a:latin typeface="Verdana"/>
              </a:rPr>
              <a:t>pourrez</a:t>
            </a:r>
            <a:r>
              <a:rPr lang="fr-FR" sz="1200" b="0" strike="noStrike" spc="-21">
                <a:solidFill>
                  <a:srgbClr val="000000"/>
                </a:solidFill>
                <a:latin typeface="Verdana"/>
              </a:rPr>
              <a:t> </a:t>
            </a:r>
            <a:r>
              <a:rPr lang="fr-FR" sz="1200" b="0" strike="noStrike" spc="-1">
                <a:solidFill>
                  <a:srgbClr val="000000"/>
                </a:solidFill>
                <a:latin typeface="Verdana"/>
              </a:rPr>
              <a:t>accéder</a:t>
            </a:r>
            <a:r>
              <a:rPr lang="fr-FR" sz="1200" b="0" strike="noStrike" spc="-15">
                <a:solidFill>
                  <a:srgbClr val="000000"/>
                </a:solidFill>
                <a:latin typeface="Verdana"/>
              </a:rPr>
              <a:t> </a:t>
            </a:r>
            <a:r>
              <a:rPr lang="fr-FR" sz="1200" b="0" strike="noStrike" spc="-1">
                <a:solidFill>
                  <a:srgbClr val="000000"/>
                </a:solidFill>
                <a:latin typeface="Verdana"/>
              </a:rPr>
              <a:t>à</a:t>
            </a:r>
            <a:r>
              <a:rPr lang="fr-FR" sz="1200" b="0" strike="noStrike" spc="-12">
                <a:solidFill>
                  <a:srgbClr val="000000"/>
                </a:solidFill>
                <a:latin typeface="Verdana"/>
              </a:rPr>
              <a:t> </a:t>
            </a:r>
            <a:r>
              <a:rPr lang="fr-FR" sz="1200" b="0" strike="noStrike" spc="-1">
                <a:solidFill>
                  <a:srgbClr val="000000"/>
                </a:solidFill>
                <a:latin typeface="Verdana"/>
              </a:rPr>
              <a:t>votre</a:t>
            </a:r>
            <a:r>
              <a:rPr lang="fr-FR" sz="1200" b="0" strike="noStrike" spc="-12">
                <a:solidFill>
                  <a:srgbClr val="000000"/>
                </a:solidFill>
                <a:latin typeface="Verdana"/>
              </a:rPr>
              <a:t> ENT).</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spcBef>
                <a:spcPts val="6"/>
              </a:spcBef>
              <a:buNone/>
              <a:tabLst>
                <a:tab pos="3053880" algn="l"/>
              </a:tabLst>
            </a:pPr>
            <a:r>
              <a:rPr lang="fr-FR" sz="1200" b="0" strike="noStrike" spc="-1">
                <a:solidFill>
                  <a:srgbClr val="000000"/>
                </a:solidFill>
                <a:latin typeface="Verdana"/>
              </a:rPr>
              <a:t>Lancement</a:t>
            </a:r>
            <a:r>
              <a:rPr lang="fr-FR" sz="1200" b="0" strike="noStrike" spc="-21">
                <a:solidFill>
                  <a:srgbClr val="000000"/>
                </a:solidFill>
                <a:latin typeface="Verdana"/>
              </a:rPr>
              <a:t> </a:t>
            </a:r>
            <a:r>
              <a:rPr lang="fr-FR" sz="1200" b="0" strike="noStrike" spc="-1">
                <a:solidFill>
                  <a:srgbClr val="000000"/>
                </a:solidFill>
                <a:latin typeface="Verdana"/>
              </a:rPr>
              <a:t>de la</a:t>
            </a:r>
            <a:r>
              <a:rPr lang="fr-FR" sz="1200" b="0" strike="noStrike" spc="-12">
                <a:solidFill>
                  <a:srgbClr val="000000"/>
                </a:solidFill>
                <a:latin typeface="Verdana"/>
              </a:rPr>
              <a:t> </a:t>
            </a:r>
            <a:r>
              <a:rPr lang="fr-FR" sz="1200" b="0" strike="noStrike" spc="-1">
                <a:solidFill>
                  <a:srgbClr val="000000"/>
                </a:solidFill>
                <a:latin typeface="Verdana"/>
              </a:rPr>
              <a:t>campagne</a:t>
            </a:r>
            <a:r>
              <a:rPr lang="fr-FR" sz="1200" b="0" strike="noStrike" spc="24">
                <a:solidFill>
                  <a:srgbClr val="000000"/>
                </a:solidFill>
                <a:latin typeface="Verdana"/>
              </a:rPr>
              <a:t> </a:t>
            </a:r>
            <a:r>
              <a:rPr lang="fr-FR" sz="1200" b="0" strike="noStrike" spc="-52">
                <a:solidFill>
                  <a:srgbClr val="000000"/>
                </a:solidFill>
                <a:latin typeface="Verdana"/>
              </a:rPr>
              <a:t>:</a:t>
            </a:r>
            <a:r>
              <a:rPr lang="fr-FR" sz="1200" b="0" strike="noStrike" spc="-1">
                <a:solidFill>
                  <a:srgbClr val="000000"/>
                </a:solidFill>
                <a:latin typeface="Verdana"/>
              </a:rPr>
              <a:t>	04/07/2021</a:t>
            </a:r>
            <a:r>
              <a:rPr lang="fr-FR" sz="1200" b="0" strike="noStrike" spc="-52">
                <a:solidFill>
                  <a:srgbClr val="000000"/>
                </a:solidFill>
                <a:latin typeface="Verdana"/>
              </a:rPr>
              <a:t> </a:t>
            </a:r>
            <a:r>
              <a:rPr lang="fr-FR" sz="1200" b="0" strike="noStrike" spc="-1">
                <a:solidFill>
                  <a:srgbClr val="000000"/>
                </a:solidFill>
                <a:latin typeface="Verdana"/>
              </a:rPr>
              <a:t>14h</a:t>
            </a:r>
            <a:r>
              <a:rPr lang="fr-FR" sz="1200" b="0" strike="noStrike" spc="-15">
                <a:solidFill>
                  <a:srgbClr val="000000"/>
                </a:solidFill>
                <a:latin typeface="Verdana"/>
              </a:rPr>
              <a:t> </a:t>
            </a:r>
            <a:r>
              <a:rPr lang="fr-FR" sz="1200" b="0" strike="noStrike" spc="-1">
                <a:solidFill>
                  <a:srgbClr val="000000"/>
                </a:solidFill>
                <a:latin typeface="Verdana"/>
              </a:rPr>
              <a:t>(interruption</a:t>
            </a:r>
            <a:r>
              <a:rPr lang="fr-FR" sz="1200" b="0" strike="noStrike" spc="18">
                <a:solidFill>
                  <a:srgbClr val="000000"/>
                </a:solidFill>
                <a:latin typeface="Verdana"/>
              </a:rPr>
              <a:t> </a:t>
            </a:r>
            <a:r>
              <a:rPr lang="fr-FR" sz="1200" b="0" strike="noStrike" spc="-1">
                <a:solidFill>
                  <a:srgbClr val="000000"/>
                </a:solidFill>
                <a:latin typeface="Verdana"/>
              </a:rPr>
              <a:t>entre</a:t>
            </a:r>
            <a:r>
              <a:rPr lang="fr-FR" sz="1200" b="0" strike="noStrike" spc="-12">
                <a:solidFill>
                  <a:srgbClr val="000000"/>
                </a:solidFill>
                <a:latin typeface="Verdana"/>
              </a:rPr>
              <a:t> </a:t>
            </a:r>
            <a:r>
              <a:rPr lang="fr-FR" sz="1200" b="0" strike="noStrike" spc="-1">
                <a:solidFill>
                  <a:srgbClr val="000000"/>
                </a:solidFill>
                <a:latin typeface="Verdana"/>
              </a:rPr>
              <a:t>le</a:t>
            </a:r>
            <a:r>
              <a:rPr lang="fr-FR" sz="1200" b="0" strike="noStrike" spc="-12">
                <a:solidFill>
                  <a:srgbClr val="000000"/>
                </a:solidFill>
                <a:latin typeface="Verdana"/>
              </a:rPr>
              <a:t> </a:t>
            </a:r>
            <a:r>
              <a:rPr lang="fr-FR" sz="1200" b="0" strike="noStrike" spc="-1">
                <a:solidFill>
                  <a:srgbClr val="000000"/>
                </a:solidFill>
                <a:latin typeface="Verdana"/>
              </a:rPr>
              <a:t>23/07/2022</a:t>
            </a:r>
            <a:r>
              <a:rPr lang="fr-FR" sz="1200" b="0" strike="noStrike" spc="-21">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le</a:t>
            </a:r>
            <a:r>
              <a:rPr lang="fr-FR" sz="1200" b="0" strike="noStrike" spc="-12">
                <a:solidFill>
                  <a:srgbClr val="000000"/>
                </a:solidFill>
                <a:latin typeface="Verdana"/>
              </a:rPr>
              <a:t> 15/08/2022)</a:t>
            </a:r>
            <a:endParaRPr lang="fr-FR" sz="1200" b="0" strike="noStrike" spc="-1">
              <a:solidFill>
                <a:srgbClr val="000000"/>
              </a:solidFill>
              <a:latin typeface="Calibri"/>
            </a:endParaRPr>
          </a:p>
          <a:p>
            <a:pPr marL="12600">
              <a:lnSpc>
                <a:spcPct val="100000"/>
              </a:lnSpc>
              <a:spcBef>
                <a:spcPts val="40"/>
              </a:spcBef>
              <a:buNone/>
              <a:tabLst>
                <a:tab pos="3053880" algn="l"/>
              </a:tabLst>
            </a:pPr>
            <a:endParaRPr lang="fr-FR" sz="1150" b="0" strike="noStrike" spc="-1">
              <a:solidFill>
                <a:srgbClr val="000000"/>
              </a:solidFill>
              <a:latin typeface="Calibri"/>
            </a:endParaRPr>
          </a:p>
          <a:p>
            <a:pPr marL="12600">
              <a:lnSpc>
                <a:spcPct val="100000"/>
              </a:lnSpc>
              <a:buNone/>
              <a:tabLst>
                <a:tab pos="3053880" algn="l"/>
              </a:tabLst>
            </a:pPr>
            <a:r>
              <a:rPr lang="fr-FR" sz="1200" b="1" strike="noStrike" spc="-1">
                <a:solidFill>
                  <a:srgbClr val="FF0000"/>
                </a:solidFill>
                <a:latin typeface="Verdana"/>
              </a:rPr>
              <a:t>Date</a:t>
            </a:r>
            <a:r>
              <a:rPr lang="fr-FR" sz="1200" b="1" strike="noStrike" spc="-12">
                <a:solidFill>
                  <a:srgbClr val="FF0000"/>
                </a:solidFill>
                <a:latin typeface="Verdana"/>
              </a:rPr>
              <a:t> </a:t>
            </a:r>
            <a:r>
              <a:rPr lang="fr-FR" sz="1200" b="1" strike="noStrike" spc="-1">
                <a:solidFill>
                  <a:srgbClr val="FF0000"/>
                </a:solidFill>
                <a:latin typeface="Verdana"/>
              </a:rPr>
              <a:t>limite</a:t>
            </a:r>
            <a:r>
              <a:rPr lang="fr-FR" sz="1200" b="1" strike="noStrike" spc="9">
                <a:solidFill>
                  <a:srgbClr val="FF0000"/>
                </a:solidFill>
                <a:latin typeface="Verdana"/>
              </a:rPr>
              <a:t> </a:t>
            </a:r>
            <a:r>
              <a:rPr lang="fr-FR" sz="1200" b="1" strike="noStrike" spc="-1">
                <a:solidFill>
                  <a:srgbClr val="FF0000"/>
                </a:solidFill>
                <a:latin typeface="Verdana"/>
              </a:rPr>
              <a:t>pour</a:t>
            </a:r>
            <a:r>
              <a:rPr lang="fr-FR" sz="1200" b="1" strike="noStrike" spc="-15">
                <a:solidFill>
                  <a:srgbClr val="FF0000"/>
                </a:solidFill>
                <a:latin typeface="Verdana"/>
              </a:rPr>
              <a:t> </a:t>
            </a:r>
            <a:r>
              <a:rPr lang="fr-FR" sz="1200" b="1" strike="noStrike" spc="-1">
                <a:solidFill>
                  <a:srgbClr val="FF0000"/>
                </a:solidFill>
                <a:latin typeface="Verdana"/>
              </a:rPr>
              <a:t>les</a:t>
            </a:r>
            <a:r>
              <a:rPr lang="fr-FR" sz="1200" b="1" strike="noStrike" spc="9">
                <a:solidFill>
                  <a:srgbClr val="FF0000"/>
                </a:solidFill>
                <a:latin typeface="Verdana"/>
              </a:rPr>
              <a:t> </a:t>
            </a:r>
            <a:r>
              <a:rPr lang="fr-FR" sz="1200" b="1" strike="noStrike" spc="-1">
                <a:solidFill>
                  <a:srgbClr val="FF0000"/>
                </a:solidFill>
                <a:latin typeface="Verdana"/>
              </a:rPr>
              <a:t>étudiants</a:t>
            </a:r>
            <a:r>
              <a:rPr lang="fr-FR" sz="1200" b="1" strike="noStrike" spc="-21">
                <a:solidFill>
                  <a:srgbClr val="FF0000"/>
                </a:solidFill>
                <a:latin typeface="Verdana"/>
              </a:rPr>
              <a:t> </a:t>
            </a:r>
            <a:r>
              <a:rPr lang="fr-FR" sz="1200" b="1" strike="noStrike" spc="-1">
                <a:solidFill>
                  <a:srgbClr val="FF0000"/>
                </a:solidFill>
                <a:latin typeface="Verdana"/>
              </a:rPr>
              <a:t>en</a:t>
            </a:r>
            <a:r>
              <a:rPr lang="fr-FR" sz="1200" b="1" strike="noStrike" spc="403">
                <a:solidFill>
                  <a:srgbClr val="FF0000"/>
                </a:solidFill>
                <a:latin typeface="Verdana"/>
              </a:rPr>
              <a:t> </a:t>
            </a:r>
            <a:r>
              <a:rPr lang="fr-FR" sz="1200" b="1" strike="noStrike" spc="-1">
                <a:solidFill>
                  <a:srgbClr val="FF0000"/>
                </a:solidFill>
                <a:latin typeface="Verdana"/>
              </a:rPr>
              <a:t>M1</a:t>
            </a:r>
            <a:r>
              <a:rPr lang="fr-FR" sz="1200" b="1" strike="noStrike" spc="-7">
                <a:solidFill>
                  <a:srgbClr val="FF0000"/>
                </a:solidFill>
                <a:latin typeface="Verdana"/>
              </a:rPr>
              <a:t> </a:t>
            </a:r>
            <a:r>
              <a:rPr lang="fr-FR" sz="1200" b="1" strike="noStrike" spc="-1">
                <a:solidFill>
                  <a:srgbClr val="FF0000"/>
                </a:solidFill>
                <a:latin typeface="Verdana"/>
              </a:rPr>
              <a:t>:</a:t>
            </a:r>
            <a:r>
              <a:rPr lang="fr-FR" sz="1200" b="1" strike="noStrike" spc="-7">
                <a:solidFill>
                  <a:srgbClr val="FF0000"/>
                </a:solidFill>
                <a:latin typeface="Verdana"/>
              </a:rPr>
              <a:t> </a:t>
            </a:r>
            <a:r>
              <a:rPr lang="fr-FR" sz="1200" b="1" strike="noStrike" spc="-12">
                <a:solidFill>
                  <a:srgbClr val="FF0000"/>
                </a:solidFill>
                <a:latin typeface="Verdana"/>
              </a:rPr>
              <a:t>26/08/2022</a:t>
            </a:r>
            <a:endParaRPr lang="fr-FR" sz="1200" b="0" strike="noStrike" spc="-1">
              <a:solidFill>
                <a:srgbClr val="000000"/>
              </a:solidFill>
              <a:latin typeface="Calibri"/>
            </a:endParaRPr>
          </a:p>
        </p:txBody>
      </p:sp>
      <p:sp>
        <p:nvSpPr>
          <p:cNvPr id="358" name="object 3"/>
          <p:cNvSpPr/>
          <p:nvPr/>
        </p:nvSpPr>
        <p:spPr>
          <a:xfrm>
            <a:off x="115200" y="5774040"/>
            <a:ext cx="8824320" cy="7437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2/</a:t>
            </a:r>
            <a:r>
              <a:rPr lang="fr-FR" sz="1200" b="1" strike="noStrike" spc="-21">
                <a:solidFill>
                  <a:srgbClr val="000000"/>
                </a:solidFill>
                <a:latin typeface="Verdana"/>
              </a:rPr>
              <a:t> </a:t>
            </a:r>
            <a:r>
              <a:rPr lang="fr-FR" sz="1200" b="1" strike="noStrike" spc="-1">
                <a:solidFill>
                  <a:srgbClr val="000000"/>
                </a:solidFill>
                <a:latin typeface="Verdana"/>
              </a:rPr>
              <a:t>Inscription</a:t>
            </a:r>
            <a:r>
              <a:rPr lang="fr-FR" sz="1200" b="1" strike="noStrike" spc="-26">
                <a:solidFill>
                  <a:srgbClr val="000000"/>
                </a:solidFill>
                <a:latin typeface="Verdana"/>
              </a:rPr>
              <a:t> </a:t>
            </a:r>
            <a:r>
              <a:rPr lang="fr-FR" sz="1200" b="1" strike="noStrike" spc="-1">
                <a:solidFill>
                  <a:srgbClr val="000000"/>
                </a:solidFill>
                <a:latin typeface="Verdana"/>
              </a:rPr>
              <a:t>pédagogique</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elle</a:t>
            </a:r>
            <a:r>
              <a:rPr lang="fr-FR" sz="1200" b="0" strike="noStrike" spc="-26">
                <a:solidFill>
                  <a:srgbClr val="000000"/>
                </a:solidFill>
                <a:latin typeface="Verdana"/>
              </a:rPr>
              <a:t> </a:t>
            </a:r>
            <a:r>
              <a:rPr lang="fr-FR" sz="1200" b="0" strike="noStrike" spc="-1">
                <a:solidFill>
                  <a:srgbClr val="000000"/>
                </a:solidFill>
                <a:latin typeface="Verdana"/>
              </a:rPr>
              <a:t>est</a:t>
            </a:r>
            <a:r>
              <a:rPr lang="fr-FR" sz="1200" b="0" strike="noStrike" spc="-26">
                <a:solidFill>
                  <a:srgbClr val="000000"/>
                </a:solidFill>
                <a:latin typeface="Verdana"/>
              </a:rPr>
              <a:t> </a:t>
            </a:r>
            <a:r>
              <a:rPr lang="fr-FR" sz="1200" b="0" strike="noStrike" spc="-1">
                <a:solidFill>
                  <a:srgbClr val="000000"/>
                </a:solidFill>
                <a:latin typeface="Verdana"/>
              </a:rPr>
              <a:t>à</a:t>
            </a:r>
            <a:r>
              <a:rPr lang="fr-FR" sz="1200" b="0" strike="noStrike" spc="-12">
                <a:solidFill>
                  <a:srgbClr val="000000"/>
                </a:solidFill>
                <a:latin typeface="Verdana"/>
              </a:rPr>
              <a:t> </a:t>
            </a:r>
            <a:r>
              <a:rPr lang="fr-FR" sz="1200" b="0" strike="noStrike" spc="-1">
                <a:solidFill>
                  <a:srgbClr val="000000"/>
                </a:solidFill>
                <a:latin typeface="Verdana"/>
              </a:rPr>
              <a:t>effectuer</a:t>
            </a:r>
            <a:r>
              <a:rPr lang="fr-FR" sz="1200" b="0" strike="noStrike" spc="-7">
                <a:solidFill>
                  <a:srgbClr val="000000"/>
                </a:solidFill>
                <a:latin typeface="Verdana"/>
              </a:rPr>
              <a:t> </a:t>
            </a:r>
            <a:r>
              <a:rPr lang="fr-FR" sz="1200" b="0" strike="noStrike" spc="-1">
                <a:solidFill>
                  <a:srgbClr val="000000"/>
                </a:solidFill>
                <a:latin typeface="Verdana"/>
              </a:rPr>
              <a:t>sur</a:t>
            </a:r>
            <a:r>
              <a:rPr lang="fr-FR" sz="1200" b="0" strike="noStrike" spc="-15">
                <a:solidFill>
                  <a:srgbClr val="000000"/>
                </a:solidFill>
                <a:latin typeface="Verdana"/>
              </a:rPr>
              <a:t> </a:t>
            </a:r>
            <a:r>
              <a:rPr lang="fr-FR" sz="1200" b="0" strike="noStrike" spc="-1">
                <a:solidFill>
                  <a:srgbClr val="000000"/>
                </a:solidFill>
                <a:latin typeface="Verdana"/>
              </a:rPr>
              <a:t>le</a:t>
            </a:r>
            <a:r>
              <a:rPr lang="fr-FR" sz="1200" b="0" strike="noStrike" spc="-15">
                <a:solidFill>
                  <a:srgbClr val="000000"/>
                </a:solidFill>
                <a:latin typeface="Verdana"/>
              </a:rPr>
              <a:t> </a:t>
            </a:r>
            <a:r>
              <a:rPr lang="fr-FR" sz="1200" b="0" strike="noStrike" spc="-1">
                <a:solidFill>
                  <a:srgbClr val="000000"/>
                </a:solidFill>
                <a:latin typeface="Verdana"/>
              </a:rPr>
              <a:t>site</a:t>
            </a:r>
            <a:r>
              <a:rPr lang="fr-FR" sz="1200" b="0" strike="noStrike" spc="-12">
                <a:solidFill>
                  <a:srgbClr val="000000"/>
                </a:solidFill>
                <a:latin typeface="Verdana"/>
              </a:rPr>
              <a:t> </a:t>
            </a:r>
            <a:r>
              <a:rPr lang="fr-FR" sz="1200" b="0" strike="noStrike" spc="-1">
                <a:solidFill>
                  <a:srgbClr val="000000"/>
                </a:solidFill>
                <a:latin typeface="Verdana"/>
              </a:rPr>
              <a:t>web</a:t>
            </a:r>
            <a:r>
              <a:rPr lang="fr-FR" sz="1200" b="0" strike="noStrike" spc="-21">
                <a:solidFill>
                  <a:srgbClr val="000000"/>
                </a:solidFill>
                <a:latin typeface="Verdana"/>
              </a:rPr>
              <a:t> </a:t>
            </a:r>
            <a:r>
              <a:rPr lang="fr-FR" sz="1200" b="0" strike="noStrike" spc="-1">
                <a:solidFill>
                  <a:srgbClr val="000000"/>
                </a:solidFill>
                <a:latin typeface="Verdana"/>
              </a:rPr>
              <a:t>de</a:t>
            </a:r>
            <a:r>
              <a:rPr lang="fr-FR" sz="1200" b="0" strike="noStrike" spc="-7">
                <a:solidFill>
                  <a:srgbClr val="000000"/>
                </a:solidFill>
                <a:latin typeface="Verdana"/>
              </a:rPr>
              <a:t> </a:t>
            </a:r>
            <a:r>
              <a:rPr lang="fr-FR" sz="1200" b="0" strike="noStrike" spc="-1">
                <a:solidFill>
                  <a:srgbClr val="000000"/>
                </a:solidFill>
                <a:latin typeface="Verdana"/>
              </a:rPr>
              <a:t>l'Université</a:t>
            </a:r>
            <a:r>
              <a:rPr lang="fr-FR" sz="1200" b="0" strike="noStrike" spc="-15">
                <a:solidFill>
                  <a:srgbClr val="000000"/>
                </a:solidFill>
                <a:latin typeface="Verdana"/>
              </a:rPr>
              <a:t> </a:t>
            </a:r>
            <a:r>
              <a:rPr lang="fr-FR" sz="1200" b="0" strike="noStrike" spc="-1">
                <a:solidFill>
                  <a:srgbClr val="000000"/>
                </a:solidFill>
                <a:latin typeface="Verdana"/>
              </a:rPr>
              <a:t>via votre</a:t>
            </a:r>
            <a:r>
              <a:rPr lang="fr-FR" sz="1200" b="0" strike="noStrike" spc="-12">
                <a:solidFill>
                  <a:srgbClr val="000000"/>
                </a:solidFill>
                <a:latin typeface="Verdana"/>
              </a:rPr>
              <a:t> </a:t>
            </a:r>
            <a:r>
              <a:rPr lang="fr-FR" sz="1200" b="0" strike="noStrike" spc="-35">
                <a:solidFill>
                  <a:srgbClr val="000000"/>
                </a:solidFill>
                <a:latin typeface="Verdana"/>
              </a:rPr>
              <a:t>ENT.</a:t>
            </a:r>
            <a:r>
              <a:rPr lang="fr-FR" sz="1200" b="0" strike="noStrike" spc="-21">
                <a:solidFill>
                  <a:srgbClr val="000000"/>
                </a:solidFill>
                <a:latin typeface="Verdana"/>
              </a:rPr>
              <a:t> </a:t>
            </a:r>
            <a:r>
              <a:rPr lang="fr-FR" sz="1200" b="0" strike="noStrike" spc="-1">
                <a:solidFill>
                  <a:srgbClr val="000000"/>
                </a:solidFill>
                <a:latin typeface="Verdana"/>
              </a:rPr>
              <a:t>Seule</a:t>
            </a:r>
            <a:r>
              <a:rPr lang="fr-FR" sz="1200" b="0" strike="noStrike" spc="-7">
                <a:solidFill>
                  <a:srgbClr val="000000"/>
                </a:solidFill>
                <a:latin typeface="Verdana"/>
              </a:rPr>
              <a:t> </a:t>
            </a:r>
            <a:r>
              <a:rPr lang="fr-FR" sz="1200" b="0" strike="noStrike" spc="-12">
                <a:solidFill>
                  <a:srgbClr val="000000"/>
                </a:solidFill>
                <a:latin typeface="Verdana"/>
              </a:rPr>
              <a:t>l’inscription </a:t>
            </a:r>
            <a:r>
              <a:rPr lang="fr-FR" sz="1200" b="0" strike="noStrike" spc="-1">
                <a:solidFill>
                  <a:srgbClr val="000000"/>
                </a:solidFill>
                <a:latin typeface="Verdana"/>
              </a:rPr>
              <a:t>pédagogique</a:t>
            </a:r>
            <a:r>
              <a:rPr lang="fr-FR" sz="1200" b="0" strike="noStrike" spc="-12">
                <a:solidFill>
                  <a:srgbClr val="000000"/>
                </a:solidFill>
                <a:latin typeface="Verdana"/>
              </a:rPr>
              <a:t> </a:t>
            </a:r>
            <a:r>
              <a:rPr lang="fr-FR" sz="1200" b="0" strike="noStrike" spc="-1">
                <a:solidFill>
                  <a:srgbClr val="000000"/>
                </a:solidFill>
                <a:latin typeface="Verdana"/>
              </a:rPr>
              <a:t>vous</a:t>
            </a:r>
            <a:r>
              <a:rPr lang="fr-FR" sz="1200" b="0" strike="noStrike" spc="-12">
                <a:solidFill>
                  <a:srgbClr val="000000"/>
                </a:solidFill>
                <a:latin typeface="Verdana"/>
              </a:rPr>
              <a:t> </a:t>
            </a:r>
            <a:r>
              <a:rPr lang="fr-FR" sz="1200" b="0" strike="noStrike" spc="-1">
                <a:solidFill>
                  <a:srgbClr val="000000"/>
                </a:solidFill>
                <a:latin typeface="Verdana"/>
              </a:rPr>
              <a:t>permet</a:t>
            </a:r>
            <a:r>
              <a:rPr lang="fr-FR" sz="1200" b="0" strike="noStrike" spc="-21">
                <a:solidFill>
                  <a:srgbClr val="000000"/>
                </a:solidFill>
                <a:latin typeface="Verdana"/>
              </a:rPr>
              <a:t> </a:t>
            </a:r>
            <a:r>
              <a:rPr lang="fr-FR" sz="1200" b="0" strike="noStrike" spc="-1">
                <a:solidFill>
                  <a:srgbClr val="000000"/>
                </a:solidFill>
                <a:latin typeface="Verdana"/>
              </a:rPr>
              <a:t>de</a:t>
            </a:r>
            <a:r>
              <a:rPr lang="fr-FR" sz="1200" b="0" strike="noStrike" spc="-21">
                <a:solidFill>
                  <a:srgbClr val="000000"/>
                </a:solidFill>
                <a:latin typeface="Verdana"/>
              </a:rPr>
              <a:t> </a:t>
            </a:r>
            <a:r>
              <a:rPr lang="fr-FR" sz="1200" b="0" strike="noStrike" spc="-1">
                <a:solidFill>
                  <a:srgbClr val="000000"/>
                </a:solidFill>
                <a:latin typeface="Verdana"/>
              </a:rPr>
              <a:t>vous</a:t>
            </a:r>
            <a:r>
              <a:rPr lang="fr-FR" sz="1200" b="0" strike="noStrike" spc="-12">
                <a:solidFill>
                  <a:srgbClr val="000000"/>
                </a:solidFill>
                <a:latin typeface="Verdana"/>
              </a:rPr>
              <a:t> </a:t>
            </a:r>
            <a:r>
              <a:rPr lang="fr-FR" sz="1200" b="0" strike="noStrike" spc="-1">
                <a:solidFill>
                  <a:srgbClr val="000000"/>
                </a:solidFill>
                <a:latin typeface="Verdana"/>
              </a:rPr>
              <a:t>inscrire</a:t>
            </a:r>
            <a:r>
              <a:rPr lang="fr-FR" sz="1200" b="0" strike="noStrike" spc="-12">
                <a:solidFill>
                  <a:srgbClr val="000000"/>
                </a:solidFill>
                <a:latin typeface="Verdana"/>
              </a:rPr>
              <a:t> </a:t>
            </a:r>
            <a:r>
              <a:rPr lang="fr-FR" sz="1200" b="0" strike="noStrike" spc="-1">
                <a:solidFill>
                  <a:srgbClr val="000000"/>
                </a:solidFill>
                <a:latin typeface="Verdana"/>
              </a:rPr>
              <a:t>aux cours</a:t>
            </a:r>
            <a:r>
              <a:rPr lang="fr-FR" sz="1200" b="0" strike="noStrike" spc="-21">
                <a:solidFill>
                  <a:srgbClr val="000000"/>
                </a:solidFill>
                <a:latin typeface="Verdana"/>
              </a:rPr>
              <a:t> </a:t>
            </a:r>
            <a:r>
              <a:rPr lang="fr-FR" sz="1200" b="0" strike="noStrike" spc="-1">
                <a:solidFill>
                  <a:srgbClr val="000000"/>
                </a:solidFill>
                <a:latin typeface="Verdana"/>
              </a:rPr>
              <a:t>que</a:t>
            </a:r>
            <a:r>
              <a:rPr lang="fr-FR" sz="1200" b="0" strike="noStrike" spc="-7">
                <a:solidFill>
                  <a:srgbClr val="000000"/>
                </a:solidFill>
                <a:latin typeface="Verdana"/>
              </a:rPr>
              <a:t> </a:t>
            </a:r>
            <a:r>
              <a:rPr lang="fr-FR" sz="1200" b="0" strike="noStrike" spc="-1">
                <a:solidFill>
                  <a:srgbClr val="000000"/>
                </a:solidFill>
                <a:latin typeface="Verdana"/>
              </a:rPr>
              <a:t>vous</a:t>
            </a:r>
            <a:r>
              <a:rPr lang="fr-FR" sz="1200" b="0" strike="noStrike" spc="-12">
                <a:solidFill>
                  <a:srgbClr val="000000"/>
                </a:solidFill>
                <a:latin typeface="Verdana"/>
              </a:rPr>
              <a:t> </a:t>
            </a:r>
            <a:r>
              <a:rPr lang="fr-FR" sz="1200" b="0" strike="noStrike" spc="-1">
                <a:solidFill>
                  <a:srgbClr val="000000"/>
                </a:solidFill>
                <a:latin typeface="Verdana"/>
              </a:rPr>
              <a:t>avez</a:t>
            </a:r>
            <a:r>
              <a:rPr lang="fr-FR" sz="1200" b="0" strike="noStrike" spc="-15">
                <a:solidFill>
                  <a:srgbClr val="000000"/>
                </a:solidFill>
                <a:latin typeface="Verdana"/>
              </a:rPr>
              <a:t> </a:t>
            </a:r>
            <a:r>
              <a:rPr lang="fr-FR" sz="1200" b="0" strike="noStrike" spc="-1">
                <a:solidFill>
                  <a:srgbClr val="000000"/>
                </a:solidFill>
                <a:latin typeface="Verdana"/>
              </a:rPr>
              <a:t>choisis</a:t>
            </a:r>
            <a:r>
              <a:rPr lang="fr-FR" sz="1200" b="0" strike="noStrike" spc="-15">
                <a:solidFill>
                  <a:srgbClr val="000000"/>
                </a:solidFill>
                <a:latin typeface="Verdana"/>
              </a:rPr>
              <a:t> </a:t>
            </a:r>
            <a:r>
              <a:rPr lang="fr-FR" sz="1200" b="0" strike="noStrike" spc="-1">
                <a:solidFill>
                  <a:srgbClr val="000000"/>
                </a:solidFill>
                <a:latin typeface="Verdana"/>
              </a:rPr>
              <a:t>(en</a:t>
            </a:r>
            <a:r>
              <a:rPr lang="fr-FR" sz="1200" b="0" strike="noStrike" spc="-12">
                <a:solidFill>
                  <a:srgbClr val="000000"/>
                </a:solidFill>
                <a:latin typeface="Verdana"/>
              </a:rPr>
              <a:t> </a:t>
            </a:r>
            <a:r>
              <a:rPr lang="fr-FR" sz="1200" b="0" strike="noStrike" spc="-1">
                <a:solidFill>
                  <a:srgbClr val="000000"/>
                </a:solidFill>
                <a:latin typeface="Verdana"/>
              </a:rPr>
              <a:t>cas</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choix)</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de</a:t>
            </a:r>
            <a:r>
              <a:rPr lang="fr-FR" sz="1200" b="0" strike="noStrike" spc="-7">
                <a:solidFill>
                  <a:srgbClr val="000000"/>
                </a:solidFill>
                <a:latin typeface="Verdana"/>
              </a:rPr>
              <a:t> </a:t>
            </a:r>
            <a:r>
              <a:rPr lang="fr-FR" sz="1200" b="0" strike="noStrike" spc="-1">
                <a:solidFill>
                  <a:srgbClr val="000000"/>
                </a:solidFill>
                <a:latin typeface="Verdana"/>
              </a:rPr>
              <a:t>valider</a:t>
            </a:r>
            <a:r>
              <a:rPr lang="fr-FR" sz="1200" b="0" strike="noStrike" spc="-7">
                <a:solidFill>
                  <a:srgbClr val="000000"/>
                </a:solidFill>
                <a:latin typeface="Verdana"/>
              </a:rPr>
              <a:t> </a:t>
            </a:r>
            <a:r>
              <a:rPr lang="fr-FR" sz="1200" b="0" strike="noStrike" spc="-12">
                <a:solidFill>
                  <a:srgbClr val="000000"/>
                </a:solidFill>
                <a:latin typeface="Verdana"/>
              </a:rPr>
              <a:t>votre </a:t>
            </a:r>
            <a:r>
              <a:rPr lang="fr-FR" sz="1200" b="0" strike="noStrike" spc="-1">
                <a:solidFill>
                  <a:srgbClr val="000000"/>
                </a:solidFill>
                <a:latin typeface="Verdana"/>
              </a:rPr>
              <a:t>inscription</a:t>
            </a:r>
            <a:r>
              <a:rPr lang="fr-FR" sz="1200" b="0" strike="noStrike" spc="-21">
                <a:solidFill>
                  <a:srgbClr val="000000"/>
                </a:solidFill>
                <a:latin typeface="Verdana"/>
              </a:rPr>
              <a:t> </a:t>
            </a:r>
            <a:r>
              <a:rPr lang="fr-FR" sz="1200" b="0" strike="noStrike" spc="-1">
                <a:solidFill>
                  <a:srgbClr val="000000"/>
                </a:solidFill>
                <a:latin typeface="Verdana"/>
              </a:rPr>
              <a:t>aux</a:t>
            </a:r>
            <a:r>
              <a:rPr lang="fr-FR" sz="1200" b="0" strike="noStrike" spc="-12">
                <a:solidFill>
                  <a:srgbClr val="000000"/>
                </a:solidFill>
                <a:latin typeface="Verdana"/>
              </a:rPr>
              <a:t> </a:t>
            </a:r>
            <a:r>
              <a:rPr lang="fr-FR" sz="1200" b="0" strike="noStrike" spc="-1">
                <a:solidFill>
                  <a:srgbClr val="000000"/>
                </a:solidFill>
                <a:latin typeface="Verdana"/>
              </a:rPr>
              <a:t>examens.</a:t>
            </a:r>
            <a:r>
              <a:rPr lang="fr-FR" sz="1200" b="0" strike="noStrike" spc="-26">
                <a:solidFill>
                  <a:srgbClr val="000000"/>
                </a:solidFill>
                <a:latin typeface="Verdana"/>
              </a:rPr>
              <a:t> </a:t>
            </a:r>
            <a:r>
              <a:rPr lang="fr-FR" sz="1200" b="0" strike="noStrike" spc="-12">
                <a:solidFill>
                  <a:srgbClr val="000000"/>
                </a:solidFill>
                <a:latin typeface="Verdana"/>
              </a:rPr>
              <a:t>Taper</a:t>
            </a:r>
            <a:r>
              <a:rPr lang="fr-FR" sz="1200" b="0" strike="noStrike" spc="-26">
                <a:solidFill>
                  <a:srgbClr val="000000"/>
                </a:solidFill>
                <a:latin typeface="Verdana"/>
              </a:rPr>
              <a:t> </a:t>
            </a:r>
            <a:r>
              <a:rPr lang="fr-FR" sz="1200" b="0" u="sng" strike="noStrike" spc="-12">
                <a:solidFill>
                  <a:srgbClr val="0000FF"/>
                </a:solidFill>
                <a:uFillTx/>
                <a:latin typeface="Verdana"/>
                <a:hlinkClick r:id="rId2"/>
              </a:rPr>
              <a:t>www.univ-lille.fr,</a:t>
            </a:r>
            <a:r>
              <a:rPr lang="fr-FR" sz="1200" b="0" strike="noStrike" spc="12">
                <a:solidFill>
                  <a:srgbClr val="000000"/>
                </a:solidFill>
                <a:latin typeface="Verdana"/>
              </a:rPr>
              <a:t> </a:t>
            </a:r>
            <a:r>
              <a:rPr lang="fr-FR" sz="1200" b="0" strike="noStrike" spc="-1">
                <a:solidFill>
                  <a:srgbClr val="000000"/>
                </a:solidFill>
                <a:latin typeface="Verdana"/>
              </a:rPr>
              <a:t>puis</a:t>
            </a:r>
            <a:r>
              <a:rPr lang="fr-FR" sz="1200" b="0" strike="noStrike" spc="-12">
                <a:solidFill>
                  <a:srgbClr val="000000"/>
                </a:solidFill>
                <a:latin typeface="Verdana"/>
              </a:rPr>
              <a:t> </a:t>
            </a:r>
            <a:r>
              <a:rPr lang="fr-FR" sz="1200" b="0" strike="noStrike" spc="-1">
                <a:solidFill>
                  <a:srgbClr val="000000"/>
                </a:solidFill>
                <a:latin typeface="Verdana"/>
              </a:rPr>
              <a:t>cliquer</a:t>
            </a:r>
            <a:r>
              <a:rPr lang="fr-FR" sz="1200" b="0" strike="noStrike" spc="-12">
                <a:solidFill>
                  <a:srgbClr val="000000"/>
                </a:solidFill>
                <a:latin typeface="Verdana"/>
              </a:rPr>
              <a:t> </a:t>
            </a:r>
            <a:r>
              <a:rPr lang="fr-FR" sz="1200" b="0" strike="noStrike" spc="-1">
                <a:solidFill>
                  <a:srgbClr val="000000"/>
                </a:solidFill>
                <a:latin typeface="Verdana"/>
              </a:rPr>
              <a:t>sur</a:t>
            </a:r>
            <a:r>
              <a:rPr lang="fr-FR" sz="1200" b="0" strike="noStrike" spc="-26">
                <a:solidFill>
                  <a:srgbClr val="000000"/>
                </a:solidFill>
                <a:latin typeface="Verdana"/>
              </a:rPr>
              <a:t> </a:t>
            </a:r>
            <a:r>
              <a:rPr lang="fr-FR" sz="1200" b="0" strike="noStrike" spc="-1">
                <a:solidFill>
                  <a:srgbClr val="000000"/>
                </a:solidFill>
                <a:latin typeface="Verdana"/>
              </a:rPr>
              <a:t>ENT</a:t>
            </a:r>
            <a:r>
              <a:rPr lang="fr-FR" sz="1200" b="0" strike="noStrike" spc="-15">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
                <a:solidFill>
                  <a:srgbClr val="000000"/>
                </a:solidFill>
                <a:latin typeface="Verdana"/>
              </a:rPr>
              <a:t>haut à</a:t>
            </a:r>
            <a:r>
              <a:rPr lang="fr-FR" sz="1200" b="0" strike="noStrike" spc="-21">
                <a:solidFill>
                  <a:srgbClr val="000000"/>
                </a:solidFill>
                <a:latin typeface="Verdana"/>
              </a:rPr>
              <a:t> </a:t>
            </a:r>
            <a:r>
              <a:rPr lang="fr-FR" sz="1200" b="0" strike="noStrike" spc="-1">
                <a:solidFill>
                  <a:srgbClr val="000000"/>
                </a:solidFill>
                <a:latin typeface="Verdana"/>
              </a:rPr>
              <a:t>droite</a:t>
            </a:r>
            <a:r>
              <a:rPr lang="fr-FR" sz="1200" b="0" strike="noStrike" spc="-26">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la</a:t>
            </a:r>
            <a:r>
              <a:rPr lang="fr-FR" sz="1200" b="0" strike="noStrike" spc="-21">
                <a:solidFill>
                  <a:srgbClr val="000000"/>
                </a:solidFill>
                <a:latin typeface="Verdana"/>
              </a:rPr>
              <a:t> </a:t>
            </a:r>
            <a:r>
              <a:rPr lang="fr-FR" sz="1200" b="0" strike="noStrike" spc="-1">
                <a:solidFill>
                  <a:srgbClr val="000000"/>
                </a:solidFill>
                <a:latin typeface="Verdana"/>
              </a:rPr>
              <a:t>page).</a:t>
            </a:r>
            <a:r>
              <a:rPr lang="fr-FR" sz="1200" b="0" strike="noStrike" spc="-7">
                <a:solidFill>
                  <a:srgbClr val="000000"/>
                </a:solidFill>
                <a:latin typeface="Verdana"/>
              </a:rPr>
              <a:t> </a:t>
            </a:r>
            <a:r>
              <a:rPr lang="fr-FR" sz="1200" b="0" strike="noStrike" spc="-12">
                <a:solidFill>
                  <a:srgbClr val="000000"/>
                </a:solidFill>
                <a:latin typeface="Verdana"/>
              </a:rPr>
              <a:t>L’inscription </a:t>
            </a:r>
            <a:r>
              <a:rPr lang="fr-FR" sz="1200" b="0" strike="noStrike" spc="-1">
                <a:solidFill>
                  <a:srgbClr val="000000"/>
                </a:solidFill>
                <a:latin typeface="Verdana"/>
              </a:rPr>
              <a:t>pédagogique</a:t>
            </a:r>
            <a:r>
              <a:rPr lang="fr-FR" sz="1200" b="0" strike="noStrike" spc="-7">
                <a:solidFill>
                  <a:srgbClr val="000000"/>
                </a:solidFill>
                <a:latin typeface="Verdana"/>
              </a:rPr>
              <a:t> </a:t>
            </a:r>
            <a:r>
              <a:rPr lang="fr-FR" sz="1200" b="0" strike="noStrike" spc="-1">
                <a:solidFill>
                  <a:srgbClr val="000000"/>
                </a:solidFill>
                <a:latin typeface="Verdana"/>
              </a:rPr>
              <a:t>doit</a:t>
            </a:r>
            <a:r>
              <a:rPr lang="fr-FR" sz="1200" b="0" strike="noStrike" spc="-15">
                <a:solidFill>
                  <a:srgbClr val="000000"/>
                </a:solidFill>
                <a:latin typeface="Verdana"/>
              </a:rPr>
              <a:t> </a:t>
            </a:r>
            <a:r>
              <a:rPr lang="fr-FR" sz="1200" b="0" strike="noStrike" spc="-1">
                <a:solidFill>
                  <a:srgbClr val="000000"/>
                </a:solidFill>
                <a:latin typeface="Verdana"/>
              </a:rPr>
              <a:t>se</a:t>
            </a:r>
            <a:r>
              <a:rPr lang="fr-FR" sz="1200" b="0" strike="noStrike" spc="-15">
                <a:solidFill>
                  <a:srgbClr val="000000"/>
                </a:solidFill>
                <a:latin typeface="Verdana"/>
              </a:rPr>
              <a:t> </a:t>
            </a:r>
            <a:r>
              <a:rPr lang="fr-FR" sz="1200" b="0" strike="noStrike" spc="-1">
                <a:solidFill>
                  <a:srgbClr val="000000"/>
                </a:solidFill>
                <a:latin typeface="Verdana"/>
              </a:rPr>
              <a:t>faire</a:t>
            </a:r>
            <a:r>
              <a:rPr lang="fr-FR" sz="1200" b="0" strike="noStrike" spc="4">
                <a:solidFill>
                  <a:srgbClr val="000000"/>
                </a:solidFill>
                <a:latin typeface="Verdana"/>
              </a:rPr>
              <a:t> </a:t>
            </a:r>
            <a:r>
              <a:rPr lang="fr-FR" sz="1200" b="1" u="sng" strike="noStrike" spc="-1">
                <a:solidFill>
                  <a:srgbClr val="000000"/>
                </a:solidFill>
                <a:uFill>
                  <a:solidFill>
                    <a:srgbClr val="000000"/>
                  </a:solidFill>
                </a:uFill>
                <a:latin typeface="Verdana"/>
              </a:rPr>
              <a:t>à</a:t>
            </a:r>
            <a:r>
              <a:rPr lang="fr-FR" sz="1200" b="1" u="sng" strike="noStrike" spc="-15">
                <a:solidFill>
                  <a:srgbClr val="000000"/>
                </a:solidFill>
                <a:uFill>
                  <a:solidFill>
                    <a:srgbClr val="000000"/>
                  </a:solidFill>
                </a:uFill>
                <a:latin typeface="Verdana"/>
              </a:rPr>
              <a:t> </a:t>
            </a:r>
            <a:r>
              <a:rPr lang="fr-FR" sz="1200" b="1" u="sng" strike="noStrike" spc="-1">
                <a:solidFill>
                  <a:srgbClr val="000000"/>
                </a:solidFill>
                <a:uFill>
                  <a:solidFill>
                    <a:srgbClr val="000000"/>
                  </a:solidFill>
                </a:uFill>
                <a:latin typeface="Verdana"/>
              </a:rPr>
              <a:t>chaque</a:t>
            </a:r>
            <a:r>
              <a:rPr lang="fr-FR" sz="1200" b="1" u="sng" strike="noStrike" spc="-21">
                <a:solidFill>
                  <a:srgbClr val="000000"/>
                </a:solidFill>
                <a:uFill>
                  <a:solidFill>
                    <a:srgbClr val="000000"/>
                  </a:solidFill>
                </a:uFill>
                <a:latin typeface="Verdana"/>
              </a:rPr>
              <a:t> </a:t>
            </a:r>
            <a:r>
              <a:rPr lang="fr-FR" sz="1200" b="1" u="sng" strike="noStrike" spc="-12">
                <a:solidFill>
                  <a:srgbClr val="000000"/>
                </a:solidFill>
                <a:uFill>
                  <a:solidFill>
                    <a:srgbClr val="000000"/>
                  </a:solidFill>
                </a:uFill>
                <a:latin typeface="Verdana"/>
              </a:rPr>
              <a:t>semestre</a:t>
            </a:r>
            <a:endParaRPr lang="fr-FR" sz="1200" b="0" strike="noStrike" spc="-1">
              <a:solidFill>
                <a:srgbClr val="000000"/>
              </a:solidFill>
              <a:latin typeface="Calibri"/>
            </a:endParaRPr>
          </a:p>
        </p:txBody>
      </p:sp>
      <p:pic>
        <p:nvPicPr>
          <p:cNvPr id="359" name="object 4"/>
          <p:cNvPicPr/>
          <p:nvPr/>
        </p:nvPicPr>
        <p:blipFill>
          <a:blip r:embed="rId3"/>
          <a:stretch/>
        </p:blipFill>
        <p:spPr>
          <a:xfrm>
            <a:off x="1488960" y="0"/>
            <a:ext cx="2395440" cy="982440"/>
          </a:xfrm>
          <a:prstGeom prst="rect">
            <a:avLst/>
          </a:prstGeom>
          <a:ln w="0">
            <a:noFill/>
          </a:ln>
        </p:spPr>
      </p:pic>
      <p:pic>
        <p:nvPicPr>
          <p:cNvPr id="360" name="object 5"/>
          <p:cNvPicPr/>
          <p:nvPr/>
        </p:nvPicPr>
        <p:blipFill>
          <a:blip r:embed="rId4"/>
          <a:stretch/>
        </p:blipFill>
        <p:spPr>
          <a:xfrm>
            <a:off x="6873120" y="0"/>
            <a:ext cx="2268720" cy="1031400"/>
          </a:xfrm>
          <a:prstGeom prst="rect">
            <a:avLst/>
          </a:prstGeom>
          <a:ln w="0">
            <a:noFill/>
          </a:ln>
        </p:spPr>
      </p:pic>
      <p:pic>
        <p:nvPicPr>
          <p:cNvPr id="361" name="object 6"/>
          <p:cNvPicPr/>
          <p:nvPr/>
        </p:nvPicPr>
        <p:blipFill>
          <a:blip r:embed="rId5"/>
          <a:stretch/>
        </p:blipFill>
        <p:spPr>
          <a:xfrm>
            <a:off x="196560" y="131040"/>
            <a:ext cx="997560" cy="901440"/>
          </a:xfrm>
          <a:prstGeom prst="rect">
            <a:avLst/>
          </a:prstGeom>
          <a:ln w="0">
            <a:noFill/>
          </a:ln>
        </p:spPr>
      </p:pic>
      <p:pic>
        <p:nvPicPr>
          <p:cNvPr id="362" name="object 7"/>
          <p:cNvPicPr/>
          <p:nvPr/>
        </p:nvPicPr>
        <p:blipFill>
          <a:blip r:embed="rId6"/>
          <a:stretch/>
        </p:blipFill>
        <p:spPr>
          <a:xfrm>
            <a:off x="4113360" y="198000"/>
            <a:ext cx="2565360" cy="543600"/>
          </a:xfrm>
          <a:prstGeom prst="rect">
            <a:avLst/>
          </a:prstGeom>
          <a:ln w="0">
            <a:noFill/>
          </a:ln>
        </p:spPr>
      </p:pic>
      <p:sp>
        <p:nvSpPr>
          <p:cNvPr id="363" name="PlaceHolder 1"/>
          <p:cNvSpPr>
            <a:spLocks noGrp="1"/>
          </p:cNvSpPr>
          <p:nvPr>
            <p:ph type="sldNum" idx="26"/>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31</a:t>
            </a:r>
            <a:endParaRPr lang="fr-FR" sz="1200" b="0" strike="noStrike" spc="-1">
              <a:solidFill>
                <a:srgbClr val="000000"/>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 name="object 2"/>
          <p:cNvSpPr/>
          <p:nvPr/>
        </p:nvSpPr>
        <p:spPr>
          <a:xfrm>
            <a:off x="115200" y="1292400"/>
            <a:ext cx="8971560" cy="38404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Que</a:t>
            </a:r>
            <a:r>
              <a:rPr lang="fr-FR" sz="1200" b="1" strike="noStrike" spc="-15">
                <a:solidFill>
                  <a:srgbClr val="000000"/>
                </a:solidFill>
                <a:latin typeface="Verdana"/>
              </a:rPr>
              <a:t> </a:t>
            </a:r>
            <a:r>
              <a:rPr lang="fr-FR" sz="1200" b="1" strike="noStrike" spc="-1">
                <a:solidFill>
                  <a:srgbClr val="000000"/>
                </a:solidFill>
                <a:latin typeface="Verdana"/>
              </a:rPr>
              <a:t>sont</a:t>
            </a:r>
            <a:r>
              <a:rPr lang="fr-FR" sz="1200" b="1" strike="noStrike" spc="-15">
                <a:solidFill>
                  <a:srgbClr val="000000"/>
                </a:solidFill>
                <a:latin typeface="Verdana"/>
              </a:rPr>
              <a:t> </a:t>
            </a:r>
            <a:r>
              <a:rPr lang="fr-FR" sz="1200" b="1" strike="noStrike" spc="-1">
                <a:solidFill>
                  <a:srgbClr val="000000"/>
                </a:solidFill>
                <a:latin typeface="Verdana"/>
              </a:rPr>
              <a:t>les</a:t>
            </a:r>
            <a:r>
              <a:rPr lang="fr-FR" sz="1200" b="1" strike="noStrike" spc="4">
                <a:solidFill>
                  <a:srgbClr val="000000"/>
                </a:solidFill>
                <a:latin typeface="Verdana"/>
              </a:rPr>
              <a:t> </a:t>
            </a:r>
            <a:r>
              <a:rPr lang="fr-FR" sz="1200" b="1" strike="noStrike" spc="-1">
                <a:solidFill>
                  <a:srgbClr val="000000"/>
                </a:solidFill>
                <a:latin typeface="Verdana"/>
              </a:rPr>
              <a:t>ECTS</a:t>
            </a:r>
            <a:r>
              <a:rPr lang="fr-FR" sz="1200" b="1" strike="noStrike" spc="-7">
                <a:solidFill>
                  <a:srgbClr val="000000"/>
                </a:solidFill>
                <a:latin typeface="Verdana"/>
              </a:rPr>
              <a:t> </a:t>
            </a:r>
            <a:r>
              <a:rPr lang="fr-FR" sz="1200" b="1"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Les</a:t>
            </a:r>
            <a:r>
              <a:rPr lang="fr-FR" sz="1200" b="0" strike="noStrike" spc="-46">
                <a:solidFill>
                  <a:srgbClr val="000000"/>
                </a:solidFill>
                <a:latin typeface="Verdana"/>
              </a:rPr>
              <a:t> </a:t>
            </a:r>
            <a:r>
              <a:rPr lang="fr-FR" sz="1200" b="0" strike="noStrike" spc="-1">
                <a:solidFill>
                  <a:srgbClr val="000000"/>
                </a:solidFill>
                <a:latin typeface="Verdana"/>
              </a:rPr>
              <a:t>ECTS</a:t>
            </a:r>
            <a:r>
              <a:rPr lang="fr-FR" sz="1200" b="0" strike="noStrike" spc="-15">
                <a:solidFill>
                  <a:srgbClr val="000000"/>
                </a:solidFill>
                <a:latin typeface="Verdana"/>
              </a:rPr>
              <a:t> </a:t>
            </a:r>
            <a:r>
              <a:rPr lang="fr-FR" sz="1200" b="0" strike="noStrike" spc="-1">
                <a:solidFill>
                  <a:srgbClr val="000000"/>
                </a:solidFill>
                <a:latin typeface="Verdana"/>
              </a:rPr>
              <a:t>facilitent</a:t>
            </a:r>
            <a:r>
              <a:rPr lang="fr-FR" sz="1200" b="0" strike="noStrike" spc="4">
                <a:solidFill>
                  <a:srgbClr val="000000"/>
                </a:solidFill>
                <a:latin typeface="Verdana"/>
              </a:rPr>
              <a:t> </a:t>
            </a:r>
            <a:r>
              <a:rPr lang="fr-FR" sz="1200" b="0" strike="noStrike" spc="-1">
                <a:solidFill>
                  <a:srgbClr val="000000"/>
                </a:solidFill>
                <a:latin typeface="Verdana"/>
              </a:rPr>
              <a:t>la</a:t>
            </a:r>
            <a:r>
              <a:rPr lang="fr-FR" sz="1200" b="0" strike="noStrike" spc="-12">
                <a:solidFill>
                  <a:srgbClr val="000000"/>
                </a:solidFill>
                <a:latin typeface="Verdana"/>
              </a:rPr>
              <a:t> </a:t>
            </a:r>
            <a:r>
              <a:rPr lang="fr-FR" sz="1200" b="0" strike="noStrike" spc="-1">
                <a:solidFill>
                  <a:srgbClr val="000000"/>
                </a:solidFill>
                <a:latin typeface="Verdana"/>
              </a:rPr>
              <a:t>mobilité</a:t>
            </a:r>
            <a:r>
              <a:rPr lang="fr-FR" sz="1200" b="0" strike="noStrike" spc="-15">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étudiants</a:t>
            </a:r>
            <a:r>
              <a:rPr lang="fr-FR" sz="1200" b="0" strike="noStrike" spc="12">
                <a:solidFill>
                  <a:srgbClr val="000000"/>
                </a:solidFill>
                <a:latin typeface="Verdana"/>
              </a:rPr>
              <a:t> </a:t>
            </a:r>
            <a:r>
              <a:rPr lang="fr-FR" sz="1200" b="0" strike="noStrike" spc="-1">
                <a:solidFill>
                  <a:srgbClr val="000000"/>
                </a:solidFill>
                <a:latin typeface="Verdana"/>
              </a:rPr>
              <a:t>d'un établissement</a:t>
            </a:r>
            <a:r>
              <a:rPr lang="fr-FR" sz="1200" b="0" strike="noStrike" spc="-15">
                <a:solidFill>
                  <a:srgbClr val="000000"/>
                </a:solidFill>
                <a:latin typeface="Verdana"/>
              </a:rPr>
              <a:t> </a:t>
            </a: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
                <a:solidFill>
                  <a:srgbClr val="000000"/>
                </a:solidFill>
                <a:latin typeface="Verdana"/>
              </a:rPr>
              <a:t>l'autre (en France,</a:t>
            </a:r>
            <a:r>
              <a:rPr lang="fr-FR" sz="1200" b="0" strike="noStrike" spc="-12">
                <a:solidFill>
                  <a:srgbClr val="000000"/>
                </a:solidFill>
                <a:latin typeface="Verdana"/>
              </a:rPr>
              <a:t> </a:t>
            </a:r>
            <a:r>
              <a:rPr lang="fr-FR" sz="1200" b="0" strike="noStrike" spc="-1">
                <a:solidFill>
                  <a:srgbClr val="000000"/>
                </a:solidFill>
                <a:latin typeface="Verdana"/>
              </a:rPr>
              <a:t>ou</a:t>
            </a:r>
            <a:r>
              <a:rPr lang="fr-FR" sz="1200" b="0" strike="noStrike" spc="-12">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
                <a:solidFill>
                  <a:srgbClr val="000000"/>
                </a:solidFill>
                <a:latin typeface="Verdana"/>
              </a:rPr>
              <a:t>Europe</a:t>
            </a:r>
            <a:r>
              <a:rPr lang="fr-FR" sz="1200" b="0" strike="noStrike" spc="-15">
                <a:solidFill>
                  <a:srgbClr val="000000"/>
                </a:solidFill>
                <a:latin typeface="Verdana"/>
              </a:rPr>
              <a:t> </a:t>
            </a:r>
            <a:r>
              <a:rPr lang="fr-FR" sz="1200" b="0" strike="noStrike" spc="-1">
                <a:solidFill>
                  <a:srgbClr val="000000"/>
                </a:solidFill>
                <a:latin typeface="Verdana"/>
              </a:rPr>
              <a:t>dans le</a:t>
            </a:r>
            <a:r>
              <a:rPr lang="fr-FR" sz="1200" b="0" strike="noStrike" spc="-15">
                <a:solidFill>
                  <a:srgbClr val="000000"/>
                </a:solidFill>
                <a:latin typeface="Verdana"/>
              </a:rPr>
              <a:t> </a:t>
            </a:r>
            <a:r>
              <a:rPr lang="fr-FR" sz="1200" b="0" strike="noStrike" spc="-1">
                <a:solidFill>
                  <a:srgbClr val="000000"/>
                </a:solidFill>
                <a:latin typeface="Verdana"/>
              </a:rPr>
              <a:t>cadre </a:t>
            </a:r>
            <a:r>
              <a:rPr lang="fr-FR" sz="1200" b="0" strike="noStrike" spc="-26">
                <a:solidFill>
                  <a:srgbClr val="000000"/>
                </a:solidFill>
                <a:latin typeface="Verdana"/>
              </a:rPr>
              <a:t>des </a:t>
            </a:r>
            <a:r>
              <a:rPr lang="fr-FR" sz="1200" b="0" strike="noStrike" spc="-1">
                <a:solidFill>
                  <a:srgbClr val="000000"/>
                </a:solidFill>
                <a:latin typeface="Verdana"/>
              </a:rPr>
              <a:t>échanges</a:t>
            </a:r>
            <a:r>
              <a:rPr lang="fr-FR" sz="1200" b="0" strike="noStrike" spc="-12">
                <a:solidFill>
                  <a:srgbClr val="000000"/>
                </a:solidFill>
                <a:latin typeface="Verdana"/>
              </a:rPr>
              <a:t> Erasmus).</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spcBef>
                <a:spcPts val="6"/>
              </a:spcBef>
              <a:buNone/>
            </a:pPr>
            <a:r>
              <a:rPr lang="fr-FR" sz="1200" b="1" strike="noStrike" spc="-1">
                <a:solidFill>
                  <a:srgbClr val="000000"/>
                </a:solidFill>
                <a:latin typeface="Verdana"/>
              </a:rPr>
              <a:t>Temps</a:t>
            </a:r>
            <a:r>
              <a:rPr lang="fr-FR" sz="1200" b="1" strike="noStrike" spc="-12">
                <a:solidFill>
                  <a:srgbClr val="000000"/>
                </a:solidFill>
                <a:latin typeface="Verdana"/>
              </a:rPr>
              <a:t> </a:t>
            </a:r>
            <a:r>
              <a:rPr lang="fr-FR" sz="1200" b="1" strike="noStrike" spc="-1">
                <a:solidFill>
                  <a:srgbClr val="000000"/>
                </a:solidFill>
                <a:latin typeface="Verdana"/>
              </a:rPr>
              <a:t>de</a:t>
            </a:r>
            <a:r>
              <a:rPr lang="fr-FR" sz="1200" b="1" strike="noStrike" spc="-12">
                <a:solidFill>
                  <a:srgbClr val="000000"/>
                </a:solidFill>
                <a:latin typeface="Verdana"/>
              </a:rPr>
              <a:t> </a:t>
            </a:r>
            <a:r>
              <a:rPr lang="fr-FR" sz="1200" b="1" strike="noStrike" spc="-1">
                <a:solidFill>
                  <a:srgbClr val="000000"/>
                </a:solidFill>
                <a:latin typeface="Verdana"/>
              </a:rPr>
              <a:t>travail</a:t>
            </a:r>
            <a:r>
              <a:rPr lang="fr-FR" sz="1200" b="1" strike="noStrike" spc="-12">
                <a:solidFill>
                  <a:srgbClr val="000000"/>
                </a:solidFill>
                <a:latin typeface="Verdana"/>
              </a:rPr>
              <a:t> personnel</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Le</a:t>
            </a:r>
            <a:r>
              <a:rPr lang="fr-FR" sz="1200" b="0" strike="noStrike" spc="-35">
                <a:solidFill>
                  <a:srgbClr val="000000"/>
                </a:solidFill>
                <a:latin typeface="Verdana"/>
              </a:rPr>
              <a:t> </a:t>
            </a:r>
            <a:r>
              <a:rPr lang="fr-FR" sz="1200" b="0" strike="noStrike" spc="-1">
                <a:solidFill>
                  <a:srgbClr val="000000"/>
                </a:solidFill>
                <a:latin typeface="Verdana"/>
              </a:rPr>
              <a:t>temps</a:t>
            </a:r>
            <a:r>
              <a:rPr lang="fr-FR" sz="1200" b="0" strike="noStrike" spc="-12">
                <a:solidFill>
                  <a:srgbClr val="000000"/>
                </a:solidFill>
                <a:latin typeface="Verdana"/>
              </a:rPr>
              <a:t> </a:t>
            </a:r>
            <a:r>
              <a:rPr lang="fr-FR" sz="1200" b="0" strike="noStrike" spc="-1">
                <a:solidFill>
                  <a:srgbClr val="000000"/>
                </a:solidFill>
                <a:latin typeface="Verdana"/>
              </a:rPr>
              <a:t>passé</a:t>
            </a:r>
            <a:r>
              <a:rPr lang="fr-FR" sz="1200" b="0" strike="noStrike" spc="-12">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
                <a:solidFill>
                  <a:srgbClr val="000000"/>
                </a:solidFill>
                <a:latin typeface="Verdana"/>
              </a:rPr>
              <a:t>cours</a:t>
            </a:r>
            <a:r>
              <a:rPr lang="fr-FR" sz="1200" b="0" strike="noStrike" spc="-15">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en</a:t>
            </a:r>
            <a:r>
              <a:rPr lang="fr-FR" sz="1200" b="0" strike="noStrike" spc="-21">
                <a:solidFill>
                  <a:srgbClr val="000000"/>
                </a:solidFill>
                <a:latin typeface="Verdana"/>
              </a:rPr>
              <a:t> </a:t>
            </a:r>
            <a:r>
              <a:rPr lang="fr-FR" sz="1200" b="0" strike="noStrike" spc="-1">
                <a:solidFill>
                  <a:srgbClr val="000000"/>
                </a:solidFill>
                <a:latin typeface="Verdana"/>
              </a:rPr>
              <a:t>TD</a:t>
            </a:r>
            <a:r>
              <a:rPr lang="fr-FR" sz="1200" b="0" strike="noStrike" spc="-15">
                <a:solidFill>
                  <a:srgbClr val="000000"/>
                </a:solidFill>
                <a:latin typeface="Verdana"/>
              </a:rPr>
              <a:t> </a:t>
            </a:r>
            <a:r>
              <a:rPr lang="fr-FR" sz="1200" b="0" strike="noStrike" spc="-1">
                <a:solidFill>
                  <a:srgbClr val="000000"/>
                </a:solidFill>
                <a:latin typeface="Verdana"/>
              </a:rPr>
              <a:t>doit</a:t>
            </a:r>
            <a:r>
              <a:rPr lang="fr-FR" sz="1200" b="0" strike="noStrike" spc="-12">
                <a:solidFill>
                  <a:srgbClr val="000000"/>
                </a:solidFill>
                <a:latin typeface="Verdana"/>
              </a:rPr>
              <a:t> </a:t>
            </a:r>
            <a:r>
              <a:rPr lang="fr-FR" sz="1200" b="0" strike="noStrike" spc="-1">
                <a:solidFill>
                  <a:srgbClr val="000000"/>
                </a:solidFill>
                <a:latin typeface="Verdana"/>
              </a:rPr>
              <a:t>être</a:t>
            </a:r>
            <a:r>
              <a:rPr lang="fr-FR" sz="1200" b="0" strike="noStrike" spc="-26">
                <a:solidFill>
                  <a:srgbClr val="000000"/>
                </a:solidFill>
                <a:latin typeface="Verdana"/>
              </a:rPr>
              <a:t> </a:t>
            </a:r>
            <a:r>
              <a:rPr lang="fr-FR" sz="1200" b="0" strike="noStrike" spc="-1">
                <a:solidFill>
                  <a:srgbClr val="000000"/>
                </a:solidFill>
                <a:latin typeface="Verdana"/>
              </a:rPr>
              <a:t>complété</a:t>
            </a:r>
            <a:r>
              <a:rPr lang="fr-FR" sz="1200" b="0" strike="noStrike" spc="-15">
                <a:solidFill>
                  <a:srgbClr val="000000"/>
                </a:solidFill>
                <a:latin typeface="Verdana"/>
              </a:rPr>
              <a:t> </a:t>
            </a: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un temps</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travail personnel</a:t>
            </a:r>
            <a:r>
              <a:rPr lang="fr-FR" sz="1200" b="0" strike="noStrike" spc="-21">
                <a:solidFill>
                  <a:srgbClr val="000000"/>
                </a:solidFill>
                <a:latin typeface="Verdana"/>
              </a:rPr>
              <a:t> </a:t>
            </a:r>
            <a:r>
              <a:rPr lang="fr-FR" sz="1200" b="0" strike="noStrike" spc="-1">
                <a:solidFill>
                  <a:srgbClr val="000000"/>
                </a:solidFill>
                <a:latin typeface="Verdana"/>
              </a:rPr>
              <a:t>hebdomadaire,</a:t>
            </a:r>
            <a:r>
              <a:rPr lang="fr-FR" sz="1200" b="0" strike="noStrike" spc="-7">
                <a:solidFill>
                  <a:srgbClr val="000000"/>
                </a:solidFill>
                <a:latin typeface="Verdana"/>
              </a:rPr>
              <a:t> </a:t>
            </a:r>
            <a:r>
              <a:rPr lang="fr-FR" sz="1200" b="0" strike="noStrike" spc="-1">
                <a:solidFill>
                  <a:srgbClr val="000000"/>
                </a:solidFill>
                <a:latin typeface="Verdana"/>
              </a:rPr>
              <a:t>qui doit</a:t>
            </a:r>
            <a:r>
              <a:rPr lang="fr-FR" sz="1200" b="0" strike="noStrike" spc="-12">
                <a:solidFill>
                  <a:srgbClr val="000000"/>
                </a:solidFill>
                <a:latin typeface="Verdana"/>
              </a:rPr>
              <a:t> </a:t>
            </a:r>
            <a:r>
              <a:rPr lang="fr-FR" sz="1200" b="0" strike="noStrike" spc="-21">
                <a:solidFill>
                  <a:srgbClr val="000000"/>
                </a:solidFill>
                <a:latin typeface="Verdana"/>
              </a:rPr>
              <a:t>être </a:t>
            </a:r>
            <a:r>
              <a:rPr lang="fr-FR" sz="1200" b="0" strike="noStrike" spc="-1">
                <a:solidFill>
                  <a:srgbClr val="000000"/>
                </a:solidFill>
                <a:latin typeface="Verdana"/>
              </a:rPr>
              <a:t>au</a:t>
            </a:r>
            <a:r>
              <a:rPr lang="fr-FR" sz="1200" b="0" strike="noStrike" spc="-26">
                <a:solidFill>
                  <a:srgbClr val="000000"/>
                </a:solidFill>
                <a:latin typeface="Verdana"/>
              </a:rPr>
              <a:t> </a:t>
            </a:r>
            <a:r>
              <a:rPr lang="fr-FR" sz="1200" b="0" strike="noStrike" spc="-1">
                <a:solidFill>
                  <a:srgbClr val="000000"/>
                </a:solidFill>
                <a:latin typeface="Verdana"/>
              </a:rPr>
              <a:t>moins</a:t>
            </a:r>
            <a:r>
              <a:rPr lang="fr-FR" sz="1200" b="0" strike="noStrike" spc="-12">
                <a:solidFill>
                  <a:srgbClr val="000000"/>
                </a:solidFill>
                <a:latin typeface="Verdana"/>
              </a:rPr>
              <a:t> </a:t>
            </a:r>
            <a:r>
              <a:rPr lang="fr-FR" sz="1200" b="0" strike="noStrike" spc="-1">
                <a:solidFill>
                  <a:srgbClr val="000000"/>
                </a:solidFill>
                <a:latin typeface="Verdana"/>
              </a:rPr>
              <a:t>égal</a:t>
            </a:r>
            <a:r>
              <a:rPr lang="fr-FR" sz="1200" b="0" strike="noStrike" spc="-15">
                <a:solidFill>
                  <a:srgbClr val="000000"/>
                </a:solidFill>
                <a:latin typeface="Verdana"/>
              </a:rPr>
              <a:t> </a:t>
            </a:r>
            <a:r>
              <a:rPr lang="fr-FR" sz="1200" b="0" strike="noStrike" spc="-1">
                <a:solidFill>
                  <a:srgbClr val="000000"/>
                </a:solidFill>
                <a:latin typeface="Verdana"/>
              </a:rPr>
              <a:t>au</a:t>
            </a:r>
            <a:r>
              <a:rPr lang="fr-FR" sz="1200" b="0" strike="noStrike" spc="-15">
                <a:solidFill>
                  <a:srgbClr val="000000"/>
                </a:solidFill>
                <a:latin typeface="Verdana"/>
              </a:rPr>
              <a:t> </a:t>
            </a:r>
            <a:r>
              <a:rPr lang="fr-FR" sz="1200" b="0" strike="noStrike" spc="-1">
                <a:solidFill>
                  <a:srgbClr val="000000"/>
                </a:solidFill>
                <a:latin typeface="Verdana"/>
              </a:rPr>
              <a:t>temps</a:t>
            </a:r>
            <a:r>
              <a:rPr lang="fr-FR" sz="1200" b="0" strike="noStrike" spc="-12">
                <a:solidFill>
                  <a:srgbClr val="000000"/>
                </a:solidFill>
                <a:latin typeface="Verdana"/>
              </a:rPr>
              <a:t> </a:t>
            </a:r>
            <a:r>
              <a:rPr lang="fr-FR" sz="1200" b="0" strike="noStrike" spc="-1">
                <a:solidFill>
                  <a:srgbClr val="000000"/>
                </a:solidFill>
                <a:latin typeface="Verdana"/>
              </a:rPr>
              <a:t>passé en</a:t>
            </a:r>
            <a:r>
              <a:rPr lang="fr-FR" sz="1200" b="0" strike="noStrike" spc="-21">
                <a:solidFill>
                  <a:srgbClr val="000000"/>
                </a:solidFill>
                <a:latin typeface="Verdana"/>
              </a:rPr>
              <a:t> </a:t>
            </a:r>
            <a:r>
              <a:rPr lang="fr-FR" sz="1200" b="0" strike="noStrike" spc="-1">
                <a:solidFill>
                  <a:srgbClr val="000000"/>
                </a:solidFill>
                <a:latin typeface="Verdana"/>
              </a:rPr>
              <a:t>cours</a:t>
            </a:r>
            <a:r>
              <a:rPr lang="fr-FR" sz="1200" b="0" strike="noStrike" spc="-15">
                <a:solidFill>
                  <a:srgbClr val="000000"/>
                </a:solidFill>
                <a:latin typeface="Verdana"/>
              </a:rPr>
              <a:t> </a:t>
            </a:r>
            <a:r>
              <a:rPr lang="fr-FR" sz="1200" b="0" strike="noStrike" spc="-1">
                <a:solidFill>
                  <a:srgbClr val="000000"/>
                </a:solidFill>
                <a:latin typeface="Verdana"/>
              </a:rPr>
              <a:t>(relecture</a:t>
            </a:r>
            <a:r>
              <a:rPr lang="fr-FR" sz="1200" b="0" strike="noStrike" spc="-12">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notes,</a:t>
            </a:r>
            <a:r>
              <a:rPr lang="fr-FR" sz="1200" b="0" strike="noStrike" spc="-12">
                <a:solidFill>
                  <a:srgbClr val="000000"/>
                </a:solidFill>
                <a:latin typeface="Verdana"/>
              </a:rPr>
              <a:t> </a:t>
            </a:r>
            <a:r>
              <a:rPr lang="fr-FR" sz="1200" b="0" strike="noStrike" spc="-1">
                <a:solidFill>
                  <a:srgbClr val="000000"/>
                </a:solidFill>
                <a:latin typeface="Verdana"/>
              </a:rPr>
              <a:t>assimilation du</a:t>
            </a:r>
            <a:r>
              <a:rPr lang="fr-FR" sz="1200" b="0" strike="noStrike" spc="-12">
                <a:solidFill>
                  <a:srgbClr val="000000"/>
                </a:solidFill>
                <a:latin typeface="Verdana"/>
              </a:rPr>
              <a:t> </a:t>
            </a:r>
            <a:r>
              <a:rPr lang="fr-FR" sz="1200" b="0" strike="noStrike" spc="-1">
                <a:solidFill>
                  <a:srgbClr val="000000"/>
                </a:solidFill>
                <a:latin typeface="Verdana"/>
              </a:rPr>
              <a:t>contenu du</a:t>
            </a:r>
            <a:r>
              <a:rPr lang="fr-FR" sz="1200" b="0" strike="noStrike" spc="-12">
                <a:solidFill>
                  <a:srgbClr val="000000"/>
                </a:solidFill>
                <a:latin typeface="Verdana"/>
              </a:rPr>
              <a:t> </a:t>
            </a:r>
            <a:r>
              <a:rPr lang="fr-FR" sz="1200" b="0" strike="noStrike" spc="-1">
                <a:solidFill>
                  <a:srgbClr val="000000"/>
                </a:solidFill>
                <a:latin typeface="Verdana"/>
              </a:rPr>
              <a:t>cours,</a:t>
            </a:r>
            <a:r>
              <a:rPr lang="fr-FR" sz="1200" b="0" strike="noStrike" spc="-12">
                <a:solidFill>
                  <a:srgbClr val="000000"/>
                </a:solidFill>
                <a:latin typeface="Verdana"/>
              </a:rPr>
              <a:t> </a:t>
            </a:r>
            <a:r>
              <a:rPr lang="fr-FR" sz="1200" b="0" strike="noStrike" spc="-1">
                <a:solidFill>
                  <a:srgbClr val="000000"/>
                </a:solidFill>
                <a:latin typeface="Verdana"/>
              </a:rPr>
              <a:t>travail en</a:t>
            </a:r>
            <a:r>
              <a:rPr lang="fr-FR" sz="1200" b="0" strike="noStrike" spc="-7">
                <a:solidFill>
                  <a:srgbClr val="000000"/>
                </a:solidFill>
                <a:latin typeface="Verdana"/>
              </a:rPr>
              <a:t> </a:t>
            </a:r>
            <a:r>
              <a:rPr lang="fr-FR" sz="1200" b="0" strike="noStrike" spc="-12">
                <a:solidFill>
                  <a:srgbClr val="000000"/>
                </a:solidFill>
                <a:latin typeface="Verdana"/>
              </a:rPr>
              <a:t>binôme, </a:t>
            </a:r>
            <a:r>
              <a:rPr lang="fr-FR" sz="1200" b="0" strike="noStrike" spc="-1">
                <a:solidFill>
                  <a:srgbClr val="000000"/>
                </a:solidFill>
                <a:latin typeface="Verdana"/>
              </a:rPr>
              <a:t>travail</a:t>
            </a:r>
            <a:r>
              <a:rPr lang="fr-FR" sz="1200" b="0" strike="noStrike" spc="-15">
                <a:solidFill>
                  <a:srgbClr val="000000"/>
                </a:solidFill>
                <a:latin typeface="Verdana"/>
              </a:rPr>
              <a:t> </a:t>
            </a:r>
            <a:r>
              <a:rPr lang="fr-FR" sz="1200" b="0" strike="noStrike" spc="-1">
                <a:solidFill>
                  <a:srgbClr val="000000"/>
                </a:solidFill>
                <a:latin typeface="Verdana"/>
              </a:rPr>
              <a:t>en</a:t>
            </a:r>
            <a:r>
              <a:rPr lang="fr-FR" sz="1200" b="0" strike="noStrike" spc="-41">
                <a:solidFill>
                  <a:srgbClr val="000000"/>
                </a:solidFill>
                <a:latin typeface="Verdana"/>
              </a:rPr>
              <a:t> </a:t>
            </a:r>
            <a:r>
              <a:rPr lang="fr-FR" sz="1200" b="0" strike="noStrike" spc="-1">
                <a:solidFill>
                  <a:srgbClr val="000000"/>
                </a:solidFill>
                <a:latin typeface="Verdana"/>
              </a:rPr>
              <a:t>bibliothèque,</a:t>
            </a:r>
            <a:r>
              <a:rPr lang="fr-FR" sz="1200" b="0" strike="noStrike" spc="-21">
                <a:solidFill>
                  <a:srgbClr val="000000"/>
                </a:solidFill>
                <a:latin typeface="Verdana"/>
              </a:rPr>
              <a:t> </a:t>
            </a:r>
            <a:r>
              <a:rPr lang="fr-FR" sz="1200" b="0" strike="noStrike" spc="-1">
                <a:solidFill>
                  <a:srgbClr val="000000"/>
                </a:solidFill>
                <a:latin typeface="Verdana"/>
              </a:rPr>
              <a:t>lectures</a:t>
            </a:r>
            <a:r>
              <a:rPr lang="fr-FR" sz="1200" b="0" strike="noStrike" spc="-35">
                <a:solidFill>
                  <a:srgbClr val="000000"/>
                </a:solidFill>
                <a:latin typeface="Verdana"/>
              </a:rPr>
              <a:t> </a:t>
            </a:r>
            <a:r>
              <a:rPr lang="fr-FR" sz="1200" b="0" strike="noStrike" spc="-1">
                <a:solidFill>
                  <a:srgbClr val="000000"/>
                </a:solidFill>
                <a:latin typeface="Verdana"/>
              </a:rPr>
              <a:t>complémentaires,</a:t>
            </a:r>
            <a:r>
              <a:rPr lang="fr-FR" sz="1200" b="0" strike="noStrike" spc="-41">
                <a:solidFill>
                  <a:srgbClr val="000000"/>
                </a:solidFill>
                <a:latin typeface="Verdana"/>
              </a:rPr>
              <a:t> </a:t>
            </a:r>
            <a:r>
              <a:rPr lang="fr-FR" sz="1200" b="0" strike="noStrike" spc="-12">
                <a:solidFill>
                  <a:srgbClr val="000000"/>
                </a:solidFill>
                <a:latin typeface="Verdana"/>
              </a:rPr>
              <a:t>etc).</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1" strike="noStrike" spc="-12">
                <a:solidFill>
                  <a:srgbClr val="000000"/>
                </a:solidFill>
                <a:latin typeface="Verdana"/>
              </a:rPr>
              <a:t>Boursiers</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circulaire</a:t>
            </a:r>
            <a:r>
              <a:rPr lang="fr-FR" sz="1200" b="0" strike="noStrike" spc="-7">
                <a:solidFill>
                  <a:srgbClr val="000000"/>
                </a:solidFill>
                <a:latin typeface="Verdana"/>
              </a:rPr>
              <a:t> </a:t>
            </a:r>
            <a:r>
              <a:rPr lang="fr-FR" sz="1200" b="0" strike="noStrike" spc="-1">
                <a:solidFill>
                  <a:srgbClr val="000000"/>
                </a:solidFill>
                <a:latin typeface="Verdana"/>
              </a:rPr>
              <a:t>adressée</a:t>
            </a:r>
            <a:r>
              <a:rPr lang="fr-FR" sz="1200" b="0" strike="noStrike" spc="-21">
                <a:solidFill>
                  <a:srgbClr val="000000"/>
                </a:solidFill>
                <a:latin typeface="Verdana"/>
              </a:rPr>
              <a:t> </a:t>
            </a:r>
            <a:r>
              <a:rPr lang="fr-FR" sz="1200" b="0" strike="noStrike" spc="-1">
                <a:solidFill>
                  <a:srgbClr val="000000"/>
                </a:solidFill>
                <a:latin typeface="Verdana"/>
              </a:rPr>
              <a:t>aux recteurs</a:t>
            </a:r>
            <a:r>
              <a:rPr lang="fr-FR" sz="1200" b="0" strike="noStrike" spc="-15">
                <a:solidFill>
                  <a:srgbClr val="000000"/>
                </a:solidFill>
                <a:latin typeface="Verdana"/>
              </a:rPr>
              <a:t> </a:t>
            </a:r>
            <a:r>
              <a:rPr lang="fr-FR" sz="1200" b="0" strike="noStrike" spc="-1">
                <a:solidFill>
                  <a:srgbClr val="000000"/>
                </a:solidFill>
                <a:latin typeface="Verdana"/>
              </a:rPr>
              <a:t>le</a:t>
            </a:r>
            <a:r>
              <a:rPr lang="fr-FR" sz="1200" b="0" strike="noStrike" spc="-26">
                <a:solidFill>
                  <a:srgbClr val="000000"/>
                </a:solidFill>
                <a:latin typeface="Verdana"/>
              </a:rPr>
              <a:t> </a:t>
            </a:r>
            <a:r>
              <a:rPr lang="fr-FR" sz="1200" b="0" strike="noStrike" spc="-1">
                <a:solidFill>
                  <a:srgbClr val="000000"/>
                </a:solidFill>
                <a:latin typeface="Verdana"/>
              </a:rPr>
              <a:t>21</a:t>
            </a:r>
            <a:r>
              <a:rPr lang="fr-FR" sz="1200" b="0" strike="noStrike" spc="-15">
                <a:solidFill>
                  <a:srgbClr val="000000"/>
                </a:solidFill>
                <a:latin typeface="Verdana"/>
              </a:rPr>
              <a:t> </a:t>
            </a:r>
            <a:r>
              <a:rPr lang="fr-FR" sz="1200" b="0" strike="noStrike" spc="-1">
                <a:solidFill>
                  <a:srgbClr val="000000"/>
                </a:solidFill>
                <a:latin typeface="Verdana"/>
              </a:rPr>
              <a:t>juillet 2014</a:t>
            </a:r>
            <a:r>
              <a:rPr lang="fr-FR" sz="1200" b="0" strike="noStrike" spc="-35">
                <a:solidFill>
                  <a:srgbClr val="000000"/>
                </a:solidFill>
                <a:latin typeface="Verdana"/>
              </a:rPr>
              <a:t> </a:t>
            </a:r>
            <a:r>
              <a:rPr lang="fr-FR" sz="1200" b="0" strike="noStrike" spc="-1">
                <a:solidFill>
                  <a:srgbClr val="000000"/>
                </a:solidFill>
                <a:latin typeface="Verdana"/>
              </a:rPr>
              <a:t>a</a:t>
            </a:r>
            <a:r>
              <a:rPr lang="fr-FR" sz="1200" b="0" strike="noStrike" spc="-12">
                <a:solidFill>
                  <a:srgbClr val="000000"/>
                </a:solidFill>
                <a:latin typeface="Verdana"/>
              </a:rPr>
              <a:t> </a:t>
            </a:r>
            <a:r>
              <a:rPr lang="fr-FR" sz="1200" b="0" strike="noStrike" spc="-1">
                <a:solidFill>
                  <a:srgbClr val="000000"/>
                </a:solidFill>
                <a:latin typeface="Verdana"/>
              </a:rPr>
              <a:t>introduit</a:t>
            </a:r>
            <a:r>
              <a:rPr lang="fr-FR" sz="1200" b="0" strike="noStrike" spc="-7">
                <a:solidFill>
                  <a:srgbClr val="000000"/>
                </a:solidFill>
                <a:latin typeface="Verdana"/>
              </a:rPr>
              <a:t> </a:t>
            </a:r>
            <a:r>
              <a:rPr lang="fr-FR" sz="1200" b="0" strike="noStrike" spc="-1">
                <a:solidFill>
                  <a:srgbClr val="000000"/>
                </a:solidFill>
                <a:latin typeface="Verdana"/>
              </a:rPr>
              <a:t>un contrôle</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l’inscription pédagogique</a:t>
            </a:r>
            <a:r>
              <a:rPr lang="fr-FR" sz="1200" b="0" strike="noStrike" spc="9">
                <a:solidFill>
                  <a:srgbClr val="000000"/>
                </a:solidFill>
                <a:latin typeface="Verdana"/>
              </a:rPr>
              <a:t> </a:t>
            </a:r>
            <a:r>
              <a:rPr lang="fr-FR" sz="1200" b="0" strike="noStrike" spc="-26">
                <a:solidFill>
                  <a:srgbClr val="000000"/>
                </a:solidFill>
                <a:latin typeface="Verdana"/>
              </a:rPr>
              <a:t>des</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étudiants au</a:t>
            </a:r>
            <a:r>
              <a:rPr lang="fr-FR" sz="1200" b="0" strike="noStrike" spc="-15">
                <a:solidFill>
                  <a:srgbClr val="000000"/>
                </a:solidFill>
                <a:latin typeface="Verdana"/>
              </a:rPr>
              <a:t> </a:t>
            </a:r>
            <a:r>
              <a:rPr lang="fr-FR" sz="1200" b="0" strike="noStrike" spc="-1">
                <a:solidFill>
                  <a:srgbClr val="000000"/>
                </a:solidFill>
                <a:latin typeface="Verdana"/>
              </a:rPr>
              <a:t>début</a:t>
            </a:r>
            <a:r>
              <a:rPr lang="fr-FR" sz="1200" b="0" strike="noStrike" spc="-12">
                <a:solidFill>
                  <a:srgbClr val="000000"/>
                </a:solidFill>
                <a:latin typeface="Verdana"/>
              </a:rPr>
              <a:t> </a:t>
            </a:r>
            <a:r>
              <a:rPr lang="fr-FR" sz="1200" b="0" strike="noStrike" spc="-1">
                <a:solidFill>
                  <a:srgbClr val="000000"/>
                </a:solidFill>
                <a:latin typeface="Verdana"/>
              </a:rPr>
              <a:t>du premier</a:t>
            </a:r>
            <a:r>
              <a:rPr lang="fr-FR" sz="1200" b="0" strike="noStrike" spc="-26">
                <a:solidFill>
                  <a:srgbClr val="000000"/>
                </a:solidFill>
                <a:latin typeface="Verdana"/>
              </a:rPr>
              <a:t> </a:t>
            </a:r>
            <a:r>
              <a:rPr lang="fr-FR" sz="1200" b="0" strike="noStrike" spc="-1">
                <a:solidFill>
                  <a:srgbClr val="000000"/>
                </a:solidFill>
                <a:latin typeface="Verdana"/>
              </a:rPr>
              <a:t>semestre.</a:t>
            </a:r>
            <a:r>
              <a:rPr lang="fr-FR" sz="1200" b="0" strike="noStrike" spc="-35">
                <a:solidFill>
                  <a:srgbClr val="000000"/>
                </a:solidFill>
                <a:latin typeface="Verdana"/>
              </a:rPr>
              <a:t> </a:t>
            </a:r>
            <a:r>
              <a:rPr lang="fr-FR" sz="1200" b="0" strike="noStrike" spc="-1">
                <a:solidFill>
                  <a:srgbClr val="000000"/>
                </a:solidFill>
                <a:latin typeface="Verdana"/>
              </a:rPr>
              <a:t>Désormais,</a:t>
            </a:r>
            <a:r>
              <a:rPr lang="fr-FR" sz="1200" b="0" strike="noStrike" spc="-21">
                <a:solidFill>
                  <a:srgbClr val="000000"/>
                </a:solidFill>
                <a:latin typeface="Verdana"/>
              </a:rPr>
              <a:t> </a:t>
            </a:r>
            <a:r>
              <a:rPr lang="fr-FR" sz="1200" b="0" strike="noStrike" spc="-1">
                <a:solidFill>
                  <a:srgbClr val="000000"/>
                </a:solidFill>
                <a:latin typeface="Verdana"/>
              </a:rPr>
              <a:t>tout</a:t>
            </a:r>
            <a:r>
              <a:rPr lang="fr-FR" sz="1200" b="0" strike="noStrike" spc="-12">
                <a:solidFill>
                  <a:srgbClr val="000000"/>
                </a:solidFill>
                <a:latin typeface="Verdana"/>
              </a:rPr>
              <a:t> </a:t>
            </a:r>
            <a:r>
              <a:rPr lang="fr-FR" sz="1200" b="0" strike="noStrike" spc="-1">
                <a:solidFill>
                  <a:srgbClr val="000000"/>
                </a:solidFill>
                <a:latin typeface="Verdana"/>
              </a:rPr>
              <a:t>étudiant</a:t>
            </a:r>
            <a:r>
              <a:rPr lang="fr-FR" sz="1200" b="0" strike="noStrike" spc="9">
                <a:solidFill>
                  <a:srgbClr val="000000"/>
                </a:solidFill>
                <a:latin typeface="Verdana"/>
              </a:rPr>
              <a:t> </a:t>
            </a:r>
            <a:r>
              <a:rPr lang="fr-FR" sz="1200" b="0" strike="noStrike" spc="-1">
                <a:solidFill>
                  <a:srgbClr val="000000"/>
                </a:solidFill>
                <a:latin typeface="Verdana"/>
              </a:rPr>
              <a:t>n’ayant</a:t>
            </a:r>
            <a:r>
              <a:rPr lang="fr-FR" sz="1200" b="0" strike="noStrike" spc="9">
                <a:solidFill>
                  <a:srgbClr val="000000"/>
                </a:solidFill>
                <a:latin typeface="Verdana"/>
              </a:rPr>
              <a:t> </a:t>
            </a:r>
            <a:r>
              <a:rPr lang="fr-FR" sz="1200" b="0" strike="noStrike" spc="-1">
                <a:solidFill>
                  <a:srgbClr val="000000"/>
                </a:solidFill>
                <a:latin typeface="Verdana"/>
              </a:rPr>
              <a:t>pas</a:t>
            </a:r>
            <a:r>
              <a:rPr lang="fr-FR" sz="1200" b="0" strike="noStrike" spc="-7">
                <a:solidFill>
                  <a:srgbClr val="000000"/>
                </a:solidFill>
                <a:latin typeface="Verdana"/>
              </a:rPr>
              <a:t> </a:t>
            </a:r>
            <a:r>
              <a:rPr lang="fr-FR" sz="1200" b="0" strike="noStrike" spc="-1">
                <a:solidFill>
                  <a:srgbClr val="000000"/>
                </a:solidFill>
                <a:latin typeface="Verdana"/>
              </a:rPr>
              <a:t>procédé</a:t>
            </a:r>
            <a:r>
              <a:rPr lang="fr-FR" sz="1200" b="0" strike="noStrike" spc="-26">
                <a:solidFill>
                  <a:srgbClr val="000000"/>
                </a:solidFill>
                <a:latin typeface="Verdana"/>
              </a:rPr>
              <a:t> </a:t>
            </a:r>
            <a:r>
              <a:rPr lang="fr-FR" sz="1200" b="0" strike="noStrike" spc="-1">
                <a:solidFill>
                  <a:srgbClr val="000000"/>
                </a:solidFill>
                <a:latin typeface="Verdana"/>
              </a:rPr>
              <a:t>à</a:t>
            </a:r>
            <a:r>
              <a:rPr lang="fr-FR" sz="1200" b="0" strike="noStrike" spc="-12">
                <a:solidFill>
                  <a:srgbClr val="000000"/>
                </a:solidFill>
                <a:latin typeface="Verdana"/>
              </a:rPr>
              <a:t> </a:t>
            </a:r>
            <a:r>
              <a:rPr lang="fr-FR" sz="1200" b="0" strike="noStrike" spc="-1">
                <a:solidFill>
                  <a:srgbClr val="000000"/>
                </a:solidFill>
                <a:latin typeface="Verdana"/>
              </a:rPr>
              <a:t>son</a:t>
            </a:r>
            <a:r>
              <a:rPr lang="fr-FR" sz="1200" b="0" strike="noStrike" spc="-15">
                <a:solidFill>
                  <a:srgbClr val="000000"/>
                </a:solidFill>
                <a:latin typeface="Verdana"/>
              </a:rPr>
              <a:t> </a:t>
            </a:r>
            <a:r>
              <a:rPr lang="fr-FR" sz="1200" b="0" strike="noStrike" spc="-12">
                <a:solidFill>
                  <a:srgbClr val="000000"/>
                </a:solidFill>
                <a:latin typeface="Verdana"/>
              </a:rPr>
              <a:t>inscription</a:t>
            </a:r>
            <a:endParaRPr lang="fr-FR" sz="1200" b="0" strike="noStrike" spc="-1">
              <a:solidFill>
                <a:srgbClr val="000000"/>
              </a:solidFill>
              <a:latin typeface="Calibri"/>
            </a:endParaRPr>
          </a:p>
          <a:p>
            <a:pPr marL="12600">
              <a:lnSpc>
                <a:spcPct val="100000"/>
              </a:lnSpc>
              <a:spcBef>
                <a:spcPts val="6"/>
              </a:spcBef>
              <a:buNone/>
            </a:pPr>
            <a:r>
              <a:rPr lang="fr-FR" sz="1200" b="0" strike="noStrike" spc="-1">
                <a:solidFill>
                  <a:srgbClr val="000000"/>
                </a:solidFill>
                <a:latin typeface="Verdana"/>
              </a:rPr>
              <a:t>pédagogique au</a:t>
            </a:r>
            <a:r>
              <a:rPr lang="fr-FR" sz="1200" b="0" strike="noStrike" spc="-15">
                <a:solidFill>
                  <a:srgbClr val="000000"/>
                </a:solidFill>
                <a:latin typeface="Verdana"/>
              </a:rPr>
              <a:t> </a:t>
            </a:r>
            <a:r>
              <a:rPr lang="fr-FR" sz="1200" b="0" strike="noStrike" spc="-1">
                <a:solidFill>
                  <a:srgbClr val="000000"/>
                </a:solidFill>
                <a:latin typeface="Verdana"/>
              </a:rPr>
              <a:t>plus tard avant</a:t>
            </a:r>
            <a:r>
              <a:rPr lang="fr-FR" sz="1200" b="0" strike="noStrike" spc="9">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fin</a:t>
            </a:r>
            <a:r>
              <a:rPr lang="fr-FR" sz="1200" b="0" strike="noStrike" spc="-12">
                <a:solidFill>
                  <a:srgbClr val="000000"/>
                </a:solidFill>
                <a:latin typeface="Verdana"/>
              </a:rPr>
              <a:t> </a:t>
            </a:r>
            <a:r>
              <a:rPr lang="fr-FR" sz="1200" b="0" strike="noStrike" spc="-1">
                <a:solidFill>
                  <a:srgbClr val="000000"/>
                </a:solidFill>
                <a:latin typeface="Verdana"/>
              </a:rPr>
              <a:t>du premier</a:t>
            </a:r>
            <a:r>
              <a:rPr lang="fr-FR" sz="1200" b="0" strike="noStrike" spc="-26">
                <a:solidFill>
                  <a:srgbClr val="000000"/>
                </a:solidFill>
                <a:latin typeface="Verdana"/>
              </a:rPr>
              <a:t> </a:t>
            </a:r>
            <a:r>
              <a:rPr lang="fr-FR" sz="1200" b="0" strike="noStrike" spc="-1">
                <a:solidFill>
                  <a:srgbClr val="000000"/>
                </a:solidFill>
                <a:latin typeface="Verdana"/>
              </a:rPr>
              <a:t>semestre</a:t>
            </a:r>
            <a:r>
              <a:rPr lang="fr-FR" sz="1200" b="0" strike="noStrike" spc="-26">
                <a:solidFill>
                  <a:srgbClr val="000000"/>
                </a:solidFill>
                <a:latin typeface="Verdana"/>
              </a:rPr>
              <a:t> </a:t>
            </a:r>
            <a:r>
              <a:rPr lang="fr-FR" sz="1200" b="0" strike="noStrike" spc="-1">
                <a:solidFill>
                  <a:srgbClr val="000000"/>
                </a:solidFill>
                <a:latin typeface="Verdana"/>
              </a:rPr>
              <a:t>de</a:t>
            </a:r>
            <a:r>
              <a:rPr lang="fr-FR" sz="1200" b="0" strike="noStrike" spc="-21">
                <a:solidFill>
                  <a:srgbClr val="000000"/>
                </a:solidFill>
                <a:latin typeface="Verdana"/>
              </a:rPr>
              <a:t> </a:t>
            </a:r>
            <a:r>
              <a:rPr lang="fr-FR" sz="1200" b="0" strike="noStrike" spc="-1">
                <a:solidFill>
                  <a:srgbClr val="000000"/>
                </a:solidFill>
                <a:latin typeface="Verdana"/>
              </a:rPr>
              <a:t>l’année</a:t>
            </a:r>
            <a:r>
              <a:rPr lang="fr-FR" sz="1200" b="0" strike="noStrike" spc="-7">
                <a:solidFill>
                  <a:srgbClr val="000000"/>
                </a:solidFill>
                <a:latin typeface="Verdana"/>
              </a:rPr>
              <a:t> </a:t>
            </a:r>
            <a:r>
              <a:rPr lang="fr-FR" sz="1200" b="0" strike="noStrike" spc="-1">
                <a:solidFill>
                  <a:srgbClr val="000000"/>
                </a:solidFill>
                <a:latin typeface="Verdana"/>
              </a:rPr>
              <a:t>universitaire voit</a:t>
            </a:r>
            <a:r>
              <a:rPr lang="fr-FR" sz="1200" b="0" strike="noStrike" spc="-21">
                <a:solidFill>
                  <a:srgbClr val="000000"/>
                </a:solidFill>
                <a:latin typeface="Verdana"/>
              </a:rPr>
              <a:t> </a:t>
            </a:r>
            <a:r>
              <a:rPr lang="fr-FR" sz="1200" b="0" strike="noStrike" spc="-1">
                <a:solidFill>
                  <a:srgbClr val="000000"/>
                </a:solidFill>
                <a:latin typeface="Verdana"/>
              </a:rPr>
              <a:t>le</a:t>
            </a:r>
            <a:r>
              <a:rPr lang="fr-FR" sz="1200" b="0" strike="noStrike" spc="-15">
                <a:solidFill>
                  <a:srgbClr val="000000"/>
                </a:solidFill>
                <a:latin typeface="Verdana"/>
              </a:rPr>
              <a:t> </a:t>
            </a:r>
            <a:r>
              <a:rPr lang="fr-FR" sz="1200" b="0" strike="noStrike" spc="-1">
                <a:solidFill>
                  <a:srgbClr val="000000"/>
                </a:solidFill>
                <a:latin typeface="Verdana"/>
              </a:rPr>
              <a:t>paiement</a:t>
            </a:r>
            <a:r>
              <a:rPr lang="fr-FR" sz="1200" b="0" strike="noStrike" spc="-15">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sa</a:t>
            </a:r>
            <a:r>
              <a:rPr lang="fr-FR" sz="1200" b="0" strike="noStrike" spc="-12">
                <a:solidFill>
                  <a:srgbClr val="000000"/>
                </a:solidFill>
                <a:latin typeface="Verdana"/>
              </a:rPr>
              <a:t> bourse </a:t>
            </a:r>
            <a:r>
              <a:rPr lang="fr-FR" sz="1200" b="0" strike="noStrike" spc="-1">
                <a:solidFill>
                  <a:srgbClr val="000000"/>
                </a:solidFill>
                <a:latin typeface="Verdana"/>
              </a:rPr>
              <a:t>immédiatement</a:t>
            </a:r>
            <a:r>
              <a:rPr lang="fr-FR" sz="1200" b="0" strike="noStrike" spc="-52">
                <a:solidFill>
                  <a:srgbClr val="000000"/>
                </a:solidFill>
                <a:latin typeface="Verdana"/>
              </a:rPr>
              <a:t> </a:t>
            </a:r>
            <a:r>
              <a:rPr lang="fr-FR" sz="1200" b="0" strike="noStrike" spc="-12">
                <a:solidFill>
                  <a:srgbClr val="000000"/>
                </a:solidFill>
                <a:latin typeface="Verdana"/>
              </a:rPr>
              <a:t>suspendu.</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gn="just">
              <a:lnSpc>
                <a:spcPct val="100000"/>
              </a:lnSpc>
              <a:spcBef>
                <a:spcPts val="6"/>
              </a:spcBef>
              <a:buNone/>
            </a:pPr>
            <a:r>
              <a:rPr lang="fr-FR" sz="1200" b="0" strike="noStrike" spc="-1">
                <a:solidFill>
                  <a:srgbClr val="000000"/>
                </a:solidFill>
                <a:latin typeface="Verdana"/>
              </a:rPr>
              <a:t>Le</a:t>
            </a:r>
            <a:r>
              <a:rPr lang="fr-FR" sz="1200" b="0" strike="noStrike" spc="-35">
                <a:solidFill>
                  <a:srgbClr val="000000"/>
                </a:solidFill>
                <a:latin typeface="Verdana"/>
              </a:rPr>
              <a:t> </a:t>
            </a:r>
            <a:r>
              <a:rPr lang="fr-FR" sz="1200" b="0" strike="noStrike" spc="-1">
                <a:solidFill>
                  <a:srgbClr val="000000"/>
                </a:solidFill>
                <a:latin typeface="Verdana"/>
              </a:rPr>
              <a:t>secrétaire</a:t>
            </a:r>
            <a:r>
              <a:rPr lang="fr-FR" sz="1200" b="0" strike="noStrike" spc="-26">
                <a:solidFill>
                  <a:srgbClr val="000000"/>
                </a:solidFill>
                <a:latin typeface="Verdana"/>
              </a:rPr>
              <a:t> </a:t>
            </a:r>
            <a:r>
              <a:rPr lang="fr-FR" sz="1200" b="0" strike="noStrike" spc="-1">
                <a:solidFill>
                  <a:srgbClr val="000000"/>
                </a:solidFill>
                <a:latin typeface="Verdana"/>
              </a:rPr>
              <a:t>d’Etat</a:t>
            </a:r>
            <a:r>
              <a:rPr lang="fr-FR" sz="1200" b="0" strike="noStrike" spc="9">
                <a:solidFill>
                  <a:srgbClr val="000000"/>
                </a:solidFill>
                <a:latin typeface="Verdana"/>
              </a:rPr>
              <a:t> </a:t>
            </a:r>
            <a:r>
              <a:rPr lang="fr-FR" sz="1200" b="0" strike="noStrike" spc="-1">
                <a:solidFill>
                  <a:srgbClr val="000000"/>
                </a:solidFill>
                <a:latin typeface="Verdana"/>
              </a:rPr>
              <a:t>à</a:t>
            </a:r>
            <a:r>
              <a:rPr lang="fr-FR" sz="1200" b="0" strike="noStrike" spc="-7">
                <a:solidFill>
                  <a:srgbClr val="000000"/>
                </a:solidFill>
                <a:latin typeface="Verdana"/>
              </a:rPr>
              <a:t> </a:t>
            </a:r>
            <a:r>
              <a:rPr lang="fr-FR" sz="1200" b="0" strike="noStrike" spc="-1">
                <a:solidFill>
                  <a:srgbClr val="000000"/>
                </a:solidFill>
                <a:latin typeface="Verdana"/>
              </a:rPr>
              <a:t>l’Enseignement Supérieur</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à</a:t>
            </a:r>
            <a:r>
              <a:rPr lang="fr-FR" sz="1200" b="0" strike="noStrike" spc="-12">
                <a:solidFill>
                  <a:srgbClr val="000000"/>
                </a:solidFill>
                <a:latin typeface="Verdana"/>
              </a:rPr>
              <a:t> </a:t>
            </a:r>
            <a:r>
              <a:rPr lang="fr-FR" sz="1200" b="0" strike="noStrike" spc="-1">
                <a:solidFill>
                  <a:srgbClr val="000000"/>
                </a:solidFill>
                <a:latin typeface="Verdana"/>
              </a:rPr>
              <a:t>La</a:t>
            </a:r>
            <a:r>
              <a:rPr lang="fr-FR" sz="1200" b="0" strike="noStrike" spc="-21">
                <a:solidFill>
                  <a:srgbClr val="000000"/>
                </a:solidFill>
                <a:latin typeface="Verdana"/>
              </a:rPr>
              <a:t> </a:t>
            </a:r>
            <a:r>
              <a:rPr lang="fr-FR" sz="1200" b="0" strike="noStrike" spc="-1">
                <a:solidFill>
                  <a:srgbClr val="000000"/>
                </a:solidFill>
                <a:latin typeface="Verdana"/>
              </a:rPr>
              <a:t>Recherche</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7">
                <a:solidFill>
                  <a:srgbClr val="000000"/>
                </a:solidFill>
                <a:latin typeface="Verdana"/>
              </a:rPr>
              <a:t> </a:t>
            </a:r>
            <a:r>
              <a:rPr lang="fr-FR" sz="1200" b="0" strike="noStrike" spc="-1">
                <a:solidFill>
                  <a:srgbClr val="000000"/>
                </a:solidFill>
                <a:latin typeface="Verdana"/>
              </a:rPr>
              <a:t>accompagné</a:t>
            </a:r>
            <a:r>
              <a:rPr lang="fr-FR" sz="1200" b="0" strike="noStrike" spc="4">
                <a:solidFill>
                  <a:srgbClr val="000000"/>
                </a:solidFill>
                <a:latin typeface="Verdana"/>
              </a:rPr>
              <a:t> </a:t>
            </a:r>
            <a:r>
              <a:rPr lang="fr-FR" sz="1200" b="0" strike="noStrike" spc="-1">
                <a:solidFill>
                  <a:srgbClr val="000000"/>
                </a:solidFill>
                <a:latin typeface="Verdana"/>
              </a:rPr>
              <a:t>l’augmentation</a:t>
            </a:r>
            <a:r>
              <a:rPr lang="fr-FR" sz="1200" b="0" strike="noStrike" spc="12">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bourses</a:t>
            </a:r>
            <a:r>
              <a:rPr lang="fr-FR" sz="1200" b="0" strike="noStrike" spc="-15">
                <a:solidFill>
                  <a:srgbClr val="000000"/>
                </a:solidFill>
                <a:latin typeface="Verdana"/>
              </a:rPr>
              <a:t> </a:t>
            </a:r>
            <a:r>
              <a:rPr lang="fr-FR" sz="1200" b="0" strike="noStrike" spc="-21">
                <a:solidFill>
                  <a:srgbClr val="000000"/>
                </a:solidFill>
                <a:latin typeface="Verdana"/>
              </a:rPr>
              <a:t>d’un </a:t>
            </a:r>
            <a:r>
              <a:rPr lang="fr-FR" sz="1200" b="0" strike="noStrike" spc="-1">
                <a:solidFill>
                  <a:srgbClr val="000000"/>
                </a:solidFill>
                <a:latin typeface="Verdana"/>
              </a:rPr>
              <a:t>contrôle</a:t>
            </a:r>
            <a:r>
              <a:rPr lang="fr-FR" sz="1200" b="0" strike="noStrike" spc="-26">
                <a:solidFill>
                  <a:srgbClr val="000000"/>
                </a:solidFill>
                <a:latin typeface="Verdana"/>
              </a:rPr>
              <a:t> </a:t>
            </a:r>
            <a:r>
              <a:rPr lang="fr-FR" sz="1200" b="0" strike="noStrike" spc="-1">
                <a:solidFill>
                  <a:srgbClr val="000000"/>
                </a:solidFill>
                <a:latin typeface="Verdana"/>
              </a:rPr>
              <a:t>plus</a:t>
            </a:r>
            <a:r>
              <a:rPr lang="fr-FR" sz="1200" b="0" strike="noStrike" spc="-12">
                <a:solidFill>
                  <a:srgbClr val="000000"/>
                </a:solidFill>
                <a:latin typeface="Verdana"/>
              </a:rPr>
              <a:t> </a:t>
            </a:r>
            <a:r>
              <a:rPr lang="fr-FR" sz="1200" b="0" strike="noStrike" spc="-1">
                <a:solidFill>
                  <a:srgbClr val="000000"/>
                </a:solidFill>
                <a:latin typeface="Verdana"/>
              </a:rPr>
              <a:t>rigoureux</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l’assiduité</a:t>
            </a:r>
            <a:r>
              <a:rPr lang="fr-FR" sz="1200" b="0" strike="noStrike" spc="18">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1">
                <a:solidFill>
                  <a:srgbClr val="000000"/>
                </a:solidFill>
                <a:latin typeface="Verdana"/>
              </a:rPr>
              <a:t>étudiants</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n’a</a:t>
            </a:r>
            <a:r>
              <a:rPr lang="fr-FR" sz="1200" b="0" strike="noStrike" spc="4">
                <a:solidFill>
                  <a:srgbClr val="000000"/>
                </a:solidFill>
                <a:latin typeface="Verdana"/>
              </a:rPr>
              <a:t> </a:t>
            </a:r>
            <a:r>
              <a:rPr lang="fr-FR" sz="1200" b="0" strike="noStrike" spc="-1">
                <a:solidFill>
                  <a:srgbClr val="000000"/>
                </a:solidFill>
                <a:latin typeface="Verdana"/>
              </a:rPr>
              <a:t>pas</a:t>
            </a:r>
            <a:r>
              <a:rPr lang="fr-FR" sz="1200" b="0" strike="noStrike" spc="-12">
                <a:solidFill>
                  <a:srgbClr val="000000"/>
                </a:solidFill>
                <a:latin typeface="Verdana"/>
              </a:rPr>
              <a:t> </a:t>
            </a:r>
            <a:r>
              <a:rPr lang="fr-FR" sz="1200" b="0" strike="noStrike" spc="-1">
                <a:solidFill>
                  <a:srgbClr val="000000"/>
                </a:solidFill>
                <a:latin typeface="Verdana"/>
              </a:rPr>
              <a:t>hésité</a:t>
            </a:r>
            <a:r>
              <a:rPr lang="fr-FR" sz="1200" b="0" strike="noStrike" spc="-7">
                <a:solidFill>
                  <a:srgbClr val="000000"/>
                </a:solidFill>
                <a:latin typeface="Verdana"/>
              </a:rPr>
              <a:t> </a:t>
            </a:r>
            <a:r>
              <a:rPr lang="fr-FR" sz="1200" b="0" strike="noStrike" spc="-1">
                <a:solidFill>
                  <a:srgbClr val="000000"/>
                </a:solidFill>
                <a:latin typeface="Verdana"/>
              </a:rPr>
              <a:t>à</a:t>
            </a:r>
            <a:r>
              <a:rPr lang="fr-FR" sz="1200" b="0" strike="noStrike" spc="-12">
                <a:solidFill>
                  <a:srgbClr val="000000"/>
                </a:solidFill>
                <a:latin typeface="Verdana"/>
              </a:rPr>
              <a:t> </a:t>
            </a:r>
            <a:r>
              <a:rPr lang="fr-FR" sz="1200" b="0" strike="noStrike" spc="-1">
                <a:solidFill>
                  <a:srgbClr val="000000"/>
                </a:solidFill>
                <a:latin typeface="Verdana"/>
              </a:rPr>
              <a:t>suspendre ou</a:t>
            </a:r>
            <a:r>
              <a:rPr lang="fr-FR" sz="1200" b="0" strike="noStrike" spc="-21">
                <a:solidFill>
                  <a:srgbClr val="000000"/>
                </a:solidFill>
                <a:latin typeface="Verdana"/>
              </a:rPr>
              <a:t> </a:t>
            </a:r>
            <a:r>
              <a:rPr lang="fr-FR" sz="1200" b="0" strike="noStrike" spc="-1">
                <a:solidFill>
                  <a:srgbClr val="000000"/>
                </a:solidFill>
                <a:latin typeface="Verdana"/>
              </a:rPr>
              <a:t>demander</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12">
                <a:solidFill>
                  <a:srgbClr val="000000"/>
                </a:solidFill>
                <a:latin typeface="Verdana"/>
              </a:rPr>
              <a:t> remboursement </a:t>
            </a:r>
            <a:r>
              <a:rPr lang="fr-FR" sz="1200" b="0" strike="noStrike" spc="-1">
                <a:solidFill>
                  <a:srgbClr val="000000"/>
                </a:solidFill>
                <a:latin typeface="Verdana"/>
              </a:rPr>
              <a:t>des</a:t>
            </a:r>
            <a:r>
              <a:rPr lang="fr-FR" sz="1200" b="0" strike="noStrike" spc="-15">
                <a:solidFill>
                  <a:srgbClr val="000000"/>
                </a:solidFill>
                <a:latin typeface="Verdana"/>
              </a:rPr>
              <a:t> </a:t>
            </a:r>
            <a:r>
              <a:rPr lang="fr-FR" sz="1200" b="0" strike="noStrike" spc="-1">
                <a:solidFill>
                  <a:srgbClr val="000000"/>
                </a:solidFill>
                <a:latin typeface="Verdana"/>
              </a:rPr>
              <a:t>versements</a:t>
            </a:r>
            <a:r>
              <a:rPr lang="fr-FR" sz="1200" b="0" strike="noStrike" spc="-12">
                <a:solidFill>
                  <a:srgbClr val="000000"/>
                </a:solidFill>
                <a:latin typeface="Verdana"/>
              </a:rPr>
              <a:t> </a:t>
            </a:r>
            <a:r>
              <a:rPr lang="fr-FR" sz="1200" b="0" strike="noStrike" spc="-1">
                <a:solidFill>
                  <a:srgbClr val="000000"/>
                </a:solidFill>
                <a:latin typeface="Verdana"/>
              </a:rPr>
              <a:t>en</a:t>
            </a:r>
            <a:r>
              <a:rPr lang="fr-FR" sz="1200" b="0" strike="noStrike" spc="-7">
                <a:solidFill>
                  <a:srgbClr val="000000"/>
                </a:solidFill>
                <a:latin typeface="Verdana"/>
              </a:rPr>
              <a:t> </a:t>
            </a:r>
            <a:r>
              <a:rPr lang="fr-FR" sz="1200" b="0" strike="noStrike" spc="-1">
                <a:solidFill>
                  <a:srgbClr val="000000"/>
                </a:solidFill>
                <a:latin typeface="Verdana"/>
              </a:rPr>
              <a:t>cas de</a:t>
            </a:r>
            <a:r>
              <a:rPr lang="fr-FR" sz="1200" b="0" strike="noStrike" spc="-7">
                <a:solidFill>
                  <a:srgbClr val="000000"/>
                </a:solidFill>
                <a:latin typeface="Verdana"/>
              </a:rPr>
              <a:t> </a:t>
            </a:r>
            <a:r>
              <a:rPr lang="fr-FR" sz="1200" b="0" strike="noStrike" spc="-12">
                <a:solidFill>
                  <a:srgbClr val="000000"/>
                </a:solidFill>
                <a:latin typeface="Verdana"/>
              </a:rPr>
              <a:t>manquement.</a:t>
            </a:r>
            <a:endParaRPr lang="fr-FR" sz="1200" b="0" strike="noStrike" spc="-1">
              <a:solidFill>
                <a:srgbClr val="000000"/>
              </a:solidFill>
              <a:latin typeface="Calibri"/>
            </a:endParaRPr>
          </a:p>
        </p:txBody>
      </p:sp>
      <p:pic>
        <p:nvPicPr>
          <p:cNvPr id="365" name="object 3"/>
          <p:cNvPicPr/>
          <p:nvPr/>
        </p:nvPicPr>
        <p:blipFill>
          <a:blip r:embed="rId2"/>
          <a:stretch/>
        </p:blipFill>
        <p:spPr>
          <a:xfrm>
            <a:off x="1454040" y="0"/>
            <a:ext cx="2395440" cy="982440"/>
          </a:xfrm>
          <a:prstGeom prst="rect">
            <a:avLst/>
          </a:prstGeom>
          <a:ln w="0">
            <a:noFill/>
          </a:ln>
        </p:spPr>
      </p:pic>
      <p:pic>
        <p:nvPicPr>
          <p:cNvPr id="366" name="object 4"/>
          <p:cNvPicPr/>
          <p:nvPr/>
        </p:nvPicPr>
        <p:blipFill>
          <a:blip r:embed="rId3"/>
          <a:stretch/>
        </p:blipFill>
        <p:spPr>
          <a:xfrm>
            <a:off x="6873120" y="0"/>
            <a:ext cx="2268720" cy="1031400"/>
          </a:xfrm>
          <a:prstGeom prst="rect">
            <a:avLst/>
          </a:prstGeom>
          <a:ln w="0">
            <a:noFill/>
          </a:ln>
        </p:spPr>
      </p:pic>
      <p:pic>
        <p:nvPicPr>
          <p:cNvPr id="367" name="object 5"/>
          <p:cNvPicPr/>
          <p:nvPr/>
        </p:nvPicPr>
        <p:blipFill>
          <a:blip r:embed="rId4"/>
          <a:stretch/>
        </p:blipFill>
        <p:spPr>
          <a:xfrm>
            <a:off x="196560" y="131040"/>
            <a:ext cx="997560" cy="901440"/>
          </a:xfrm>
          <a:prstGeom prst="rect">
            <a:avLst/>
          </a:prstGeom>
          <a:ln w="0">
            <a:noFill/>
          </a:ln>
        </p:spPr>
      </p:pic>
      <p:pic>
        <p:nvPicPr>
          <p:cNvPr id="368" name="object 6"/>
          <p:cNvPicPr/>
          <p:nvPr/>
        </p:nvPicPr>
        <p:blipFill>
          <a:blip r:embed="rId5"/>
          <a:stretch/>
        </p:blipFill>
        <p:spPr>
          <a:xfrm>
            <a:off x="4113360" y="198000"/>
            <a:ext cx="2565360" cy="543600"/>
          </a:xfrm>
          <a:prstGeom prst="rect">
            <a:avLst/>
          </a:prstGeom>
          <a:ln w="0">
            <a:noFill/>
          </a:ln>
        </p:spPr>
      </p:pic>
      <p:sp>
        <p:nvSpPr>
          <p:cNvPr id="369" name="PlaceHolder 1"/>
          <p:cNvSpPr>
            <a:spLocks noGrp="1"/>
          </p:cNvSpPr>
          <p:nvPr>
            <p:ph type="sldNum" idx="27"/>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32</a:t>
            </a:r>
            <a:endParaRPr lang="fr-FR" sz="1200" b="0" strike="noStrike" spc="-1">
              <a:solidFill>
                <a:srgbClr val="000000"/>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 name="PlaceHolder 1"/>
          <p:cNvSpPr>
            <a:spLocks noGrp="1"/>
          </p:cNvSpPr>
          <p:nvPr>
            <p:ph type="sldNum" idx="28"/>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33</a:t>
            </a:r>
            <a:endParaRPr lang="fr-FR" sz="1200" b="0" strike="noStrike" spc="-1">
              <a:solidFill>
                <a:srgbClr val="000000"/>
              </a:solidFill>
              <a:latin typeface="Calibri"/>
            </a:endParaRPr>
          </a:p>
        </p:txBody>
      </p:sp>
      <p:sp>
        <p:nvSpPr>
          <p:cNvPr id="371" name="object 2"/>
          <p:cNvSpPr/>
          <p:nvPr/>
        </p:nvSpPr>
        <p:spPr>
          <a:xfrm>
            <a:off x="308880" y="691920"/>
            <a:ext cx="8477640" cy="9266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0" strike="noStrike" spc="-1">
                <a:solidFill>
                  <a:srgbClr val="000000"/>
                </a:solidFill>
                <a:latin typeface="Verdana"/>
              </a:rPr>
              <a:t>Comme</a:t>
            </a:r>
            <a:r>
              <a:rPr lang="fr-FR" sz="1200" b="0" strike="noStrike" spc="103">
                <a:solidFill>
                  <a:srgbClr val="000000"/>
                </a:solidFill>
                <a:latin typeface="Verdana"/>
              </a:rPr>
              <a:t> </a:t>
            </a:r>
            <a:r>
              <a:rPr lang="fr-FR" sz="1200" b="0" strike="noStrike" spc="-1">
                <a:solidFill>
                  <a:srgbClr val="000000"/>
                </a:solidFill>
                <a:latin typeface="Verdana"/>
              </a:rPr>
              <a:t>le</a:t>
            </a:r>
            <a:r>
              <a:rPr lang="fr-FR" sz="1200" b="0" strike="noStrike" spc="109">
                <a:solidFill>
                  <a:srgbClr val="000000"/>
                </a:solidFill>
                <a:latin typeface="Verdana"/>
              </a:rPr>
              <a:t> </a:t>
            </a:r>
            <a:r>
              <a:rPr lang="fr-FR" sz="1200" b="0" strike="noStrike" spc="-1">
                <a:solidFill>
                  <a:srgbClr val="000000"/>
                </a:solidFill>
                <a:latin typeface="Verdana"/>
              </a:rPr>
              <a:t>montrent</a:t>
            </a:r>
            <a:r>
              <a:rPr lang="fr-FR" sz="1200" b="0" strike="noStrike" spc="103">
                <a:solidFill>
                  <a:srgbClr val="000000"/>
                </a:solidFill>
                <a:latin typeface="Verdana"/>
              </a:rPr>
              <a:t> </a:t>
            </a:r>
            <a:r>
              <a:rPr lang="fr-FR" sz="1200" b="0" strike="noStrike" spc="-1">
                <a:solidFill>
                  <a:srgbClr val="000000"/>
                </a:solidFill>
                <a:latin typeface="Verdana"/>
              </a:rPr>
              <a:t>les</a:t>
            </a:r>
            <a:r>
              <a:rPr lang="fr-FR" sz="1200" b="0" strike="noStrike" spc="109">
                <a:solidFill>
                  <a:srgbClr val="000000"/>
                </a:solidFill>
                <a:latin typeface="Verdana"/>
              </a:rPr>
              <a:t> </a:t>
            </a:r>
            <a:r>
              <a:rPr lang="fr-FR" sz="1200" b="0" strike="noStrike" spc="-1">
                <a:solidFill>
                  <a:srgbClr val="000000"/>
                </a:solidFill>
                <a:latin typeface="Verdana"/>
              </a:rPr>
              <a:t>tableaux</a:t>
            </a:r>
            <a:r>
              <a:rPr lang="fr-FR" sz="1200" b="0" strike="noStrike" spc="117">
                <a:solidFill>
                  <a:srgbClr val="000000"/>
                </a:solidFill>
                <a:latin typeface="Verdana"/>
              </a:rPr>
              <a:t> </a:t>
            </a:r>
            <a:r>
              <a:rPr lang="fr-FR" sz="1200" b="0" strike="noStrike" spc="-1">
                <a:solidFill>
                  <a:srgbClr val="000000"/>
                </a:solidFill>
                <a:latin typeface="Verdana"/>
              </a:rPr>
              <a:t>figurant</a:t>
            </a:r>
            <a:r>
              <a:rPr lang="fr-FR" sz="1200" b="0" strike="noStrike" spc="109">
                <a:solidFill>
                  <a:srgbClr val="000000"/>
                </a:solidFill>
                <a:latin typeface="Verdana"/>
              </a:rPr>
              <a:t> </a:t>
            </a:r>
            <a:r>
              <a:rPr lang="fr-FR" sz="1200" b="0" strike="noStrike" spc="-1">
                <a:solidFill>
                  <a:srgbClr val="000000"/>
                </a:solidFill>
                <a:latin typeface="Verdana"/>
              </a:rPr>
              <a:t>dans</a:t>
            </a:r>
            <a:r>
              <a:rPr lang="fr-FR" sz="1200" b="0" strike="noStrike" spc="117">
                <a:solidFill>
                  <a:srgbClr val="000000"/>
                </a:solidFill>
                <a:latin typeface="Verdana"/>
              </a:rPr>
              <a:t> </a:t>
            </a:r>
            <a:r>
              <a:rPr lang="fr-FR" sz="1200" b="0" strike="noStrike" spc="-1">
                <a:solidFill>
                  <a:srgbClr val="000000"/>
                </a:solidFill>
                <a:latin typeface="Verdana"/>
              </a:rPr>
              <a:t>ce</a:t>
            </a:r>
            <a:r>
              <a:rPr lang="fr-FR" sz="1200" b="0" strike="noStrike" spc="109">
                <a:solidFill>
                  <a:srgbClr val="000000"/>
                </a:solidFill>
                <a:latin typeface="Verdana"/>
              </a:rPr>
              <a:t> </a:t>
            </a:r>
            <a:r>
              <a:rPr lang="fr-FR" sz="1200" b="0" strike="noStrike" spc="-1">
                <a:solidFill>
                  <a:srgbClr val="000000"/>
                </a:solidFill>
                <a:latin typeface="Verdana"/>
              </a:rPr>
              <a:t>guide,</a:t>
            </a:r>
            <a:r>
              <a:rPr lang="fr-FR" sz="1200" b="0" strike="noStrike" spc="111">
                <a:solidFill>
                  <a:srgbClr val="000000"/>
                </a:solidFill>
                <a:latin typeface="Verdana"/>
              </a:rPr>
              <a:t> </a:t>
            </a:r>
            <a:r>
              <a:rPr lang="fr-FR" sz="1200" b="0" strike="noStrike" spc="-1">
                <a:solidFill>
                  <a:srgbClr val="000000"/>
                </a:solidFill>
                <a:latin typeface="Verdana"/>
              </a:rPr>
              <a:t>chaque</a:t>
            </a:r>
            <a:r>
              <a:rPr lang="fr-FR" sz="1200" b="0" strike="noStrike" spc="109">
                <a:solidFill>
                  <a:srgbClr val="000000"/>
                </a:solidFill>
                <a:latin typeface="Verdana"/>
              </a:rPr>
              <a:t> </a:t>
            </a:r>
            <a:r>
              <a:rPr lang="fr-FR" sz="1200" b="0" strike="noStrike" spc="-1">
                <a:solidFill>
                  <a:srgbClr val="000000"/>
                </a:solidFill>
                <a:latin typeface="Verdana"/>
              </a:rPr>
              <a:t>semestre</a:t>
            </a:r>
            <a:r>
              <a:rPr lang="fr-FR" sz="1200" b="0" strike="noStrike" spc="117">
                <a:solidFill>
                  <a:srgbClr val="000000"/>
                </a:solidFill>
                <a:latin typeface="Verdana"/>
              </a:rPr>
              <a:t> </a:t>
            </a:r>
            <a:r>
              <a:rPr lang="fr-FR" sz="1200" b="0" strike="noStrike" spc="-1">
                <a:solidFill>
                  <a:srgbClr val="000000"/>
                </a:solidFill>
                <a:latin typeface="Verdana"/>
              </a:rPr>
              <a:t>se</a:t>
            </a:r>
            <a:r>
              <a:rPr lang="fr-FR" sz="1200" b="0" strike="noStrike" spc="111">
                <a:solidFill>
                  <a:srgbClr val="000000"/>
                </a:solidFill>
                <a:latin typeface="Verdana"/>
              </a:rPr>
              <a:t> </a:t>
            </a:r>
            <a:r>
              <a:rPr lang="fr-FR" sz="1200" b="0" strike="noStrike" spc="-1">
                <a:solidFill>
                  <a:srgbClr val="000000"/>
                </a:solidFill>
                <a:latin typeface="Verdana"/>
              </a:rPr>
              <a:t>structure</a:t>
            </a:r>
            <a:r>
              <a:rPr lang="fr-FR" sz="1200" b="0" strike="noStrike" spc="111">
                <a:solidFill>
                  <a:srgbClr val="000000"/>
                </a:solidFill>
                <a:latin typeface="Verdana"/>
              </a:rPr>
              <a:t> </a:t>
            </a:r>
            <a:r>
              <a:rPr lang="fr-FR" sz="1200" b="0" strike="noStrike" spc="-1">
                <a:solidFill>
                  <a:srgbClr val="000000"/>
                </a:solidFill>
                <a:latin typeface="Verdana"/>
              </a:rPr>
              <a:t>à</a:t>
            </a:r>
            <a:r>
              <a:rPr lang="fr-FR" sz="1200" b="0" strike="noStrike" spc="103">
                <a:solidFill>
                  <a:srgbClr val="000000"/>
                </a:solidFill>
                <a:latin typeface="Verdana"/>
              </a:rPr>
              <a:t> </a:t>
            </a:r>
            <a:r>
              <a:rPr lang="fr-FR" sz="1200" b="0" strike="noStrike" spc="-1">
                <a:solidFill>
                  <a:srgbClr val="000000"/>
                </a:solidFill>
                <a:latin typeface="Verdana"/>
              </a:rPr>
              <a:t>partir</a:t>
            </a:r>
            <a:r>
              <a:rPr lang="fr-FR" sz="1200" b="0" strike="noStrike" spc="117">
                <a:solidFill>
                  <a:srgbClr val="000000"/>
                </a:solidFill>
                <a:latin typeface="Verdana"/>
              </a:rPr>
              <a:t> </a:t>
            </a:r>
            <a:r>
              <a:rPr lang="fr-FR" sz="1200" b="0" strike="noStrike" spc="-1">
                <a:solidFill>
                  <a:srgbClr val="000000"/>
                </a:solidFill>
                <a:latin typeface="Verdana"/>
              </a:rPr>
              <a:t>de</a:t>
            </a:r>
            <a:r>
              <a:rPr lang="fr-FR" sz="1200" b="0" strike="noStrike" spc="109">
                <a:solidFill>
                  <a:srgbClr val="000000"/>
                </a:solidFill>
                <a:latin typeface="Verdana"/>
              </a:rPr>
              <a:t> </a:t>
            </a:r>
            <a:r>
              <a:rPr lang="fr-FR" sz="1200" b="1" strike="noStrike" spc="-1">
                <a:solidFill>
                  <a:srgbClr val="5761EC"/>
                </a:solidFill>
                <a:latin typeface="Verdana"/>
              </a:rPr>
              <a:t>4</a:t>
            </a:r>
            <a:r>
              <a:rPr lang="fr-FR" sz="1200" b="1" strike="noStrike" spc="117">
                <a:solidFill>
                  <a:srgbClr val="5761EC"/>
                </a:solidFill>
                <a:latin typeface="Verdana"/>
              </a:rPr>
              <a:t> </a:t>
            </a:r>
            <a:r>
              <a:rPr lang="fr-FR" sz="1200" b="1" strike="noStrike" spc="-12">
                <a:solidFill>
                  <a:srgbClr val="5761EC"/>
                </a:solidFill>
                <a:latin typeface="Verdana"/>
              </a:rPr>
              <a:t>Blocs </a:t>
            </a:r>
            <a:r>
              <a:rPr lang="fr-FR" sz="1200" b="1" strike="noStrike" spc="-1">
                <a:solidFill>
                  <a:srgbClr val="5761EC"/>
                </a:solidFill>
                <a:latin typeface="Verdana"/>
              </a:rPr>
              <a:t>de</a:t>
            </a:r>
            <a:r>
              <a:rPr lang="fr-FR" sz="1200" b="1" strike="noStrike" spc="180">
                <a:solidFill>
                  <a:srgbClr val="5761EC"/>
                </a:solidFill>
                <a:latin typeface="Verdana"/>
              </a:rPr>
              <a:t> </a:t>
            </a:r>
            <a:r>
              <a:rPr lang="fr-FR" sz="1200" b="1" strike="noStrike" spc="-1">
                <a:solidFill>
                  <a:srgbClr val="5761EC"/>
                </a:solidFill>
                <a:latin typeface="Verdana"/>
              </a:rPr>
              <a:t>Compétences</a:t>
            </a:r>
            <a:r>
              <a:rPr lang="fr-FR" sz="1200" b="1" strike="noStrike" spc="208">
                <a:solidFill>
                  <a:srgbClr val="5761EC"/>
                </a:solidFill>
                <a:latin typeface="Verdana"/>
              </a:rPr>
              <a:t> </a:t>
            </a:r>
            <a:r>
              <a:rPr lang="fr-FR" sz="1200" b="1" strike="noStrike" spc="-1">
                <a:solidFill>
                  <a:srgbClr val="5761EC"/>
                </a:solidFill>
                <a:latin typeface="Verdana"/>
              </a:rPr>
              <a:t>et</a:t>
            </a:r>
            <a:r>
              <a:rPr lang="fr-FR" sz="1200" b="1" strike="noStrike" spc="202">
                <a:solidFill>
                  <a:srgbClr val="5761EC"/>
                </a:solidFill>
                <a:latin typeface="Verdana"/>
              </a:rPr>
              <a:t> </a:t>
            </a:r>
            <a:r>
              <a:rPr lang="fr-FR" sz="1200" b="1" strike="noStrike" spc="-1">
                <a:solidFill>
                  <a:srgbClr val="5761EC"/>
                </a:solidFill>
                <a:latin typeface="Verdana"/>
              </a:rPr>
              <a:t>de</a:t>
            </a:r>
            <a:r>
              <a:rPr lang="fr-FR" sz="1200" b="1" strike="noStrike" spc="188">
                <a:solidFill>
                  <a:srgbClr val="5761EC"/>
                </a:solidFill>
                <a:latin typeface="Verdana"/>
              </a:rPr>
              <a:t> </a:t>
            </a:r>
            <a:r>
              <a:rPr lang="fr-FR" sz="1200" b="1" strike="noStrike" spc="-1">
                <a:solidFill>
                  <a:srgbClr val="5761EC"/>
                </a:solidFill>
                <a:latin typeface="Verdana"/>
              </a:rPr>
              <a:t>Connaissances</a:t>
            </a:r>
            <a:r>
              <a:rPr lang="fr-FR" sz="1200" b="1" strike="noStrike" spc="202">
                <a:solidFill>
                  <a:srgbClr val="5761EC"/>
                </a:solidFill>
                <a:latin typeface="Verdana"/>
              </a:rPr>
              <a:t> </a:t>
            </a:r>
            <a:r>
              <a:rPr lang="fr-FR" sz="1200" b="0" strike="noStrike" spc="-1">
                <a:solidFill>
                  <a:srgbClr val="5761EC"/>
                </a:solidFill>
                <a:latin typeface="Verdana"/>
              </a:rPr>
              <a:t>(</a:t>
            </a:r>
            <a:r>
              <a:rPr lang="fr-FR" sz="1200" b="1" strike="noStrike" spc="-1">
                <a:solidFill>
                  <a:srgbClr val="5761EC"/>
                </a:solidFill>
                <a:latin typeface="Verdana"/>
              </a:rPr>
              <a:t>BCC</a:t>
            </a:r>
            <a:r>
              <a:rPr lang="fr-FR" sz="1200" b="0" strike="noStrike" spc="-1">
                <a:solidFill>
                  <a:srgbClr val="5761EC"/>
                </a:solidFill>
                <a:latin typeface="Verdana"/>
              </a:rPr>
              <a:t>)</a:t>
            </a:r>
            <a:r>
              <a:rPr lang="fr-FR" sz="1200" b="0" strike="noStrike" spc="188">
                <a:solidFill>
                  <a:srgbClr val="5761EC"/>
                </a:solidFill>
                <a:latin typeface="Verdana"/>
              </a:rPr>
              <a:t> </a:t>
            </a:r>
            <a:r>
              <a:rPr lang="fr-FR" sz="1200" b="0" strike="noStrike" spc="-1">
                <a:solidFill>
                  <a:srgbClr val="000000"/>
                </a:solidFill>
                <a:latin typeface="Verdana"/>
              </a:rPr>
              <a:t>et</a:t>
            </a:r>
            <a:r>
              <a:rPr lang="fr-FR" sz="1200" b="0" strike="noStrike" spc="194">
                <a:solidFill>
                  <a:srgbClr val="000000"/>
                </a:solidFill>
                <a:latin typeface="Verdana"/>
              </a:rPr>
              <a:t> </a:t>
            </a:r>
            <a:r>
              <a:rPr lang="fr-FR" sz="1200" b="0" strike="noStrike" spc="-1">
                <a:solidFill>
                  <a:srgbClr val="000000"/>
                </a:solidFill>
                <a:latin typeface="Verdana"/>
              </a:rPr>
              <a:t>de</a:t>
            </a:r>
            <a:r>
              <a:rPr lang="fr-FR" sz="1200" b="0" strike="noStrike" spc="188">
                <a:solidFill>
                  <a:srgbClr val="000000"/>
                </a:solidFill>
                <a:latin typeface="Verdana"/>
              </a:rPr>
              <a:t> </a:t>
            </a:r>
            <a:r>
              <a:rPr lang="fr-FR" sz="1200" b="0" strike="noStrike" spc="-1">
                <a:solidFill>
                  <a:srgbClr val="000000"/>
                </a:solidFill>
                <a:latin typeface="Verdana"/>
              </a:rPr>
              <a:t>7</a:t>
            </a:r>
            <a:r>
              <a:rPr lang="fr-FR" sz="1200" b="0" strike="noStrike" spc="199">
                <a:solidFill>
                  <a:srgbClr val="000000"/>
                </a:solidFill>
                <a:latin typeface="Verdana"/>
              </a:rPr>
              <a:t> </a:t>
            </a:r>
            <a:r>
              <a:rPr lang="fr-FR" sz="1200" b="0" strike="noStrike" spc="-1">
                <a:solidFill>
                  <a:srgbClr val="000000"/>
                </a:solidFill>
                <a:latin typeface="Verdana"/>
              </a:rPr>
              <a:t>Unités</a:t>
            </a:r>
            <a:r>
              <a:rPr lang="fr-FR" sz="1200" b="0" strike="noStrike" spc="188">
                <a:solidFill>
                  <a:srgbClr val="000000"/>
                </a:solidFill>
                <a:latin typeface="Verdana"/>
              </a:rPr>
              <a:t> </a:t>
            </a:r>
            <a:r>
              <a:rPr lang="fr-FR" sz="1200" b="0" strike="noStrike" spc="-1">
                <a:solidFill>
                  <a:srgbClr val="000000"/>
                </a:solidFill>
                <a:latin typeface="Verdana"/>
              </a:rPr>
              <a:t>d’Enseignements</a:t>
            </a:r>
            <a:r>
              <a:rPr lang="fr-FR" sz="1200" b="0" strike="noStrike" spc="174">
                <a:solidFill>
                  <a:srgbClr val="000000"/>
                </a:solidFill>
                <a:latin typeface="Verdana"/>
              </a:rPr>
              <a:t> </a:t>
            </a:r>
            <a:r>
              <a:rPr lang="fr-FR" sz="1200" b="0" strike="noStrike" spc="-1">
                <a:solidFill>
                  <a:srgbClr val="000000"/>
                </a:solidFill>
                <a:latin typeface="Verdana"/>
              </a:rPr>
              <a:t>(UE)</a:t>
            </a:r>
            <a:r>
              <a:rPr lang="fr-FR" sz="1200" b="0" strike="noStrike" spc="194">
                <a:solidFill>
                  <a:srgbClr val="000000"/>
                </a:solidFill>
                <a:latin typeface="Verdana"/>
              </a:rPr>
              <a:t> </a:t>
            </a:r>
            <a:r>
              <a:rPr lang="fr-FR" sz="1200" b="0" strike="noStrike" spc="-1">
                <a:solidFill>
                  <a:srgbClr val="000000"/>
                </a:solidFill>
                <a:latin typeface="Verdana"/>
              </a:rPr>
              <a:t>cumulant</a:t>
            </a:r>
            <a:r>
              <a:rPr lang="fr-FR" sz="1200" b="0" strike="noStrike" spc="180">
                <a:solidFill>
                  <a:srgbClr val="000000"/>
                </a:solidFill>
                <a:latin typeface="Verdana"/>
              </a:rPr>
              <a:t> </a:t>
            </a:r>
            <a:r>
              <a:rPr lang="fr-FR" sz="1200" b="0" strike="noStrike" spc="-1">
                <a:solidFill>
                  <a:srgbClr val="000000"/>
                </a:solidFill>
                <a:latin typeface="Verdana"/>
              </a:rPr>
              <a:t>30</a:t>
            </a:r>
            <a:r>
              <a:rPr lang="fr-FR" sz="1200" b="0" strike="noStrike" spc="194">
                <a:solidFill>
                  <a:srgbClr val="000000"/>
                </a:solidFill>
                <a:latin typeface="Verdana"/>
              </a:rPr>
              <a:t> </a:t>
            </a:r>
            <a:r>
              <a:rPr lang="fr-FR" sz="1200" b="0" strike="noStrike" spc="-21">
                <a:solidFill>
                  <a:srgbClr val="000000"/>
                </a:solidFill>
                <a:latin typeface="Verdana"/>
              </a:rPr>
              <a:t>ECTS </a:t>
            </a:r>
            <a:r>
              <a:rPr lang="fr-FR" sz="1200" b="0" strike="noStrike" spc="-1">
                <a:solidFill>
                  <a:srgbClr val="000000"/>
                </a:solidFill>
                <a:latin typeface="Verdana"/>
              </a:rPr>
              <a:t>(crédits</a:t>
            </a:r>
            <a:r>
              <a:rPr lang="fr-FR" sz="1200" b="0" strike="noStrike" spc="4">
                <a:solidFill>
                  <a:srgbClr val="000000"/>
                </a:solidFill>
                <a:latin typeface="Verdana"/>
              </a:rPr>
              <a:t> </a:t>
            </a:r>
            <a:r>
              <a:rPr lang="fr-FR" sz="1200" b="0" strike="noStrike" spc="-1">
                <a:solidFill>
                  <a:srgbClr val="000000"/>
                </a:solidFill>
                <a:latin typeface="Verdana"/>
              </a:rPr>
              <a:t>européens)</a:t>
            </a:r>
            <a:r>
              <a:rPr lang="fr-FR" sz="1200" b="0" strike="noStrike" spc="-12">
                <a:solidFill>
                  <a:srgbClr val="000000"/>
                </a:solidFill>
                <a:latin typeface="Verdana"/>
              </a:rPr>
              <a:t> </a:t>
            </a:r>
            <a:r>
              <a:rPr lang="fr-FR" sz="1200" b="0" strike="noStrike" spc="-1">
                <a:solidFill>
                  <a:srgbClr val="000000"/>
                </a:solidFill>
                <a:latin typeface="Verdana"/>
              </a:rPr>
              <a:t>par</a:t>
            </a:r>
            <a:r>
              <a:rPr lang="fr-FR" sz="1200" b="0" strike="noStrike" spc="4">
                <a:solidFill>
                  <a:srgbClr val="000000"/>
                </a:solidFill>
                <a:latin typeface="Verdana"/>
              </a:rPr>
              <a:t> </a:t>
            </a:r>
            <a:r>
              <a:rPr lang="fr-FR" sz="1200" b="0" strike="noStrike" spc="-1">
                <a:solidFill>
                  <a:srgbClr val="000000"/>
                </a:solidFill>
                <a:latin typeface="Verdana"/>
              </a:rPr>
              <a:t>semestre,</a:t>
            </a:r>
            <a:r>
              <a:rPr lang="fr-FR" sz="1200" b="0" strike="noStrike" spc="-21">
                <a:solidFill>
                  <a:srgbClr val="000000"/>
                </a:solidFill>
                <a:latin typeface="Verdana"/>
              </a:rPr>
              <a:t> </a:t>
            </a:r>
            <a:r>
              <a:rPr lang="fr-FR" sz="1200" b="0" strike="noStrike" spc="-1">
                <a:solidFill>
                  <a:srgbClr val="000000"/>
                </a:solidFill>
                <a:latin typeface="Verdana"/>
              </a:rPr>
              <a:t>soit 60</a:t>
            </a:r>
            <a:r>
              <a:rPr lang="fr-FR" sz="1200" b="0" strike="noStrike" spc="-21">
                <a:solidFill>
                  <a:srgbClr val="000000"/>
                </a:solidFill>
                <a:latin typeface="Verdana"/>
              </a:rPr>
              <a:t> </a:t>
            </a:r>
            <a:r>
              <a:rPr lang="fr-FR" sz="1200" b="0" strike="noStrike" spc="-1">
                <a:solidFill>
                  <a:srgbClr val="000000"/>
                </a:solidFill>
                <a:latin typeface="Verdana"/>
              </a:rPr>
              <a:t>pour</a:t>
            </a:r>
            <a:r>
              <a:rPr lang="fr-FR" sz="1200" b="0" strike="noStrike" spc="9">
                <a:solidFill>
                  <a:srgbClr val="000000"/>
                </a:solidFill>
                <a:latin typeface="Verdana"/>
              </a:rPr>
              <a:t> </a:t>
            </a:r>
            <a:r>
              <a:rPr lang="fr-FR" sz="1200" b="0" strike="noStrike" spc="-1">
                <a:solidFill>
                  <a:srgbClr val="000000"/>
                </a:solidFill>
                <a:latin typeface="Verdana"/>
              </a:rPr>
              <a:t>une</a:t>
            </a:r>
            <a:r>
              <a:rPr lang="fr-FR" sz="1200" b="0" strike="noStrike" spc="9">
                <a:solidFill>
                  <a:srgbClr val="000000"/>
                </a:solidFill>
                <a:latin typeface="Verdana"/>
              </a:rPr>
              <a:t> </a:t>
            </a:r>
            <a:r>
              <a:rPr lang="fr-FR" sz="1200" b="0" strike="noStrike" spc="-1">
                <a:solidFill>
                  <a:srgbClr val="000000"/>
                </a:solidFill>
                <a:latin typeface="Verdana"/>
              </a:rPr>
              <a:t>année</a:t>
            </a:r>
            <a:r>
              <a:rPr lang="fr-FR" sz="1200" b="0" strike="noStrike" spc="-12">
                <a:solidFill>
                  <a:srgbClr val="000000"/>
                </a:solidFill>
                <a:latin typeface="Verdana"/>
              </a:rPr>
              <a:t> </a:t>
            </a:r>
            <a:r>
              <a:rPr lang="fr-FR" sz="1200" b="0" strike="noStrike" spc="-1">
                <a:solidFill>
                  <a:srgbClr val="000000"/>
                </a:solidFill>
                <a:latin typeface="Verdana"/>
              </a:rPr>
              <a:t>et 120</a:t>
            </a:r>
            <a:r>
              <a:rPr lang="fr-FR" sz="1200" b="0" strike="noStrike" spc="-15">
                <a:solidFill>
                  <a:srgbClr val="000000"/>
                </a:solidFill>
                <a:latin typeface="Verdana"/>
              </a:rPr>
              <a:t> </a:t>
            </a:r>
            <a:r>
              <a:rPr lang="fr-FR" sz="1200" b="0" strike="noStrike" spc="-1">
                <a:solidFill>
                  <a:srgbClr val="000000"/>
                </a:solidFill>
                <a:latin typeface="Verdana"/>
              </a:rPr>
              <a:t>pour</a:t>
            </a:r>
            <a:r>
              <a:rPr lang="fr-FR" sz="1200" b="0" strike="noStrike" spc="-7">
                <a:solidFill>
                  <a:srgbClr val="000000"/>
                </a:solidFill>
                <a:latin typeface="Verdana"/>
              </a:rPr>
              <a:t> </a:t>
            </a:r>
            <a:r>
              <a:rPr lang="fr-FR" sz="1200" b="0" strike="noStrike" spc="-1">
                <a:solidFill>
                  <a:srgbClr val="000000"/>
                </a:solidFill>
                <a:latin typeface="Verdana"/>
              </a:rPr>
              <a:t>l’ensemble</a:t>
            </a:r>
            <a:r>
              <a:rPr lang="fr-FR" sz="1200" b="0" strike="noStrike" spc="-7">
                <a:solidFill>
                  <a:srgbClr val="000000"/>
                </a:solidFill>
                <a:latin typeface="Verdana"/>
              </a:rPr>
              <a:t> </a:t>
            </a:r>
            <a:r>
              <a:rPr lang="fr-FR" sz="1200" b="0" strike="noStrike" spc="-1">
                <a:solidFill>
                  <a:srgbClr val="000000"/>
                </a:solidFill>
                <a:latin typeface="Verdana"/>
              </a:rPr>
              <a:t>du</a:t>
            </a:r>
            <a:r>
              <a:rPr lang="fr-FR" sz="1200" b="0" strike="noStrike" spc="9">
                <a:solidFill>
                  <a:srgbClr val="000000"/>
                </a:solidFill>
                <a:latin typeface="Verdana"/>
              </a:rPr>
              <a:t> </a:t>
            </a:r>
            <a:r>
              <a:rPr lang="fr-FR" sz="1200" b="0" strike="noStrike" spc="-12">
                <a:solidFill>
                  <a:srgbClr val="000000"/>
                </a:solidFill>
                <a:latin typeface="Verdana"/>
              </a:rPr>
              <a:t>Master.</a:t>
            </a:r>
            <a:endParaRPr lang="fr-FR" sz="120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Chacun</a:t>
            </a:r>
            <a:r>
              <a:rPr lang="fr-FR" sz="1200" b="0" strike="noStrike" spc="109">
                <a:solidFill>
                  <a:srgbClr val="000000"/>
                </a:solidFill>
                <a:latin typeface="Verdana"/>
              </a:rPr>
              <a:t> </a:t>
            </a:r>
            <a:r>
              <a:rPr lang="fr-FR" sz="1200" b="0" strike="noStrike" spc="-1">
                <a:solidFill>
                  <a:srgbClr val="000000"/>
                </a:solidFill>
                <a:latin typeface="Verdana"/>
              </a:rPr>
              <a:t>des</a:t>
            </a:r>
            <a:r>
              <a:rPr lang="fr-FR" sz="1200" b="0" strike="noStrike" spc="103">
                <a:solidFill>
                  <a:srgbClr val="000000"/>
                </a:solidFill>
                <a:latin typeface="Verdana"/>
              </a:rPr>
              <a:t> </a:t>
            </a:r>
            <a:r>
              <a:rPr lang="fr-FR" sz="1200" b="0" strike="noStrike" spc="-1">
                <a:solidFill>
                  <a:srgbClr val="000000"/>
                </a:solidFill>
                <a:latin typeface="Verdana"/>
              </a:rPr>
              <a:t>4</a:t>
            </a:r>
            <a:r>
              <a:rPr lang="fr-FR" sz="1200" b="0" strike="noStrike" spc="123">
                <a:solidFill>
                  <a:srgbClr val="000000"/>
                </a:solidFill>
                <a:latin typeface="Verdana"/>
              </a:rPr>
              <a:t> </a:t>
            </a:r>
            <a:r>
              <a:rPr lang="fr-FR" sz="1200" b="0" strike="noStrike" spc="-1">
                <a:solidFill>
                  <a:srgbClr val="000000"/>
                </a:solidFill>
                <a:latin typeface="Verdana"/>
              </a:rPr>
              <a:t>BCC</a:t>
            </a:r>
            <a:r>
              <a:rPr lang="fr-FR" sz="1200" b="0" strike="noStrike" spc="123">
                <a:solidFill>
                  <a:srgbClr val="000000"/>
                </a:solidFill>
                <a:latin typeface="Verdana"/>
              </a:rPr>
              <a:t> </a:t>
            </a:r>
            <a:r>
              <a:rPr lang="fr-FR" sz="1200" b="0" strike="noStrike" spc="-1">
                <a:solidFill>
                  <a:srgbClr val="000000"/>
                </a:solidFill>
                <a:latin typeface="Verdana"/>
              </a:rPr>
              <a:t>dispense</a:t>
            </a:r>
            <a:r>
              <a:rPr lang="fr-FR" sz="1200" b="0" strike="noStrike" spc="123">
                <a:solidFill>
                  <a:srgbClr val="000000"/>
                </a:solidFill>
                <a:latin typeface="Verdana"/>
              </a:rPr>
              <a:t> </a:t>
            </a:r>
            <a:r>
              <a:rPr lang="fr-FR" sz="1200" b="0" strike="noStrike" spc="-1">
                <a:solidFill>
                  <a:srgbClr val="000000"/>
                </a:solidFill>
                <a:latin typeface="Verdana"/>
              </a:rPr>
              <a:t>des</a:t>
            </a:r>
            <a:r>
              <a:rPr lang="fr-FR" sz="1200" b="0" strike="noStrike" spc="103">
                <a:solidFill>
                  <a:srgbClr val="000000"/>
                </a:solidFill>
                <a:latin typeface="Verdana"/>
              </a:rPr>
              <a:t> </a:t>
            </a:r>
            <a:r>
              <a:rPr lang="fr-FR" sz="1200" b="0" strike="noStrike" spc="-1">
                <a:solidFill>
                  <a:srgbClr val="000000"/>
                </a:solidFill>
                <a:latin typeface="Verdana"/>
              </a:rPr>
              <a:t>compétences</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03">
                <a:solidFill>
                  <a:srgbClr val="000000"/>
                </a:solidFill>
                <a:latin typeface="Verdana"/>
              </a:rPr>
              <a:t> </a:t>
            </a:r>
            <a:r>
              <a:rPr lang="fr-FR" sz="1200" b="0" strike="noStrike" spc="-1">
                <a:solidFill>
                  <a:srgbClr val="000000"/>
                </a:solidFill>
                <a:latin typeface="Verdana"/>
              </a:rPr>
              <a:t>des</a:t>
            </a:r>
            <a:r>
              <a:rPr lang="fr-FR" sz="1200" b="0" strike="noStrike" spc="117">
                <a:solidFill>
                  <a:srgbClr val="000000"/>
                </a:solidFill>
                <a:latin typeface="Verdana"/>
              </a:rPr>
              <a:t> </a:t>
            </a:r>
            <a:r>
              <a:rPr lang="fr-FR" sz="1200" b="0" strike="noStrike" spc="-1">
                <a:solidFill>
                  <a:srgbClr val="000000"/>
                </a:solidFill>
                <a:latin typeface="Verdana"/>
              </a:rPr>
              <a:t>savoirs</a:t>
            </a:r>
            <a:r>
              <a:rPr lang="fr-FR" sz="1200" b="0" strike="noStrike" spc="109">
                <a:solidFill>
                  <a:srgbClr val="000000"/>
                </a:solidFill>
                <a:latin typeface="Verdana"/>
              </a:rPr>
              <a:t> </a:t>
            </a:r>
            <a:r>
              <a:rPr lang="fr-FR" sz="1200" b="0" strike="noStrike" spc="-1">
                <a:solidFill>
                  <a:srgbClr val="000000"/>
                </a:solidFill>
                <a:latin typeface="Verdana"/>
              </a:rPr>
              <a:t>spécifiques</a:t>
            </a:r>
            <a:r>
              <a:rPr lang="fr-FR" sz="1200" b="0" strike="noStrike" spc="109">
                <a:solidFill>
                  <a:srgbClr val="000000"/>
                </a:solidFill>
                <a:latin typeface="Verdana"/>
              </a:rPr>
              <a:t> </a:t>
            </a:r>
            <a:r>
              <a:rPr lang="fr-FR" sz="1200" b="0" strike="noStrike" spc="-1">
                <a:solidFill>
                  <a:srgbClr val="000000"/>
                </a:solidFill>
                <a:latin typeface="Verdana"/>
              </a:rPr>
              <a:t>clairement</a:t>
            </a:r>
            <a:r>
              <a:rPr lang="fr-FR" sz="1200" b="0" strike="noStrike" spc="103">
                <a:solidFill>
                  <a:srgbClr val="000000"/>
                </a:solidFill>
                <a:latin typeface="Verdana"/>
              </a:rPr>
              <a:t> </a:t>
            </a:r>
            <a:r>
              <a:rPr lang="fr-FR" sz="1200" b="0" strike="noStrike" spc="-1">
                <a:solidFill>
                  <a:srgbClr val="000000"/>
                </a:solidFill>
                <a:latin typeface="Verdana"/>
              </a:rPr>
              <a:t>identifiés</a:t>
            </a:r>
            <a:r>
              <a:rPr lang="fr-FR" sz="1200" b="0" strike="noStrike" spc="123">
                <a:solidFill>
                  <a:srgbClr val="000000"/>
                </a:solidFill>
                <a:latin typeface="Verdana"/>
              </a:rPr>
              <a:t> </a:t>
            </a:r>
            <a:r>
              <a:rPr lang="fr-FR" sz="1200" b="0" strike="noStrike" spc="-1">
                <a:solidFill>
                  <a:srgbClr val="000000"/>
                </a:solidFill>
                <a:latin typeface="Verdana"/>
              </a:rPr>
              <a:t>que</a:t>
            </a:r>
            <a:r>
              <a:rPr lang="fr-FR" sz="1200" b="0" strike="noStrike" spc="111">
                <a:solidFill>
                  <a:srgbClr val="000000"/>
                </a:solidFill>
                <a:latin typeface="Verdana"/>
              </a:rPr>
              <a:t> </a:t>
            </a:r>
            <a:r>
              <a:rPr lang="fr-FR" sz="1200" b="0" strike="noStrike" spc="-12">
                <a:solidFill>
                  <a:srgbClr val="000000"/>
                </a:solidFill>
                <a:latin typeface="Verdana"/>
              </a:rPr>
              <a:t>l’étudiant </a:t>
            </a:r>
            <a:r>
              <a:rPr lang="fr-FR" sz="1200" b="0" strike="noStrike" spc="-1">
                <a:solidFill>
                  <a:srgbClr val="000000"/>
                </a:solidFill>
                <a:latin typeface="Verdana"/>
              </a:rPr>
              <a:t>doit</a:t>
            </a:r>
            <a:r>
              <a:rPr lang="fr-FR" sz="1200" b="0" strike="noStrike" spc="-15">
                <a:solidFill>
                  <a:srgbClr val="000000"/>
                </a:solidFill>
                <a:latin typeface="Verdana"/>
              </a:rPr>
              <a:t> </a:t>
            </a:r>
            <a:r>
              <a:rPr lang="fr-FR" sz="1200" b="0" strike="noStrike" spc="-1">
                <a:solidFill>
                  <a:srgbClr val="000000"/>
                </a:solidFill>
                <a:latin typeface="Verdana"/>
              </a:rPr>
              <a:t>avoir</a:t>
            </a:r>
            <a:r>
              <a:rPr lang="fr-FR" sz="1200" b="0" strike="noStrike" spc="-7">
                <a:solidFill>
                  <a:srgbClr val="000000"/>
                </a:solidFill>
                <a:latin typeface="Verdana"/>
              </a:rPr>
              <a:t> </a:t>
            </a:r>
            <a:r>
              <a:rPr lang="fr-FR" sz="1200" b="0" strike="noStrike" spc="-1">
                <a:solidFill>
                  <a:srgbClr val="000000"/>
                </a:solidFill>
                <a:latin typeface="Verdana"/>
              </a:rPr>
              <a:t>acquis à</a:t>
            </a:r>
            <a:r>
              <a:rPr lang="fr-FR" sz="1200" b="0" strike="noStrike" spc="-12">
                <a:solidFill>
                  <a:srgbClr val="000000"/>
                </a:solidFill>
                <a:latin typeface="Verdana"/>
              </a:rPr>
              <a:t> </a:t>
            </a:r>
            <a:r>
              <a:rPr lang="fr-FR" sz="1200" b="0" strike="noStrike" spc="-1">
                <a:solidFill>
                  <a:srgbClr val="000000"/>
                </a:solidFill>
                <a:latin typeface="Verdana"/>
              </a:rPr>
              <a:t>l’issue</a:t>
            </a:r>
            <a:r>
              <a:rPr lang="fr-FR" sz="1200" b="0" strike="noStrike" spc="-12">
                <a:solidFill>
                  <a:srgbClr val="000000"/>
                </a:solidFill>
                <a:latin typeface="Verdana"/>
              </a:rPr>
              <a:t> </a:t>
            </a:r>
            <a:r>
              <a:rPr lang="fr-FR" sz="1200" b="0" strike="noStrike" spc="-1">
                <a:solidFill>
                  <a:srgbClr val="000000"/>
                </a:solidFill>
                <a:latin typeface="Verdana"/>
              </a:rPr>
              <a:t>du </a:t>
            </a:r>
            <a:r>
              <a:rPr lang="fr-FR" sz="1200" b="0" strike="noStrike" spc="-12">
                <a:solidFill>
                  <a:srgbClr val="000000"/>
                </a:solidFill>
                <a:latin typeface="Verdana"/>
              </a:rPr>
              <a:t>Master.</a:t>
            </a:r>
            <a:endParaRPr lang="fr-FR" sz="1200" b="0" strike="noStrike" spc="-1">
              <a:solidFill>
                <a:srgbClr val="000000"/>
              </a:solidFill>
              <a:latin typeface="Calibri"/>
            </a:endParaRPr>
          </a:p>
        </p:txBody>
      </p:sp>
      <p:sp>
        <p:nvSpPr>
          <p:cNvPr id="372" name="object 3"/>
          <p:cNvSpPr/>
          <p:nvPr/>
        </p:nvSpPr>
        <p:spPr>
          <a:xfrm>
            <a:off x="321480" y="1844280"/>
            <a:ext cx="538200" cy="21024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a:lnSpc>
                <a:spcPct val="100000"/>
              </a:lnSpc>
              <a:spcBef>
                <a:spcPts val="96"/>
              </a:spcBef>
              <a:buNone/>
            </a:pPr>
            <a:r>
              <a:rPr lang="fr-FR" sz="1300" b="1" strike="noStrike" spc="-1">
                <a:solidFill>
                  <a:srgbClr val="5761EC"/>
                </a:solidFill>
                <a:latin typeface="Verdana"/>
              </a:rPr>
              <a:t>BCC</a:t>
            </a:r>
            <a:r>
              <a:rPr lang="fr-FR" sz="1300" b="1" strike="noStrike" spc="-32">
                <a:solidFill>
                  <a:srgbClr val="5761EC"/>
                </a:solidFill>
                <a:latin typeface="Verdana"/>
              </a:rPr>
              <a:t> </a:t>
            </a:r>
            <a:r>
              <a:rPr lang="fr-FR" sz="1300" b="1" strike="noStrike" spc="-52">
                <a:solidFill>
                  <a:srgbClr val="5761EC"/>
                </a:solidFill>
                <a:latin typeface="Verdana"/>
              </a:rPr>
              <a:t>1</a:t>
            </a:r>
            <a:endParaRPr lang="fr-FR" sz="1300" b="0" strike="noStrike" spc="-1">
              <a:solidFill>
                <a:srgbClr val="000000"/>
              </a:solidFill>
              <a:latin typeface="Calibri"/>
            </a:endParaRPr>
          </a:p>
        </p:txBody>
      </p:sp>
      <p:sp>
        <p:nvSpPr>
          <p:cNvPr id="373" name="object 4"/>
          <p:cNvSpPr/>
          <p:nvPr/>
        </p:nvSpPr>
        <p:spPr>
          <a:xfrm>
            <a:off x="779040" y="1819800"/>
            <a:ext cx="7576920" cy="958320"/>
          </a:xfrm>
          <a:prstGeom prst="rect">
            <a:avLst/>
          </a:prstGeom>
          <a:noFill/>
          <a:ln w="0">
            <a:noFill/>
          </a:ln>
        </p:spPr>
        <p:style>
          <a:lnRef idx="0">
            <a:scrgbClr r="0" g="0" b="0"/>
          </a:lnRef>
          <a:fillRef idx="0">
            <a:scrgbClr r="0" g="0" b="0"/>
          </a:fillRef>
          <a:effectRef idx="0">
            <a:scrgbClr r="0" g="0" b="0"/>
          </a:effectRef>
          <a:fontRef idx="minor"/>
        </p:style>
        <p:txBody>
          <a:bodyPr lIns="0" tIns="36720" rIns="0" bIns="0" anchor="t">
            <a:spAutoFit/>
          </a:bodyPr>
          <a:lstStyle/>
          <a:p>
            <a:pPr marL="195120">
              <a:lnSpc>
                <a:spcPct val="100000"/>
              </a:lnSpc>
              <a:spcBef>
                <a:spcPts val="289"/>
              </a:spcBef>
              <a:buNone/>
            </a:pPr>
            <a:r>
              <a:rPr lang="fr-FR" sz="1300" b="1" strike="noStrike" spc="-1">
                <a:solidFill>
                  <a:srgbClr val="5761EC"/>
                </a:solidFill>
                <a:latin typeface="Verdana"/>
              </a:rPr>
              <a:t>Conduire</a:t>
            </a:r>
            <a:r>
              <a:rPr lang="fr-FR" sz="1300" b="1" strike="noStrike" spc="-46">
                <a:solidFill>
                  <a:srgbClr val="5761EC"/>
                </a:solidFill>
                <a:latin typeface="Verdana"/>
              </a:rPr>
              <a:t> </a:t>
            </a:r>
            <a:r>
              <a:rPr lang="fr-FR" sz="1300" b="1" strike="noStrike" spc="-1">
                <a:solidFill>
                  <a:srgbClr val="5761EC"/>
                </a:solidFill>
                <a:latin typeface="Verdana"/>
              </a:rPr>
              <a:t>une</a:t>
            </a:r>
            <a:r>
              <a:rPr lang="fr-FR" sz="1300" b="1" strike="noStrike" spc="-46">
                <a:solidFill>
                  <a:srgbClr val="5761EC"/>
                </a:solidFill>
                <a:latin typeface="Verdana"/>
              </a:rPr>
              <a:t> </a:t>
            </a:r>
            <a:r>
              <a:rPr lang="fr-FR" sz="1300" b="1" strike="noStrike" spc="-1">
                <a:solidFill>
                  <a:srgbClr val="5761EC"/>
                </a:solidFill>
                <a:latin typeface="Verdana"/>
              </a:rPr>
              <a:t>analyse</a:t>
            </a:r>
            <a:r>
              <a:rPr lang="fr-FR" sz="1300" b="1" strike="noStrike" spc="-35">
                <a:solidFill>
                  <a:srgbClr val="5761EC"/>
                </a:solidFill>
                <a:latin typeface="Verdana"/>
              </a:rPr>
              <a:t> </a:t>
            </a:r>
            <a:r>
              <a:rPr lang="fr-FR" sz="1300" b="1" strike="noStrike" spc="-1">
                <a:solidFill>
                  <a:srgbClr val="5761EC"/>
                </a:solidFill>
                <a:latin typeface="Verdana"/>
              </a:rPr>
              <a:t>scientifique</a:t>
            </a:r>
            <a:r>
              <a:rPr lang="fr-FR" sz="1300" b="1" strike="noStrike" spc="-26">
                <a:solidFill>
                  <a:srgbClr val="5761EC"/>
                </a:solidFill>
                <a:latin typeface="Verdana"/>
              </a:rPr>
              <a:t> </a:t>
            </a:r>
            <a:r>
              <a:rPr lang="fr-FR" sz="1300" b="1" strike="noStrike" spc="-1">
                <a:solidFill>
                  <a:srgbClr val="5761EC"/>
                </a:solidFill>
                <a:latin typeface="Verdana"/>
              </a:rPr>
              <a:t>dans</a:t>
            </a:r>
            <a:r>
              <a:rPr lang="fr-FR" sz="1300" b="1" strike="noStrike" spc="-46">
                <a:solidFill>
                  <a:srgbClr val="5761EC"/>
                </a:solidFill>
                <a:latin typeface="Verdana"/>
              </a:rPr>
              <a:t> </a:t>
            </a:r>
            <a:r>
              <a:rPr lang="fr-FR" sz="1300" b="1" strike="noStrike" spc="-1">
                <a:solidFill>
                  <a:srgbClr val="5761EC"/>
                </a:solidFill>
                <a:latin typeface="Verdana"/>
              </a:rPr>
              <a:t>l'étude</a:t>
            </a:r>
            <a:r>
              <a:rPr lang="fr-FR" sz="1300" b="1" strike="noStrike" spc="-46">
                <a:solidFill>
                  <a:srgbClr val="5761EC"/>
                </a:solidFill>
                <a:latin typeface="Verdana"/>
              </a:rPr>
              <a:t> </a:t>
            </a:r>
            <a:r>
              <a:rPr lang="fr-FR" sz="1300" b="1" strike="noStrike" spc="-1">
                <a:solidFill>
                  <a:srgbClr val="5761EC"/>
                </a:solidFill>
                <a:latin typeface="Verdana"/>
              </a:rPr>
              <a:t>des</a:t>
            </a:r>
            <a:r>
              <a:rPr lang="fr-FR" sz="1300" b="1" strike="noStrike" spc="-46">
                <a:solidFill>
                  <a:srgbClr val="5761EC"/>
                </a:solidFill>
                <a:latin typeface="Verdana"/>
              </a:rPr>
              <a:t> </a:t>
            </a:r>
            <a:r>
              <a:rPr lang="fr-FR" sz="1300" b="1" strike="noStrike" spc="-1">
                <a:solidFill>
                  <a:srgbClr val="5761EC"/>
                </a:solidFill>
                <a:latin typeface="Verdana"/>
              </a:rPr>
              <a:t>mondes</a:t>
            </a:r>
            <a:r>
              <a:rPr lang="fr-FR" sz="1300" b="1" strike="noStrike" spc="-35">
                <a:solidFill>
                  <a:srgbClr val="5761EC"/>
                </a:solidFill>
                <a:latin typeface="Verdana"/>
              </a:rPr>
              <a:t> </a:t>
            </a:r>
            <a:r>
              <a:rPr lang="fr-FR" sz="1300" b="1" strike="noStrike" spc="-12">
                <a:solidFill>
                  <a:srgbClr val="5761EC"/>
                </a:solidFill>
                <a:latin typeface="Verdana"/>
              </a:rPr>
              <a:t>anciens</a:t>
            </a:r>
            <a:endParaRPr lang="fr-FR" sz="1300" b="0" strike="noStrike" spc="-1">
              <a:solidFill>
                <a:srgbClr val="000000"/>
              </a:solidFill>
              <a:latin typeface="Calibri"/>
            </a:endParaRPr>
          </a:p>
          <a:p>
            <a:pPr marL="286560" indent="-286920">
              <a:lnSpc>
                <a:spcPct val="100000"/>
              </a:lnSpc>
              <a:spcBef>
                <a:spcPts val="176"/>
              </a:spcBef>
              <a:buClr>
                <a:srgbClr val="000000"/>
              </a:buClr>
              <a:buFont typeface="OpenSymbol"/>
              <a:buChar char="-"/>
              <a:tabLst>
                <a:tab pos="286560" algn="l"/>
                <a:tab pos="286920" algn="l"/>
              </a:tabLst>
            </a:pPr>
            <a:r>
              <a:rPr lang="fr-FR" sz="1150" b="0" strike="noStrike" spc="-1">
                <a:solidFill>
                  <a:srgbClr val="000000"/>
                </a:solidFill>
                <a:latin typeface="Verdana"/>
              </a:rPr>
              <a:t>délimiter</a:t>
            </a:r>
            <a:r>
              <a:rPr lang="fr-FR" sz="1150" b="0" strike="noStrike" spc="-72">
                <a:solidFill>
                  <a:srgbClr val="000000"/>
                </a:solidFill>
                <a:latin typeface="Verdana"/>
              </a:rPr>
              <a:t> </a:t>
            </a:r>
            <a:r>
              <a:rPr lang="fr-FR" sz="1150" b="0" strike="noStrike" spc="-1">
                <a:solidFill>
                  <a:srgbClr val="000000"/>
                </a:solidFill>
                <a:latin typeface="Verdana"/>
              </a:rPr>
              <a:t>un</a:t>
            </a:r>
            <a:r>
              <a:rPr lang="fr-FR" sz="1150" b="0" strike="noStrike" spc="-32">
                <a:solidFill>
                  <a:srgbClr val="000000"/>
                </a:solidFill>
                <a:latin typeface="Verdana"/>
              </a:rPr>
              <a:t> </a:t>
            </a:r>
            <a:r>
              <a:rPr lang="fr-FR" sz="1150" b="0" strike="noStrike" spc="-1">
                <a:solidFill>
                  <a:srgbClr val="000000"/>
                </a:solidFill>
                <a:latin typeface="Verdana"/>
              </a:rPr>
              <a:t>champ</a:t>
            </a:r>
            <a:r>
              <a:rPr lang="fr-FR" sz="1150" b="0" strike="noStrike" spc="-26">
                <a:solidFill>
                  <a:srgbClr val="000000"/>
                </a:solidFill>
                <a:latin typeface="Verdana"/>
              </a:rPr>
              <a:t> </a:t>
            </a:r>
            <a:r>
              <a:rPr lang="fr-FR" sz="1150" b="0" strike="noStrike" spc="-1">
                <a:solidFill>
                  <a:srgbClr val="000000"/>
                </a:solidFill>
                <a:latin typeface="Verdana"/>
              </a:rPr>
              <a:t>d’étude</a:t>
            </a:r>
            <a:r>
              <a:rPr lang="fr-FR" sz="1150" b="0" strike="noStrike" spc="-46">
                <a:solidFill>
                  <a:srgbClr val="000000"/>
                </a:solidFill>
                <a:latin typeface="Verdana"/>
              </a:rPr>
              <a:t> </a:t>
            </a:r>
            <a:r>
              <a:rPr lang="fr-FR" sz="1150" b="0" strike="noStrike" spc="-1">
                <a:solidFill>
                  <a:srgbClr val="000000"/>
                </a:solidFill>
                <a:latin typeface="Verdana"/>
              </a:rPr>
              <a:t>pertinent</a:t>
            </a:r>
            <a:r>
              <a:rPr lang="fr-FR" sz="1150" b="0" strike="noStrike" spc="-55">
                <a:solidFill>
                  <a:srgbClr val="000000"/>
                </a:solidFill>
                <a:latin typeface="Verdana"/>
              </a:rPr>
              <a:t> </a:t>
            </a:r>
            <a:r>
              <a:rPr lang="fr-FR" sz="1150" b="0" strike="noStrike" spc="-1">
                <a:solidFill>
                  <a:srgbClr val="000000"/>
                </a:solidFill>
                <a:latin typeface="Verdana"/>
              </a:rPr>
              <a:t>et</a:t>
            </a:r>
            <a:r>
              <a:rPr lang="fr-FR" sz="1150" b="0" strike="noStrike" spc="-21">
                <a:solidFill>
                  <a:srgbClr val="000000"/>
                </a:solidFill>
                <a:latin typeface="Verdana"/>
              </a:rPr>
              <a:t> </a:t>
            </a:r>
            <a:r>
              <a:rPr lang="fr-FR" sz="1150" b="0" strike="noStrike" spc="-1">
                <a:solidFill>
                  <a:srgbClr val="000000"/>
                </a:solidFill>
                <a:latin typeface="Verdana"/>
              </a:rPr>
              <a:t>une</a:t>
            </a:r>
            <a:r>
              <a:rPr lang="fr-FR" sz="1150" b="0" strike="noStrike" spc="-26">
                <a:solidFill>
                  <a:srgbClr val="000000"/>
                </a:solidFill>
                <a:latin typeface="Verdana"/>
              </a:rPr>
              <a:t> </a:t>
            </a:r>
            <a:r>
              <a:rPr lang="fr-FR" sz="1150" b="0" strike="noStrike" spc="-1">
                <a:solidFill>
                  <a:srgbClr val="000000"/>
                </a:solidFill>
                <a:latin typeface="Verdana"/>
              </a:rPr>
              <a:t>problématique</a:t>
            </a:r>
            <a:r>
              <a:rPr lang="fr-FR" sz="1150" b="0" strike="noStrike" spc="-46">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effectuer</a:t>
            </a:r>
            <a:r>
              <a:rPr lang="fr-FR" sz="1150" b="0" strike="noStrike" spc="-46">
                <a:solidFill>
                  <a:srgbClr val="000000"/>
                </a:solidFill>
                <a:latin typeface="Verdana"/>
              </a:rPr>
              <a:t> </a:t>
            </a:r>
            <a:r>
              <a:rPr lang="fr-FR" sz="1150" b="0" strike="noStrike" spc="-1">
                <a:solidFill>
                  <a:srgbClr val="000000"/>
                </a:solidFill>
                <a:latin typeface="Verdana"/>
              </a:rPr>
              <a:t>un</a:t>
            </a:r>
            <a:r>
              <a:rPr lang="fr-FR" sz="1150" b="0" strike="noStrike" spc="-12">
                <a:solidFill>
                  <a:srgbClr val="000000"/>
                </a:solidFill>
                <a:latin typeface="Verdana"/>
              </a:rPr>
              <a:t> </a:t>
            </a:r>
            <a:r>
              <a:rPr lang="fr-FR" sz="1150" b="0" strike="noStrike" spc="-1">
                <a:solidFill>
                  <a:srgbClr val="000000"/>
                </a:solidFill>
                <a:latin typeface="Verdana"/>
              </a:rPr>
              <a:t>état</a:t>
            </a:r>
            <a:r>
              <a:rPr lang="fr-FR" sz="1150" b="0" strike="noStrike" spc="-32">
                <a:solidFill>
                  <a:srgbClr val="000000"/>
                </a:solidFill>
                <a:latin typeface="Verdana"/>
              </a:rPr>
              <a:t> </a:t>
            </a:r>
            <a:r>
              <a:rPr lang="fr-FR" sz="1150" b="0" strike="noStrike" spc="-1">
                <a:solidFill>
                  <a:srgbClr val="000000"/>
                </a:solidFill>
                <a:latin typeface="Verdana"/>
              </a:rPr>
              <a:t>de</a:t>
            </a:r>
            <a:r>
              <a:rPr lang="fr-FR" sz="1150" b="0" strike="noStrike" spc="-15">
                <a:solidFill>
                  <a:srgbClr val="000000"/>
                </a:solidFill>
                <a:latin typeface="Verdana"/>
              </a:rPr>
              <a:t> </a:t>
            </a:r>
            <a:r>
              <a:rPr lang="fr-FR" sz="1150" b="0" strike="noStrike" spc="-1">
                <a:solidFill>
                  <a:srgbClr val="000000"/>
                </a:solidFill>
                <a:latin typeface="Verdana"/>
              </a:rPr>
              <a:t>l'art</a:t>
            </a:r>
            <a:r>
              <a:rPr lang="fr-FR" sz="1150" b="0" strike="noStrike" spc="-32">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développer</a:t>
            </a:r>
            <a:r>
              <a:rPr lang="fr-FR" sz="1150" b="0" strike="noStrike" spc="-46">
                <a:solidFill>
                  <a:srgbClr val="000000"/>
                </a:solidFill>
                <a:latin typeface="Verdana"/>
              </a:rPr>
              <a:t> </a:t>
            </a:r>
            <a:r>
              <a:rPr lang="fr-FR" sz="1150" b="0" strike="noStrike" spc="-1">
                <a:solidFill>
                  <a:srgbClr val="000000"/>
                </a:solidFill>
                <a:latin typeface="Verdana"/>
              </a:rPr>
              <a:t>une</a:t>
            </a:r>
            <a:r>
              <a:rPr lang="fr-FR" sz="1150" b="0" strike="noStrike" spc="-26">
                <a:solidFill>
                  <a:srgbClr val="000000"/>
                </a:solidFill>
                <a:latin typeface="Verdana"/>
              </a:rPr>
              <a:t> </a:t>
            </a:r>
            <a:r>
              <a:rPr lang="fr-FR" sz="1150" b="0" strike="noStrike" spc="-1">
                <a:solidFill>
                  <a:srgbClr val="000000"/>
                </a:solidFill>
                <a:latin typeface="Verdana"/>
              </a:rPr>
              <a:t>méthodologie</a:t>
            </a:r>
            <a:r>
              <a:rPr lang="fr-FR" sz="1150" b="0" strike="noStrike" spc="-55">
                <a:solidFill>
                  <a:srgbClr val="000000"/>
                </a:solidFill>
                <a:latin typeface="Verdana"/>
              </a:rPr>
              <a:t> </a:t>
            </a:r>
            <a:r>
              <a:rPr lang="fr-FR" sz="1150" b="0" strike="noStrike" spc="-1">
                <a:solidFill>
                  <a:srgbClr val="000000"/>
                </a:solidFill>
                <a:latin typeface="Verdana"/>
              </a:rPr>
              <a:t>et des</a:t>
            </a:r>
            <a:r>
              <a:rPr lang="fr-FR" sz="1150" b="0" strike="noStrike" spc="-15">
                <a:solidFill>
                  <a:srgbClr val="000000"/>
                </a:solidFill>
                <a:latin typeface="Verdana"/>
              </a:rPr>
              <a:t> </a:t>
            </a:r>
            <a:r>
              <a:rPr lang="fr-FR" sz="1150" b="0" strike="noStrike" spc="-1">
                <a:solidFill>
                  <a:srgbClr val="000000"/>
                </a:solidFill>
                <a:latin typeface="Verdana"/>
              </a:rPr>
              <a:t>protocoles</a:t>
            </a:r>
            <a:r>
              <a:rPr lang="fr-FR" sz="1150" b="0" strike="noStrike" spc="-26">
                <a:solidFill>
                  <a:srgbClr val="000000"/>
                </a:solidFill>
                <a:latin typeface="Verdana"/>
              </a:rPr>
              <a:t> </a:t>
            </a:r>
            <a:r>
              <a:rPr lang="fr-FR" sz="1150" b="0" strike="noStrike" spc="-1">
                <a:solidFill>
                  <a:srgbClr val="000000"/>
                </a:solidFill>
                <a:latin typeface="Verdana"/>
              </a:rPr>
              <a:t>de</a:t>
            </a:r>
            <a:r>
              <a:rPr lang="fr-FR" sz="1150" b="0" strike="noStrike" spc="-21">
                <a:solidFill>
                  <a:srgbClr val="000000"/>
                </a:solidFill>
                <a:latin typeface="Verdana"/>
              </a:rPr>
              <a:t> </a:t>
            </a:r>
            <a:r>
              <a:rPr lang="fr-FR" sz="1150" b="0" strike="noStrike" spc="-1">
                <a:solidFill>
                  <a:srgbClr val="000000"/>
                </a:solidFill>
                <a:latin typeface="Verdana"/>
              </a:rPr>
              <a:t>recherche</a:t>
            </a:r>
            <a:r>
              <a:rPr lang="fr-FR" sz="1150" b="0" strike="noStrike" spc="-32">
                <a:solidFill>
                  <a:srgbClr val="000000"/>
                </a:solidFill>
                <a:latin typeface="Verdana"/>
              </a:rPr>
              <a:t> </a:t>
            </a:r>
            <a:r>
              <a:rPr lang="fr-FR" sz="1150" b="0" strike="noStrike" spc="-1">
                <a:solidFill>
                  <a:srgbClr val="000000"/>
                </a:solidFill>
                <a:latin typeface="Verdana"/>
              </a:rPr>
              <a:t>adaptés</a:t>
            </a:r>
            <a:r>
              <a:rPr lang="fr-FR" sz="1150" b="0" strike="noStrike" spc="-5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60">
                <a:solidFill>
                  <a:srgbClr val="000000"/>
                </a:solidFill>
                <a:latin typeface="Verdana"/>
              </a:rPr>
              <a:t> </a:t>
            </a:r>
            <a:r>
              <a:rPr lang="fr-FR" sz="1150" b="0" strike="noStrike" spc="-1">
                <a:solidFill>
                  <a:srgbClr val="000000"/>
                </a:solidFill>
                <a:latin typeface="Verdana"/>
              </a:rPr>
              <a:t>les</a:t>
            </a:r>
            <a:r>
              <a:rPr lang="fr-FR" sz="1150" b="0" strike="noStrike" spc="-15">
                <a:solidFill>
                  <a:srgbClr val="000000"/>
                </a:solidFill>
                <a:latin typeface="Verdana"/>
              </a:rPr>
              <a:t> </a:t>
            </a:r>
            <a:r>
              <a:rPr lang="fr-FR" sz="1150" b="0" strike="noStrike" spc="-1">
                <a:solidFill>
                  <a:srgbClr val="000000"/>
                </a:solidFill>
                <a:latin typeface="Verdana"/>
              </a:rPr>
              <a:t>représentations</a:t>
            </a:r>
            <a:r>
              <a:rPr lang="fr-FR" sz="1150" b="0" strike="noStrike" spc="-46">
                <a:solidFill>
                  <a:srgbClr val="000000"/>
                </a:solidFill>
                <a:latin typeface="Verdana"/>
              </a:rPr>
              <a:t> </a:t>
            </a:r>
            <a:r>
              <a:rPr lang="fr-FR" sz="1150" b="0" strike="noStrike" spc="-1">
                <a:solidFill>
                  <a:srgbClr val="000000"/>
                </a:solidFill>
                <a:latin typeface="Verdana"/>
              </a:rPr>
              <a:t>propres</a:t>
            </a:r>
            <a:r>
              <a:rPr lang="fr-FR" sz="1150" b="0" strike="noStrike" spc="-26">
                <a:solidFill>
                  <a:srgbClr val="000000"/>
                </a:solidFill>
                <a:latin typeface="Verdana"/>
              </a:rPr>
              <a:t> </a:t>
            </a:r>
            <a:r>
              <a:rPr lang="fr-FR" sz="1150" b="0" strike="noStrike" spc="-1">
                <a:solidFill>
                  <a:srgbClr val="000000"/>
                </a:solidFill>
                <a:latin typeface="Verdana"/>
              </a:rPr>
              <a:t>aux</a:t>
            </a:r>
            <a:r>
              <a:rPr lang="fr-FR" sz="1150" b="0" strike="noStrike" spc="-32">
                <a:solidFill>
                  <a:srgbClr val="000000"/>
                </a:solidFill>
                <a:latin typeface="Verdana"/>
              </a:rPr>
              <a:t> </a:t>
            </a:r>
            <a:r>
              <a:rPr lang="fr-FR" sz="1150" b="0" strike="noStrike" spc="-1">
                <a:solidFill>
                  <a:srgbClr val="000000"/>
                </a:solidFill>
                <a:latin typeface="Verdana"/>
              </a:rPr>
              <a:t>cultures</a:t>
            </a:r>
            <a:r>
              <a:rPr lang="fr-FR" sz="1150" b="0" strike="noStrike" spc="-52">
                <a:solidFill>
                  <a:srgbClr val="000000"/>
                </a:solidFill>
                <a:latin typeface="Verdana"/>
              </a:rPr>
              <a:t> </a:t>
            </a:r>
            <a:r>
              <a:rPr lang="fr-FR" sz="1150" b="0" strike="noStrike" spc="-1">
                <a:solidFill>
                  <a:srgbClr val="000000"/>
                </a:solidFill>
                <a:latin typeface="Verdana"/>
              </a:rPr>
              <a:t>étudiées;</a:t>
            </a:r>
            <a:r>
              <a:rPr lang="fr-FR" sz="1150" b="0" strike="noStrike" spc="-21">
                <a:solidFill>
                  <a:srgbClr val="000000"/>
                </a:solidFill>
                <a:latin typeface="Verdana"/>
              </a:rPr>
              <a:t> </a:t>
            </a:r>
            <a:r>
              <a:rPr lang="fr-FR" sz="1150" b="0" strike="noStrike" spc="-1">
                <a:solidFill>
                  <a:srgbClr val="000000"/>
                </a:solidFill>
                <a:latin typeface="Verdana"/>
              </a:rPr>
              <a:t>utiliser</a:t>
            </a:r>
            <a:r>
              <a:rPr lang="fr-FR" sz="1150" b="0" strike="noStrike" spc="-46">
                <a:solidFill>
                  <a:srgbClr val="000000"/>
                </a:solidFill>
                <a:latin typeface="Verdana"/>
              </a:rPr>
              <a:t> </a:t>
            </a:r>
            <a:r>
              <a:rPr lang="fr-FR" sz="1150" b="0" strike="noStrike" spc="-1">
                <a:solidFill>
                  <a:srgbClr val="000000"/>
                </a:solidFill>
                <a:latin typeface="Verdana"/>
              </a:rPr>
              <a:t>une</a:t>
            </a:r>
            <a:r>
              <a:rPr lang="fr-FR" sz="1150" b="0" strike="noStrike" spc="-32">
                <a:solidFill>
                  <a:srgbClr val="000000"/>
                </a:solidFill>
                <a:latin typeface="Verdana"/>
              </a:rPr>
              <a:t> </a:t>
            </a:r>
            <a:r>
              <a:rPr lang="fr-FR" sz="1150" b="0" strike="noStrike" spc="-1">
                <a:solidFill>
                  <a:srgbClr val="000000"/>
                </a:solidFill>
                <a:latin typeface="Verdana"/>
              </a:rPr>
              <a:t>approche</a:t>
            </a:r>
            <a:r>
              <a:rPr lang="fr-FR" sz="1150" b="0" strike="noStrike" spc="-35">
                <a:solidFill>
                  <a:srgbClr val="000000"/>
                </a:solidFill>
                <a:latin typeface="Verdana"/>
              </a:rPr>
              <a:t> </a:t>
            </a:r>
            <a:r>
              <a:rPr lang="fr-FR" sz="1150" b="0" strike="noStrike" spc="-12">
                <a:solidFill>
                  <a:srgbClr val="000000"/>
                </a:solidFill>
                <a:latin typeface="Verdana"/>
              </a:rPr>
              <a:t>pluridisciplinaire.</a:t>
            </a:r>
            <a:endParaRPr lang="fr-FR" sz="1150" b="0" strike="noStrike" spc="-1">
              <a:solidFill>
                <a:srgbClr val="000000"/>
              </a:solidFill>
              <a:latin typeface="Calibri"/>
            </a:endParaRPr>
          </a:p>
        </p:txBody>
      </p:sp>
      <p:sp>
        <p:nvSpPr>
          <p:cNvPr id="374" name="object 5"/>
          <p:cNvSpPr/>
          <p:nvPr/>
        </p:nvSpPr>
        <p:spPr>
          <a:xfrm>
            <a:off x="321480" y="2941920"/>
            <a:ext cx="538200" cy="21024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a:lnSpc>
                <a:spcPct val="100000"/>
              </a:lnSpc>
              <a:spcBef>
                <a:spcPts val="96"/>
              </a:spcBef>
              <a:buNone/>
            </a:pPr>
            <a:r>
              <a:rPr lang="fr-FR" sz="1300" b="1" strike="noStrike" spc="-1">
                <a:solidFill>
                  <a:srgbClr val="5761EC"/>
                </a:solidFill>
                <a:latin typeface="Verdana"/>
              </a:rPr>
              <a:t>BCC</a:t>
            </a:r>
            <a:r>
              <a:rPr lang="fr-FR" sz="1300" b="1" strike="noStrike" spc="-32">
                <a:solidFill>
                  <a:srgbClr val="5761EC"/>
                </a:solidFill>
                <a:latin typeface="Verdana"/>
              </a:rPr>
              <a:t> </a:t>
            </a:r>
            <a:r>
              <a:rPr lang="fr-FR" sz="1300" b="1" strike="noStrike" spc="-52">
                <a:solidFill>
                  <a:srgbClr val="5761EC"/>
                </a:solidFill>
                <a:latin typeface="Verdana"/>
              </a:rPr>
              <a:t>2</a:t>
            </a:r>
            <a:endParaRPr lang="fr-FR" sz="1300" b="0" strike="noStrike" spc="-1">
              <a:solidFill>
                <a:srgbClr val="000000"/>
              </a:solidFill>
              <a:latin typeface="Calibri"/>
            </a:endParaRPr>
          </a:p>
        </p:txBody>
      </p:sp>
      <p:sp>
        <p:nvSpPr>
          <p:cNvPr id="375" name="object 6"/>
          <p:cNvSpPr/>
          <p:nvPr/>
        </p:nvSpPr>
        <p:spPr>
          <a:xfrm>
            <a:off x="779040" y="2917440"/>
            <a:ext cx="6386400" cy="1332000"/>
          </a:xfrm>
          <a:prstGeom prst="rect">
            <a:avLst/>
          </a:prstGeom>
          <a:noFill/>
          <a:ln w="0">
            <a:noFill/>
          </a:ln>
        </p:spPr>
        <p:style>
          <a:lnRef idx="0">
            <a:scrgbClr r="0" g="0" b="0"/>
          </a:lnRef>
          <a:fillRef idx="0">
            <a:scrgbClr r="0" g="0" b="0"/>
          </a:fillRef>
          <a:effectRef idx="0">
            <a:scrgbClr r="0" g="0" b="0"/>
          </a:effectRef>
          <a:fontRef idx="minor"/>
        </p:style>
        <p:txBody>
          <a:bodyPr lIns="0" tIns="36720" rIns="0" bIns="0" anchor="t">
            <a:spAutoFit/>
          </a:bodyPr>
          <a:lstStyle/>
          <a:p>
            <a:pPr marL="195120">
              <a:lnSpc>
                <a:spcPct val="100000"/>
              </a:lnSpc>
              <a:spcBef>
                <a:spcPts val="289"/>
              </a:spcBef>
              <a:buNone/>
            </a:pPr>
            <a:r>
              <a:rPr lang="fr-FR" sz="1300" b="1" strike="noStrike" spc="-1">
                <a:solidFill>
                  <a:srgbClr val="5761EC"/>
                </a:solidFill>
                <a:latin typeface="Verdana"/>
              </a:rPr>
              <a:t>Exprimer</a:t>
            </a:r>
            <a:r>
              <a:rPr lang="fr-FR" sz="1300" b="1" strike="noStrike" spc="-21">
                <a:solidFill>
                  <a:srgbClr val="5761EC"/>
                </a:solidFill>
                <a:latin typeface="Verdana"/>
              </a:rPr>
              <a:t> </a:t>
            </a:r>
            <a:r>
              <a:rPr lang="fr-FR" sz="1300" b="1" strike="noStrike" spc="-1">
                <a:solidFill>
                  <a:srgbClr val="5761EC"/>
                </a:solidFill>
                <a:latin typeface="Verdana"/>
              </a:rPr>
              <a:t>et</a:t>
            </a:r>
            <a:r>
              <a:rPr lang="fr-FR" sz="1300" b="1" strike="noStrike" spc="-52">
                <a:solidFill>
                  <a:srgbClr val="5761EC"/>
                </a:solidFill>
                <a:latin typeface="Verdana"/>
              </a:rPr>
              <a:t> </a:t>
            </a:r>
            <a:r>
              <a:rPr lang="fr-FR" sz="1300" b="1" strike="noStrike" spc="-1">
                <a:solidFill>
                  <a:srgbClr val="5761EC"/>
                </a:solidFill>
                <a:latin typeface="Verdana"/>
              </a:rPr>
              <a:t>transmettre</a:t>
            </a:r>
            <a:r>
              <a:rPr lang="fr-FR" sz="1300" b="1" strike="noStrike" spc="-26">
                <a:solidFill>
                  <a:srgbClr val="5761EC"/>
                </a:solidFill>
                <a:latin typeface="Verdana"/>
              </a:rPr>
              <a:t> </a:t>
            </a:r>
            <a:r>
              <a:rPr lang="fr-FR" sz="1300" b="1" strike="noStrike" spc="-1">
                <a:solidFill>
                  <a:srgbClr val="5761EC"/>
                </a:solidFill>
                <a:latin typeface="Verdana"/>
              </a:rPr>
              <a:t>un</a:t>
            </a:r>
            <a:r>
              <a:rPr lang="fr-FR" sz="1300" b="1" strike="noStrike" spc="-52">
                <a:solidFill>
                  <a:srgbClr val="5761EC"/>
                </a:solidFill>
                <a:latin typeface="Verdana"/>
              </a:rPr>
              <a:t> </a:t>
            </a:r>
            <a:r>
              <a:rPr lang="fr-FR" sz="1300" b="1" strike="noStrike" spc="-1">
                <a:solidFill>
                  <a:srgbClr val="5761EC"/>
                </a:solidFill>
                <a:latin typeface="Verdana"/>
              </a:rPr>
              <a:t>contenu</a:t>
            </a:r>
            <a:r>
              <a:rPr lang="fr-FR" sz="1300" b="1" strike="noStrike" spc="-35">
                <a:solidFill>
                  <a:srgbClr val="5761EC"/>
                </a:solidFill>
                <a:latin typeface="Verdana"/>
              </a:rPr>
              <a:t> </a:t>
            </a:r>
            <a:r>
              <a:rPr lang="fr-FR" sz="1300" b="1" strike="noStrike" spc="-1">
                <a:solidFill>
                  <a:srgbClr val="5761EC"/>
                </a:solidFill>
                <a:latin typeface="Verdana"/>
              </a:rPr>
              <a:t>scientifique</a:t>
            </a:r>
            <a:r>
              <a:rPr lang="fr-FR" sz="1300" b="1" strike="noStrike" spc="-41">
                <a:solidFill>
                  <a:srgbClr val="5761EC"/>
                </a:solidFill>
                <a:latin typeface="Verdana"/>
              </a:rPr>
              <a:t> </a:t>
            </a:r>
            <a:r>
              <a:rPr lang="fr-FR" sz="1300" b="1" strike="noStrike" spc="-1">
                <a:solidFill>
                  <a:srgbClr val="5761EC"/>
                </a:solidFill>
                <a:latin typeface="Verdana"/>
              </a:rPr>
              <a:t>à</a:t>
            </a:r>
            <a:r>
              <a:rPr lang="fr-FR" sz="1300" b="1" strike="noStrike" spc="-41">
                <a:solidFill>
                  <a:srgbClr val="5761EC"/>
                </a:solidFill>
                <a:latin typeface="Verdana"/>
              </a:rPr>
              <a:t> </a:t>
            </a:r>
            <a:r>
              <a:rPr lang="fr-FR" sz="1300" b="1" strike="noStrike" spc="-1">
                <a:solidFill>
                  <a:srgbClr val="5761EC"/>
                </a:solidFill>
                <a:latin typeface="Verdana"/>
              </a:rPr>
              <a:t>l'écrit</a:t>
            </a:r>
            <a:r>
              <a:rPr lang="fr-FR" sz="1300" b="1" strike="noStrike" spc="-46">
                <a:solidFill>
                  <a:srgbClr val="5761EC"/>
                </a:solidFill>
                <a:latin typeface="Verdana"/>
              </a:rPr>
              <a:t> </a:t>
            </a:r>
            <a:r>
              <a:rPr lang="fr-FR" sz="1300" b="1" strike="noStrike" spc="-1">
                <a:solidFill>
                  <a:srgbClr val="5761EC"/>
                </a:solidFill>
                <a:latin typeface="Verdana"/>
              </a:rPr>
              <a:t>et</a:t>
            </a:r>
            <a:r>
              <a:rPr lang="fr-FR" sz="1300" b="1" strike="noStrike" spc="-35">
                <a:solidFill>
                  <a:srgbClr val="5761EC"/>
                </a:solidFill>
                <a:latin typeface="Verdana"/>
              </a:rPr>
              <a:t> </a:t>
            </a:r>
            <a:r>
              <a:rPr lang="fr-FR" sz="1300" b="1" strike="noStrike" spc="-1">
                <a:solidFill>
                  <a:srgbClr val="5761EC"/>
                </a:solidFill>
                <a:latin typeface="Verdana"/>
              </a:rPr>
              <a:t>à</a:t>
            </a:r>
            <a:r>
              <a:rPr lang="fr-FR" sz="1300" b="1" strike="noStrike" spc="-52">
                <a:solidFill>
                  <a:srgbClr val="5761EC"/>
                </a:solidFill>
                <a:latin typeface="Verdana"/>
              </a:rPr>
              <a:t> </a:t>
            </a:r>
            <a:r>
              <a:rPr lang="fr-FR" sz="1300" b="1" strike="noStrike" spc="-12">
                <a:solidFill>
                  <a:srgbClr val="5761EC"/>
                </a:solidFill>
                <a:latin typeface="Verdana"/>
              </a:rPr>
              <a:t>l'oral</a:t>
            </a:r>
            <a:endParaRPr lang="fr-FR" sz="1300" b="0" strike="noStrike" spc="-1">
              <a:solidFill>
                <a:srgbClr val="000000"/>
              </a:solidFill>
              <a:latin typeface="Calibri"/>
            </a:endParaRPr>
          </a:p>
          <a:p>
            <a:pPr marL="286560" indent="-286920">
              <a:lnSpc>
                <a:spcPct val="100000"/>
              </a:lnSpc>
              <a:spcBef>
                <a:spcPts val="176"/>
              </a:spcBef>
              <a:buClr>
                <a:srgbClr val="000000"/>
              </a:buClr>
              <a:buFont typeface="OpenSymbol"/>
              <a:buChar char="-"/>
              <a:tabLst>
                <a:tab pos="286560" algn="l"/>
                <a:tab pos="286920" algn="l"/>
              </a:tabLst>
            </a:pPr>
            <a:r>
              <a:rPr lang="fr-FR" sz="1150" b="0" strike="noStrike" spc="-1">
                <a:solidFill>
                  <a:srgbClr val="000000"/>
                </a:solidFill>
                <a:latin typeface="Verdana"/>
              </a:rPr>
              <a:t>hiérarchiser</a:t>
            </a:r>
            <a:r>
              <a:rPr lang="fr-FR" sz="1150" b="0" strike="noStrike" spc="-52">
                <a:solidFill>
                  <a:srgbClr val="000000"/>
                </a:solidFill>
                <a:latin typeface="Verdana"/>
              </a:rPr>
              <a:t> </a:t>
            </a:r>
            <a:r>
              <a:rPr lang="fr-FR" sz="1150" b="0" strike="noStrike" spc="-1">
                <a:solidFill>
                  <a:srgbClr val="000000"/>
                </a:solidFill>
                <a:latin typeface="Verdana"/>
              </a:rPr>
              <a:t>et</a:t>
            </a:r>
            <a:r>
              <a:rPr lang="fr-FR" sz="1150" b="0" strike="noStrike" spc="-15">
                <a:solidFill>
                  <a:srgbClr val="000000"/>
                </a:solidFill>
                <a:latin typeface="Verdana"/>
              </a:rPr>
              <a:t> </a:t>
            </a:r>
            <a:r>
              <a:rPr lang="fr-FR" sz="1150" b="0" strike="noStrike" spc="-1">
                <a:solidFill>
                  <a:srgbClr val="000000"/>
                </a:solidFill>
                <a:latin typeface="Verdana"/>
              </a:rPr>
              <a:t>maîtriser</a:t>
            </a:r>
            <a:r>
              <a:rPr lang="fr-FR" sz="1150" b="0" strike="noStrike" spc="-41">
                <a:solidFill>
                  <a:srgbClr val="000000"/>
                </a:solidFill>
                <a:latin typeface="Verdana"/>
              </a:rPr>
              <a:t> </a:t>
            </a:r>
            <a:r>
              <a:rPr lang="fr-FR" sz="1150" b="0" strike="noStrike" spc="-1">
                <a:solidFill>
                  <a:srgbClr val="000000"/>
                </a:solidFill>
                <a:latin typeface="Verdana"/>
              </a:rPr>
              <a:t>un</a:t>
            </a:r>
            <a:r>
              <a:rPr lang="fr-FR" sz="1150" b="0" strike="noStrike" spc="-26">
                <a:solidFill>
                  <a:srgbClr val="000000"/>
                </a:solidFill>
                <a:latin typeface="Verdana"/>
              </a:rPr>
              <a:t> </a:t>
            </a:r>
            <a:r>
              <a:rPr lang="fr-FR" sz="1150" b="0" strike="noStrike" spc="-1">
                <a:solidFill>
                  <a:srgbClr val="000000"/>
                </a:solidFill>
                <a:latin typeface="Verdana"/>
              </a:rPr>
              <a:t>matériau</a:t>
            </a:r>
            <a:r>
              <a:rPr lang="fr-FR" sz="1150" b="0" strike="noStrike" spc="-60">
                <a:solidFill>
                  <a:srgbClr val="000000"/>
                </a:solidFill>
                <a:latin typeface="Verdana"/>
              </a:rPr>
              <a:t> </a:t>
            </a:r>
            <a:r>
              <a:rPr lang="fr-FR" sz="1150" b="0" strike="noStrike" spc="-1">
                <a:solidFill>
                  <a:srgbClr val="000000"/>
                </a:solidFill>
                <a:latin typeface="Verdana"/>
              </a:rPr>
              <a:t>scientifique</a:t>
            </a:r>
            <a:r>
              <a:rPr lang="fr-FR" sz="1150" b="0" strike="noStrike" spc="-52">
                <a:solidFill>
                  <a:srgbClr val="000000"/>
                </a:solidFill>
                <a:latin typeface="Verdana"/>
              </a:rPr>
              <a:t> </a:t>
            </a:r>
            <a:r>
              <a:rPr lang="fr-FR" sz="1150" b="0" strike="noStrike" spc="-1">
                <a:solidFill>
                  <a:srgbClr val="000000"/>
                </a:solidFill>
                <a:latin typeface="Verdana"/>
              </a:rPr>
              <a:t>abondant</a:t>
            </a:r>
            <a:r>
              <a:rPr lang="fr-FR" sz="1150" b="0" strike="noStrike" spc="-41">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60">
                <a:solidFill>
                  <a:srgbClr val="000000"/>
                </a:solidFill>
                <a:latin typeface="Verdana"/>
              </a:rPr>
              <a:t> </a:t>
            </a:r>
            <a:r>
              <a:rPr lang="fr-FR" sz="1150" b="0" strike="noStrike" spc="-1">
                <a:solidFill>
                  <a:srgbClr val="000000"/>
                </a:solidFill>
                <a:latin typeface="Verdana"/>
              </a:rPr>
              <a:t>un</a:t>
            </a:r>
            <a:r>
              <a:rPr lang="fr-FR" sz="1150" b="0" strike="noStrike" spc="-15">
                <a:solidFill>
                  <a:srgbClr val="000000"/>
                </a:solidFill>
                <a:latin typeface="Verdana"/>
              </a:rPr>
              <a:t> </a:t>
            </a:r>
            <a:r>
              <a:rPr lang="fr-FR" sz="1150" b="0" strike="noStrike" spc="-1">
                <a:solidFill>
                  <a:srgbClr val="000000"/>
                </a:solidFill>
                <a:latin typeface="Verdana"/>
              </a:rPr>
              <a:t>vocabulaire</a:t>
            </a:r>
            <a:r>
              <a:rPr lang="fr-FR" sz="1150" b="0" strike="noStrike" spc="-41">
                <a:solidFill>
                  <a:srgbClr val="000000"/>
                </a:solidFill>
                <a:latin typeface="Verdana"/>
              </a:rPr>
              <a:t> </a:t>
            </a:r>
            <a:r>
              <a:rPr lang="fr-FR" sz="1150" b="0" strike="noStrike" spc="-1">
                <a:solidFill>
                  <a:srgbClr val="000000"/>
                </a:solidFill>
                <a:latin typeface="Verdana"/>
              </a:rPr>
              <a:t>scientifique</a:t>
            </a:r>
            <a:r>
              <a:rPr lang="fr-FR" sz="1150" b="0" strike="noStrike" spc="-41">
                <a:solidFill>
                  <a:srgbClr val="000000"/>
                </a:solidFill>
                <a:latin typeface="Verdana"/>
              </a:rPr>
              <a:t> </a:t>
            </a:r>
            <a:r>
              <a:rPr lang="fr-FR" sz="1150" b="0" strike="noStrike" spc="-1">
                <a:solidFill>
                  <a:srgbClr val="000000"/>
                </a:solidFill>
                <a:latin typeface="Verdana"/>
              </a:rPr>
              <a:t>et</a:t>
            </a:r>
            <a:r>
              <a:rPr lang="fr-FR" sz="1150" b="0" strike="noStrike" spc="-21">
                <a:solidFill>
                  <a:srgbClr val="000000"/>
                </a:solidFill>
                <a:latin typeface="Verdana"/>
              </a:rPr>
              <a:t> </a:t>
            </a:r>
            <a:r>
              <a:rPr lang="fr-FR" sz="1150" b="0" strike="noStrike" spc="-1">
                <a:solidFill>
                  <a:srgbClr val="000000"/>
                </a:solidFill>
                <a:latin typeface="Verdana"/>
              </a:rPr>
              <a:t>technique</a:t>
            </a:r>
            <a:r>
              <a:rPr lang="fr-FR" sz="1150" b="0" strike="noStrike" spc="-5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60">
                <a:solidFill>
                  <a:srgbClr val="000000"/>
                </a:solidFill>
                <a:latin typeface="Verdana"/>
              </a:rPr>
              <a:t> </a:t>
            </a:r>
            <a:r>
              <a:rPr lang="fr-FR" sz="1150" b="0" strike="noStrike" spc="-1">
                <a:solidFill>
                  <a:srgbClr val="000000"/>
                </a:solidFill>
                <a:latin typeface="Verdana"/>
              </a:rPr>
              <a:t>les</a:t>
            </a:r>
            <a:r>
              <a:rPr lang="fr-FR" sz="1150" b="0" strike="noStrike" spc="-26">
                <a:solidFill>
                  <a:srgbClr val="000000"/>
                </a:solidFill>
                <a:latin typeface="Verdana"/>
              </a:rPr>
              <a:t> </a:t>
            </a:r>
            <a:r>
              <a:rPr lang="fr-FR" sz="1150" b="0" strike="noStrike" spc="-1">
                <a:solidFill>
                  <a:srgbClr val="000000"/>
                </a:solidFill>
                <a:latin typeface="Verdana"/>
              </a:rPr>
              <a:t>règles</a:t>
            </a:r>
            <a:r>
              <a:rPr lang="fr-FR" sz="1150" b="0" strike="noStrike" spc="-41">
                <a:solidFill>
                  <a:srgbClr val="000000"/>
                </a:solidFill>
                <a:latin typeface="Verdana"/>
              </a:rPr>
              <a:t> </a:t>
            </a:r>
            <a:r>
              <a:rPr lang="fr-FR" sz="1150" b="0" strike="noStrike" spc="-1">
                <a:solidFill>
                  <a:srgbClr val="000000"/>
                </a:solidFill>
                <a:latin typeface="Verdana"/>
              </a:rPr>
              <a:t>de</a:t>
            </a:r>
            <a:r>
              <a:rPr lang="fr-FR" sz="1150" b="0" strike="noStrike" spc="-32">
                <a:solidFill>
                  <a:srgbClr val="000000"/>
                </a:solidFill>
                <a:latin typeface="Verdana"/>
              </a:rPr>
              <a:t> </a:t>
            </a:r>
            <a:r>
              <a:rPr lang="fr-FR" sz="1150" b="0" strike="noStrike" spc="-1">
                <a:solidFill>
                  <a:srgbClr val="000000"/>
                </a:solidFill>
                <a:latin typeface="Verdana"/>
              </a:rPr>
              <a:t>présentation</a:t>
            </a:r>
            <a:r>
              <a:rPr lang="fr-FR" sz="1150" b="0" strike="noStrike" spc="-52">
                <a:solidFill>
                  <a:srgbClr val="000000"/>
                </a:solidFill>
                <a:latin typeface="Verdana"/>
              </a:rPr>
              <a:t> </a:t>
            </a:r>
            <a:r>
              <a:rPr lang="fr-FR" sz="1150" b="0" strike="noStrike" spc="-1">
                <a:solidFill>
                  <a:srgbClr val="000000"/>
                </a:solidFill>
                <a:latin typeface="Verdana"/>
              </a:rPr>
              <a:t>de</a:t>
            </a:r>
            <a:r>
              <a:rPr lang="fr-FR" sz="1150" b="0" strike="noStrike" spc="-32">
                <a:solidFill>
                  <a:srgbClr val="000000"/>
                </a:solidFill>
                <a:latin typeface="Verdana"/>
              </a:rPr>
              <a:t> </a:t>
            </a:r>
            <a:r>
              <a:rPr lang="fr-FR" sz="1150" b="0" strike="noStrike" spc="-1">
                <a:solidFill>
                  <a:srgbClr val="000000"/>
                </a:solidFill>
                <a:latin typeface="Verdana"/>
              </a:rPr>
              <a:t>l’écriture</a:t>
            </a:r>
            <a:r>
              <a:rPr lang="fr-FR" sz="1150" b="0" strike="noStrike" spc="-55">
                <a:solidFill>
                  <a:srgbClr val="000000"/>
                </a:solidFill>
                <a:latin typeface="Verdana"/>
              </a:rPr>
              <a:t> </a:t>
            </a:r>
            <a:r>
              <a:rPr lang="fr-FR" sz="1150" b="0" strike="noStrike" spc="-1">
                <a:solidFill>
                  <a:srgbClr val="000000"/>
                </a:solidFill>
                <a:latin typeface="Verdana"/>
              </a:rPr>
              <a:t>scientifique</a:t>
            </a:r>
            <a:r>
              <a:rPr lang="fr-FR" sz="1150" b="0" strike="noStrike" spc="-52">
                <a:solidFill>
                  <a:srgbClr val="000000"/>
                </a:solidFill>
                <a:latin typeface="Verdana"/>
              </a:rPr>
              <a:t> ;</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55">
                <a:solidFill>
                  <a:srgbClr val="000000"/>
                </a:solidFill>
                <a:latin typeface="Verdana"/>
              </a:rPr>
              <a:t> </a:t>
            </a:r>
            <a:r>
              <a:rPr lang="fr-FR" sz="1150" b="0" strike="noStrike" spc="-1">
                <a:solidFill>
                  <a:srgbClr val="000000"/>
                </a:solidFill>
                <a:latin typeface="Verdana"/>
              </a:rPr>
              <a:t>les</a:t>
            </a:r>
            <a:r>
              <a:rPr lang="fr-FR" sz="1150" b="0" strike="noStrike" spc="-15">
                <a:solidFill>
                  <a:srgbClr val="000000"/>
                </a:solidFill>
                <a:latin typeface="Verdana"/>
              </a:rPr>
              <a:t> </a:t>
            </a:r>
            <a:r>
              <a:rPr lang="fr-FR" sz="1150" b="0" strike="noStrike" spc="-1">
                <a:solidFill>
                  <a:srgbClr val="000000"/>
                </a:solidFill>
                <a:latin typeface="Verdana"/>
              </a:rPr>
              <a:t>logiciels</a:t>
            </a:r>
            <a:r>
              <a:rPr lang="fr-FR" sz="1150" b="0" strike="noStrike" spc="-35">
                <a:solidFill>
                  <a:srgbClr val="000000"/>
                </a:solidFill>
                <a:latin typeface="Verdana"/>
              </a:rPr>
              <a:t> </a:t>
            </a:r>
            <a:r>
              <a:rPr lang="fr-FR" sz="1150" b="0" strike="noStrike" spc="-1">
                <a:solidFill>
                  <a:srgbClr val="000000"/>
                </a:solidFill>
                <a:latin typeface="Verdana"/>
              </a:rPr>
              <a:t>spécifiques</a:t>
            </a:r>
            <a:r>
              <a:rPr lang="fr-FR" sz="1150" b="0" strike="noStrike" spc="-46">
                <a:solidFill>
                  <a:srgbClr val="000000"/>
                </a:solidFill>
                <a:latin typeface="Verdana"/>
              </a:rPr>
              <a:t> </a:t>
            </a:r>
            <a:r>
              <a:rPr lang="fr-FR" sz="1150" b="0" strike="noStrike" spc="-1">
                <a:solidFill>
                  <a:srgbClr val="000000"/>
                </a:solidFill>
                <a:latin typeface="Verdana"/>
              </a:rPr>
              <a:t>à</a:t>
            </a:r>
            <a:r>
              <a:rPr lang="fr-FR" sz="1150" b="0" strike="noStrike" spc="-12">
                <a:solidFill>
                  <a:srgbClr val="000000"/>
                </a:solidFill>
                <a:latin typeface="Verdana"/>
              </a:rPr>
              <a:t> </a:t>
            </a:r>
            <a:r>
              <a:rPr lang="fr-FR" sz="1150" b="0" strike="noStrike" spc="-1">
                <a:solidFill>
                  <a:srgbClr val="000000"/>
                </a:solidFill>
                <a:latin typeface="Verdana"/>
              </a:rPr>
              <a:t>l’écriture</a:t>
            </a:r>
            <a:r>
              <a:rPr lang="fr-FR" sz="1150" b="0" strike="noStrike" spc="-35">
                <a:solidFill>
                  <a:srgbClr val="000000"/>
                </a:solidFill>
                <a:latin typeface="Verdana"/>
              </a:rPr>
              <a:t> </a:t>
            </a:r>
            <a:r>
              <a:rPr lang="fr-FR" sz="1150" b="0" strike="noStrike" spc="-1">
                <a:solidFill>
                  <a:srgbClr val="000000"/>
                </a:solidFill>
                <a:latin typeface="Verdana"/>
              </a:rPr>
              <a:t>scientifique</a:t>
            </a:r>
            <a:r>
              <a:rPr lang="fr-FR" sz="1150" b="0" strike="noStrike" spc="-3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55">
                <a:solidFill>
                  <a:srgbClr val="000000"/>
                </a:solidFill>
                <a:latin typeface="Verdana"/>
              </a:rPr>
              <a:t> </a:t>
            </a:r>
            <a:r>
              <a:rPr lang="fr-FR" sz="1150" b="0" strike="noStrike" spc="-1">
                <a:solidFill>
                  <a:srgbClr val="000000"/>
                </a:solidFill>
                <a:latin typeface="Verdana"/>
              </a:rPr>
              <a:t>une</a:t>
            </a:r>
            <a:r>
              <a:rPr lang="fr-FR" sz="1150" b="0" strike="noStrike" spc="-21">
                <a:solidFill>
                  <a:srgbClr val="000000"/>
                </a:solidFill>
                <a:latin typeface="Verdana"/>
              </a:rPr>
              <a:t> </a:t>
            </a:r>
            <a:r>
              <a:rPr lang="fr-FR" sz="1150" b="0" strike="noStrike" spc="-1">
                <a:solidFill>
                  <a:srgbClr val="000000"/>
                </a:solidFill>
                <a:latin typeface="Verdana"/>
              </a:rPr>
              <a:t>langue</a:t>
            </a:r>
            <a:r>
              <a:rPr lang="fr-FR" sz="1150" b="0" strike="noStrike" spc="-41">
                <a:solidFill>
                  <a:srgbClr val="000000"/>
                </a:solidFill>
                <a:latin typeface="Verdana"/>
              </a:rPr>
              <a:t> </a:t>
            </a:r>
            <a:r>
              <a:rPr lang="fr-FR" sz="1150" b="0" strike="noStrike" spc="-1">
                <a:solidFill>
                  <a:srgbClr val="000000"/>
                </a:solidFill>
                <a:latin typeface="Verdana"/>
              </a:rPr>
              <a:t>vivante</a:t>
            </a:r>
            <a:r>
              <a:rPr lang="fr-FR" sz="1150" b="0" strike="noStrike" spc="-46">
                <a:solidFill>
                  <a:srgbClr val="000000"/>
                </a:solidFill>
                <a:latin typeface="Verdana"/>
              </a:rPr>
              <a:t> </a:t>
            </a:r>
            <a:r>
              <a:rPr lang="fr-FR" sz="1150" b="0" strike="noStrike" spc="-12">
                <a:solidFill>
                  <a:srgbClr val="000000"/>
                </a:solidFill>
                <a:latin typeface="Verdana"/>
              </a:rPr>
              <a:t>étrangère.</a:t>
            </a:r>
            <a:endParaRPr lang="fr-FR" sz="1150" b="0" strike="noStrike" spc="-1">
              <a:solidFill>
                <a:srgbClr val="000000"/>
              </a:solidFill>
              <a:latin typeface="Calibri"/>
            </a:endParaRPr>
          </a:p>
        </p:txBody>
      </p:sp>
      <p:sp>
        <p:nvSpPr>
          <p:cNvPr id="376" name="object 7"/>
          <p:cNvSpPr/>
          <p:nvPr/>
        </p:nvSpPr>
        <p:spPr>
          <a:xfrm>
            <a:off x="321480" y="4214880"/>
            <a:ext cx="538200" cy="21024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a:lnSpc>
                <a:spcPct val="100000"/>
              </a:lnSpc>
              <a:spcBef>
                <a:spcPts val="96"/>
              </a:spcBef>
              <a:buNone/>
            </a:pPr>
            <a:r>
              <a:rPr lang="fr-FR" sz="1300" b="1" strike="noStrike" spc="-1">
                <a:solidFill>
                  <a:srgbClr val="5761EC"/>
                </a:solidFill>
                <a:latin typeface="Verdana"/>
              </a:rPr>
              <a:t>BCC</a:t>
            </a:r>
            <a:r>
              <a:rPr lang="fr-FR" sz="1300" b="1" strike="noStrike" spc="-32">
                <a:solidFill>
                  <a:srgbClr val="5761EC"/>
                </a:solidFill>
                <a:latin typeface="Verdana"/>
              </a:rPr>
              <a:t> </a:t>
            </a:r>
            <a:r>
              <a:rPr lang="fr-FR" sz="1300" b="1" strike="noStrike" spc="-52">
                <a:solidFill>
                  <a:srgbClr val="5761EC"/>
                </a:solidFill>
                <a:latin typeface="Verdana"/>
              </a:rPr>
              <a:t>3</a:t>
            </a:r>
            <a:endParaRPr lang="fr-FR" sz="1300" b="0" strike="noStrike" spc="-1">
              <a:solidFill>
                <a:srgbClr val="000000"/>
              </a:solidFill>
              <a:latin typeface="Calibri"/>
            </a:endParaRPr>
          </a:p>
        </p:txBody>
      </p:sp>
      <p:sp>
        <p:nvSpPr>
          <p:cNvPr id="377" name="object 8"/>
          <p:cNvSpPr/>
          <p:nvPr/>
        </p:nvSpPr>
        <p:spPr>
          <a:xfrm>
            <a:off x="779040" y="4190040"/>
            <a:ext cx="7753680" cy="1156680"/>
          </a:xfrm>
          <a:prstGeom prst="rect">
            <a:avLst/>
          </a:prstGeom>
          <a:noFill/>
          <a:ln w="0">
            <a:noFill/>
          </a:ln>
        </p:spPr>
        <p:style>
          <a:lnRef idx="0">
            <a:scrgbClr r="0" g="0" b="0"/>
          </a:lnRef>
          <a:fillRef idx="0">
            <a:scrgbClr r="0" g="0" b="0"/>
          </a:fillRef>
          <a:effectRef idx="0">
            <a:scrgbClr r="0" g="0" b="0"/>
          </a:effectRef>
          <a:fontRef idx="minor"/>
        </p:style>
        <p:txBody>
          <a:bodyPr lIns="0" tIns="36720" rIns="0" bIns="0" anchor="t">
            <a:spAutoFit/>
          </a:bodyPr>
          <a:lstStyle/>
          <a:p>
            <a:pPr marL="195120">
              <a:lnSpc>
                <a:spcPct val="100000"/>
              </a:lnSpc>
              <a:spcBef>
                <a:spcPts val="289"/>
              </a:spcBef>
              <a:buNone/>
            </a:pPr>
            <a:r>
              <a:rPr lang="fr-FR" sz="1300" b="1" strike="noStrike" spc="-1">
                <a:solidFill>
                  <a:srgbClr val="5761EC"/>
                </a:solidFill>
                <a:latin typeface="Verdana"/>
              </a:rPr>
              <a:t>Exploiter</a:t>
            </a:r>
            <a:r>
              <a:rPr lang="fr-FR" sz="1300" b="1" strike="noStrike" spc="-32">
                <a:solidFill>
                  <a:srgbClr val="5761EC"/>
                </a:solidFill>
                <a:latin typeface="Verdana"/>
              </a:rPr>
              <a:t> </a:t>
            </a:r>
            <a:r>
              <a:rPr lang="fr-FR" sz="1300" b="1" strike="noStrike" spc="-1">
                <a:solidFill>
                  <a:srgbClr val="5761EC"/>
                </a:solidFill>
                <a:latin typeface="Verdana"/>
              </a:rPr>
              <a:t>les</a:t>
            </a:r>
            <a:r>
              <a:rPr lang="fr-FR" sz="1300" b="1" strike="noStrike" spc="-32">
                <a:solidFill>
                  <a:srgbClr val="5761EC"/>
                </a:solidFill>
                <a:latin typeface="Verdana"/>
              </a:rPr>
              <a:t> </a:t>
            </a:r>
            <a:r>
              <a:rPr lang="fr-FR" sz="1300" b="1" strike="noStrike" spc="-1">
                <a:solidFill>
                  <a:srgbClr val="5761EC"/>
                </a:solidFill>
                <a:latin typeface="Verdana"/>
              </a:rPr>
              <a:t>instruments</a:t>
            </a:r>
            <a:r>
              <a:rPr lang="fr-FR" sz="1300" b="1" strike="noStrike" spc="-26">
                <a:solidFill>
                  <a:srgbClr val="5761EC"/>
                </a:solidFill>
                <a:latin typeface="Verdana"/>
              </a:rPr>
              <a:t> </a:t>
            </a:r>
            <a:r>
              <a:rPr lang="fr-FR" sz="1300" b="1" strike="noStrike" spc="-1">
                <a:solidFill>
                  <a:srgbClr val="5761EC"/>
                </a:solidFill>
                <a:latin typeface="Verdana"/>
              </a:rPr>
              <a:t>et</a:t>
            </a:r>
            <a:r>
              <a:rPr lang="fr-FR" sz="1300" b="1" strike="noStrike" spc="-60">
                <a:solidFill>
                  <a:srgbClr val="5761EC"/>
                </a:solidFill>
                <a:latin typeface="Verdana"/>
              </a:rPr>
              <a:t> </a:t>
            </a:r>
            <a:r>
              <a:rPr lang="fr-FR" sz="1300" b="1" strike="noStrike" spc="-1">
                <a:solidFill>
                  <a:srgbClr val="5761EC"/>
                </a:solidFill>
                <a:latin typeface="Verdana"/>
              </a:rPr>
              <a:t>techniques</a:t>
            </a:r>
            <a:r>
              <a:rPr lang="fr-FR" sz="1300" b="1" strike="noStrike" spc="-35">
                <a:solidFill>
                  <a:srgbClr val="5761EC"/>
                </a:solidFill>
                <a:latin typeface="Verdana"/>
              </a:rPr>
              <a:t> </a:t>
            </a:r>
            <a:r>
              <a:rPr lang="fr-FR" sz="1300" b="1" strike="noStrike" spc="-1">
                <a:solidFill>
                  <a:srgbClr val="5761EC"/>
                </a:solidFill>
                <a:latin typeface="Verdana"/>
              </a:rPr>
              <a:t>spécifiques</a:t>
            </a:r>
            <a:r>
              <a:rPr lang="fr-FR" sz="1300" b="1" strike="noStrike" spc="-26">
                <a:solidFill>
                  <a:srgbClr val="5761EC"/>
                </a:solidFill>
                <a:latin typeface="Verdana"/>
              </a:rPr>
              <a:t> </a:t>
            </a:r>
            <a:r>
              <a:rPr lang="fr-FR" sz="1300" b="1" strike="noStrike" spc="-1">
                <a:solidFill>
                  <a:srgbClr val="5761EC"/>
                </a:solidFill>
                <a:latin typeface="Verdana"/>
              </a:rPr>
              <a:t>à</a:t>
            </a:r>
            <a:r>
              <a:rPr lang="fr-FR" sz="1300" b="1" strike="noStrike" spc="-46">
                <a:solidFill>
                  <a:srgbClr val="5761EC"/>
                </a:solidFill>
                <a:latin typeface="Verdana"/>
              </a:rPr>
              <a:t> </a:t>
            </a:r>
            <a:r>
              <a:rPr lang="fr-FR" sz="1300" b="1" strike="noStrike" spc="-1">
                <a:solidFill>
                  <a:srgbClr val="5761EC"/>
                </a:solidFill>
                <a:latin typeface="Verdana"/>
              </a:rPr>
              <a:t>l'étude</a:t>
            </a:r>
            <a:r>
              <a:rPr lang="fr-FR" sz="1300" b="1" strike="noStrike" spc="-41">
                <a:solidFill>
                  <a:srgbClr val="5761EC"/>
                </a:solidFill>
                <a:latin typeface="Verdana"/>
              </a:rPr>
              <a:t> </a:t>
            </a:r>
            <a:r>
              <a:rPr lang="fr-FR" sz="1300" b="1" strike="noStrike" spc="-1">
                <a:solidFill>
                  <a:srgbClr val="5761EC"/>
                </a:solidFill>
                <a:latin typeface="Verdana"/>
              </a:rPr>
              <a:t>des</a:t>
            </a:r>
            <a:r>
              <a:rPr lang="fr-FR" sz="1300" b="1" strike="noStrike" spc="-35">
                <a:solidFill>
                  <a:srgbClr val="5761EC"/>
                </a:solidFill>
                <a:latin typeface="Verdana"/>
              </a:rPr>
              <a:t> </a:t>
            </a:r>
            <a:r>
              <a:rPr lang="fr-FR" sz="1300" b="1" strike="noStrike" spc="-1">
                <a:solidFill>
                  <a:srgbClr val="5761EC"/>
                </a:solidFill>
                <a:latin typeface="Verdana"/>
              </a:rPr>
              <a:t>mondes</a:t>
            </a:r>
            <a:r>
              <a:rPr lang="fr-FR" sz="1300" b="1" strike="noStrike" spc="-32">
                <a:solidFill>
                  <a:srgbClr val="5761EC"/>
                </a:solidFill>
                <a:latin typeface="Verdana"/>
              </a:rPr>
              <a:t> </a:t>
            </a:r>
            <a:r>
              <a:rPr lang="fr-FR" sz="1300" b="1" strike="noStrike" spc="-12">
                <a:solidFill>
                  <a:srgbClr val="5761EC"/>
                </a:solidFill>
                <a:latin typeface="Verdana"/>
              </a:rPr>
              <a:t>anciens</a:t>
            </a:r>
            <a:endParaRPr lang="fr-FR" sz="1300" b="0" strike="noStrike" spc="-1">
              <a:solidFill>
                <a:srgbClr val="000000"/>
              </a:solidFill>
              <a:latin typeface="Calibri"/>
            </a:endParaRPr>
          </a:p>
          <a:p>
            <a:pPr marL="286560" indent="-286920">
              <a:lnSpc>
                <a:spcPct val="100000"/>
              </a:lnSpc>
              <a:spcBef>
                <a:spcPts val="176"/>
              </a:spcBef>
              <a:buClr>
                <a:srgbClr val="000000"/>
              </a:buClr>
              <a:buFont typeface="OpenSymbol"/>
              <a:buChar char="-"/>
              <a:tabLst>
                <a:tab pos="286560" algn="l"/>
                <a:tab pos="286920" algn="l"/>
              </a:tabLst>
            </a:pPr>
            <a:r>
              <a:rPr lang="fr-FR" sz="1150" b="0" strike="noStrike" spc="-1">
                <a:solidFill>
                  <a:srgbClr val="000000"/>
                </a:solidFill>
                <a:latin typeface="Verdana"/>
              </a:rPr>
              <a:t>connaître</a:t>
            </a:r>
            <a:r>
              <a:rPr lang="fr-FR" sz="1150" b="0" strike="noStrike" spc="-52">
                <a:solidFill>
                  <a:srgbClr val="000000"/>
                </a:solidFill>
                <a:latin typeface="Verdana"/>
              </a:rPr>
              <a:t> </a:t>
            </a:r>
            <a:r>
              <a:rPr lang="fr-FR" sz="1150" b="0" strike="noStrike" spc="-1">
                <a:solidFill>
                  <a:srgbClr val="000000"/>
                </a:solidFill>
                <a:latin typeface="Verdana"/>
              </a:rPr>
              <a:t>les</a:t>
            </a:r>
            <a:r>
              <a:rPr lang="fr-FR" sz="1150" b="0" strike="noStrike" spc="-15">
                <a:solidFill>
                  <a:srgbClr val="000000"/>
                </a:solidFill>
                <a:latin typeface="Verdana"/>
              </a:rPr>
              <a:t> </a:t>
            </a:r>
            <a:r>
              <a:rPr lang="fr-FR" sz="1150" b="0" strike="noStrike" spc="-1">
                <a:solidFill>
                  <a:srgbClr val="000000"/>
                </a:solidFill>
                <a:latin typeface="Verdana"/>
              </a:rPr>
              <a:t>langues</a:t>
            </a:r>
            <a:r>
              <a:rPr lang="fr-FR" sz="1150" b="0" strike="noStrike" spc="-35">
                <a:solidFill>
                  <a:srgbClr val="000000"/>
                </a:solidFill>
                <a:latin typeface="Verdana"/>
              </a:rPr>
              <a:t> </a:t>
            </a:r>
            <a:r>
              <a:rPr lang="fr-FR" sz="1150" b="0" strike="noStrike" spc="-1">
                <a:solidFill>
                  <a:srgbClr val="000000"/>
                </a:solidFill>
                <a:latin typeface="Verdana"/>
              </a:rPr>
              <a:t>et</a:t>
            </a:r>
            <a:r>
              <a:rPr lang="fr-FR" sz="1150" b="0" strike="noStrike" spc="-12">
                <a:solidFill>
                  <a:srgbClr val="000000"/>
                </a:solidFill>
                <a:latin typeface="Verdana"/>
              </a:rPr>
              <a:t> </a:t>
            </a:r>
            <a:r>
              <a:rPr lang="fr-FR" sz="1150" b="0" strike="noStrike" spc="-1">
                <a:solidFill>
                  <a:srgbClr val="000000"/>
                </a:solidFill>
                <a:latin typeface="Verdana"/>
              </a:rPr>
              <a:t>écritures</a:t>
            </a:r>
            <a:r>
              <a:rPr lang="fr-FR" sz="1150" b="0" strike="noStrike" spc="-35">
                <a:solidFill>
                  <a:srgbClr val="000000"/>
                </a:solidFill>
                <a:latin typeface="Verdana"/>
              </a:rPr>
              <a:t> </a:t>
            </a:r>
            <a:r>
              <a:rPr lang="fr-FR" sz="1150" b="0" strike="noStrike" spc="-1">
                <a:solidFill>
                  <a:srgbClr val="000000"/>
                </a:solidFill>
                <a:latin typeface="Verdana"/>
              </a:rPr>
              <a:t>anciennes</a:t>
            </a:r>
            <a:r>
              <a:rPr lang="fr-FR" sz="1150" b="0" strike="noStrike" spc="-3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60">
                <a:solidFill>
                  <a:srgbClr val="000000"/>
                </a:solidFill>
                <a:latin typeface="Verdana"/>
              </a:rPr>
              <a:t> </a:t>
            </a:r>
            <a:r>
              <a:rPr lang="fr-FR" sz="1150" b="0" strike="noStrike" spc="-1">
                <a:solidFill>
                  <a:srgbClr val="000000"/>
                </a:solidFill>
                <a:latin typeface="Verdana"/>
              </a:rPr>
              <a:t>les</a:t>
            </a:r>
            <a:r>
              <a:rPr lang="fr-FR" sz="1150" b="0" strike="noStrike" spc="-21">
                <a:solidFill>
                  <a:srgbClr val="000000"/>
                </a:solidFill>
                <a:latin typeface="Verdana"/>
              </a:rPr>
              <a:t> </a:t>
            </a:r>
            <a:r>
              <a:rPr lang="fr-FR" sz="1150" b="0" strike="noStrike" spc="-1">
                <a:solidFill>
                  <a:srgbClr val="000000"/>
                </a:solidFill>
                <a:latin typeface="Verdana"/>
              </a:rPr>
              <a:t>techniques</a:t>
            </a:r>
            <a:r>
              <a:rPr lang="fr-FR" sz="1150" b="0" strike="noStrike" spc="-55">
                <a:solidFill>
                  <a:srgbClr val="000000"/>
                </a:solidFill>
                <a:latin typeface="Verdana"/>
              </a:rPr>
              <a:t> </a:t>
            </a:r>
            <a:r>
              <a:rPr lang="fr-FR" sz="1150" b="0" strike="noStrike" spc="-1">
                <a:solidFill>
                  <a:srgbClr val="000000"/>
                </a:solidFill>
                <a:latin typeface="Verdana"/>
              </a:rPr>
              <a:t>propres</a:t>
            </a:r>
            <a:r>
              <a:rPr lang="fr-FR" sz="1150" b="0" strike="noStrike" spc="-32">
                <a:solidFill>
                  <a:srgbClr val="000000"/>
                </a:solidFill>
                <a:latin typeface="Verdana"/>
              </a:rPr>
              <a:t> </a:t>
            </a:r>
            <a:r>
              <a:rPr lang="fr-FR" sz="1150" b="0" strike="noStrike" spc="-1">
                <a:solidFill>
                  <a:srgbClr val="000000"/>
                </a:solidFill>
                <a:latin typeface="Verdana"/>
              </a:rPr>
              <a:t>à</a:t>
            </a:r>
            <a:r>
              <a:rPr lang="fr-FR" sz="1150" b="0" strike="noStrike" spc="-15">
                <a:solidFill>
                  <a:srgbClr val="000000"/>
                </a:solidFill>
                <a:latin typeface="Verdana"/>
              </a:rPr>
              <a:t> </a:t>
            </a:r>
            <a:r>
              <a:rPr lang="fr-FR" sz="1150" b="0" strike="noStrike" spc="-1">
                <a:solidFill>
                  <a:srgbClr val="000000"/>
                </a:solidFill>
                <a:latin typeface="Verdana"/>
              </a:rPr>
              <a:t>sa</a:t>
            </a:r>
            <a:r>
              <a:rPr lang="fr-FR" sz="1150" b="0" strike="noStrike" spc="-26">
                <a:solidFill>
                  <a:srgbClr val="000000"/>
                </a:solidFill>
                <a:latin typeface="Verdana"/>
              </a:rPr>
              <a:t> </a:t>
            </a:r>
            <a:r>
              <a:rPr lang="fr-FR" sz="1150" b="0" strike="noStrike" spc="-1">
                <a:solidFill>
                  <a:srgbClr val="000000"/>
                </a:solidFill>
                <a:latin typeface="Verdana"/>
              </a:rPr>
              <a:t>discipline</a:t>
            </a:r>
            <a:r>
              <a:rPr lang="fr-FR" sz="1150" b="0" strike="noStrike" spc="-52">
                <a:solidFill>
                  <a:srgbClr val="000000"/>
                </a:solidFill>
                <a:latin typeface="Verdana"/>
              </a:rPr>
              <a:t> ;</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maîtriser</a:t>
            </a:r>
            <a:r>
              <a:rPr lang="fr-FR" sz="1150" b="0" strike="noStrike" spc="-55">
                <a:solidFill>
                  <a:srgbClr val="000000"/>
                </a:solidFill>
                <a:latin typeface="Verdana"/>
              </a:rPr>
              <a:t> </a:t>
            </a:r>
            <a:r>
              <a:rPr lang="fr-FR" sz="1150" b="0" strike="noStrike" spc="-1">
                <a:solidFill>
                  <a:srgbClr val="000000"/>
                </a:solidFill>
                <a:latin typeface="Verdana"/>
              </a:rPr>
              <a:t>les</a:t>
            </a:r>
            <a:r>
              <a:rPr lang="fr-FR" sz="1150" b="0" strike="noStrike" spc="-21">
                <a:solidFill>
                  <a:srgbClr val="000000"/>
                </a:solidFill>
                <a:latin typeface="Verdana"/>
              </a:rPr>
              <a:t> </a:t>
            </a:r>
            <a:r>
              <a:rPr lang="fr-FR" sz="1150" b="0" strike="noStrike" spc="-1">
                <a:solidFill>
                  <a:srgbClr val="000000"/>
                </a:solidFill>
                <a:latin typeface="Verdana"/>
              </a:rPr>
              <a:t>sciences</a:t>
            </a:r>
            <a:r>
              <a:rPr lang="fr-FR" sz="1150" b="0" strike="noStrike" spc="-15">
                <a:solidFill>
                  <a:srgbClr val="000000"/>
                </a:solidFill>
                <a:latin typeface="Verdana"/>
              </a:rPr>
              <a:t> </a:t>
            </a:r>
            <a:r>
              <a:rPr lang="fr-FR" sz="1150" b="0" strike="noStrike" spc="-1">
                <a:solidFill>
                  <a:srgbClr val="000000"/>
                </a:solidFill>
                <a:latin typeface="Verdana"/>
              </a:rPr>
              <a:t>connexes</a:t>
            </a:r>
            <a:r>
              <a:rPr lang="fr-FR" sz="1150" b="0" strike="noStrike" spc="-32">
                <a:solidFill>
                  <a:srgbClr val="000000"/>
                </a:solidFill>
                <a:latin typeface="Verdana"/>
              </a:rPr>
              <a:t> </a:t>
            </a:r>
            <a:r>
              <a:rPr lang="fr-FR" sz="1150" b="0" strike="noStrike" spc="-1">
                <a:solidFill>
                  <a:srgbClr val="000000"/>
                </a:solidFill>
                <a:latin typeface="Verdana"/>
              </a:rPr>
              <a:t>à</a:t>
            </a:r>
            <a:r>
              <a:rPr lang="fr-FR" sz="1150" b="0" strike="noStrike" spc="-21">
                <a:solidFill>
                  <a:srgbClr val="000000"/>
                </a:solidFill>
                <a:latin typeface="Verdana"/>
              </a:rPr>
              <a:t> </a:t>
            </a:r>
            <a:r>
              <a:rPr lang="fr-FR" sz="1150" b="0" strike="noStrike" spc="-1">
                <a:solidFill>
                  <a:srgbClr val="000000"/>
                </a:solidFill>
                <a:latin typeface="Verdana"/>
              </a:rPr>
              <a:t>sa</a:t>
            </a:r>
            <a:r>
              <a:rPr lang="fr-FR" sz="1150" b="0" strike="noStrike" spc="-15">
                <a:solidFill>
                  <a:srgbClr val="000000"/>
                </a:solidFill>
                <a:latin typeface="Verdana"/>
              </a:rPr>
              <a:t> </a:t>
            </a:r>
            <a:r>
              <a:rPr lang="fr-FR" sz="1150" b="0" strike="noStrike" spc="-1">
                <a:solidFill>
                  <a:srgbClr val="000000"/>
                </a:solidFill>
                <a:latin typeface="Verdana"/>
              </a:rPr>
              <a:t>discipline</a:t>
            </a:r>
            <a:r>
              <a:rPr lang="fr-FR" sz="1150" b="0" strike="noStrike" spc="-3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286560" indent="-286920">
              <a:lnSpc>
                <a:spcPct val="100000"/>
              </a:lnSpc>
              <a:buClr>
                <a:srgbClr val="000000"/>
              </a:buClr>
              <a:buFont typeface="OpenSymbol"/>
              <a:buChar char="-"/>
              <a:tabLst>
                <a:tab pos="286560" algn="l"/>
                <a:tab pos="286920" algn="l"/>
              </a:tabLst>
            </a:pPr>
            <a:r>
              <a:rPr lang="fr-FR" sz="1150" b="0" strike="noStrike" spc="-1">
                <a:solidFill>
                  <a:srgbClr val="000000"/>
                </a:solidFill>
                <a:latin typeface="Verdana"/>
              </a:rPr>
              <a:t>connaître</a:t>
            </a:r>
            <a:r>
              <a:rPr lang="fr-FR" sz="1150" b="0" strike="noStrike" spc="-52">
                <a:solidFill>
                  <a:srgbClr val="000000"/>
                </a:solidFill>
                <a:latin typeface="Verdana"/>
              </a:rPr>
              <a:t> </a:t>
            </a:r>
            <a:r>
              <a:rPr lang="fr-FR" sz="1150" b="0" strike="noStrike" spc="-1">
                <a:solidFill>
                  <a:srgbClr val="000000"/>
                </a:solidFill>
                <a:latin typeface="Verdana"/>
              </a:rPr>
              <a:t>l'histoire</a:t>
            </a:r>
            <a:r>
              <a:rPr lang="fr-FR" sz="1150" b="0" strike="noStrike" spc="-41">
                <a:solidFill>
                  <a:srgbClr val="000000"/>
                </a:solidFill>
                <a:latin typeface="Verdana"/>
              </a:rPr>
              <a:t> </a:t>
            </a:r>
            <a:r>
              <a:rPr lang="fr-FR" sz="1150" b="0" strike="noStrike" spc="-1">
                <a:solidFill>
                  <a:srgbClr val="000000"/>
                </a:solidFill>
                <a:latin typeface="Verdana"/>
              </a:rPr>
              <a:t>de</a:t>
            </a:r>
            <a:r>
              <a:rPr lang="fr-FR" sz="1150" b="0" strike="noStrike" spc="-15">
                <a:solidFill>
                  <a:srgbClr val="000000"/>
                </a:solidFill>
                <a:latin typeface="Verdana"/>
              </a:rPr>
              <a:t> </a:t>
            </a:r>
            <a:r>
              <a:rPr lang="fr-FR" sz="1150" b="0" strike="noStrike" spc="-1">
                <a:solidFill>
                  <a:srgbClr val="000000"/>
                </a:solidFill>
                <a:latin typeface="Verdana"/>
              </a:rPr>
              <a:t>sa</a:t>
            </a:r>
            <a:r>
              <a:rPr lang="fr-FR" sz="1150" b="0" strike="noStrike" spc="-12">
                <a:solidFill>
                  <a:srgbClr val="000000"/>
                </a:solidFill>
                <a:latin typeface="Verdana"/>
              </a:rPr>
              <a:t> discipline.</a:t>
            </a:r>
            <a:endParaRPr lang="fr-FR" sz="1150" b="0" strike="noStrike" spc="-1">
              <a:solidFill>
                <a:srgbClr val="000000"/>
              </a:solidFill>
              <a:latin typeface="Calibri"/>
            </a:endParaRPr>
          </a:p>
        </p:txBody>
      </p:sp>
      <p:sp>
        <p:nvSpPr>
          <p:cNvPr id="378" name="object 9"/>
          <p:cNvSpPr/>
          <p:nvPr/>
        </p:nvSpPr>
        <p:spPr>
          <a:xfrm>
            <a:off x="321480" y="5327640"/>
            <a:ext cx="538200" cy="21024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a:lnSpc>
                <a:spcPct val="100000"/>
              </a:lnSpc>
              <a:spcBef>
                <a:spcPts val="96"/>
              </a:spcBef>
              <a:buNone/>
            </a:pPr>
            <a:r>
              <a:rPr lang="fr-FR" sz="1300" b="1" strike="noStrike" spc="-1">
                <a:solidFill>
                  <a:srgbClr val="5761EC"/>
                </a:solidFill>
                <a:latin typeface="Verdana"/>
              </a:rPr>
              <a:t>BCC</a:t>
            </a:r>
            <a:r>
              <a:rPr lang="fr-FR" sz="1300" b="1" strike="noStrike" spc="-32">
                <a:solidFill>
                  <a:srgbClr val="5761EC"/>
                </a:solidFill>
                <a:latin typeface="Verdana"/>
              </a:rPr>
              <a:t> </a:t>
            </a:r>
            <a:r>
              <a:rPr lang="fr-FR" sz="1300" b="1" strike="noStrike" spc="-52">
                <a:solidFill>
                  <a:srgbClr val="5761EC"/>
                </a:solidFill>
                <a:latin typeface="Verdana"/>
              </a:rPr>
              <a:t>4</a:t>
            </a:r>
            <a:endParaRPr lang="fr-FR" sz="1300" b="0" strike="noStrike" spc="-1">
              <a:solidFill>
                <a:srgbClr val="000000"/>
              </a:solidFill>
              <a:latin typeface="Calibri"/>
            </a:endParaRPr>
          </a:p>
        </p:txBody>
      </p:sp>
      <p:sp>
        <p:nvSpPr>
          <p:cNvPr id="379" name="object 10"/>
          <p:cNvSpPr/>
          <p:nvPr/>
        </p:nvSpPr>
        <p:spPr>
          <a:xfrm>
            <a:off x="766440" y="5302800"/>
            <a:ext cx="7422120" cy="1133640"/>
          </a:xfrm>
          <a:prstGeom prst="rect">
            <a:avLst/>
          </a:prstGeom>
          <a:noFill/>
          <a:ln w="0">
            <a:noFill/>
          </a:ln>
        </p:spPr>
        <p:style>
          <a:lnRef idx="0">
            <a:scrgbClr r="0" g="0" b="0"/>
          </a:lnRef>
          <a:fillRef idx="0">
            <a:scrgbClr r="0" g="0" b="0"/>
          </a:fillRef>
          <a:effectRef idx="0">
            <a:scrgbClr r="0" g="0" b="0"/>
          </a:effectRef>
          <a:fontRef idx="minor"/>
        </p:style>
        <p:txBody>
          <a:bodyPr lIns="0" tIns="36720" rIns="0" bIns="0" anchor="t">
            <a:spAutoFit/>
          </a:bodyPr>
          <a:lstStyle/>
          <a:p>
            <a:pPr marL="207720">
              <a:lnSpc>
                <a:spcPct val="100000"/>
              </a:lnSpc>
              <a:spcBef>
                <a:spcPts val="289"/>
              </a:spcBef>
              <a:buNone/>
            </a:pPr>
            <a:r>
              <a:rPr lang="fr-FR" sz="1300" b="1" strike="noStrike" spc="-1">
                <a:solidFill>
                  <a:srgbClr val="5761EC"/>
                </a:solidFill>
                <a:latin typeface="Verdana"/>
              </a:rPr>
              <a:t>Construire</a:t>
            </a:r>
            <a:r>
              <a:rPr lang="fr-FR" sz="1300" b="1" strike="noStrike" spc="-46">
                <a:solidFill>
                  <a:srgbClr val="5761EC"/>
                </a:solidFill>
                <a:latin typeface="Verdana"/>
              </a:rPr>
              <a:t> </a:t>
            </a:r>
            <a:r>
              <a:rPr lang="fr-FR" sz="1300" b="1" strike="noStrike" spc="-1">
                <a:solidFill>
                  <a:srgbClr val="5761EC"/>
                </a:solidFill>
                <a:latin typeface="Verdana"/>
              </a:rPr>
              <a:t>son</a:t>
            </a:r>
            <a:r>
              <a:rPr lang="fr-FR" sz="1300" b="1" strike="noStrike" spc="-60">
                <a:solidFill>
                  <a:srgbClr val="5761EC"/>
                </a:solidFill>
                <a:latin typeface="Verdana"/>
              </a:rPr>
              <a:t> </a:t>
            </a:r>
            <a:r>
              <a:rPr lang="fr-FR" sz="1300" b="1" strike="noStrike" spc="-1">
                <a:solidFill>
                  <a:srgbClr val="5761EC"/>
                </a:solidFill>
                <a:latin typeface="Verdana"/>
              </a:rPr>
              <a:t>projet</a:t>
            </a:r>
            <a:r>
              <a:rPr lang="fr-FR" sz="1300" b="1" strike="noStrike" spc="-55">
                <a:solidFill>
                  <a:srgbClr val="5761EC"/>
                </a:solidFill>
                <a:latin typeface="Verdana"/>
              </a:rPr>
              <a:t> </a:t>
            </a:r>
            <a:r>
              <a:rPr lang="fr-FR" sz="1300" b="1" strike="noStrike" spc="-12">
                <a:solidFill>
                  <a:srgbClr val="5761EC"/>
                </a:solidFill>
                <a:latin typeface="Verdana"/>
              </a:rPr>
              <a:t>professionnel</a:t>
            </a:r>
            <a:endParaRPr lang="fr-FR" sz="1300" b="0" strike="noStrike" spc="-1">
              <a:solidFill>
                <a:srgbClr val="000000"/>
              </a:solidFill>
              <a:latin typeface="Calibri"/>
            </a:endParaRPr>
          </a:p>
          <a:p>
            <a:pPr marL="184680" indent="-172800">
              <a:lnSpc>
                <a:spcPct val="100000"/>
              </a:lnSpc>
              <a:spcBef>
                <a:spcPts val="176"/>
              </a:spcBef>
              <a:buClr>
                <a:srgbClr val="000000"/>
              </a:buClr>
              <a:buFont typeface="OpenSymbol"/>
              <a:buChar char="-"/>
              <a:tabLst>
                <a:tab pos="185400" algn="l"/>
              </a:tabLst>
            </a:pPr>
            <a:r>
              <a:rPr lang="fr-FR" sz="1150" b="0" strike="noStrike" spc="-1">
                <a:solidFill>
                  <a:srgbClr val="000000"/>
                </a:solidFill>
                <a:latin typeface="Verdana"/>
              </a:rPr>
              <a:t>connaître</a:t>
            </a:r>
            <a:r>
              <a:rPr lang="fr-FR" sz="1150" b="0" strike="noStrike" spc="-66">
                <a:solidFill>
                  <a:srgbClr val="000000"/>
                </a:solidFill>
                <a:latin typeface="Verdana"/>
              </a:rPr>
              <a:t> </a:t>
            </a:r>
            <a:r>
              <a:rPr lang="fr-FR" sz="1150" b="0" strike="noStrike" spc="-1">
                <a:solidFill>
                  <a:srgbClr val="000000"/>
                </a:solidFill>
                <a:latin typeface="Verdana"/>
              </a:rPr>
              <a:t>le</a:t>
            </a:r>
            <a:r>
              <a:rPr lang="fr-FR" sz="1150" b="0" strike="noStrike" spc="-15">
                <a:solidFill>
                  <a:srgbClr val="000000"/>
                </a:solidFill>
                <a:latin typeface="Verdana"/>
              </a:rPr>
              <a:t> </a:t>
            </a:r>
            <a:r>
              <a:rPr lang="fr-FR" sz="1150" b="0" strike="noStrike" spc="-1">
                <a:solidFill>
                  <a:srgbClr val="000000"/>
                </a:solidFill>
                <a:latin typeface="Verdana"/>
              </a:rPr>
              <a:t>monde</a:t>
            </a:r>
            <a:r>
              <a:rPr lang="fr-FR" sz="1150" b="0" strike="noStrike" spc="-35">
                <a:solidFill>
                  <a:srgbClr val="000000"/>
                </a:solidFill>
                <a:latin typeface="Verdana"/>
              </a:rPr>
              <a:t> </a:t>
            </a:r>
            <a:r>
              <a:rPr lang="fr-FR" sz="1150" b="0" strike="noStrike" spc="-1">
                <a:solidFill>
                  <a:srgbClr val="000000"/>
                </a:solidFill>
                <a:latin typeface="Verdana"/>
              </a:rPr>
              <a:t>scientifique</a:t>
            </a:r>
            <a:r>
              <a:rPr lang="fr-FR" sz="1150" b="0" strike="noStrike" spc="-52">
                <a:solidFill>
                  <a:srgbClr val="000000"/>
                </a:solidFill>
                <a:latin typeface="Verdana"/>
              </a:rPr>
              <a:t> </a:t>
            </a:r>
            <a:r>
              <a:rPr lang="fr-FR" sz="1150" b="0" strike="noStrike" spc="-1">
                <a:solidFill>
                  <a:srgbClr val="000000"/>
                </a:solidFill>
                <a:latin typeface="Verdana"/>
              </a:rPr>
              <a:t>et</a:t>
            </a:r>
            <a:r>
              <a:rPr lang="fr-FR" sz="1150" b="0" strike="noStrike" spc="-12">
                <a:solidFill>
                  <a:srgbClr val="000000"/>
                </a:solidFill>
                <a:latin typeface="Verdana"/>
              </a:rPr>
              <a:t> </a:t>
            </a:r>
            <a:r>
              <a:rPr lang="fr-FR" sz="1150" b="0" strike="noStrike" spc="-1">
                <a:solidFill>
                  <a:srgbClr val="000000"/>
                </a:solidFill>
                <a:latin typeface="Verdana"/>
              </a:rPr>
              <a:t>institutionnel</a:t>
            </a:r>
            <a:r>
              <a:rPr lang="fr-FR" sz="1150" b="0" strike="noStrike" spc="-46">
                <a:solidFill>
                  <a:srgbClr val="000000"/>
                </a:solidFill>
                <a:latin typeface="Verdana"/>
              </a:rPr>
              <a:t> </a:t>
            </a:r>
            <a:r>
              <a:rPr lang="fr-FR" sz="1150" b="0" strike="noStrike" spc="-1">
                <a:solidFill>
                  <a:srgbClr val="000000"/>
                </a:solidFill>
                <a:latin typeface="Verdana"/>
              </a:rPr>
              <a:t>propre</a:t>
            </a:r>
            <a:r>
              <a:rPr lang="fr-FR" sz="1150" b="0" strike="noStrike" spc="-35">
                <a:solidFill>
                  <a:srgbClr val="000000"/>
                </a:solidFill>
                <a:latin typeface="Verdana"/>
              </a:rPr>
              <a:t> </a:t>
            </a:r>
            <a:r>
              <a:rPr lang="fr-FR" sz="1150" b="0" strike="noStrike" spc="-1">
                <a:solidFill>
                  <a:srgbClr val="000000"/>
                </a:solidFill>
                <a:latin typeface="Verdana"/>
              </a:rPr>
              <a:t>aux</a:t>
            </a:r>
            <a:r>
              <a:rPr lang="fr-FR" sz="1150" b="0" strike="noStrike" spc="-35">
                <a:solidFill>
                  <a:srgbClr val="000000"/>
                </a:solidFill>
                <a:latin typeface="Verdana"/>
              </a:rPr>
              <a:t> </a:t>
            </a:r>
            <a:r>
              <a:rPr lang="fr-FR" sz="1150" b="0" strike="noStrike" spc="-1">
                <a:solidFill>
                  <a:srgbClr val="000000"/>
                </a:solidFill>
                <a:latin typeface="Verdana"/>
              </a:rPr>
              <a:t>sciences</a:t>
            </a:r>
            <a:r>
              <a:rPr lang="fr-FR" sz="1150" b="0" strike="noStrike" spc="-26">
                <a:solidFill>
                  <a:srgbClr val="000000"/>
                </a:solidFill>
                <a:latin typeface="Verdana"/>
              </a:rPr>
              <a:t> </a:t>
            </a:r>
            <a:r>
              <a:rPr lang="fr-FR" sz="1150" b="0" strike="noStrike" spc="-1">
                <a:solidFill>
                  <a:srgbClr val="000000"/>
                </a:solidFill>
                <a:latin typeface="Verdana"/>
              </a:rPr>
              <a:t>de</a:t>
            </a:r>
            <a:r>
              <a:rPr lang="fr-FR" sz="1150" b="0" strike="noStrike" spc="-15">
                <a:solidFill>
                  <a:srgbClr val="000000"/>
                </a:solidFill>
                <a:latin typeface="Verdana"/>
              </a:rPr>
              <a:t> </a:t>
            </a:r>
            <a:r>
              <a:rPr lang="fr-FR" sz="1150" b="0" strike="noStrike" spc="-1">
                <a:solidFill>
                  <a:srgbClr val="000000"/>
                </a:solidFill>
                <a:latin typeface="Verdana"/>
              </a:rPr>
              <a:t>l’Antiquité</a:t>
            </a:r>
            <a:r>
              <a:rPr lang="fr-FR" sz="1150" b="0" strike="noStrike" spc="-5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164520" indent="-152280">
              <a:lnSpc>
                <a:spcPct val="100000"/>
              </a:lnSpc>
              <a:buClr>
                <a:srgbClr val="000000"/>
              </a:buClr>
              <a:buFont typeface="OpenSymbol"/>
              <a:buChar char="-"/>
              <a:tabLst>
                <a:tab pos="185400" algn="l"/>
              </a:tabLst>
            </a:pPr>
            <a:r>
              <a:rPr lang="fr-FR" sz="1150" b="0" strike="noStrike" spc="-1">
                <a:solidFill>
                  <a:srgbClr val="000000"/>
                </a:solidFill>
                <a:latin typeface="Verdana"/>
              </a:rPr>
              <a:t>connaître</a:t>
            </a:r>
            <a:r>
              <a:rPr lang="fr-FR" sz="1150" b="0" strike="noStrike" spc="-52">
                <a:solidFill>
                  <a:srgbClr val="000000"/>
                </a:solidFill>
                <a:latin typeface="Verdana"/>
              </a:rPr>
              <a:t> </a:t>
            </a:r>
            <a:r>
              <a:rPr lang="fr-FR" sz="1150" b="0" strike="noStrike" spc="-1">
                <a:solidFill>
                  <a:srgbClr val="000000"/>
                </a:solidFill>
                <a:latin typeface="Verdana"/>
              </a:rPr>
              <a:t>les</a:t>
            </a:r>
            <a:r>
              <a:rPr lang="fr-FR" sz="1150" b="0" strike="noStrike" spc="-12">
                <a:solidFill>
                  <a:srgbClr val="000000"/>
                </a:solidFill>
                <a:latin typeface="Verdana"/>
              </a:rPr>
              <a:t> </a:t>
            </a:r>
            <a:r>
              <a:rPr lang="fr-FR" sz="1150" b="0" strike="noStrike" spc="-1">
                <a:solidFill>
                  <a:srgbClr val="000000"/>
                </a:solidFill>
                <a:latin typeface="Verdana"/>
              </a:rPr>
              <a:t>champs</a:t>
            </a:r>
            <a:r>
              <a:rPr lang="fr-FR" sz="1150" b="0" strike="noStrike" spc="-35">
                <a:solidFill>
                  <a:srgbClr val="000000"/>
                </a:solidFill>
                <a:latin typeface="Verdana"/>
              </a:rPr>
              <a:t> </a:t>
            </a:r>
            <a:r>
              <a:rPr lang="fr-FR" sz="1150" b="0" strike="noStrike" spc="-1">
                <a:solidFill>
                  <a:srgbClr val="000000"/>
                </a:solidFill>
                <a:latin typeface="Verdana"/>
              </a:rPr>
              <a:t>scientifiques</a:t>
            </a:r>
            <a:r>
              <a:rPr lang="fr-FR" sz="1150" b="0" strike="noStrike" spc="-46">
                <a:solidFill>
                  <a:srgbClr val="000000"/>
                </a:solidFill>
                <a:latin typeface="Verdana"/>
              </a:rPr>
              <a:t> </a:t>
            </a:r>
            <a:r>
              <a:rPr lang="fr-FR" sz="1150" b="0" strike="noStrike" spc="-1">
                <a:solidFill>
                  <a:srgbClr val="000000"/>
                </a:solidFill>
                <a:latin typeface="Verdana"/>
              </a:rPr>
              <a:t>et</a:t>
            </a:r>
            <a:r>
              <a:rPr lang="fr-FR" sz="1150" b="0" strike="noStrike" spc="-15">
                <a:solidFill>
                  <a:srgbClr val="000000"/>
                </a:solidFill>
                <a:latin typeface="Verdana"/>
              </a:rPr>
              <a:t> </a:t>
            </a:r>
            <a:r>
              <a:rPr lang="fr-FR" sz="1150" b="0" strike="noStrike" spc="-1">
                <a:solidFill>
                  <a:srgbClr val="000000"/>
                </a:solidFill>
                <a:latin typeface="Verdana"/>
              </a:rPr>
              <a:t>professionnels</a:t>
            </a:r>
            <a:r>
              <a:rPr lang="fr-FR" sz="1150" b="0" strike="noStrike" spc="-41">
                <a:solidFill>
                  <a:srgbClr val="000000"/>
                </a:solidFill>
                <a:latin typeface="Verdana"/>
              </a:rPr>
              <a:t> </a:t>
            </a:r>
            <a:r>
              <a:rPr lang="fr-FR" sz="1150" b="0" strike="noStrike" spc="-1">
                <a:solidFill>
                  <a:srgbClr val="000000"/>
                </a:solidFill>
                <a:latin typeface="Verdana"/>
              </a:rPr>
              <a:t>en</a:t>
            </a:r>
            <a:r>
              <a:rPr lang="fr-FR" sz="1150" b="0" strike="noStrike" spc="-12">
                <a:solidFill>
                  <a:srgbClr val="000000"/>
                </a:solidFill>
                <a:latin typeface="Verdana"/>
              </a:rPr>
              <a:t> </a:t>
            </a:r>
            <a:r>
              <a:rPr lang="fr-FR" sz="1150" b="0" strike="noStrike" spc="-1">
                <a:solidFill>
                  <a:srgbClr val="000000"/>
                </a:solidFill>
                <a:latin typeface="Verdana"/>
              </a:rPr>
              <a:t>relation</a:t>
            </a:r>
            <a:r>
              <a:rPr lang="fr-FR" sz="1150" b="0" strike="noStrike" spc="-52">
                <a:solidFill>
                  <a:srgbClr val="000000"/>
                </a:solidFill>
                <a:latin typeface="Verdana"/>
              </a:rPr>
              <a:t> </a:t>
            </a:r>
            <a:r>
              <a:rPr lang="fr-FR" sz="1150" b="0" strike="noStrike" spc="-1">
                <a:solidFill>
                  <a:srgbClr val="000000"/>
                </a:solidFill>
                <a:latin typeface="Verdana"/>
              </a:rPr>
              <a:t>avec</a:t>
            </a:r>
            <a:r>
              <a:rPr lang="fr-FR" sz="1150" b="0" strike="noStrike" spc="-26">
                <a:solidFill>
                  <a:srgbClr val="000000"/>
                </a:solidFill>
                <a:latin typeface="Verdana"/>
              </a:rPr>
              <a:t> </a:t>
            </a:r>
            <a:r>
              <a:rPr lang="fr-FR" sz="1150" b="0" strike="noStrike" spc="-1">
                <a:solidFill>
                  <a:srgbClr val="000000"/>
                </a:solidFill>
                <a:latin typeface="Verdana"/>
              </a:rPr>
              <a:t>la</a:t>
            </a:r>
            <a:r>
              <a:rPr lang="fr-FR" sz="1150" b="0" strike="noStrike" spc="-26">
                <a:solidFill>
                  <a:srgbClr val="000000"/>
                </a:solidFill>
                <a:latin typeface="Verdana"/>
              </a:rPr>
              <a:t> </a:t>
            </a:r>
            <a:r>
              <a:rPr lang="fr-FR" sz="1150" b="0" strike="noStrike" spc="-1">
                <a:solidFill>
                  <a:srgbClr val="000000"/>
                </a:solidFill>
                <a:latin typeface="Verdana"/>
              </a:rPr>
              <a:t>formation</a:t>
            </a:r>
            <a:r>
              <a:rPr lang="fr-FR" sz="1150" b="0" strike="noStrike" spc="-46">
                <a:solidFill>
                  <a:srgbClr val="000000"/>
                </a:solidFill>
                <a:latin typeface="Verdana"/>
              </a:rPr>
              <a:t> </a:t>
            </a:r>
            <a:r>
              <a:rPr lang="fr-FR" sz="1150" b="0" strike="noStrike" spc="-1">
                <a:solidFill>
                  <a:srgbClr val="000000"/>
                </a:solidFill>
                <a:latin typeface="Verdana"/>
              </a:rPr>
              <a:t>et</a:t>
            </a:r>
            <a:r>
              <a:rPr lang="fr-FR" sz="1150" b="0" strike="noStrike" spc="-15">
                <a:solidFill>
                  <a:srgbClr val="000000"/>
                </a:solidFill>
                <a:latin typeface="Verdana"/>
              </a:rPr>
              <a:t> </a:t>
            </a:r>
            <a:r>
              <a:rPr lang="fr-FR" sz="1150" b="0" strike="noStrike" spc="-1">
                <a:solidFill>
                  <a:srgbClr val="000000"/>
                </a:solidFill>
                <a:latin typeface="Verdana"/>
              </a:rPr>
              <a:t>les</a:t>
            </a:r>
            <a:r>
              <a:rPr lang="fr-FR" sz="1150" b="0" strike="noStrike" spc="-12">
                <a:solidFill>
                  <a:srgbClr val="000000"/>
                </a:solidFill>
                <a:latin typeface="Verdana"/>
              </a:rPr>
              <a:t> </a:t>
            </a:r>
            <a:r>
              <a:rPr lang="fr-FR" sz="1150" b="0" strike="noStrike" spc="-1">
                <a:solidFill>
                  <a:srgbClr val="000000"/>
                </a:solidFill>
                <a:latin typeface="Verdana"/>
              </a:rPr>
              <a:t>voies</a:t>
            </a:r>
            <a:r>
              <a:rPr lang="fr-FR" sz="1150" b="0" strike="noStrike" spc="-26">
                <a:solidFill>
                  <a:srgbClr val="000000"/>
                </a:solidFill>
                <a:latin typeface="Verdana"/>
              </a:rPr>
              <a:t> </a:t>
            </a:r>
            <a:r>
              <a:rPr lang="fr-FR" sz="1150" b="0" strike="noStrike" spc="-21">
                <a:solidFill>
                  <a:srgbClr val="000000"/>
                </a:solidFill>
                <a:latin typeface="Verdana"/>
              </a:rPr>
              <a:t>pour </a:t>
            </a:r>
            <a:r>
              <a:rPr lang="fr-FR" sz="1150" b="0" strike="noStrike" spc="-1">
                <a:solidFill>
                  <a:srgbClr val="000000"/>
                </a:solidFill>
                <a:latin typeface="Verdana"/>
              </a:rPr>
              <a:t>y</a:t>
            </a:r>
            <a:r>
              <a:rPr lang="fr-FR" sz="1150" b="0" strike="noStrike" spc="-12">
                <a:solidFill>
                  <a:srgbClr val="000000"/>
                </a:solidFill>
                <a:latin typeface="Verdana"/>
              </a:rPr>
              <a:t> </a:t>
            </a:r>
            <a:r>
              <a:rPr lang="fr-FR" sz="1150" b="0" strike="noStrike" spc="-1">
                <a:solidFill>
                  <a:srgbClr val="000000"/>
                </a:solidFill>
                <a:latin typeface="Verdana"/>
              </a:rPr>
              <a:t>accéder</a:t>
            </a:r>
            <a:r>
              <a:rPr lang="fr-FR" sz="1150" b="0" strike="noStrike" spc="-26">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184680" indent="-172800">
              <a:lnSpc>
                <a:spcPct val="100000"/>
              </a:lnSpc>
              <a:buClr>
                <a:srgbClr val="000000"/>
              </a:buClr>
              <a:buFont typeface="OpenSymbol"/>
              <a:buChar char="-"/>
              <a:tabLst>
                <a:tab pos="185400" algn="l"/>
              </a:tabLst>
            </a:pPr>
            <a:r>
              <a:rPr lang="fr-FR" sz="1150" b="0" strike="noStrike" spc="-1">
                <a:solidFill>
                  <a:srgbClr val="000000"/>
                </a:solidFill>
                <a:latin typeface="Verdana"/>
              </a:rPr>
              <a:t>savoir</a:t>
            </a:r>
            <a:r>
              <a:rPr lang="fr-FR" sz="1150" b="0" strike="noStrike" spc="-35">
                <a:solidFill>
                  <a:srgbClr val="000000"/>
                </a:solidFill>
                <a:latin typeface="Verdana"/>
              </a:rPr>
              <a:t> </a:t>
            </a:r>
            <a:r>
              <a:rPr lang="fr-FR" sz="1150" b="0" strike="noStrike" spc="-1">
                <a:solidFill>
                  <a:srgbClr val="000000"/>
                </a:solidFill>
                <a:latin typeface="Verdana"/>
              </a:rPr>
              <a:t>comment</a:t>
            </a:r>
            <a:r>
              <a:rPr lang="fr-FR" sz="1150" b="0" strike="noStrike" spc="-26">
                <a:solidFill>
                  <a:srgbClr val="000000"/>
                </a:solidFill>
                <a:latin typeface="Verdana"/>
              </a:rPr>
              <a:t> </a:t>
            </a:r>
            <a:r>
              <a:rPr lang="fr-FR" sz="1150" b="0" strike="noStrike" spc="-1">
                <a:solidFill>
                  <a:srgbClr val="000000"/>
                </a:solidFill>
                <a:latin typeface="Verdana"/>
              </a:rPr>
              <a:t>communiquer</a:t>
            </a:r>
            <a:r>
              <a:rPr lang="fr-FR" sz="1150" b="0" strike="noStrike" spc="-55">
                <a:solidFill>
                  <a:srgbClr val="000000"/>
                </a:solidFill>
                <a:latin typeface="Verdana"/>
              </a:rPr>
              <a:t> </a:t>
            </a:r>
            <a:r>
              <a:rPr lang="fr-FR" sz="1150" b="0" strike="noStrike" spc="-1">
                <a:solidFill>
                  <a:srgbClr val="000000"/>
                </a:solidFill>
                <a:latin typeface="Verdana"/>
              </a:rPr>
              <a:t>avec</a:t>
            </a:r>
            <a:r>
              <a:rPr lang="fr-FR" sz="1150" b="0" strike="noStrike" spc="-26">
                <a:solidFill>
                  <a:srgbClr val="000000"/>
                </a:solidFill>
                <a:latin typeface="Verdana"/>
              </a:rPr>
              <a:t> </a:t>
            </a:r>
            <a:r>
              <a:rPr lang="fr-FR" sz="1150" b="0" strike="noStrike" spc="-1">
                <a:solidFill>
                  <a:srgbClr val="000000"/>
                </a:solidFill>
                <a:latin typeface="Verdana"/>
              </a:rPr>
              <a:t>les</a:t>
            </a:r>
            <a:r>
              <a:rPr lang="fr-FR" sz="1150" b="0" strike="noStrike" spc="-15">
                <a:solidFill>
                  <a:srgbClr val="000000"/>
                </a:solidFill>
                <a:latin typeface="Verdana"/>
              </a:rPr>
              <a:t> </a:t>
            </a:r>
            <a:r>
              <a:rPr lang="fr-FR" sz="1150" b="0" strike="noStrike" spc="-1">
                <a:solidFill>
                  <a:srgbClr val="000000"/>
                </a:solidFill>
                <a:latin typeface="Verdana"/>
              </a:rPr>
              <a:t>acteurs</a:t>
            </a:r>
            <a:r>
              <a:rPr lang="fr-FR" sz="1150" b="0" strike="noStrike" spc="-41">
                <a:solidFill>
                  <a:srgbClr val="000000"/>
                </a:solidFill>
                <a:latin typeface="Verdana"/>
              </a:rPr>
              <a:t> </a:t>
            </a:r>
            <a:r>
              <a:rPr lang="fr-FR" sz="1150" b="0" strike="noStrike" spc="-1">
                <a:solidFill>
                  <a:srgbClr val="000000"/>
                </a:solidFill>
                <a:latin typeface="Verdana"/>
              </a:rPr>
              <a:t>du</a:t>
            </a:r>
            <a:r>
              <a:rPr lang="fr-FR" sz="1150" b="0" strike="noStrike" spc="-26">
                <a:solidFill>
                  <a:srgbClr val="000000"/>
                </a:solidFill>
                <a:latin typeface="Verdana"/>
              </a:rPr>
              <a:t> </a:t>
            </a:r>
            <a:r>
              <a:rPr lang="fr-FR" sz="1150" b="0" strike="noStrike" spc="-1">
                <a:solidFill>
                  <a:srgbClr val="000000"/>
                </a:solidFill>
                <a:latin typeface="Verdana"/>
              </a:rPr>
              <a:t>monde</a:t>
            </a:r>
            <a:r>
              <a:rPr lang="fr-FR" sz="1150" b="0" strike="noStrike" spc="-15">
                <a:solidFill>
                  <a:srgbClr val="000000"/>
                </a:solidFill>
                <a:latin typeface="Verdana"/>
              </a:rPr>
              <a:t> </a:t>
            </a:r>
            <a:r>
              <a:rPr lang="fr-FR" sz="1150" b="0" strike="noStrike" spc="-1">
                <a:solidFill>
                  <a:srgbClr val="000000"/>
                </a:solidFill>
                <a:latin typeface="Verdana"/>
              </a:rPr>
              <a:t>professionnel</a:t>
            </a:r>
            <a:r>
              <a:rPr lang="fr-FR" sz="1150" b="0" strike="noStrike" spc="-35">
                <a:solidFill>
                  <a:srgbClr val="000000"/>
                </a:solidFill>
                <a:latin typeface="Verdana"/>
              </a:rPr>
              <a:t> </a:t>
            </a:r>
            <a:r>
              <a:rPr lang="fr-FR" sz="1150" b="0" strike="noStrike" spc="-52">
                <a:solidFill>
                  <a:srgbClr val="000000"/>
                </a:solidFill>
                <a:latin typeface="Verdana"/>
              </a:rPr>
              <a:t>;</a:t>
            </a:r>
            <a:endParaRPr lang="fr-FR" sz="1150" b="0" strike="noStrike" spc="-1">
              <a:solidFill>
                <a:srgbClr val="000000"/>
              </a:solidFill>
              <a:latin typeface="Calibri"/>
            </a:endParaRPr>
          </a:p>
          <a:p>
            <a:pPr marL="184680" indent="-172800">
              <a:lnSpc>
                <a:spcPct val="100000"/>
              </a:lnSpc>
              <a:buClr>
                <a:srgbClr val="000000"/>
              </a:buClr>
              <a:buFont typeface="OpenSymbol"/>
              <a:buChar char="-"/>
              <a:tabLst>
                <a:tab pos="185400" algn="l"/>
              </a:tabLst>
            </a:pPr>
            <a:r>
              <a:rPr lang="fr-FR" sz="1150" b="0" strike="noStrike" spc="-1">
                <a:solidFill>
                  <a:srgbClr val="000000"/>
                </a:solidFill>
                <a:latin typeface="Verdana"/>
              </a:rPr>
              <a:t>savoir</a:t>
            </a:r>
            <a:r>
              <a:rPr lang="fr-FR" sz="1150" b="0" strike="noStrike" spc="-46">
                <a:solidFill>
                  <a:srgbClr val="000000"/>
                </a:solidFill>
                <a:latin typeface="Verdana"/>
              </a:rPr>
              <a:t> </a:t>
            </a:r>
            <a:r>
              <a:rPr lang="fr-FR" sz="1150" b="0" strike="noStrike" spc="-1">
                <a:solidFill>
                  <a:srgbClr val="000000"/>
                </a:solidFill>
                <a:latin typeface="Verdana"/>
              </a:rPr>
              <a:t>comment</a:t>
            </a:r>
            <a:r>
              <a:rPr lang="fr-FR" sz="1150" b="0" strike="noStrike" spc="-26">
                <a:solidFill>
                  <a:srgbClr val="000000"/>
                </a:solidFill>
                <a:latin typeface="Verdana"/>
              </a:rPr>
              <a:t> </a:t>
            </a:r>
            <a:r>
              <a:rPr lang="fr-FR" sz="1150" b="0" strike="noStrike" spc="-1">
                <a:solidFill>
                  <a:srgbClr val="000000"/>
                </a:solidFill>
                <a:latin typeface="Verdana"/>
              </a:rPr>
              <a:t>valoriser</a:t>
            </a:r>
            <a:r>
              <a:rPr lang="fr-FR" sz="1150" b="0" strike="noStrike" spc="-66">
                <a:solidFill>
                  <a:srgbClr val="000000"/>
                </a:solidFill>
                <a:latin typeface="Verdana"/>
              </a:rPr>
              <a:t> </a:t>
            </a:r>
            <a:r>
              <a:rPr lang="fr-FR" sz="1150" b="0" strike="noStrike" spc="-1">
                <a:solidFill>
                  <a:srgbClr val="000000"/>
                </a:solidFill>
                <a:latin typeface="Verdana"/>
              </a:rPr>
              <a:t>ses</a:t>
            </a:r>
            <a:r>
              <a:rPr lang="fr-FR" sz="1150" b="0" strike="noStrike" spc="-7">
                <a:solidFill>
                  <a:srgbClr val="000000"/>
                </a:solidFill>
                <a:latin typeface="Verdana"/>
              </a:rPr>
              <a:t> </a:t>
            </a:r>
            <a:r>
              <a:rPr lang="fr-FR" sz="1150" b="0" strike="noStrike" spc="-12">
                <a:solidFill>
                  <a:srgbClr val="000000"/>
                </a:solidFill>
                <a:latin typeface="Verdana"/>
              </a:rPr>
              <a:t>compétences.</a:t>
            </a:r>
            <a:endParaRPr lang="fr-FR" sz="1150" b="0" strike="noStrike" spc="-1">
              <a:solidFill>
                <a:srgbClr val="000000"/>
              </a:solidFill>
              <a:latin typeface="Calibri"/>
            </a:endParaRPr>
          </a:p>
        </p:txBody>
      </p:sp>
      <p:sp>
        <p:nvSpPr>
          <p:cNvPr id="380" name="PlaceHolder 2"/>
          <p:cNvSpPr>
            <a:spLocks noGrp="1"/>
          </p:cNvSpPr>
          <p:nvPr>
            <p:ph type="title"/>
          </p:nvPr>
        </p:nvSpPr>
        <p:spPr>
          <a:xfrm>
            <a:off x="2964960" y="160200"/>
            <a:ext cx="321408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5761EC"/>
                </a:solidFill>
                <a:latin typeface="Verdana"/>
              </a:rPr>
              <a:t>Organisation</a:t>
            </a:r>
            <a:r>
              <a:rPr lang="fr-FR" sz="1800" b="0" strike="noStrike" spc="-41">
                <a:solidFill>
                  <a:srgbClr val="5761EC"/>
                </a:solidFill>
                <a:latin typeface="Verdana"/>
              </a:rPr>
              <a:t> </a:t>
            </a:r>
            <a:r>
              <a:rPr lang="fr-FR" sz="1800" b="0" strike="noStrike" spc="-1">
                <a:solidFill>
                  <a:srgbClr val="5761EC"/>
                </a:solidFill>
                <a:latin typeface="Verdana"/>
              </a:rPr>
              <a:t>des</a:t>
            </a:r>
            <a:r>
              <a:rPr lang="fr-FR" sz="1800" b="0" strike="noStrike" spc="4">
                <a:solidFill>
                  <a:srgbClr val="5761EC"/>
                </a:solidFill>
                <a:latin typeface="Verdana"/>
              </a:rPr>
              <a:t> </a:t>
            </a:r>
            <a:r>
              <a:rPr lang="fr-FR" sz="1800" b="0" strike="noStrike" spc="-12">
                <a:solidFill>
                  <a:srgbClr val="5761EC"/>
                </a:solidFill>
                <a:latin typeface="Verdana"/>
              </a:rPr>
              <a:t>semestres</a:t>
            </a:r>
            <a:endParaRPr lang="fr-FR" sz="1800" b="0" strike="noStrike" spc="-1">
              <a:solidFill>
                <a:srgbClr val="00000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 name="object 2"/>
          <p:cNvSpPr/>
          <p:nvPr/>
        </p:nvSpPr>
        <p:spPr>
          <a:xfrm>
            <a:off x="583560" y="531720"/>
            <a:ext cx="47160" cy="3040200"/>
          </a:xfrm>
          <a:custGeom>
            <a:avLst/>
            <a:gdLst>
              <a:gd name="textAreaLeft" fmla="*/ 0 w 47160"/>
              <a:gd name="textAreaRight" fmla="*/ 47520 w 47160"/>
              <a:gd name="textAreaTop" fmla="*/ 0 h 3040200"/>
              <a:gd name="textAreaBottom" fmla="*/ 3040560 h 3040200"/>
            </a:gdLst>
            <a:ahLst/>
            <a:cxnLst/>
            <a:rect l="textAreaLeft" t="textAreaTop" r="textAreaRight" b="textAreaBottom"/>
            <a:pathLst>
              <a:path w="47625" h="3040379">
                <a:moveTo>
                  <a:pt x="47243" y="3040379"/>
                </a:moveTo>
                <a:lnTo>
                  <a:pt x="34201" y="3040379"/>
                </a:lnTo>
                <a:lnTo>
                  <a:pt x="23621" y="3038602"/>
                </a:lnTo>
                <a:lnTo>
                  <a:pt x="23621" y="3036443"/>
                </a:lnTo>
                <a:lnTo>
                  <a:pt x="23621" y="1524127"/>
                </a:lnTo>
                <a:lnTo>
                  <a:pt x="23621" y="1521968"/>
                </a:lnTo>
                <a:lnTo>
                  <a:pt x="13042" y="1520189"/>
                </a:lnTo>
                <a:lnTo>
                  <a:pt x="0" y="1520189"/>
                </a:lnTo>
                <a:lnTo>
                  <a:pt x="13042" y="1520189"/>
                </a:lnTo>
                <a:lnTo>
                  <a:pt x="23621" y="1518412"/>
                </a:lnTo>
                <a:lnTo>
                  <a:pt x="23621" y="1516252"/>
                </a:lnTo>
                <a:lnTo>
                  <a:pt x="23621" y="3937"/>
                </a:lnTo>
                <a:lnTo>
                  <a:pt x="23621" y="1777"/>
                </a:lnTo>
                <a:lnTo>
                  <a:pt x="34201" y="0"/>
                </a:lnTo>
                <a:lnTo>
                  <a:pt x="47243" y="0"/>
                </a:lnTo>
              </a:path>
            </a:pathLst>
          </a:custGeom>
          <a:noFill/>
          <a:ln w="12192">
            <a:solidFill>
              <a:srgbClr val="A421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382" name="object 3"/>
          <p:cNvSpPr/>
          <p:nvPr/>
        </p:nvSpPr>
        <p:spPr>
          <a:xfrm>
            <a:off x="582120" y="3717000"/>
            <a:ext cx="47160" cy="3038760"/>
          </a:xfrm>
          <a:custGeom>
            <a:avLst/>
            <a:gdLst>
              <a:gd name="textAreaLeft" fmla="*/ 0 w 47160"/>
              <a:gd name="textAreaRight" fmla="*/ 47520 w 47160"/>
              <a:gd name="textAreaTop" fmla="*/ 0 h 3038760"/>
              <a:gd name="textAreaBottom" fmla="*/ 3039120 h 3038760"/>
            </a:gdLst>
            <a:ahLst/>
            <a:cxnLst/>
            <a:rect l="textAreaLeft" t="textAreaTop" r="textAreaRight" b="textAreaBottom"/>
            <a:pathLst>
              <a:path w="47625" h="3039109">
                <a:moveTo>
                  <a:pt x="47218" y="3038856"/>
                </a:moveTo>
                <a:lnTo>
                  <a:pt x="34175" y="3038856"/>
                </a:lnTo>
                <a:lnTo>
                  <a:pt x="23609" y="3037094"/>
                </a:lnTo>
                <a:lnTo>
                  <a:pt x="23609" y="3034920"/>
                </a:lnTo>
                <a:lnTo>
                  <a:pt x="23609" y="1523364"/>
                </a:lnTo>
                <a:lnTo>
                  <a:pt x="23609" y="1521205"/>
                </a:lnTo>
                <a:lnTo>
                  <a:pt x="13042" y="1519427"/>
                </a:lnTo>
                <a:lnTo>
                  <a:pt x="0" y="1519427"/>
                </a:lnTo>
                <a:lnTo>
                  <a:pt x="13042" y="1519427"/>
                </a:lnTo>
                <a:lnTo>
                  <a:pt x="23609" y="1517650"/>
                </a:lnTo>
                <a:lnTo>
                  <a:pt x="23609" y="1515491"/>
                </a:lnTo>
                <a:lnTo>
                  <a:pt x="23609" y="3937"/>
                </a:lnTo>
                <a:lnTo>
                  <a:pt x="23609" y="1777"/>
                </a:lnTo>
                <a:lnTo>
                  <a:pt x="34175" y="0"/>
                </a:lnTo>
                <a:lnTo>
                  <a:pt x="47218" y="0"/>
                </a:lnTo>
              </a:path>
            </a:pathLst>
          </a:custGeom>
          <a:noFill/>
          <a:ln w="12192">
            <a:solidFill>
              <a:srgbClr val="A421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383" name="object 4"/>
          <p:cNvSpPr/>
          <p:nvPr/>
        </p:nvSpPr>
        <p:spPr>
          <a:xfrm>
            <a:off x="254520" y="1562760"/>
            <a:ext cx="253800" cy="970560"/>
          </a:xfrm>
          <a:prstGeom prst="rect">
            <a:avLst/>
          </a:prstGeom>
          <a:noFill/>
          <a:ln w="0">
            <a:noFill/>
          </a:ln>
        </p:spPr>
        <p:style>
          <a:lnRef idx="0">
            <a:scrgbClr r="0" g="0" b="0"/>
          </a:lnRef>
          <a:fillRef idx="0">
            <a:scrgbClr r="0" g="0" b="0"/>
          </a:fillRef>
          <a:effectRef idx="0">
            <a:scrgbClr r="0" g="0" b="0"/>
          </a:effectRef>
          <a:fontRef idx="minor"/>
        </p:style>
        <p:txBody>
          <a:bodyPr rot="16200000" vert="vert270" lIns="0" tIns="0" rIns="0" bIns="0" anchor="t">
            <a:noAutofit/>
          </a:bodyPr>
          <a:lstStyle/>
          <a:p>
            <a:pPr marL="12600">
              <a:lnSpc>
                <a:spcPts val="1811"/>
              </a:lnSpc>
              <a:buNone/>
            </a:pPr>
            <a:r>
              <a:rPr lang="fr-FR" sz="1800" b="0" strike="noStrike" spc="-242">
                <a:solidFill>
                  <a:srgbClr val="6157EC"/>
                </a:solidFill>
                <a:latin typeface="Arial"/>
              </a:rPr>
              <a:t>MASTER</a:t>
            </a:r>
            <a:r>
              <a:rPr lang="fr-FR" sz="1800" b="0" strike="noStrike" spc="-97">
                <a:solidFill>
                  <a:srgbClr val="6157EC"/>
                </a:solidFill>
                <a:latin typeface="Arial"/>
              </a:rPr>
              <a:t> </a:t>
            </a:r>
            <a:r>
              <a:rPr lang="fr-FR" sz="1800" b="0" strike="noStrike" spc="-52">
                <a:solidFill>
                  <a:srgbClr val="6157EC"/>
                </a:solidFill>
                <a:latin typeface="Arial"/>
              </a:rPr>
              <a:t>1</a:t>
            </a:r>
            <a:endParaRPr lang="fr-FR" sz="1800" b="0" strike="noStrike" spc="-1">
              <a:solidFill>
                <a:srgbClr val="000000"/>
              </a:solidFill>
              <a:latin typeface="Calibri"/>
            </a:endParaRPr>
          </a:p>
        </p:txBody>
      </p:sp>
      <p:sp>
        <p:nvSpPr>
          <p:cNvPr id="384" name="object 5"/>
          <p:cNvSpPr/>
          <p:nvPr/>
        </p:nvSpPr>
        <p:spPr>
          <a:xfrm>
            <a:off x="254520" y="4699080"/>
            <a:ext cx="253800" cy="969840"/>
          </a:xfrm>
          <a:prstGeom prst="rect">
            <a:avLst/>
          </a:prstGeom>
          <a:noFill/>
          <a:ln w="0">
            <a:noFill/>
          </a:ln>
        </p:spPr>
        <p:style>
          <a:lnRef idx="0">
            <a:scrgbClr r="0" g="0" b="0"/>
          </a:lnRef>
          <a:fillRef idx="0">
            <a:scrgbClr r="0" g="0" b="0"/>
          </a:fillRef>
          <a:effectRef idx="0">
            <a:scrgbClr r="0" g="0" b="0"/>
          </a:effectRef>
          <a:fontRef idx="minor"/>
        </p:style>
        <p:txBody>
          <a:bodyPr rot="16200000" vert="vert270" lIns="0" tIns="0" rIns="0" bIns="0" anchor="t">
            <a:noAutofit/>
          </a:bodyPr>
          <a:lstStyle/>
          <a:p>
            <a:pPr marL="12600">
              <a:lnSpc>
                <a:spcPts val="1811"/>
              </a:lnSpc>
              <a:buNone/>
            </a:pPr>
            <a:r>
              <a:rPr lang="fr-FR" sz="1800" b="0" strike="noStrike" spc="-245">
                <a:solidFill>
                  <a:srgbClr val="6157EC"/>
                </a:solidFill>
                <a:latin typeface="Arial"/>
              </a:rPr>
              <a:t>MASTER</a:t>
            </a:r>
            <a:r>
              <a:rPr lang="fr-FR" sz="1800" b="0" strike="noStrike" spc="-72">
                <a:solidFill>
                  <a:srgbClr val="6157EC"/>
                </a:solidFill>
                <a:latin typeface="Arial"/>
              </a:rPr>
              <a:t> </a:t>
            </a:r>
            <a:r>
              <a:rPr lang="fr-FR" sz="1800" b="0" strike="noStrike" spc="-52">
                <a:solidFill>
                  <a:srgbClr val="6157EC"/>
                </a:solidFill>
                <a:latin typeface="Arial"/>
              </a:rPr>
              <a:t>2</a:t>
            </a:r>
            <a:endParaRPr lang="fr-FR" sz="1800" b="0" strike="noStrike" spc="-1">
              <a:solidFill>
                <a:srgbClr val="000000"/>
              </a:solidFill>
              <a:latin typeface="Calibri"/>
            </a:endParaRPr>
          </a:p>
        </p:txBody>
      </p:sp>
      <p:grpSp>
        <p:nvGrpSpPr>
          <p:cNvPr id="385" name="object 6"/>
          <p:cNvGrpSpPr/>
          <p:nvPr/>
        </p:nvGrpSpPr>
        <p:grpSpPr>
          <a:xfrm>
            <a:off x="498240" y="277200"/>
            <a:ext cx="8311680" cy="6580440"/>
            <a:chOff x="498240" y="277200"/>
            <a:chExt cx="8311680" cy="6580440"/>
          </a:xfrm>
        </p:grpSpPr>
        <p:pic>
          <p:nvPicPr>
            <p:cNvPr id="386" name="object 7"/>
            <p:cNvPicPr/>
            <p:nvPr/>
          </p:nvPicPr>
          <p:blipFill>
            <a:blip r:embed="rId2"/>
            <a:stretch/>
          </p:blipFill>
          <p:spPr>
            <a:xfrm>
              <a:off x="498240" y="277200"/>
              <a:ext cx="4208760" cy="5956920"/>
            </a:xfrm>
            <a:prstGeom prst="rect">
              <a:avLst/>
            </a:prstGeom>
            <a:ln w="0">
              <a:noFill/>
            </a:ln>
          </p:spPr>
        </p:pic>
        <p:pic>
          <p:nvPicPr>
            <p:cNvPr id="387" name="object 8"/>
            <p:cNvPicPr/>
            <p:nvPr/>
          </p:nvPicPr>
          <p:blipFill>
            <a:blip r:embed="rId3"/>
            <a:stretch/>
          </p:blipFill>
          <p:spPr>
            <a:xfrm>
              <a:off x="4678560" y="448200"/>
              <a:ext cx="4131360" cy="5847120"/>
            </a:xfrm>
            <a:prstGeom prst="rect">
              <a:avLst/>
            </a:prstGeom>
            <a:ln w="0">
              <a:noFill/>
            </a:ln>
          </p:spPr>
        </p:pic>
        <p:pic>
          <p:nvPicPr>
            <p:cNvPr id="388" name="object 9"/>
            <p:cNvPicPr/>
            <p:nvPr/>
          </p:nvPicPr>
          <p:blipFill>
            <a:blip r:embed="rId4"/>
            <a:stretch/>
          </p:blipFill>
          <p:spPr>
            <a:xfrm>
              <a:off x="498240" y="3528000"/>
              <a:ext cx="4079520" cy="3329640"/>
            </a:xfrm>
            <a:prstGeom prst="rect">
              <a:avLst/>
            </a:prstGeom>
            <a:ln w="0">
              <a:noFill/>
            </a:ln>
          </p:spPr>
        </p:pic>
      </p:grpSp>
      <p:sp>
        <p:nvSpPr>
          <p:cNvPr id="389" name="object 10"/>
          <p:cNvSpPr/>
          <p:nvPr/>
        </p:nvSpPr>
        <p:spPr>
          <a:xfrm>
            <a:off x="1451160" y="50760"/>
            <a:ext cx="624168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Parcours</a:t>
            </a:r>
            <a:r>
              <a:rPr lang="fr-FR" sz="1800" b="0" strike="noStrike" spc="-46">
                <a:solidFill>
                  <a:srgbClr val="6157EC"/>
                </a:solidFill>
                <a:latin typeface="Verdana"/>
              </a:rPr>
              <a:t> </a:t>
            </a:r>
            <a:r>
              <a:rPr lang="fr-FR" sz="1800" b="0" strike="noStrike" spc="-1">
                <a:solidFill>
                  <a:srgbClr val="6157EC"/>
                </a:solidFill>
                <a:latin typeface="Verdana"/>
              </a:rPr>
              <a:t>Métiers</a:t>
            </a:r>
            <a:r>
              <a:rPr lang="fr-FR" sz="1800" b="0" strike="noStrike" spc="-12">
                <a:solidFill>
                  <a:srgbClr val="6157EC"/>
                </a:solidFill>
                <a:latin typeface="Verdana"/>
              </a:rPr>
              <a:t> </a:t>
            </a:r>
            <a:r>
              <a:rPr lang="fr-FR" sz="1800" b="0" strike="noStrike" spc="-1">
                <a:solidFill>
                  <a:srgbClr val="6157EC"/>
                </a:solidFill>
                <a:latin typeface="Verdana"/>
              </a:rPr>
              <a:t>de</a:t>
            </a:r>
            <a:r>
              <a:rPr lang="fr-FR" sz="1800" b="0" strike="noStrike" spc="4">
                <a:solidFill>
                  <a:srgbClr val="6157EC"/>
                </a:solidFill>
                <a:latin typeface="Verdana"/>
              </a:rPr>
              <a:t> </a:t>
            </a:r>
            <a:r>
              <a:rPr lang="fr-FR" sz="1800" b="0" strike="noStrike" spc="-1">
                <a:solidFill>
                  <a:srgbClr val="6157EC"/>
                </a:solidFill>
                <a:latin typeface="Verdana"/>
              </a:rPr>
              <a:t>l’archéologie</a:t>
            </a:r>
            <a:r>
              <a:rPr lang="fr-FR" sz="1800" b="0" strike="noStrike" spc="-21">
                <a:solidFill>
                  <a:srgbClr val="6157EC"/>
                </a:solidFill>
                <a:latin typeface="Verdana"/>
              </a:rPr>
              <a:t> </a:t>
            </a:r>
            <a:r>
              <a:rPr lang="fr-FR" sz="1800" b="0" strike="noStrike" spc="-1">
                <a:solidFill>
                  <a:srgbClr val="6157EC"/>
                </a:solidFill>
                <a:latin typeface="Verdana"/>
              </a:rPr>
              <a:t>:</a:t>
            </a:r>
            <a:r>
              <a:rPr lang="fr-FR" sz="1800" b="0" strike="noStrike" spc="-21">
                <a:solidFill>
                  <a:srgbClr val="6157EC"/>
                </a:solidFill>
                <a:latin typeface="Verdana"/>
              </a:rPr>
              <a:t> </a:t>
            </a:r>
            <a:r>
              <a:rPr lang="fr-FR" sz="1800" b="0" strike="noStrike" spc="-1">
                <a:solidFill>
                  <a:srgbClr val="6157EC"/>
                </a:solidFill>
                <a:latin typeface="Verdana"/>
              </a:rPr>
              <a:t>maquette</a:t>
            </a:r>
            <a:r>
              <a:rPr lang="fr-FR" sz="1800" b="0" strike="noStrike" spc="4">
                <a:solidFill>
                  <a:srgbClr val="6157EC"/>
                </a:solidFill>
                <a:latin typeface="Verdana"/>
              </a:rPr>
              <a:t> </a:t>
            </a:r>
            <a:r>
              <a:rPr lang="fr-FR" sz="1800" b="0" strike="noStrike" spc="-12">
                <a:solidFill>
                  <a:srgbClr val="6157EC"/>
                </a:solidFill>
                <a:latin typeface="Verdana"/>
              </a:rPr>
              <a:t>générale</a:t>
            </a:r>
            <a:endParaRPr lang="fr-FR" sz="1800" b="0" strike="noStrike" spc="-1">
              <a:solidFill>
                <a:srgbClr val="000000"/>
              </a:solidFill>
              <a:latin typeface="Calibri"/>
            </a:endParaRPr>
          </a:p>
        </p:txBody>
      </p:sp>
      <p:pic>
        <p:nvPicPr>
          <p:cNvPr id="390" name="object 11"/>
          <p:cNvPicPr/>
          <p:nvPr/>
        </p:nvPicPr>
        <p:blipFill>
          <a:blip r:embed="rId5"/>
          <a:stretch/>
        </p:blipFill>
        <p:spPr>
          <a:xfrm>
            <a:off x="4611600" y="3614760"/>
            <a:ext cx="4132800" cy="3242880"/>
          </a:xfrm>
          <a:prstGeom prst="rect">
            <a:avLst/>
          </a:prstGeom>
          <a:ln w="0">
            <a:noFill/>
          </a:ln>
        </p:spPr>
      </p:pic>
      <p:sp>
        <p:nvSpPr>
          <p:cNvPr id="391" name="PlaceHolder 1"/>
          <p:cNvSpPr>
            <a:spLocks noGrp="1"/>
          </p:cNvSpPr>
          <p:nvPr>
            <p:ph type="sldNum" idx="29"/>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34</a:t>
            </a:r>
            <a:endParaRPr lang="fr-FR" sz="1200" b="0" strike="noStrike" spc="-1">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 name="object 2"/>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9144000" y="0"/>
                </a:moveTo>
                <a:lnTo>
                  <a:pt x="0" y="0"/>
                </a:lnTo>
                <a:lnTo>
                  <a:pt x="0" y="6859524"/>
                </a:lnTo>
                <a:lnTo>
                  <a:pt x="9144000" y="6859524"/>
                </a:lnTo>
                <a:lnTo>
                  <a:pt x="9144000" y="0"/>
                </a:lnTo>
                <a:close/>
              </a:path>
            </a:pathLst>
          </a:custGeom>
          <a:solidFill>
            <a:srgbClr val="BE9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393" name="PlaceHolder 1"/>
          <p:cNvSpPr>
            <a:spLocks noGrp="1"/>
          </p:cNvSpPr>
          <p:nvPr>
            <p:ph type="title"/>
          </p:nvPr>
        </p:nvSpPr>
        <p:spPr>
          <a:xfrm>
            <a:off x="2391840" y="2817000"/>
            <a:ext cx="4426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6000" b="0" strike="noStrike" spc="-1">
                <a:solidFill>
                  <a:srgbClr val="FFFFFF"/>
                </a:solidFill>
                <a:latin typeface="Verdana"/>
              </a:rPr>
              <a:t>Semestre </a:t>
            </a:r>
            <a:r>
              <a:rPr lang="fr-FR" sz="6000" b="0" strike="noStrike" spc="-52">
                <a:solidFill>
                  <a:srgbClr val="FFFFFF"/>
                </a:solidFill>
                <a:latin typeface="Verdana"/>
              </a:rPr>
              <a:t>1</a:t>
            </a:r>
            <a:endParaRPr lang="fr-FR" sz="6000" b="0" strike="noStrike" spc="-1">
              <a:solidFill>
                <a:srgbClr val="000000"/>
              </a:solidFill>
              <a:latin typeface="Calibri"/>
            </a:endParaRPr>
          </a:p>
        </p:txBody>
      </p:sp>
      <p:sp>
        <p:nvSpPr>
          <p:cNvPr id="394" name="PlaceHolder 2"/>
          <p:cNvSpPr>
            <a:spLocks noGrp="1"/>
          </p:cNvSpPr>
          <p:nvPr>
            <p:ph type="sldNum" idx="30"/>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35</a:t>
            </a:r>
            <a:endParaRPr lang="fr-FR" sz="1200" b="0" strike="noStrike" spc="-1">
              <a:solidFill>
                <a:srgbClr val="000000"/>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5" name="object 2"/>
          <p:cNvPicPr/>
          <p:nvPr/>
        </p:nvPicPr>
        <p:blipFill>
          <a:blip r:embed="rId2"/>
          <a:stretch/>
        </p:blipFill>
        <p:spPr>
          <a:xfrm>
            <a:off x="693720" y="864720"/>
            <a:ext cx="6758280" cy="5404320"/>
          </a:xfrm>
          <a:prstGeom prst="rect">
            <a:avLst/>
          </a:prstGeom>
          <a:ln w="0">
            <a:noFill/>
          </a:ln>
        </p:spPr>
      </p:pic>
      <p:sp>
        <p:nvSpPr>
          <p:cNvPr id="396" name="object 3"/>
          <p:cNvSpPr/>
          <p:nvPr/>
        </p:nvSpPr>
        <p:spPr>
          <a:xfrm>
            <a:off x="3576240" y="304560"/>
            <a:ext cx="199224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M1 –</a:t>
            </a:r>
            <a:r>
              <a:rPr lang="fr-FR" sz="1800" b="0" strike="noStrike" spc="4">
                <a:solidFill>
                  <a:srgbClr val="6157EC"/>
                </a:solidFill>
                <a:latin typeface="Verdana"/>
              </a:rPr>
              <a:t> </a:t>
            </a:r>
            <a:r>
              <a:rPr lang="fr-FR" sz="1800" b="0" strike="noStrike" spc="-1">
                <a:solidFill>
                  <a:srgbClr val="6157EC"/>
                </a:solidFill>
                <a:latin typeface="Verdana"/>
              </a:rPr>
              <a:t>Semestre </a:t>
            </a:r>
            <a:r>
              <a:rPr lang="fr-FR" sz="1800" b="0" strike="noStrike" spc="-52">
                <a:solidFill>
                  <a:srgbClr val="6157EC"/>
                </a:solidFill>
                <a:latin typeface="Verdana"/>
              </a:rPr>
              <a:t>1</a:t>
            </a:r>
            <a:endParaRPr lang="fr-FR" sz="1800" b="0" strike="noStrike" spc="-1">
              <a:solidFill>
                <a:srgbClr val="000000"/>
              </a:solidFill>
              <a:latin typeface="Calibri"/>
            </a:endParaRPr>
          </a:p>
        </p:txBody>
      </p:sp>
      <p:sp>
        <p:nvSpPr>
          <p:cNvPr id="397" name="PlaceHolder 1"/>
          <p:cNvSpPr>
            <a:spLocks noGrp="1"/>
          </p:cNvSpPr>
          <p:nvPr>
            <p:ph type="sldNum" idx="31"/>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36</a:t>
            </a:r>
            <a:endParaRPr lang="fr-FR" sz="1200" b="0" strike="noStrike" spc="-1">
              <a:solidFill>
                <a:srgbClr val="000000"/>
              </a:solidFill>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0" y="22860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tabLst>
                <a:tab pos="7298640" algn="l"/>
              </a:tabLst>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r>
              <a:rPr lang="fr-FR" sz="1800" b="0" strike="noStrike" spc="-1">
                <a:solidFill>
                  <a:srgbClr val="FFFFFF"/>
                </a:solidFill>
                <a:latin typeface="Verdana"/>
              </a:rPr>
              <a:t>	</a:t>
            </a:r>
            <a:r>
              <a:rPr lang="fr-FR" sz="1800" b="0" strike="noStrike" spc="-12">
                <a:solidFill>
                  <a:srgbClr val="FFFFFF"/>
                </a:solidFill>
                <a:latin typeface="Verdana"/>
              </a:rPr>
              <a:t>Tronc</a:t>
            </a:r>
            <a:r>
              <a:rPr lang="fr-FR" sz="1800" b="0" strike="noStrike" spc="-145">
                <a:solidFill>
                  <a:srgbClr val="FFFFFF"/>
                </a:solidFill>
                <a:latin typeface="Verdana"/>
              </a:rPr>
              <a:t> </a:t>
            </a:r>
            <a:r>
              <a:rPr lang="fr-FR" sz="1800" b="0" strike="noStrike" spc="-12">
                <a:solidFill>
                  <a:srgbClr val="FFFFFF"/>
                </a:solidFill>
                <a:latin typeface="Verdana"/>
              </a:rPr>
              <a:t>commun</a:t>
            </a:r>
            <a:endParaRPr lang="fr-FR" sz="1800" b="0" strike="noStrike" spc="-1">
              <a:solidFill>
                <a:srgbClr val="000000"/>
              </a:solidFill>
              <a:latin typeface="Calibri"/>
            </a:endParaRPr>
          </a:p>
        </p:txBody>
      </p:sp>
      <p:sp>
        <p:nvSpPr>
          <p:cNvPr id="399" name="object 9"/>
          <p:cNvSpPr/>
          <p:nvPr/>
        </p:nvSpPr>
        <p:spPr>
          <a:xfrm>
            <a:off x="248400" y="1011600"/>
            <a:ext cx="7517520" cy="801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a:t>
            </a:r>
            <a:r>
              <a:rPr lang="fr-FR" sz="1400" b="0" strike="noStrike" spc="-15">
                <a:solidFill>
                  <a:srgbClr val="000000"/>
                </a:solidFill>
                <a:latin typeface="Verdana"/>
              </a:rPr>
              <a:t> </a:t>
            </a:r>
            <a:r>
              <a:rPr lang="fr-FR" sz="1400" b="0" strike="noStrike" spc="-1">
                <a:solidFill>
                  <a:srgbClr val="000000"/>
                </a:solidFill>
                <a:latin typeface="Verdana"/>
              </a:rPr>
              <a:t>1</a:t>
            </a:r>
            <a:r>
              <a:rPr lang="fr-FR" sz="1400" b="0" strike="noStrike" spc="-12">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Formation</a:t>
            </a:r>
            <a:r>
              <a:rPr lang="fr-FR" sz="1400" b="0" strike="noStrike" spc="-32">
                <a:solidFill>
                  <a:srgbClr val="000000"/>
                </a:solidFill>
                <a:latin typeface="Verdana"/>
              </a:rPr>
              <a:t> </a:t>
            </a:r>
            <a:r>
              <a:rPr lang="fr-FR" sz="1400" b="0" strike="noStrike" spc="-1">
                <a:solidFill>
                  <a:srgbClr val="000000"/>
                </a:solidFill>
                <a:latin typeface="Verdana"/>
              </a:rPr>
              <a:t>à</a:t>
            </a:r>
            <a:r>
              <a:rPr lang="fr-FR" sz="1400" b="0" strike="noStrike" spc="-21">
                <a:solidFill>
                  <a:srgbClr val="000000"/>
                </a:solidFill>
                <a:latin typeface="Verdana"/>
              </a:rPr>
              <a:t> </a:t>
            </a:r>
            <a:r>
              <a:rPr lang="fr-FR" sz="1400" b="0" strike="noStrike" spc="-1">
                <a:solidFill>
                  <a:srgbClr val="000000"/>
                </a:solidFill>
                <a:latin typeface="Verdana"/>
              </a:rPr>
              <a:t>la</a:t>
            </a:r>
            <a:r>
              <a:rPr lang="fr-FR" sz="1400" b="0" strike="noStrike" spc="-21">
                <a:solidFill>
                  <a:srgbClr val="000000"/>
                </a:solidFill>
                <a:latin typeface="Verdana"/>
              </a:rPr>
              <a:t> </a:t>
            </a:r>
            <a:r>
              <a:rPr lang="fr-FR" sz="1400" b="0" strike="noStrike" spc="-1">
                <a:solidFill>
                  <a:srgbClr val="000000"/>
                </a:solidFill>
                <a:latin typeface="Verdana"/>
              </a:rPr>
              <a:t>recherche</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a:t>
            </a:r>
            <a:r>
              <a:rPr lang="fr-FR" sz="1400" b="0" strike="noStrike" spc="-35">
                <a:solidFill>
                  <a:srgbClr val="000000"/>
                </a:solidFill>
                <a:latin typeface="Verdana"/>
              </a:rPr>
              <a:t> </a:t>
            </a:r>
            <a:r>
              <a:rPr lang="fr-FR" sz="1400" b="0" strike="noStrike" spc="-1">
                <a:solidFill>
                  <a:srgbClr val="000000"/>
                </a:solidFill>
                <a:latin typeface="Verdana"/>
              </a:rPr>
              <a:t>interdisciplinaire</a:t>
            </a:r>
            <a:r>
              <a:rPr lang="fr-FR" sz="1400" b="0" strike="noStrike" spc="-46">
                <a:solidFill>
                  <a:srgbClr val="000000"/>
                </a:solidFill>
                <a:latin typeface="Verdana"/>
              </a:rPr>
              <a:t> </a:t>
            </a:r>
            <a:r>
              <a:rPr lang="fr-FR" sz="1400" b="0" strike="noStrike" spc="-1">
                <a:solidFill>
                  <a:srgbClr val="000000"/>
                </a:solidFill>
                <a:latin typeface="Verdana"/>
              </a:rPr>
              <a:t>de</a:t>
            </a:r>
            <a:r>
              <a:rPr lang="fr-FR" sz="1400" b="0" strike="noStrike" spc="-12">
                <a:solidFill>
                  <a:srgbClr val="000000"/>
                </a:solidFill>
                <a:latin typeface="Verdana"/>
              </a:rPr>
              <a:t> recherche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12h</a:t>
            </a:r>
            <a:r>
              <a:rPr lang="fr-FR" sz="1000" b="0" strike="noStrike" spc="-12">
                <a:solidFill>
                  <a:srgbClr val="000000"/>
                </a:solidFill>
                <a:latin typeface="Verdana"/>
              </a:rPr>
              <a:t> </a:t>
            </a:r>
            <a:r>
              <a:rPr lang="fr-FR" sz="1000" b="0" strike="noStrike" spc="-26">
                <a:solidFill>
                  <a:srgbClr val="000000"/>
                </a:solidFill>
                <a:latin typeface="Verdana"/>
              </a:rPr>
              <a:t>CM</a:t>
            </a:r>
            <a:endParaRPr lang="fr-FR" sz="1000" b="0" strike="noStrike" spc="-1">
              <a:solidFill>
                <a:srgbClr val="000000"/>
              </a:solidFill>
              <a:latin typeface="Calibri"/>
            </a:endParaRPr>
          </a:p>
        </p:txBody>
      </p:sp>
      <p:sp>
        <p:nvSpPr>
          <p:cNvPr id="400" name="object 10"/>
          <p:cNvSpPr/>
          <p:nvPr/>
        </p:nvSpPr>
        <p:spPr>
          <a:xfrm>
            <a:off x="271440" y="1766160"/>
            <a:ext cx="8485200" cy="360"/>
          </a:xfrm>
          <a:custGeom>
            <a:avLst/>
            <a:gdLst>
              <a:gd name="textAreaLeft" fmla="*/ 0 w 8485200"/>
              <a:gd name="textAreaRight" fmla="*/ 8485560 w 8485200"/>
              <a:gd name="textAreaTop" fmla="*/ 0 h 360"/>
              <a:gd name="textAreaBottom" fmla="*/ 720 h 360"/>
            </a:gdLst>
            <a:ahLst/>
            <a:cxnLst/>
            <a:rect l="textAreaLeft" t="textAreaTop" r="textAreaRight" b="textAreaBottom"/>
            <a:pathLst>
              <a:path w="8485505">
                <a:moveTo>
                  <a:pt x="0" y="0"/>
                </a:moveTo>
                <a:lnTo>
                  <a:pt x="8485124"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01" name="object 12"/>
          <p:cNvSpPr/>
          <p:nvPr/>
        </p:nvSpPr>
        <p:spPr>
          <a:xfrm>
            <a:off x="248400" y="2073960"/>
            <a:ext cx="8602560" cy="28018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81"/>
              </a:lnSpc>
              <a:spcBef>
                <a:spcPts val="105"/>
              </a:spcBef>
              <a:buNone/>
            </a:pPr>
            <a:r>
              <a:rPr lang="fr-FR" sz="1400" b="0" strike="noStrike" spc="-1">
                <a:solidFill>
                  <a:srgbClr val="6157EC"/>
                </a:solidFill>
                <a:latin typeface="Verdana"/>
              </a:rPr>
              <a:t>Les catastrophes</a:t>
            </a:r>
            <a:endParaRPr lang="fr-FR" sz="1400" b="0" strike="noStrike" spc="-1">
              <a:solidFill>
                <a:srgbClr val="000000"/>
              </a:solidFill>
              <a:latin typeface="Calibri"/>
            </a:endParaRPr>
          </a:p>
          <a:p>
            <a:pPr marL="12600">
              <a:lnSpc>
                <a:spcPts val="1681"/>
              </a:lnSpc>
              <a:spcBef>
                <a:spcPts val="105"/>
              </a:spcBef>
              <a:buNone/>
            </a:pPr>
            <a:endParaRPr lang="fr-FR" sz="14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séminaire</a:t>
            </a:r>
            <a:r>
              <a:rPr lang="fr-FR" sz="1200" b="0" strike="noStrike" spc="-12">
                <a:solidFill>
                  <a:srgbClr val="000000"/>
                </a:solidFill>
                <a:latin typeface="Verdana"/>
              </a:rPr>
              <a:t> </a:t>
            </a:r>
            <a:r>
              <a:rPr lang="fr-FR" sz="1200" b="0" strike="noStrike" spc="-1">
                <a:solidFill>
                  <a:srgbClr val="000000"/>
                </a:solidFill>
                <a:latin typeface="Verdana"/>
              </a:rPr>
              <a:t>coordonné</a:t>
            </a:r>
            <a:r>
              <a:rPr lang="fr-FR" sz="1200" b="0" strike="noStrike" spc="-21">
                <a:solidFill>
                  <a:srgbClr val="000000"/>
                </a:solidFill>
                <a:latin typeface="Verdana"/>
              </a:rPr>
              <a:t> </a:t>
            </a:r>
            <a:r>
              <a:rPr lang="fr-FR" sz="1200" b="0" strike="noStrike" spc="-1">
                <a:solidFill>
                  <a:srgbClr val="000000"/>
                </a:solidFill>
                <a:latin typeface="Verdana"/>
              </a:rPr>
              <a:t>par</a:t>
            </a:r>
            <a:r>
              <a:rPr lang="fr-FR" sz="1200" b="0" strike="noStrike" spc="9">
                <a:solidFill>
                  <a:srgbClr val="000000"/>
                </a:solidFill>
                <a:latin typeface="Verdana"/>
              </a:rPr>
              <a:t> </a:t>
            </a:r>
            <a:r>
              <a:rPr lang="fr-FR" sz="1200" b="0" strike="noStrike" spc="-21">
                <a:solidFill>
                  <a:srgbClr val="000000"/>
                </a:solidFill>
                <a:latin typeface="Verdana"/>
              </a:rPr>
              <a:t>Anne-</a:t>
            </a:r>
            <a:r>
              <a:rPr lang="fr-FR" sz="1200" b="0" strike="noStrike" spc="-1">
                <a:solidFill>
                  <a:srgbClr val="000000"/>
                </a:solidFill>
                <a:latin typeface="Verdana"/>
              </a:rPr>
              <a:t>Isabelle</a:t>
            </a:r>
            <a:r>
              <a:rPr lang="fr-FR" sz="1200" b="0" strike="noStrike" spc="9">
                <a:solidFill>
                  <a:srgbClr val="000000"/>
                </a:solidFill>
                <a:latin typeface="Verdana"/>
              </a:rPr>
              <a:t> </a:t>
            </a:r>
            <a:r>
              <a:rPr lang="fr-FR" sz="1200" b="0" strike="noStrike" spc="-1">
                <a:solidFill>
                  <a:srgbClr val="000000"/>
                </a:solidFill>
                <a:latin typeface="Verdana"/>
              </a:rPr>
              <a:t>Bouton et</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7">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Intervenants</a:t>
            </a:r>
            <a:r>
              <a:rPr lang="fr-FR" sz="1200" b="0" strike="noStrike" spc="-15">
                <a:solidFill>
                  <a:srgbClr val="000000"/>
                </a:solidFill>
                <a:latin typeface="Verdana"/>
              </a:rPr>
              <a:t> </a:t>
            </a:r>
            <a:r>
              <a:rPr lang="fr-FR" sz="1200" b="0" strike="noStrike" spc="-1">
                <a:solidFill>
                  <a:srgbClr val="000000"/>
                </a:solidFill>
                <a:latin typeface="Verdana"/>
              </a:rPr>
              <a:t>:</a:t>
            </a:r>
            <a:r>
              <a:rPr lang="fr-FR" sz="1200" b="0" strike="noStrike" spc="-32">
                <a:solidFill>
                  <a:srgbClr val="000000"/>
                </a:solidFill>
                <a:latin typeface="Verdana"/>
              </a:rPr>
              <a:t> </a:t>
            </a:r>
            <a:r>
              <a:rPr lang="fr-FR" sz="1200" b="0" strike="noStrike" spc="-1">
                <a:solidFill>
                  <a:srgbClr val="333333"/>
                </a:solidFill>
                <a:latin typeface="Verdana"/>
                <a:ea typeface="Verdana"/>
              </a:rPr>
              <a:t>Vivien Longhi (27 septembre) ; Philippe Abrahami (4 octobre) ; Ekaterina Nechaeva (11 octobre) ; Sylvie Donnat (18 octobre) ; Dominique Caxtex (25 octobre) ; Thomas Benatouil (8 novembre)</a:t>
            </a:r>
            <a:r>
              <a:rPr lang="fr-FR" sz="1200" b="0" strike="noStrike" spc="-1">
                <a:solidFill>
                  <a:srgbClr val="000000"/>
                </a:solidFill>
                <a:latin typeface="Verdana"/>
                <a:ea typeface="Verdana"/>
              </a:rPr>
              <a:t> </a:t>
            </a:r>
            <a:endParaRPr lang="fr-FR" sz="1200" b="0" strike="noStrike" spc="-1">
              <a:solidFill>
                <a:srgbClr val="000000"/>
              </a:solidFill>
              <a:latin typeface="Calibri"/>
            </a:endParaRPr>
          </a:p>
          <a:p>
            <a:pPr marL="22320">
              <a:lnSpc>
                <a:spcPct val="100000"/>
              </a:lnSpc>
              <a:spcBef>
                <a:spcPts val="1199"/>
              </a:spcBef>
              <a:buNone/>
            </a:pPr>
            <a:r>
              <a:rPr lang="fr-FR" sz="1200" b="1" strike="noStrike" spc="-1">
                <a:solidFill>
                  <a:srgbClr val="000000"/>
                </a:solidFill>
                <a:latin typeface="Verdana"/>
                <a:ea typeface="Verdana"/>
              </a:rPr>
              <a:t>Contenu</a:t>
            </a:r>
            <a:r>
              <a:rPr lang="fr-FR" sz="1200" b="1" strike="noStrike" spc="69">
                <a:solidFill>
                  <a:srgbClr val="000000"/>
                </a:solidFill>
                <a:latin typeface="Verdana"/>
                <a:ea typeface="Verdana"/>
              </a:rPr>
              <a:t> </a:t>
            </a:r>
            <a:r>
              <a:rPr lang="fr-FR" sz="1200" b="1" strike="noStrike" spc="-1">
                <a:solidFill>
                  <a:srgbClr val="000000"/>
                </a:solidFill>
                <a:latin typeface="Verdana"/>
                <a:ea typeface="Verdana"/>
              </a:rPr>
              <a:t>de</a:t>
            </a:r>
            <a:r>
              <a:rPr lang="fr-FR" sz="1200" b="1" strike="noStrike" spc="77">
                <a:solidFill>
                  <a:srgbClr val="000000"/>
                </a:solidFill>
                <a:latin typeface="Verdana"/>
                <a:ea typeface="Verdana"/>
              </a:rPr>
              <a:t> </a:t>
            </a:r>
            <a:r>
              <a:rPr lang="fr-FR" sz="1200" b="1" strike="noStrike" spc="-1">
                <a:solidFill>
                  <a:srgbClr val="000000"/>
                </a:solidFill>
                <a:latin typeface="Verdana"/>
                <a:ea typeface="Verdana"/>
              </a:rPr>
              <a:t>la</a:t>
            </a:r>
            <a:r>
              <a:rPr lang="fr-FR" sz="1200" b="1" strike="noStrike" spc="97">
                <a:solidFill>
                  <a:srgbClr val="000000"/>
                </a:solidFill>
                <a:latin typeface="Verdana"/>
                <a:ea typeface="Verdana"/>
              </a:rPr>
              <a:t> </a:t>
            </a:r>
            <a:r>
              <a:rPr lang="fr-FR" sz="1200" b="1" strike="noStrike" spc="-1">
                <a:solidFill>
                  <a:srgbClr val="000000"/>
                </a:solidFill>
                <a:latin typeface="Verdana"/>
                <a:ea typeface="Verdana"/>
              </a:rPr>
              <a:t>formation</a:t>
            </a:r>
            <a:r>
              <a:rPr lang="fr-FR" sz="1200" b="1" strike="noStrike" spc="89">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69">
                <a:solidFill>
                  <a:srgbClr val="000000"/>
                </a:solidFill>
                <a:latin typeface="Verdana"/>
                <a:ea typeface="Verdana"/>
              </a:rPr>
              <a:t> </a:t>
            </a:r>
            <a:r>
              <a:rPr lang="fr-FR" sz="1200" b="0" strike="noStrike" spc="-1">
                <a:solidFill>
                  <a:srgbClr val="000000"/>
                </a:solidFill>
                <a:latin typeface="Verdana"/>
                <a:ea typeface="Verdana"/>
              </a:rPr>
              <a:t>Ce séminaire abordera différents aspects des catastrophes dans différents contextes et à différentes époques en employant les approches et outils des différentes disciplines des Sciences de l’Antiquité et des SHS. </a:t>
            </a:r>
            <a:r>
              <a:rPr lang="fr-FR" sz="1200" b="0" strike="noStrike" spc="-12">
                <a:solidFill>
                  <a:srgbClr val="000000"/>
                </a:solidFill>
                <a:latin typeface="Verdana"/>
                <a:ea typeface="Verdana"/>
              </a:rPr>
              <a:t>.</a:t>
            </a:r>
            <a:endParaRPr lang="fr-FR" sz="1200" b="0" strike="noStrike" spc="-1">
              <a:solidFill>
                <a:srgbClr val="000000"/>
              </a:solidFill>
              <a:latin typeface="Calibri"/>
            </a:endParaRPr>
          </a:p>
          <a:p>
            <a:pPr marL="22320">
              <a:lnSpc>
                <a:spcPct val="100000"/>
              </a:lnSpc>
              <a:buNone/>
            </a:pPr>
            <a:endParaRPr lang="fr-FR" sz="1200" b="0" strike="noStrike" spc="-1">
              <a:solidFill>
                <a:srgbClr val="000000"/>
              </a:solidFill>
              <a:latin typeface="Calibri"/>
            </a:endParaRPr>
          </a:p>
          <a:p>
            <a:pPr marL="22320">
              <a:lnSpc>
                <a:spcPct val="100000"/>
              </a:lnSpc>
              <a:spcBef>
                <a:spcPts val="14"/>
              </a:spcBef>
              <a:buNone/>
            </a:pPr>
            <a:endParaRPr lang="fr-FR" sz="1200" b="0" strike="noStrike" spc="-1">
              <a:solidFill>
                <a:srgbClr val="000000"/>
              </a:solidFill>
              <a:latin typeface="Calibri"/>
            </a:endParaRPr>
          </a:p>
          <a:p>
            <a:pPr marL="73080">
              <a:lnSpc>
                <a:spcPct val="100000"/>
              </a:lnSpc>
              <a:buNone/>
            </a:pPr>
            <a:r>
              <a:rPr lang="fr-FR" sz="1200" b="1" strike="noStrike" spc="-1">
                <a:solidFill>
                  <a:srgbClr val="000000"/>
                </a:solidFill>
                <a:latin typeface="Verdana"/>
                <a:ea typeface="Verdana"/>
              </a:rPr>
              <a:t>Modalités</a:t>
            </a:r>
            <a:r>
              <a:rPr lang="fr-FR" sz="1200" b="1" strike="noStrike" spc="-35">
                <a:solidFill>
                  <a:srgbClr val="000000"/>
                </a:solidFill>
                <a:latin typeface="Verdana"/>
                <a:ea typeface="Verdana"/>
              </a:rPr>
              <a:t> </a:t>
            </a:r>
            <a:r>
              <a:rPr lang="fr-FR" sz="1200" b="1" strike="noStrike" spc="-1">
                <a:solidFill>
                  <a:srgbClr val="000000"/>
                </a:solidFill>
                <a:latin typeface="Verdana"/>
                <a:ea typeface="Verdana"/>
              </a:rPr>
              <a:t>d’évaluation</a:t>
            </a:r>
            <a:r>
              <a:rPr lang="fr-FR" sz="1200" b="1" strike="noStrike" spc="-60">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Contrôle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l’assiduité.</a:t>
            </a:r>
            <a:r>
              <a:rPr lang="fr-FR" sz="1200" b="0" strike="noStrike" spc="-32">
                <a:solidFill>
                  <a:srgbClr val="000000"/>
                </a:solidFill>
                <a:latin typeface="Verdana"/>
                <a:ea typeface="Verdana"/>
              </a:rPr>
              <a:t> </a:t>
            </a:r>
            <a:r>
              <a:rPr lang="fr-FR" sz="1200" b="1" strike="noStrike" spc="-1">
                <a:solidFill>
                  <a:srgbClr val="000000"/>
                </a:solidFill>
                <a:latin typeface="Verdana"/>
                <a:ea typeface="Verdana"/>
              </a:rPr>
              <a:t>La</a:t>
            </a:r>
            <a:r>
              <a:rPr lang="fr-FR" sz="1200" b="1" strike="noStrike" spc="-15">
                <a:solidFill>
                  <a:srgbClr val="000000"/>
                </a:solidFill>
                <a:latin typeface="Verdana"/>
                <a:ea typeface="Verdana"/>
              </a:rPr>
              <a:t> </a:t>
            </a:r>
            <a:r>
              <a:rPr lang="fr-FR" sz="1200" b="1" strike="noStrike" spc="-1">
                <a:solidFill>
                  <a:srgbClr val="000000"/>
                </a:solidFill>
                <a:latin typeface="Verdana"/>
                <a:ea typeface="Verdana"/>
              </a:rPr>
              <a:t>participation</a:t>
            </a:r>
            <a:r>
              <a:rPr lang="fr-FR" sz="1200" b="1" strike="noStrike" spc="-41">
                <a:solidFill>
                  <a:srgbClr val="000000"/>
                </a:solidFill>
                <a:latin typeface="Verdana"/>
                <a:ea typeface="Verdana"/>
              </a:rPr>
              <a:t> </a:t>
            </a:r>
            <a:r>
              <a:rPr lang="fr-FR" sz="1200" b="1" strike="noStrike" spc="-1">
                <a:solidFill>
                  <a:srgbClr val="000000"/>
                </a:solidFill>
                <a:latin typeface="Verdana"/>
                <a:ea typeface="Verdana"/>
              </a:rPr>
              <a:t>à cinq des</a:t>
            </a:r>
            <a:r>
              <a:rPr lang="fr-FR" sz="1200" b="1" strike="noStrike" spc="-35">
                <a:solidFill>
                  <a:srgbClr val="000000"/>
                </a:solidFill>
                <a:latin typeface="Verdana"/>
                <a:ea typeface="Verdana"/>
              </a:rPr>
              <a:t> </a:t>
            </a:r>
            <a:r>
              <a:rPr lang="fr-FR" sz="1200" b="1" strike="noStrike" spc="-1">
                <a:solidFill>
                  <a:srgbClr val="000000"/>
                </a:solidFill>
                <a:latin typeface="Verdana"/>
                <a:ea typeface="Verdana"/>
              </a:rPr>
              <a:t>six</a:t>
            </a:r>
            <a:r>
              <a:rPr lang="fr-FR" sz="1200" b="1" strike="noStrike" spc="-15">
                <a:solidFill>
                  <a:srgbClr val="000000"/>
                </a:solidFill>
                <a:latin typeface="Verdana"/>
                <a:ea typeface="Verdana"/>
              </a:rPr>
              <a:t> </a:t>
            </a:r>
            <a:r>
              <a:rPr lang="fr-FR" sz="1200" b="1" strike="noStrike" spc="-1">
                <a:solidFill>
                  <a:srgbClr val="000000"/>
                </a:solidFill>
                <a:latin typeface="Verdana"/>
                <a:ea typeface="Verdana"/>
              </a:rPr>
              <a:t>séances</a:t>
            </a:r>
            <a:r>
              <a:rPr lang="fr-FR" sz="1200" b="1" strike="noStrike" spc="-32">
                <a:solidFill>
                  <a:srgbClr val="000000"/>
                </a:solidFill>
                <a:latin typeface="Verdana"/>
                <a:ea typeface="Verdana"/>
              </a:rPr>
              <a:t> </a:t>
            </a:r>
            <a:r>
              <a:rPr lang="fr-FR" sz="1200" b="1" strike="noStrike" spc="-1">
                <a:solidFill>
                  <a:srgbClr val="000000"/>
                </a:solidFill>
                <a:latin typeface="Verdana"/>
                <a:ea typeface="Verdana"/>
              </a:rPr>
              <a:t>du</a:t>
            </a:r>
            <a:r>
              <a:rPr lang="fr-FR" sz="1200" b="1" strike="noStrike" spc="-21">
                <a:solidFill>
                  <a:srgbClr val="000000"/>
                </a:solidFill>
                <a:latin typeface="Verdana"/>
                <a:ea typeface="Verdana"/>
              </a:rPr>
              <a:t> </a:t>
            </a:r>
            <a:r>
              <a:rPr lang="fr-FR" sz="1200" b="1" strike="noStrike" spc="-1">
                <a:solidFill>
                  <a:srgbClr val="000000"/>
                </a:solidFill>
                <a:latin typeface="Verdana"/>
                <a:ea typeface="Verdana"/>
              </a:rPr>
              <a:t>séminaire</a:t>
            </a:r>
            <a:r>
              <a:rPr lang="fr-FR" sz="1200" b="1" strike="noStrike" spc="-21">
                <a:solidFill>
                  <a:srgbClr val="000000"/>
                </a:solidFill>
                <a:latin typeface="Verdana"/>
                <a:ea typeface="Verdana"/>
              </a:rPr>
              <a:t> </a:t>
            </a:r>
            <a:r>
              <a:rPr lang="fr-FR" sz="1200" b="1" strike="noStrike" spc="-1">
                <a:solidFill>
                  <a:srgbClr val="000000"/>
                </a:solidFill>
                <a:latin typeface="Verdana"/>
                <a:ea typeface="Verdana"/>
              </a:rPr>
              <a:t>est</a:t>
            </a:r>
            <a:r>
              <a:rPr lang="fr-FR" sz="1200" b="1" strike="noStrike" spc="-21">
                <a:solidFill>
                  <a:srgbClr val="000000"/>
                </a:solidFill>
                <a:latin typeface="Verdana"/>
                <a:ea typeface="Verdana"/>
              </a:rPr>
              <a:t> </a:t>
            </a:r>
            <a:r>
              <a:rPr lang="fr-FR" sz="1200" b="1" strike="noStrike" spc="-1">
                <a:solidFill>
                  <a:srgbClr val="000000"/>
                </a:solidFill>
                <a:latin typeface="Verdana"/>
                <a:ea typeface="Verdana"/>
              </a:rPr>
              <a:t>obligatoire </a:t>
            </a:r>
            <a:r>
              <a:rPr lang="fr-FR" sz="1200" b="0" strike="noStrike" spc="-1">
                <a:solidFill>
                  <a:srgbClr val="000000"/>
                </a:solidFill>
                <a:latin typeface="Verdana"/>
                <a:ea typeface="Verdana"/>
              </a:rPr>
              <a: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12">
                <a:solidFill>
                  <a:srgbClr val="000000"/>
                </a:solidFill>
                <a:latin typeface="Verdana"/>
                <a:ea typeface="Verdana"/>
              </a:rPr>
              <a:t> </a:t>
            </a:r>
            <a:r>
              <a:rPr lang="fr-FR" sz="1200" b="0" strike="noStrike" spc="-26">
                <a:solidFill>
                  <a:srgbClr val="000000"/>
                </a:solidFill>
                <a:latin typeface="Verdana"/>
                <a:ea typeface="Verdana"/>
              </a:rPr>
              <a:t>cas </a:t>
            </a:r>
            <a:r>
              <a:rPr lang="fr-FR" sz="1200" b="0" strike="noStrike" spc="-1">
                <a:solidFill>
                  <a:srgbClr val="000000"/>
                </a:solidFill>
                <a:latin typeface="Verdana"/>
                <a:ea typeface="Verdana"/>
              </a:rPr>
              <a:t>d’absence</a:t>
            </a:r>
            <a:r>
              <a:rPr lang="fr-FR" sz="1200" b="0" strike="noStrike" spc="-55">
                <a:solidFill>
                  <a:srgbClr val="000000"/>
                </a:solidFill>
                <a:latin typeface="Verdana"/>
                <a:ea typeface="Verdana"/>
              </a:rPr>
              <a:t> </a:t>
            </a:r>
            <a:r>
              <a:rPr lang="fr-FR" sz="1200" b="0" strike="noStrike" spc="-1">
                <a:solidFill>
                  <a:srgbClr val="000000"/>
                </a:solidFill>
                <a:latin typeface="Verdana"/>
                <a:ea typeface="Verdana"/>
              </a:rPr>
              <a:t>prévenir</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au</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préalable</a:t>
            </a:r>
            <a:r>
              <a:rPr lang="fr-FR" sz="1200" b="0" strike="noStrike" spc="-55">
                <a:solidFill>
                  <a:srgbClr val="000000"/>
                </a:solidFill>
                <a:latin typeface="Verdana"/>
                <a:ea typeface="Verdana"/>
              </a:rPr>
              <a:t> </a:t>
            </a:r>
            <a:r>
              <a:rPr lang="fr-FR" sz="1200" b="0" strike="noStrike" spc="-1">
                <a:solidFill>
                  <a:srgbClr val="000000"/>
                </a:solidFill>
                <a:latin typeface="Verdana"/>
                <a:ea typeface="Verdana"/>
              </a:rPr>
              <a:t>les responsables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du</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séminaire.</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Un</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justificatif</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doit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être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impérativement</a:t>
            </a:r>
            <a:r>
              <a:rPr lang="fr-FR" sz="1200" b="0" strike="noStrike" spc="-26">
                <a:solidFill>
                  <a:srgbClr val="000000"/>
                </a:solidFill>
                <a:latin typeface="Verdana"/>
                <a:ea typeface="Verdana"/>
              </a:rPr>
              <a:t> </a:t>
            </a:r>
            <a:r>
              <a:rPr lang="fr-FR" sz="1200" b="0" strike="noStrike" spc="-12">
                <a:solidFill>
                  <a:srgbClr val="000000"/>
                </a:solidFill>
                <a:latin typeface="Verdana"/>
                <a:ea typeface="Verdana"/>
              </a:rPr>
              <a:t>fourni.</a:t>
            </a:r>
            <a:endParaRPr lang="fr-FR" sz="1200" b="0" strike="noStrike" spc="-1">
              <a:solidFill>
                <a:srgbClr val="000000"/>
              </a:solidFill>
              <a:latin typeface="Calibri"/>
            </a:endParaRPr>
          </a:p>
        </p:txBody>
      </p:sp>
      <p:sp>
        <p:nvSpPr>
          <p:cNvPr id="402" name="PlaceHolder 2"/>
          <p:cNvSpPr>
            <a:spLocks noGrp="1"/>
          </p:cNvSpPr>
          <p:nvPr>
            <p:ph type="sldNum" idx="32"/>
          </p:nvPr>
        </p:nvSpPr>
        <p:spPr>
          <a:xfrm>
            <a:off x="8152560" y="554760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37</a:t>
            </a:r>
            <a:endParaRPr lang="fr-FR" sz="1200" b="0" strike="noStrike" spc="-1">
              <a:solidFill>
                <a:srgbClr val="000000"/>
              </a:solidFill>
              <a:latin typeface="Calibri"/>
            </a:endParaRPr>
          </a:p>
        </p:txBody>
      </p:sp>
      <p:sp>
        <p:nvSpPr>
          <p:cNvPr id="403" name="object 4"/>
          <p:cNvSpPr/>
          <p:nvPr/>
        </p:nvSpPr>
        <p:spPr>
          <a:xfrm>
            <a:off x="248400" y="51022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 name="object 4"/>
          <p:cNvSpPr/>
          <p:nvPr/>
        </p:nvSpPr>
        <p:spPr>
          <a:xfrm>
            <a:off x="77760" y="54100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05" name="object 5"/>
          <p:cNvSpPr/>
          <p:nvPr/>
        </p:nvSpPr>
        <p:spPr>
          <a:xfrm>
            <a:off x="152280" y="1219320"/>
            <a:ext cx="8838720" cy="57549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9468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9468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Séminaires</a:t>
            </a:r>
            <a:r>
              <a:rPr lang="fr-FR" sz="1400" b="0" strike="noStrike" spc="-41">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Préhistoire</a:t>
            </a:r>
            <a:endParaRPr lang="fr-FR" sz="1400" b="0" strike="noStrike" spc="-1">
              <a:solidFill>
                <a:srgbClr val="000000"/>
              </a:solidFill>
              <a:latin typeface="Calibri"/>
            </a:endParaRPr>
          </a:p>
          <a:p>
            <a:pPr marL="9468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94680">
              <a:lnSpc>
                <a:spcPct val="100000"/>
              </a:lnSpc>
              <a:buNone/>
            </a:pPr>
            <a:endParaRPr lang="fr-FR" sz="1000" b="0" strike="noStrike" spc="-1">
              <a:solidFill>
                <a:srgbClr val="000000"/>
              </a:solidFill>
              <a:latin typeface="Calibri"/>
            </a:endParaRPr>
          </a:p>
          <a:p>
            <a:pPr marL="94680">
              <a:lnSpc>
                <a:spcPts val="1681"/>
              </a:lnSpc>
              <a:spcBef>
                <a:spcPts val="1026"/>
              </a:spcBef>
              <a:buNone/>
            </a:pPr>
            <a:r>
              <a:rPr lang="fr-FR" sz="1600" b="1" strike="noStrike" spc="-12">
                <a:solidFill>
                  <a:srgbClr val="6157EC"/>
                </a:solidFill>
                <a:latin typeface="Verdana"/>
              </a:rPr>
              <a:t>Préhistoire</a:t>
            </a:r>
            <a:endParaRPr lang="fr-FR" sz="1600" b="0" strike="noStrike" spc="-1">
              <a:solidFill>
                <a:srgbClr val="000000"/>
              </a:solidFill>
              <a:latin typeface="Calibri"/>
            </a:endParaRPr>
          </a:p>
          <a:p>
            <a:pPr marL="94680">
              <a:lnSpc>
                <a:spcPts val="1440"/>
              </a:lnSpc>
              <a:buNone/>
            </a:pPr>
            <a:r>
              <a:rPr lang="fr-FR" sz="1200" b="0" strike="noStrike" spc="-1">
                <a:solidFill>
                  <a:srgbClr val="000000"/>
                </a:solidFill>
                <a:latin typeface="Verdana"/>
              </a:rPr>
              <a:t>par Agnès Lamotte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Sanda</a:t>
            </a:r>
            <a:r>
              <a:rPr lang="fr-FR" sz="1200" b="0" strike="noStrike" spc="18">
                <a:solidFill>
                  <a:srgbClr val="000000"/>
                </a:solidFill>
                <a:latin typeface="Verdana"/>
              </a:rPr>
              <a:t> </a:t>
            </a:r>
            <a:r>
              <a:rPr lang="fr-FR" sz="1200" b="0" strike="noStrike" spc="-12">
                <a:solidFill>
                  <a:srgbClr val="000000"/>
                </a:solidFill>
                <a:latin typeface="Verdana"/>
              </a:rPr>
              <a:t>Balescu</a:t>
            </a:r>
            <a:endParaRPr lang="fr-FR" sz="1200" b="0" strike="noStrike" spc="-1">
              <a:solidFill>
                <a:srgbClr val="000000"/>
              </a:solidFill>
              <a:latin typeface="Calibri"/>
            </a:endParaRPr>
          </a:p>
          <a:p>
            <a:pPr marL="94680">
              <a:lnSpc>
                <a:spcPts val="1440"/>
              </a:lnSpc>
              <a:buNone/>
            </a:pPr>
            <a:endParaRPr lang="fr-FR" sz="1200" b="0" strike="noStrike" spc="-1">
              <a:solidFill>
                <a:srgbClr val="000000"/>
              </a:solidFill>
              <a:latin typeface="Calibri"/>
            </a:endParaRPr>
          </a:p>
          <a:p>
            <a:pPr marL="94680">
              <a:lnSpc>
                <a:spcPts val="1440"/>
              </a:lnSpc>
              <a:buNone/>
            </a:pPr>
            <a:endParaRPr lang="fr-FR" sz="1200" b="0" strike="noStrike" spc="-1">
              <a:solidFill>
                <a:srgbClr val="000000"/>
              </a:solidFill>
              <a:latin typeface="Calibri"/>
            </a:endParaRPr>
          </a:p>
          <a:p>
            <a:pPr marL="94680">
              <a:lnSpc>
                <a:spcPct val="100000"/>
              </a:lnSpc>
              <a:spcBef>
                <a:spcPts val="51"/>
              </a:spcBef>
              <a:buNone/>
            </a:pPr>
            <a:endParaRPr lang="fr-FR" sz="1050" b="0" strike="noStrike" spc="-1">
              <a:solidFill>
                <a:srgbClr val="000000"/>
              </a:solidFill>
              <a:latin typeface="Calibri"/>
            </a:endParaRPr>
          </a:p>
          <a:p>
            <a:pPr marL="12600" algn="just">
              <a:lnSpc>
                <a:spcPct val="114000"/>
              </a:lnSpc>
              <a:buNone/>
            </a:pPr>
            <a:r>
              <a:rPr lang="fr-FR" sz="1200" b="1" strike="noStrike" spc="-1">
                <a:solidFill>
                  <a:srgbClr val="000000"/>
                </a:solidFill>
                <a:latin typeface="Verdana"/>
              </a:rPr>
              <a:t>Compétences</a:t>
            </a:r>
            <a:r>
              <a:rPr lang="fr-FR" sz="1200" b="1" strike="noStrike" spc="38">
                <a:solidFill>
                  <a:srgbClr val="000000"/>
                </a:solidFill>
                <a:latin typeface="Verdana"/>
              </a:rPr>
              <a:t> </a:t>
            </a:r>
            <a:r>
              <a:rPr lang="fr-FR" sz="1200" b="1" strike="noStrike" spc="-1">
                <a:solidFill>
                  <a:srgbClr val="000000"/>
                </a:solidFill>
                <a:latin typeface="Verdana"/>
              </a:rPr>
              <a:t>visées</a:t>
            </a:r>
            <a:r>
              <a:rPr lang="fr-FR" sz="1200" b="1" strike="noStrike" spc="52">
                <a:solidFill>
                  <a:srgbClr val="000000"/>
                </a:solidFill>
                <a:latin typeface="Verdana"/>
              </a:rPr>
              <a:t> </a:t>
            </a:r>
            <a:r>
              <a:rPr lang="fr-FR" sz="1200" b="0" strike="noStrike" spc="-1">
                <a:solidFill>
                  <a:srgbClr val="000000"/>
                </a:solidFill>
                <a:latin typeface="Verdana"/>
              </a:rPr>
              <a:t>:</a:t>
            </a:r>
            <a:r>
              <a:rPr lang="fr-FR" sz="1200" b="0" strike="noStrike" spc="38">
                <a:solidFill>
                  <a:srgbClr val="000000"/>
                </a:solidFill>
                <a:latin typeface="Verdana"/>
              </a:rPr>
              <a:t> </a:t>
            </a:r>
            <a:r>
              <a:rPr lang="fr-FR" sz="1200" b="0" strike="noStrike" spc="-1">
                <a:solidFill>
                  <a:srgbClr val="000000"/>
                </a:solidFill>
                <a:latin typeface="Verdana"/>
              </a:rPr>
              <a:t>se</a:t>
            </a:r>
            <a:r>
              <a:rPr lang="fr-FR" sz="1200" b="0" strike="noStrike" spc="32">
                <a:solidFill>
                  <a:srgbClr val="000000"/>
                </a:solidFill>
                <a:latin typeface="Verdana"/>
              </a:rPr>
              <a:t> </a:t>
            </a:r>
            <a:r>
              <a:rPr lang="fr-FR" sz="1200" b="0" strike="noStrike" spc="-1">
                <a:solidFill>
                  <a:srgbClr val="000000"/>
                </a:solidFill>
                <a:latin typeface="Verdana"/>
              </a:rPr>
              <a:t>situer</a:t>
            </a:r>
            <a:r>
              <a:rPr lang="fr-FR" sz="1200" b="0" strike="noStrike" spc="32">
                <a:solidFill>
                  <a:srgbClr val="000000"/>
                </a:solidFill>
                <a:latin typeface="Verdana"/>
              </a:rPr>
              <a:t> </a:t>
            </a:r>
            <a:r>
              <a:rPr lang="fr-FR" sz="1200" b="0" strike="noStrike" spc="-1">
                <a:solidFill>
                  <a:srgbClr val="000000"/>
                </a:solidFill>
                <a:latin typeface="Verdana"/>
              </a:rPr>
              <a:t>sur</a:t>
            </a:r>
            <a:r>
              <a:rPr lang="fr-FR" sz="1200" b="0" strike="noStrike" spc="49">
                <a:solidFill>
                  <a:srgbClr val="000000"/>
                </a:solidFill>
                <a:latin typeface="Verdana"/>
              </a:rPr>
              <a:t> </a:t>
            </a:r>
            <a:r>
              <a:rPr lang="fr-FR" sz="1200" b="0" strike="noStrike" spc="-1">
                <a:solidFill>
                  <a:srgbClr val="000000"/>
                </a:solidFill>
                <a:latin typeface="Verdana"/>
              </a:rPr>
              <a:t>un</a:t>
            </a:r>
            <a:r>
              <a:rPr lang="fr-FR" sz="1200" b="0" strike="noStrike" spc="24">
                <a:solidFill>
                  <a:srgbClr val="000000"/>
                </a:solidFill>
                <a:latin typeface="Verdana"/>
              </a:rPr>
              <a:t> </a:t>
            </a:r>
            <a:r>
              <a:rPr lang="fr-FR" sz="1200" b="0" strike="noStrike" spc="-1">
                <a:solidFill>
                  <a:srgbClr val="000000"/>
                </a:solidFill>
                <a:latin typeface="Verdana"/>
              </a:rPr>
              <a:t>temps</a:t>
            </a:r>
            <a:r>
              <a:rPr lang="fr-FR" sz="1200" b="0" strike="noStrike" spc="49">
                <a:solidFill>
                  <a:srgbClr val="000000"/>
                </a:solidFill>
                <a:latin typeface="Verdana"/>
              </a:rPr>
              <a:t> </a:t>
            </a:r>
            <a:r>
              <a:rPr lang="fr-FR" sz="1200" b="0" strike="noStrike" spc="-1">
                <a:solidFill>
                  <a:srgbClr val="000000"/>
                </a:solidFill>
                <a:latin typeface="Verdana"/>
              </a:rPr>
              <a:t>long,</a:t>
            </a:r>
            <a:r>
              <a:rPr lang="fr-FR" sz="1200" b="0" strike="noStrike" spc="24">
                <a:solidFill>
                  <a:srgbClr val="000000"/>
                </a:solidFill>
                <a:latin typeface="Verdana"/>
              </a:rPr>
              <a:t> </a:t>
            </a:r>
            <a:r>
              <a:rPr lang="fr-FR" sz="1200" b="0" strike="noStrike" spc="-1">
                <a:solidFill>
                  <a:srgbClr val="000000"/>
                </a:solidFill>
                <a:latin typeface="Verdana"/>
              </a:rPr>
              <a:t>apprécier</a:t>
            </a:r>
            <a:r>
              <a:rPr lang="fr-FR" sz="1200" b="0" strike="noStrike" spc="32">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
                <a:solidFill>
                  <a:srgbClr val="000000"/>
                </a:solidFill>
                <a:latin typeface="Verdana"/>
              </a:rPr>
              <a:t>paléoenvironnements,</a:t>
            </a:r>
            <a:r>
              <a:rPr lang="fr-FR" sz="1200" b="0" strike="noStrike" spc="32">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
                <a:solidFill>
                  <a:srgbClr val="000000"/>
                </a:solidFill>
                <a:latin typeface="Verdana"/>
              </a:rPr>
              <a:t>genres</a:t>
            </a:r>
            <a:r>
              <a:rPr lang="fr-FR" sz="1200" b="0" strike="noStrike" spc="29">
                <a:solidFill>
                  <a:srgbClr val="000000"/>
                </a:solidFill>
                <a:latin typeface="Verdana"/>
              </a:rPr>
              <a:t> </a:t>
            </a:r>
            <a:r>
              <a:rPr lang="fr-FR" sz="1200" b="0" strike="noStrike" spc="-1">
                <a:solidFill>
                  <a:srgbClr val="000000"/>
                </a:solidFill>
                <a:latin typeface="Verdana"/>
              </a:rPr>
              <a:t>humains,</a:t>
            </a:r>
            <a:r>
              <a:rPr lang="fr-FR" sz="1200" b="0" strike="noStrike" spc="29">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faunes</a:t>
            </a:r>
            <a:r>
              <a:rPr lang="fr-FR" sz="1200" b="0" strike="noStrike" spc="18">
                <a:solidFill>
                  <a:srgbClr val="000000"/>
                </a:solidFill>
                <a:latin typeface="Verdana"/>
              </a:rPr>
              <a:t> </a:t>
            </a:r>
            <a:r>
              <a:rPr lang="fr-FR" sz="1200" b="0" strike="noStrike" spc="-1">
                <a:solidFill>
                  <a:srgbClr val="000000"/>
                </a:solidFill>
                <a:latin typeface="Verdana"/>
              </a:rPr>
              <a:t>et</a:t>
            </a:r>
            <a:r>
              <a:rPr lang="fr-FR" sz="1200" b="0" strike="noStrike" spc="38">
                <a:solidFill>
                  <a:srgbClr val="000000"/>
                </a:solidFill>
                <a:latin typeface="Verdana"/>
              </a:rPr>
              <a:t> </a:t>
            </a:r>
            <a:r>
              <a:rPr lang="fr-FR" sz="1200" b="0" strike="noStrike" spc="-1">
                <a:solidFill>
                  <a:srgbClr val="000000"/>
                </a:solidFill>
                <a:latin typeface="Verdana"/>
              </a:rPr>
              <a:t>flores,</a:t>
            </a:r>
            <a:r>
              <a:rPr lang="fr-FR" sz="1200" b="0" strike="noStrike" spc="24">
                <a:solidFill>
                  <a:srgbClr val="000000"/>
                </a:solidFill>
                <a:latin typeface="Verdana"/>
              </a:rPr>
              <a:t> </a:t>
            </a:r>
            <a:r>
              <a:rPr lang="fr-FR" sz="1200" b="0" strike="noStrike" spc="-1">
                <a:solidFill>
                  <a:srgbClr val="000000"/>
                </a:solidFill>
                <a:latin typeface="Verdana"/>
              </a:rPr>
              <a:t>corréler</a:t>
            </a:r>
            <a:r>
              <a:rPr lang="fr-FR" sz="1200" b="0" strike="noStrike" spc="38">
                <a:solidFill>
                  <a:srgbClr val="000000"/>
                </a:solidFill>
                <a:latin typeface="Verdana"/>
              </a:rPr>
              <a:t> </a:t>
            </a:r>
            <a:r>
              <a:rPr lang="fr-FR" sz="1200" b="0" strike="noStrike" spc="-1">
                <a:solidFill>
                  <a:srgbClr val="000000"/>
                </a:solidFill>
                <a:latin typeface="Verdana"/>
              </a:rPr>
              <a:t>ces</a:t>
            </a:r>
            <a:r>
              <a:rPr lang="fr-FR" sz="1200" b="0" strike="noStrike" spc="32">
                <a:solidFill>
                  <a:srgbClr val="000000"/>
                </a:solidFill>
                <a:latin typeface="Verdana"/>
              </a:rPr>
              <a:t> </a:t>
            </a:r>
            <a:r>
              <a:rPr lang="fr-FR" sz="1200" b="0" strike="noStrike" spc="-1">
                <a:solidFill>
                  <a:srgbClr val="000000"/>
                </a:solidFill>
                <a:latin typeface="Verdana"/>
              </a:rPr>
              <a:t>paléoenvironnements</a:t>
            </a:r>
            <a:r>
              <a:rPr lang="fr-FR" sz="1200" b="0" strike="noStrike" spc="32">
                <a:solidFill>
                  <a:srgbClr val="000000"/>
                </a:solidFill>
                <a:latin typeface="Verdana"/>
              </a:rPr>
              <a:t> </a:t>
            </a:r>
            <a:r>
              <a:rPr lang="fr-FR" sz="1200" b="0" strike="noStrike" spc="-1">
                <a:solidFill>
                  <a:srgbClr val="000000"/>
                </a:solidFill>
                <a:latin typeface="Verdana"/>
              </a:rPr>
              <a:t>aux</a:t>
            </a:r>
            <a:r>
              <a:rPr lang="fr-FR" sz="1200" b="0" strike="noStrike" spc="43">
                <a:solidFill>
                  <a:srgbClr val="000000"/>
                </a:solidFill>
                <a:latin typeface="Verdana"/>
              </a:rPr>
              <a:t> </a:t>
            </a:r>
            <a:r>
              <a:rPr lang="fr-FR" sz="1200" b="0" strike="noStrike" spc="-1">
                <a:solidFill>
                  <a:srgbClr val="000000"/>
                </a:solidFill>
                <a:latin typeface="Verdana"/>
              </a:rPr>
              <a:t>cultures</a:t>
            </a:r>
            <a:r>
              <a:rPr lang="fr-FR" sz="1200" b="0" strike="noStrike" spc="29">
                <a:solidFill>
                  <a:srgbClr val="000000"/>
                </a:solidFill>
                <a:latin typeface="Verdana"/>
              </a:rPr>
              <a:t> </a:t>
            </a:r>
            <a:r>
              <a:rPr lang="fr-FR" sz="1200" b="0" strike="noStrike" spc="-1">
                <a:solidFill>
                  <a:srgbClr val="000000"/>
                </a:solidFill>
                <a:latin typeface="Verdana"/>
              </a:rPr>
              <a:t>matérielles</a:t>
            </a:r>
            <a:r>
              <a:rPr lang="fr-FR" sz="1200" b="0" strike="noStrike" spc="38">
                <a:solidFill>
                  <a:srgbClr val="000000"/>
                </a:solidFill>
                <a:latin typeface="Verdana"/>
              </a:rPr>
              <a:t> </a:t>
            </a:r>
            <a:r>
              <a:rPr lang="fr-FR" sz="1200" b="0" strike="noStrike" spc="-1">
                <a:solidFill>
                  <a:srgbClr val="000000"/>
                </a:solidFill>
                <a:latin typeface="Verdana"/>
              </a:rPr>
              <a:t>des</a:t>
            </a:r>
            <a:r>
              <a:rPr lang="fr-FR" sz="1200" b="0" strike="noStrike" spc="32">
                <a:solidFill>
                  <a:srgbClr val="000000"/>
                </a:solidFill>
                <a:latin typeface="Verdana"/>
              </a:rPr>
              <a:t> </a:t>
            </a:r>
            <a:r>
              <a:rPr lang="fr-FR" sz="1200" b="0" strike="noStrike" spc="-1">
                <a:solidFill>
                  <a:srgbClr val="000000"/>
                </a:solidFill>
                <a:latin typeface="Verdana"/>
              </a:rPr>
              <a:t>hominidés,</a:t>
            </a:r>
            <a:r>
              <a:rPr lang="fr-FR" sz="1200" b="0" strike="noStrike" spc="38">
                <a:solidFill>
                  <a:srgbClr val="000000"/>
                </a:solidFill>
                <a:latin typeface="Verdana"/>
              </a:rPr>
              <a:t> </a:t>
            </a:r>
            <a:r>
              <a:rPr lang="fr-FR" sz="1200" b="0" strike="noStrike" spc="-1">
                <a:solidFill>
                  <a:srgbClr val="000000"/>
                </a:solidFill>
                <a:latin typeface="Verdana"/>
              </a:rPr>
              <a:t>décrire</a:t>
            </a:r>
            <a:r>
              <a:rPr lang="fr-FR" sz="1200" b="0" strike="noStrike" spc="43">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2">
                <a:solidFill>
                  <a:srgbClr val="000000"/>
                </a:solidFill>
                <a:latin typeface="Verdana"/>
              </a:rPr>
              <a:t>continuités </a:t>
            </a:r>
            <a:r>
              <a:rPr lang="fr-FR" sz="1200" b="0" strike="noStrike" spc="-1">
                <a:solidFill>
                  <a:srgbClr val="000000"/>
                </a:solidFill>
                <a:latin typeface="Verdana"/>
              </a:rPr>
              <a:t>et</a:t>
            </a:r>
            <a:r>
              <a:rPr lang="fr-FR" sz="1200" b="0" strike="noStrike" spc="109">
                <a:solidFill>
                  <a:srgbClr val="000000"/>
                </a:solidFill>
                <a:latin typeface="Verdana"/>
              </a:rPr>
              <a:t> </a:t>
            </a:r>
            <a:r>
              <a:rPr lang="fr-FR" sz="1200" b="0" strike="noStrike" spc="-1">
                <a:solidFill>
                  <a:srgbClr val="000000"/>
                </a:solidFill>
                <a:latin typeface="Verdana"/>
              </a:rPr>
              <a:t>discontinuités</a:t>
            </a:r>
            <a:r>
              <a:rPr lang="fr-FR" sz="1200" b="0" strike="noStrike" spc="128">
                <a:solidFill>
                  <a:srgbClr val="000000"/>
                </a:solidFill>
                <a:latin typeface="Verdana"/>
              </a:rPr>
              <a:t> </a:t>
            </a:r>
            <a:r>
              <a:rPr lang="fr-FR" sz="1200" b="0" strike="noStrike" spc="-1">
                <a:solidFill>
                  <a:srgbClr val="000000"/>
                </a:solidFill>
                <a:latin typeface="Verdana"/>
              </a:rPr>
              <a:t>des</a:t>
            </a:r>
            <a:r>
              <a:rPr lang="fr-FR" sz="1200" b="0" strike="noStrike" spc="111">
                <a:solidFill>
                  <a:srgbClr val="000000"/>
                </a:solidFill>
                <a:latin typeface="Verdana"/>
              </a:rPr>
              <a:t> </a:t>
            </a:r>
            <a:r>
              <a:rPr lang="fr-FR" sz="1200" b="0" strike="noStrike" spc="-1">
                <a:solidFill>
                  <a:srgbClr val="000000"/>
                </a:solidFill>
                <a:latin typeface="Verdana"/>
              </a:rPr>
              <a:t>peuplements</a:t>
            </a:r>
            <a:r>
              <a:rPr lang="fr-FR" sz="1200" b="0" strike="noStrike" spc="128">
                <a:solidFill>
                  <a:srgbClr val="000000"/>
                </a:solidFill>
                <a:latin typeface="Verdana"/>
              </a:rPr>
              <a:t> </a:t>
            </a:r>
            <a:r>
              <a:rPr lang="fr-FR" sz="1200" b="0" strike="noStrike" spc="-1">
                <a:solidFill>
                  <a:srgbClr val="000000"/>
                </a:solidFill>
                <a:latin typeface="Verdana"/>
              </a:rPr>
              <a:t>humains,</a:t>
            </a:r>
            <a:r>
              <a:rPr lang="fr-FR" sz="1200" b="0" strike="noStrike" spc="117">
                <a:solidFill>
                  <a:srgbClr val="000000"/>
                </a:solidFill>
                <a:latin typeface="Verdana"/>
              </a:rPr>
              <a:t> </a:t>
            </a:r>
            <a:r>
              <a:rPr lang="fr-FR" sz="1200" b="0" strike="noStrike" spc="-1">
                <a:solidFill>
                  <a:srgbClr val="000000"/>
                </a:solidFill>
                <a:latin typeface="Verdana"/>
              </a:rPr>
              <a:t>fauniques</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23">
                <a:solidFill>
                  <a:srgbClr val="000000"/>
                </a:solidFill>
                <a:latin typeface="Verdana"/>
              </a:rPr>
              <a:t> </a:t>
            </a:r>
            <a:r>
              <a:rPr lang="fr-FR" sz="1200" b="0" strike="noStrike" spc="-1">
                <a:solidFill>
                  <a:srgbClr val="000000"/>
                </a:solidFill>
                <a:latin typeface="Verdana"/>
              </a:rPr>
              <a:t>végétaux,</a:t>
            </a:r>
            <a:r>
              <a:rPr lang="fr-FR" sz="1200" b="0" strike="noStrike" spc="109">
                <a:solidFill>
                  <a:srgbClr val="000000"/>
                </a:solidFill>
                <a:latin typeface="Verdana"/>
              </a:rPr>
              <a:t> </a:t>
            </a:r>
            <a:r>
              <a:rPr lang="fr-FR" sz="1200" b="0" strike="noStrike" spc="-1">
                <a:solidFill>
                  <a:srgbClr val="000000"/>
                </a:solidFill>
                <a:latin typeface="Verdana"/>
              </a:rPr>
              <a:t>les</a:t>
            </a:r>
            <a:r>
              <a:rPr lang="fr-FR" sz="1200" b="0" strike="noStrike" spc="128">
                <a:solidFill>
                  <a:srgbClr val="000000"/>
                </a:solidFill>
                <a:latin typeface="Verdana"/>
              </a:rPr>
              <a:t> </a:t>
            </a:r>
            <a:r>
              <a:rPr lang="fr-FR" sz="1200" b="0" strike="noStrike" spc="-1">
                <a:solidFill>
                  <a:srgbClr val="000000"/>
                </a:solidFill>
                <a:latin typeface="Verdana"/>
              </a:rPr>
              <a:t>activités,</a:t>
            </a:r>
            <a:r>
              <a:rPr lang="fr-FR" sz="1200" b="0" strike="noStrike" spc="111">
                <a:solidFill>
                  <a:srgbClr val="000000"/>
                </a:solidFill>
                <a:latin typeface="Verdana"/>
              </a:rPr>
              <a:t> </a:t>
            </a:r>
            <a:r>
              <a:rPr lang="fr-FR" sz="1200" b="0" strike="noStrike" spc="-1">
                <a:solidFill>
                  <a:srgbClr val="000000"/>
                </a:solidFill>
                <a:latin typeface="Verdana"/>
              </a:rPr>
              <a:t>les</a:t>
            </a:r>
            <a:r>
              <a:rPr lang="fr-FR" sz="1200" b="0" strike="noStrike" spc="111">
                <a:solidFill>
                  <a:srgbClr val="000000"/>
                </a:solidFill>
                <a:latin typeface="Verdana"/>
              </a:rPr>
              <a:t> </a:t>
            </a:r>
            <a:r>
              <a:rPr lang="fr-FR" sz="1200" b="0" strike="noStrike" spc="-1">
                <a:solidFill>
                  <a:srgbClr val="000000"/>
                </a:solidFill>
                <a:latin typeface="Verdana"/>
              </a:rPr>
              <a:t>innovations</a:t>
            </a:r>
            <a:r>
              <a:rPr lang="fr-FR" sz="1200" b="0" strike="noStrike" spc="128">
                <a:solidFill>
                  <a:srgbClr val="000000"/>
                </a:solidFill>
                <a:latin typeface="Verdana"/>
              </a:rPr>
              <a:t> </a:t>
            </a:r>
            <a:r>
              <a:rPr lang="fr-FR" sz="1200" b="0" strike="noStrike" spc="-1">
                <a:solidFill>
                  <a:srgbClr val="000000"/>
                </a:solidFill>
                <a:latin typeface="Verdana"/>
              </a:rPr>
              <a:t>techniques,</a:t>
            </a:r>
            <a:r>
              <a:rPr lang="fr-FR" sz="1200" b="0" strike="noStrike" spc="117">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milieux</a:t>
            </a:r>
            <a:r>
              <a:rPr lang="fr-FR" sz="1200" b="0" strike="noStrike" spc="-21">
                <a:solidFill>
                  <a:srgbClr val="000000"/>
                </a:solidFill>
                <a:latin typeface="Verdana"/>
              </a:rPr>
              <a:t> </a:t>
            </a:r>
            <a:r>
              <a:rPr lang="fr-FR" sz="1200" b="0" strike="noStrike" spc="-12">
                <a:solidFill>
                  <a:srgbClr val="000000"/>
                </a:solidFill>
                <a:latin typeface="Verdana"/>
              </a:rPr>
              <a:t>sédimentaires.</a:t>
            </a:r>
            <a:endParaRPr lang="fr-FR" sz="1200" b="0" strike="noStrike" spc="-1">
              <a:solidFill>
                <a:srgbClr val="000000"/>
              </a:solidFill>
              <a:latin typeface="Calibri"/>
            </a:endParaRPr>
          </a:p>
          <a:p>
            <a:pPr marL="12600" algn="just">
              <a:lnSpc>
                <a:spcPct val="114000"/>
              </a:lnSpc>
              <a:buNone/>
            </a:pPr>
            <a:r>
              <a:rPr lang="fr-FR" sz="1200" b="1" strike="noStrike" spc="-1">
                <a:solidFill>
                  <a:srgbClr val="000000"/>
                </a:solidFill>
                <a:latin typeface="Verdana"/>
              </a:rPr>
              <a:t>Travail</a:t>
            </a:r>
            <a:r>
              <a:rPr lang="fr-FR" sz="1200" b="1" strike="noStrike" spc="-32">
                <a:solidFill>
                  <a:srgbClr val="000000"/>
                </a:solidFill>
                <a:latin typeface="Verdana"/>
              </a:rPr>
              <a:t> </a:t>
            </a:r>
            <a:r>
              <a:rPr lang="fr-FR" sz="1200" b="1" strike="noStrike" spc="-1">
                <a:solidFill>
                  <a:srgbClr val="000000"/>
                </a:solidFill>
                <a:latin typeface="Verdana"/>
              </a:rPr>
              <a:t>de</a:t>
            </a:r>
            <a:r>
              <a:rPr lang="fr-FR" sz="1200" b="1" strike="noStrike" spc="-12">
                <a:solidFill>
                  <a:srgbClr val="000000"/>
                </a:solidFill>
                <a:latin typeface="Verdana"/>
              </a:rPr>
              <a:t> </a:t>
            </a:r>
            <a:r>
              <a:rPr lang="fr-FR" sz="1200" b="1" strike="noStrike" spc="-1">
                <a:solidFill>
                  <a:srgbClr val="000000"/>
                </a:solidFill>
                <a:latin typeface="Verdana"/>
              </a:rPr>
              <a:t>l’étudiant hors</a:t>
            </a:r>
            <a:r>
              <a:rPr lang="fr-FR" sz="1200" b="1" strike="noStrike" spc="-21">
                <a:solidFill>
                  <a:srgbClr val="000000"/>
                </a:solidFill>
                <a:latin typeface="Verdana"/>
              </a:rPr>
              <a:t> </a:t>
            </a:r>
            <a:r>
              <a:rPr lang="fr-FR" sz="1200" b="1" strike="noStrike" spc="-1">
                <a:solidFill>
                  <a:srgbClr val="000000"/>
                </a:solidFill>
                <a:latin typeface="Verdana"/>
              </a:rPr>
              <a:t>présentiel</a:t>
            </a:r>
            <a:r>
              <a:rPr lang="fr-FR" sz="1200" b="1" strike="noStrike" spc="38">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4h</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lecture</a:t>
            </a:r>
            <a:r>
              <a:rPr lang="fr-FR" sz="1200" b="0" strike="noStrike" spc="-7">
                <a:solidFill>
                  <a:srgbClr val="000000"/>
                </a:solidFill>
                <a:latin typeface="Verdana"/>
              </a:rPr>
              <a:t> </a:t>
            </a:r>
            <a:r>
              <a:rPr lang="fr-FR" sz="1200" b="0" strike="noStrike" spc="-1">
                <a:solidFill>
                  <a:srgbClr val="000000"/>
                </a:solidFill>
                <a:latin typeface="Verdana"/>
              </a:rPr>
              <a:t>par</a:t>
            </a:r>
            <a:r>
              <a:rPr lang="fr-FR" sz="1200" b="0" strike="noStrike" spc="-7">
                <a:solidFill>
                  <a:srgbClr val="000000"/>
                </a:solidFill>
                <a:latin typeface="Verdana"/>
              </a:rPr>
              <a:t> </a:t>
            </a:r>
            <a:r>
              <a:rPr lang="fr-FR" sz="1200" b="0" strike="noStrike" spc="-1">
                <a:solidFill>
                  <a:srgbClr val="000000"/>
                </a:solidFill>
                <a:latin typeface="Verdana"/>
              </a:rPr>
              <a:t>semaine</a:t>
            </a:r>
            <a:r>
              <a:rPr lang="fr-FR" sz="1200" b="0" strike="noStrike" spc="-12">
                <a:solidFill>
                  <a:srgbClr val="000000"/>
                </a:solidFill>
                <a:latin typeface="Verdana"/>
              </a:rPr>
              <a:t> </a:t>
            </a:r>
            <a:r>
              <a:rPr lang="fr-FR" sz="1200" b="0" strike="noStrike" spc="-1">
                <a:solidFill>
                  <a:srgbClr val="000000"/>
                </a:solidFill>
                <a:latin typeface="Verdana"/>
              </a:rPr>
              <a:t>pour les</a:t>
            </a:r>
            <a:r>
              <a:rPr lang="fr-FR" sz="1200" b="0" strike="noStrike" spc="-15">
                <a:solidFill>
                  <a:srgbClr val="000000"/>
                </a:solidFill>
                <a:latin typeface="Verdana"/>
              </a:rPr>
              <a:t> </a:t>
            </a:r>
            <a:r>
              <a:rPr lang="fr-FR" sz="1200" b="0" strike="noStrike" spc="-1">
                <a:solidFill>
                  <a:srgbClr val="000000"/>
                </a:solidFill>
                <a:latin typeface="Verdana"/>
              </a:rPr>
              <a:t>historiens</a:t>
            </a:r>
            <a:r>
              <a:rPr lang="fr-FR" sz="1200" b="0" strike="noStrike" spc="-7">
                <a:solidFill>
                  <a:srgbClr val="000000"/>
                </a:solidFill>
                <a:latin typeface="Verdana"/>
              </a:rPr>
              <a:t> </a:t>
            </a:r>
            <a:r>
              <a:rPr lang="fr-FR" sz="1200" b="0" strike="noStrike" spc="-1">
                <a:solidFill>
                  <a:srgbClr val="000000"/>
                </a:solidFill>
                <a:latin typeface="Verdana"/>
              </a:rPr>
              <a:t>sans</a:t>
            </a:r>
            <a:r>
              <a:rPr lang="fr-FR" sz="1200" b="0" strike="noStrike" spc="-12">
                <a:solidFill>
                  <a:srgbClr val="000000"/>
                </a:solidFill>
                <a:latin typeface="Verdana"/>
              </a:rPr>
              <a:t> </a:t>
            </a:r>
            <a:r>
              <a:rPr lang="fr-FR" sz="1200" b="0" strike="noStrike" spc="-1">
                <a:solidFill>
                  <a:srgbClr val="000000"/>
                </a:solidFill>
                <a:latin typeface="Verdana"/>
              </a:rPr>
              <a:t>prérequis</a:t>
            </a:r>
            <a:r>
              <a:rPr lang="fr-FR" sz="1200" b="0" strike="noStrike" spc="-7">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3h</a:t>
            </a:r>
            <a:r>
              <a:rPr lang="fr-FR" sz="1200" b="0" strike="noStrike" spc="-15">
                <a:solidFill>
                  <a:srgbClr val="000000"/>
                </a:solidFill>
                <a:latin typeface="Verdana"/>
              </a:rPr>
              <a:t> </a:t>
            </a:r>
            <a:r>
              <a:rPr lang="fr-FR" sz="1200" b="0" strike="noStrike" spc="-21">
                <a:solidFill>
                  <a:srgbClr val="000000"/>
                </a:solidFill>
                <a:latin typeface="Verdana"/>
              </a:rPr>
              <a:t>pour </a:t>
            </a:r>
            <a:r>
              <a:rPr lang="fr-FR" sz="1200" b="0" strike="noStrike" spc="-1">
                <a:solidFill>
                  <a:srgbClr val="000000"/>
                </a:solidFill>
                <a:latin typeface="Verdana"/>
              </a:rPr>
              <a:t>les</a:t>
            </a:r>
            <a:r>
              <a:rPr lang="fr-FR" sz="1200" b="0" strike="noStrike" spc="-15">
                <a:solidFill>
                  <a:srgbClr val="000000"/>
                </a:solidFill>
                <a:latin typeface="Verdana"/>
              </a:rPr>
              <a:t> </a:t>
            </a:r>
            <a:r>
              <a:rPr lang="fr-FR" sz="1200" b="0" strike="noStrike" spc="-1">
                <a:solidFill>
                  <a:srgbClr val="000000"/>
                </a:solidFill>
                <a:latin typeface="Verdana"/>
              </a:rPr>
              <a:t>étudiants</a:t>
            </a:r>
            <a:r>
              <a:rPr lang="fr-FR" sz="1200" b="0" strike="noStrike" spc="18">
                <a:solidFill>
                  <a:srgbClr val="000000"/>
                </a:solidFill>
                <a:latin typeface="Verdana"/>
              </a:rPr>
              <a:t> </a:t>
            </a:r>
            <a:r>
              <a:rPr lang="fr-FR" sz="1200" b="0" strike="noStrike" spc="-1">
                <a:solidFill>
                  <a:srgbClr val="000000"/>
                </a:solidFill>
                <a:latin typeface="Verdana"/>
              </a:rPr>
              <a:t>ex</a:t>
            </a:r>
            <a:r>
              <a:rPr lang="fr-FR" sz="1200" b="0" strike="noStrike" spc="-15">
                <a:solidFill>
                  <a:srgbClr val="000000"/>
                </a:solidFill>
                <a:latin typeface="Verdana"/>
              </a:rPr>
              <a:t> </a:t>
            </a:r>
            <a:r>
              <a:rPr lang="fr-FR" sz="1200" b="0" strike="noStrike" spc="-1">
                <a:solidFill>
                  <a:srgbClr val="000000"/>
                </a:solidFill>
                <a:latin typeface="Verdana"/>
              </a:rPr>
              <a:t>L3</a:t>
            </a:r>
            <a:r>
              <a:rPr lang="fr-FR" sz="1200" b="0" strike="noStrike" spc="-26">
                <a:solidFill>
                  <a:srgbClr val="000000"/>
                </a:solidFill>
                <a:latin typeface="Verdana"/>
              </a:rPr>
              <a:t> </a:t>
            </a:r>
            <a:r>
              <a:rPr lang="fr-FR" sz="1200" b="0" strike="noStrike" spc="-1">
                <a:solidFill>
                  <a:srgbClr val="000000"/>
                </a:solidFill>
                <a:latin typeface="Verdana"/>
              </a:rPr>
              <a:t>HAA,</a:t>
            </a:r>
            <a:r>
              <a:rPr lang="fr-FR" sz="1200" b="0" strike="noStrike" spc="12">
                <a:solidFill>
                  <a:srgbClr val="000000"/>
                </a:solidFill>
                <a:latin typeface="Verdana"/>
              </a:rPr>
              <a:t> </a:t>
            </a:r>
            <a:r>
              <a:rPr lang="fr-FR" sz="1200" b="0" strike="noStrike" spc="-1">
                <a:solidFill>
                  <a:srgbClr val="000000"/>
                </a:solidFill>
                <a:latin typeface="Verdana"/>
              </a:rPr>
              <a:t>21h</a:t>
            </a:r>
            <a:r>
              <a:rPr lang="fr-FR" sz="1200" b="0" strike="noStrike" spc="-15">
                <a:solidFill>
                  <a:srgbClr val="000000"/>
                </a:solidFill>
                <a:latin typeface="Verdana"/>
              </a:rPr>
              <a:t> </a:t>
            </a:r>
            <a:r>
              <a:rPr lang="fr-FR" sz="1200" b="0" strike="noStrike" spc="-1">
                <a:solidFill>
                  <a:srgbClr val="000000"/>
                </a:solidFill>
                <a:latin typeface="Verdana"/>
              </a:rPr>
              <a:t>d’approfondissement pour les</a:t>
            </a:r>
            <a:r>
              <a:rPr lang="fr-FR" sz="1200" b="0" strike="noStrike" spc="-12">
                <a:solidFill>
                  <a:srgbClr val="000000"/>
                </a:solidFill>
                <a:latin typeface="Verdana"/>
              </a:rPr>
              <a:t> </a:t>
            </a:r>
            <a:r>
              <a:rPr lang="fr-FR" sz="1200" b="0" strike="noStrike" spc="-1">
                <a:solidFill>
                  <a:srgbClr val="000000"/>
                </a:solidFill>
                <a:latin typeface="Verdana"/>
              </a:rPr>
              <a:t>L3</a:t>
            </a:r>
            <a:r>
              <a:rPr lang="fr-FR" sz="1200" b="0" strike="noStrike" spc="-21">
                <a:solidFill>
                  <a:srgbClr val="000000"/>
                </a:solidFill>
                <a:latin typeface="Verdana"/>
              </a:rPr>
              <a:t> géo.</a:t>
            </a:r>
            <a:endParaRPr lang="fr-FR" sz="120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Modalités</a:t>
            </a:r>
            <a:r>
              <a:rPr lang="fr-FR" sz="1200" b="1" strike="noStrike" spc="-26">
                <a:solidFill>
                  <a:srgbClr val="000000"/>
                </a:solidFill>
                <a:latin typeface="Verdana"/>
              </a:rPr>
              <a:t> </a:t>
            </a:r>
            <a:r>
              <a:rPr lang="fr-FR" sz="1200" b="1" strike="noStrike" spc="-1">
                <a:solidFill>
                  <a:srgbClr val="000000"/>
                </a:solidFill>
                <a:latin typeface="Verdana"/>
              </a:rPr>
              <a:t>d’évaluation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écrit,</a:t>
            </a:r>
            <a:r>
              <a:rPr lang="fr-FR" sz="1200" b="0" strike="noStrike" spc="-15">
                <a:solidFill>
                  <a:srgbClr val="000000"/>
                </a:solidFill>
                <a:latin typeface="Verdana"/>
              </a:rPr>
              <a:t> </a:t>
            </a:r>
            <a:r>
              <a:rPr lang="fr-FR" sz="1200" b="0" strike="noStrike" spc="-1">
                <a:solidFill>
                  <a:srgbClr val="000000"/>
                </a:solidFill>
                <a:latin typeface="Verdana"/>
              </a:rPr>
              <a:t>devoirs</a:t>
            </a:r>
            <a:r>
              <a:rPr lang="fr-FR" sz="1200" b="0" strike="noStrike" spc="-15">
                <a:solidFill>
                  <a:srgbClr val="000000"/>
                </a:solidFill>
                <a:latin typeface="Verdana"/>
              </a:rPr>
              <a:t> </a:t>
            </a:r>
            <a:r>
              <a:rPr lang="fr-FR" sz="1200" b="0" strike="noStrike" spc="-1">
                <a:solidFill>
                  <a:srgbClr val="000000"/>
                </a:solidFill>
                <a:latin typeface="Verdana"/>
              </a:rPr>
              <a:t>maison</a:t>
            </a:r>
            <a:r>
              <a:rPr lang="fr-FR" sz="1200" b="0" strike="noStrike" spc="-7">
                <a:solidFill>
                  <a:srgbClr val="000000"/>
                </a:solidFill>
                <a:latin typeface="Verdana"/>
              </a:rPr>
              <a:t> </a:t>
            </a:r>
            <a:r>
              <a:rPr lang="fr-FR" sz="1200" b="0" strike="noStrike" spc="-12">
                <a:solidFill>
                  <a:srgbClr val="000000"/>
                </a:solidFill>
                <a:latin typeface="Verdana"/>
              </a:rPr>
              <a:t>d’entrainement</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spcBef>
                <a:spcPts val="1009"/>
              </a:spcBef>
              <a:buNone/>
            </a:pPr>
            <a:r>
              <a:rPr lang="fr-FR" sz="1200" b="1" strike="noStrike" spc="-1">
                <a:solidFill>
                  <a:srgbClr val="000000"/>
                </a:solidFill>
                <a:latin typeface="Verdana"/>
              </a:rPr>
              <a:t>Contenu</a:t>
            </a:r>
            <a:r>
              <a:rPr lang="fr-FR" sz="1200" b="1" strike="noStrike" spc="69">
                <a:solidFill>
                  <a:srgbClr val="000000"/>
                </a:solidFill>
                <a:latin typeface="Verdana"/>
              </a:rPr>
              <a:t> </a:t>
            </a:r>
            <a:r>
              <a:rPr lang="fr-FR" sz="1200" b="1" strike="noStrike" spc="-1">
                <a:solidFill>
                  <a:srgbClr val="000000"/>
                </a:solidFill>
                <a:latin typeface="Verdana"/>
              </a:rPr>
              <a:t>de</a:t>
            </a:r>
            <a:r>
              <a:rPr lang="fr-FR" sz="1200" b="1" strike="noStrike" spc="77">
                <a:solidFill>
                  <a:srgbClr val="000000"/>
                </a:solidFill>
                <a:latin typeface="Verdana"/>
              </a:rPr>
              <a:t> </a:t>
            </a:r>
            <a:r>
              <a:rPr lang="fr-FR" sz="1200" b="1" strike="noStrike" spc="-1">
                <a:solidFill>
                  <a:srgbClr val="000000"/>
                </a:solidFill>
                <a:latin typeface="Verdana"/>
              </a:rPr>
              <a:t>la</a:t>
            </a:r>
            <a:r>
              <a:rPr lang="fr-FR" sz="1200" b="1" strike="noStrike" spc="97">
                <a:solidFill>
                  <a:srgbClr val="000000"/>
                </a:solidFill>
                <a:latin typeface="Verdana"/>
              </a:rPr>
              <a:t> </a:t>
            </a:r>
            <a:r>
              <a:rPr lang="fr-FR" sz="1200" b="1" strike="noStrike" spc="-1">
                <a:solidFill>
                  <a:srgbClr val="000000"/>
                </a:solidFill>
                <a:latin typeface="Verdana"/>
              </a:rPr>
              <a:t>formation</a:t>
            </a:r>
            <a:r>
              <a:rPr lang="fr-FR" sz="1200" b="1" strike="noStrike" spc="89">
                <a:solidFill>
                  <a:srgbClr val="000000"/>
                </a:solidFill>
                <a:latin typeface="Verdana"/>
              </a:rPr>
              <a:t> </a:t>
            </a:r>
            <a:r>
              <a:rPr lang="fr-FR" sz="1200" b="0" strike="noStrike" spc="-1">
                <a:solidFill>
                  <a:srgbClr val="000000"/>
                </a:solidFill>
                <a:latin typeface="Verdana"/>
              </a:rPr>
              <a:t>:</a:t>
            </a:r>
            <a:r>
              <a:rPr lang="fr-FR" sz="1200" b="0" strike="noStrike" spc="69">
                <a:solidFill>
                  <a:srgbClr val="000000"/>
                </a:solidFill>
                <a:latin typeface="Verdana"/>
              </a:rPr>
              <a:t> </a:t>
            </a:r>
            <a:r>
              <a:rPr lang="fr-FR" sz="1200" b="0" strike="noStrike" spc="-1">
                <a:solidFill>
                  <a:srgbClr val="000000"/>
                </a:solidFill>
                <a:latin typeface="Verdana"/>
              </a:rPr>
              <a:t>séminaires</a:t>
            </a:r>
            <a:r>
              <a:rPr lang="fr-FR" sz="1200" b="0" strike="noStrike" spc="77">
                <a:solidFill>
                  <a:srgbClr val="000000"/>
                </a:solidFill>
                <a:latin typeface="Verdana"/>
              </a:rPr>
              <a:t> </a:t>
            </a:r>
            <a:r>
              <a:rPr lang="fr-FR" sz="1200" b="0" strike="noStrike" spc="-1">
                <a:solidFill>
                  <a:srgbClr val="000000"/>
                </a:solidFill>
                <a:latin typeface="Verdana"/>
              </a:rPr>
              <a:t>de</a:t>
            </a:r>
            <a:r>
              <a:rPr lang="fr-FR" sz="1200" b="0" strike="noStrike" spc="89">
                <a:solidFill>
                  <a:srgbClr val="000000"/>
                </a:solidFill>
                <a:latin typeface="Verdana"/>
              </a:rPr>
              <a:t> </a:t>
            </a:r>
            <a:r>
              <a:rPr lang="fr-FR" sz="1200" b="0" strike="noStrike" spc="-1">
                <a:solidFill>
                  <a:srgbClr val="000000"/>
                </a:solidFill>
                <a:latin typeface="Verdana"/>
              </a:rPr>
              <a:t>3h</a:t>
            </a:r>
            <a:r>
              <a:rPr lang="fr-FR" sz="1200" b="0" strike="noStrike" spc="69">
                <a:solidFill>
                  <a:srgbClr val="000000"/>
                </a:solidFill>
                <a:latin typeface="Verdana"/>
              </a:rPr>
              <a:t> </a:t>
            </a:r>
            <a:r>
              <a:rPr lang="fr-FR" sz="1200" b="0" strike="noStrike" spc="-1">
                <a:solidFill>
                  <a:srgbClr val="000000"/>
                </a:solidFill>
                <a:latin typeface="Verdana"/>
              </a:rPr>
              <a:t>panachant</a:t>
            </a:r>
            <a:r>
              <a:rPr lang="fr-FR" sz="1200" b="0" strike="noStrike" spc="83">
                <a:solidFill>
                  <a:srgbClr val="000000"/>
                </a:solidFill>
                <a:latin typeface="Verdana"/>
              </a:rPr>
              <a:t> </a:t>
            </a:r>
            <a:r>
              <a:rPr lang="fr-FR" sz="1200" b="0" strike="noStrike" spc="-1">
                <a:solidFill>
                  <a:srgbClr val="000000"/>
                </a:solidFill>
                <a:latin typeface="Verdana"/>
              </a:rPr>
              <a:t>les</a:t>
            </a:r>
            <a:r>
              <a:rPr lang="fr-FR" sz="1200" b="0" strike="noStrike" spc="72">
                <a:solidFill>
                  <a:srgbClr val="000000"/>
                </a:solidFill>
                <a:latin typeface="Verdana"/>
              </a:rPr>
              <a:t> </a:t>
            </a:r>
            <a:r>
              <a:rPr lang="fr-FR" sz="1200" b="0" strike="noStrike" spc="-1">
                <a:solidFill>
                  <a:srgbClr val="000000"/>
                </a:solidFill>
                <a:latin typeface="Verdana"/>
              </a:rPr>
              <a:t>données</a:t>
            </a:r>
            <a:r>
              <a:rPr lang="fr-FR" sz="1200" b="0" strike="noStrike" spc="72">
                <a:solidFill>
                  <a:srgbClr val="000000"/>
                </a:solidFill>
                <a:latin typeface="Verdana"/>
              </a:rPr>
              <a:t> </a:t>
            </a:r>
            <a:r>
              <a:rPr lang="fr-FR" sz="1200" b="0" strike="noStrike" spc="-1">
                <a:solidFill>
                  <a:srgbClr val="000000"/>
                </a:solidFill>
                <a:latin typeface="Verdana"/>
              </a:rPr>
              <a:t>humaines,</a:t>
            </a:r>
            <a:r>
              <a:rPr lang="fr-FR" sz="1200" b="0" strike="noStrike" spc="72">
                <a:solidFill>
                  <a:srgbClr val="000000"/>
                </a:solidFill>
                <a:latin typeface="Verdana"/>
              </a:rPr>
              <a:t> </a:t>
            </a:r>
            <a:r>
              <a:rPr lang="fr-FR" sz="1200" b="0" strike="noStrike" spc="-1">
                <a:solidFill>
                  <a:srgbClr val="000000"/>
                </a:solidFill>
                <a:latin typeface="Verdana"/>
              </a:rPr>
              <a:t>lithiques,</a:t>
            </a:r>
            <a:r>
              <a:rPr lang="fr-FR" sz="1200" b="0" strike="noStrike" spc="72">
                <a:solidFill>
                  <a:srgbClr val="000000"/>
                </a:solidFill>
                <a:latin typeface="Verdana"/>
              </a:rPr>
              <a:t> </a:t>
            </a:r>
            <a:r>
              <a:rPr lang="fr-FR" sz="1200" b="0" strike="noStrike" spc="-1">
                <a:solidFill>
                  <a:srgbClr val="000000"/>
                </a:solidFill>
                <a:latin typeface="Verdana"/>
              </a:rPr>
              <a:t>environnementales</a:t>
            </a:r>
            <a:r>
              <a:rPr lang="fr-FR" sz="1200" b="0" strike="noStrike" spc="94">
                <a:solidFill>
                  <a:srgbClr val="000000"/>
                </a:solidFill>
                <a:latin typeface="Verdana"/>
              </a:rPr>
              <a:t> </a:t>
            </a:r>
            <a:r>
              <a:rPr lang="fr-FR" sz="1200" b="0" strike="noStrike" spc="-52">
                <a:solidFill>
                  <a:srgbClr val="000000"/>
                </a:solidFill>
                <a:latin typeface="Verdana"/>
              </a:rPr>
              <a:t>à</a:t>
            </a:r>
            <a:endParaRPr lang="fr-FR" sz="1200" b="0" strike="noStrike" spc="-1">
              <a:solidFill>
                <a:srgbClr val="000000"/>
              </a:solidFill>
              <a:latin typeface="Calibri"/>
            </a:endParaRPr>
          </a:p>
          <a:p>
            <a:pPr marL="12600">
              <a:lnSpc>
                <a:spcPct val="100000"/>
              </a:lnSpc>
              <a:spcBef>
                <a:spcPts val="215"/>
              </a:spcBef>
              <a:buNone/>
            </a:pPr>
            <a:r>
              <a:rPr lang="fr-FR" sz="1200" b="0" strike="noStrike" spc="-1">
                <a:solidFill>
                  <a:srgbClr val="000000"/>
                </a:solidFill>
                <a:latin typeface="Verdana"/>
              </a:rPr>
              <a:t>partir</a:t>
            </a:r>
            <a:r>
              <a:rPr lang="fr-FR" sz="1200" b="0" strike="noStrike" spc="-15">
                <a:solidFill>
                  <a:srgbClr val="000000"/>
                </a:solidFill>
                <a:latin typeface="Verdana"/>
              </a:rPr>
              <a:t> </a:t>
            </a:r>
            <a:r>
              <a:rPr lang="fr-FR" sz="1200" b="0" strike="noStrike" spc="-1">
                <a:solidFill>
                  <a:srgbClr val="000000"/>
                </a:solidFill>
                <a:latin typeface="Verdana"/>
              </a:rPr>
              <a:t>de thématiques</a:t>
            </a:r>
            <a:r>
              <a:rPr lang="fr-FR" sz="1200" b="0" strike="noStrike" spc="4">
                <a:solidFill>
                  <a:srgbClr val="000000"/>
                </a:solidFill>
                <a:latin typeface="Verdana"/>
              </a:rPr>
              <a:t> </a:t>
            </a:r>
            <a:r>
              <a:rPr lang="fr-FR" sz="1200" b="0" strike="noStrike" spc="-1">
                <a:solidFill>
                  <a:srgbClr val="000000"/>
                </a:solidFill>
                <a:latin typeface="Verdana"/>
              </a:rPr>
              <a:t>liées</a:t>
            </a:r>
            <a:r>
              <a:rPr lang="fr-FR" sz="1200" b="0" strike="noStrike" spc="-21">
                <a:solidFill>
                  <a:srgbClr val="000000"/>
                </a:solidFill>
                <a:latin typeface="Verdana"/>
              </a:rPr>
              <a:t> </a:t>
            </a:r>
            <a:r>
              <a:rPr lang="fr-FR" sz="1200" b="0" strike="noStrike" spc="-1">
                <a:solidFill>
                  <a:srgbClr val="000000"/>
                </a:solidFill>
                <a:latin typeface="Verdana"/>
              </a:rPr>
              <a:t>aux</a:t>
            </a:r>
            <a:r>
              <a:rPr lang="fr-FR" sz="1200" b="0" strike="noStrike" spc="-12">
                <a:solidFill>
                  <a:srgbClr val="000000"/>
                </a:solidFill>
                <a:latin typeface="Verdana"/>
              </a:rPr>
              <a:t> </a:t>
            </a:r>
            <a:r>
              <a:rPr lang="fr-FR" sz="1200" b="0" strike="noStrike" spc="-1">
                <a:solidFill>
                  <a:srgbClr val="000000"/>
                </a:solidFill>
                <a:latin typeface="Verdana"/>
              </a:rPr>
              <a:t>découvertes</a:t>
            </a:r>
            <a:r>
              <a:rPr lang="fr-FR" sz="1200" b="0" strike="noStrike" spc="-12">
                <a:solidFill>
                  <a:srgbClr val="000000"/>
                </a:solidFill>
                <a:latin typeface="Verdana"/>
              </a:rPr>
              <a:t> </a:t>
            </a:r>
            <a:r>
              <a:rPr lang="fr-FR" sz="1200" b="0" strike="noStrike" spc="-1">
                <a:solidFill>
                  <a:srgbClr val="000000"/>
                </a:solidFill>
                <a:latin typeface="Verdana"/>
              </a:rPr>
              <a:t>anciennes</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récentes</a:t>
            </a:r>
            <a:r>
              <a:rPr lang="fr-FR" sz="1200" b="0" strike="noStrike" spc="-12">
                <a:solidFill>
                  <a:srgbClr val="000000"/>
                </a:solidFill>
                <a:latin typeface="Verdana"/>
              </a:rPr>
              <a:t> mondiales</a:t>
            </a:r>
            <a:endParaRPr lang="fr-FR" sz="12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1" strike="noStrike" spc="-1">
                <a:solidFill>
                  <a:srgbClr val="000000"/>
                </a:solidFill>
                <a:latin typeface="Verdana"/>
              </a:rPr>
              <a:t>succincte</a:t>
            </a:r>
            <a:r>
              <a:rPr lang="fr-FR" sz="1200" b="1" strike="noStrike" spc="-1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Leroi-</a:t>
            </a:r>
            <a:r>
              <a:rPr lang="fr-FR" sz="1200" b="0" strike="noStrike" spc="-1">
                <a:solidFill>
                  <a:srgbClr val="000000"/>
                </a:solidFill>
                <a:latin typeface="Verdana"/>
              </a:rPr>
              <a:t>Gourhan,</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15">
                <a:solidFill>
                  <a:srgbClr val="000000"/>
                </a:solidFill>
                <a:latin typeface="Verdana"/>
              </a:rPr>
              <a:t> </a:t>
            </a:r>
            <a:r>
              <a:rPr lang="fr-FR" sz="1200" b="0" strike="noStrike" spc="-1">
                <a:solidFill>
                  <a:srgbClr val="000000"/>
                </a:solidFill>
                <a:latin typeface="Verdana"/>
              </a:rPr>
              <a:t>1992</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La</a:t>
            </a:r>
            <a:r>
              <a:rPr lang="fr-FR" sz="1200" b="0" strike="noStrike" spc="-21">
                <a:solidFill>
                  <a:srgbClr val="000000"/>
                </a:solidFill>
                <a:latin typeface="Verdana"/>
              </a:rPr>
              <a:t> </a:t>
            </a:r>
            <a:r>
              <a:rPr lang="fr-FR" sz="1200" b="0" strike="noStrike" spc="-1">
                <a:solidFill>
                  <a:srgbClr val="000000"/>
                </a:solidFill>
                <a:latin typeface="Verdana"/>
              </a:rPr>
              <a:t>Préhistoire</a:t>
            </a:r>
            <a:r>
              <a:rPr lang="fr-FR" sz="1200" b="0" strike="noStrike" spc="-15">
                <a:solidFill>
                  <a:srgbClr val="000000"/>
                </a:solidFill>
                <a:latin typeface="Verdana"/>
              </a:rPr>
              <a:t> </a:t>
            </a:r>
            <a:r>
              <a:rPr lang="fr-FR" sz="1200" b="0" strike="noStrike" spc="-1">
                <a:solidFill>
                  <a:srgbClr val="000000"/>
                </a:solidFill>
                <a:latin typeface="Verdana"/>
              </a:rPr>
              <a:t>dans 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1">
                <a:solidFill>
                  <a:srgbClr val="000000"/>
                </a:solidFill>
                <a:latin typeface="Verdana"/>
              </a:rPr>
              <a:t> </a:t>
            </a:r>
            <a:r>
              <a:rPr lang="fr-FR" sz="1200" b="0" strike="noStrike" spc="-1">
                <a:solidFill>
                  <a:srgbClr val="000000"/>
                </a:solidFill>
                <a:latin typeface="Verdana"/>
              </a:rPr>
              <a:t>ouvrage</a:t>
            </a:r>
            <a:r>
              <a:rPr lang="fr-FR" sz="1200" b="0" strike="noStrike" spc="-12">
                <a:solidFill>
                  <a:srgbClr val="000000"/>
                </a:solidFill>
                <a:latin typeface="Verdana"/>
              </a:rPr>
              <a:t> </a:t>
            </a:r>
            <a:r>
              <a:rPr lang="fr-FR" sz="1200" b="0" strike="noStrike" spc="-1">
                <a:solidFill>
                  <a:srgbClr val="000000"/>
                </a:solidFill>
                <a:latin typeface="Verdana"/>
              </a:rPr>
              <a:t>collectif</a:t>
            </a:r>
            <a:r>
              <a:rPr lang="fr-FR" sz="1200" b="0" strike="noStrike" spc="-15">
                <a:solidFill>
                  <a:srgbClr val="000000"/>
                </a:solidFill>
                <a:latin typeface="Verdana"/>
              </a:rPr>
              <a:t> </a:t>
            </a:r>
            <a:r>
              <a:rPr lang="fr-FR" sz="1200" b="0" strike="noStrike" spc="-21">
                <a:solidFill>
                  <a:srgbClr val="000000"/>
                </a:solidFill>
                <a:latin typeface="Verdana"/>
              </a:rPr>
              <a:t>(dir.</a:t>
            </a:r>
            <a:r>
              <a:rPr lang="fr-FR" sz="1200" b="0" strike="noStrike" spc="-7">
                <a:solidFill>
                  <a:srgbClr val="000000"/>
                </a:solidFill>
                <a:latin typeface="Verdana"/>
              </a:rPr>
              <a:t> </a:t>
            </a:r>
            <a:r>
              <a:rPr lang="fr-FR" sz="1200" b="0" strike="noStrike" spc="-1">
                <a:solidFill>
                  <a:srgbClr val="000000"/>
                </a:solidFill>
                <a:latin typeface="Verdana"/>
              </a:rPr>
              <a:t>J. Garanger),</a:t>
            </a:r>
            <a:r>
              <a:rPr lang="fr-FR" sz="1200" b="0" strike="noStrike" spc="-21">
                <a:solidFill>
                  <a:srgbClr val="000000"/>
                </a:solidFill>
                <a:latin typeface="Verdana"/>
              </a:rPr>
              <a:t> </a:t>
            </a:r>
            <a:r>
              <a:rPr lang="fr-FR" sz="1200" b="0" strike="noStrike" spc="-1">
                <a:solidFill>
                  <a:srgbClr val="000000"/>
                </a:solidFill>
                <a:latin typeface="Verdana"/>
              </a:rPr>
              <a:t>nouvelle</a:t>
            </a:r>
            <a:r>
              <a:rPr lang="fr-FR" sz="1200" b="0" strike="noStrike" spc="-7">
                <a:solidFill>
                  <a:srgbClr val="000000"/>
                </a:solidFill>
                <a:latin typeface="Verdana"/>
              </a:rPr>
              <a:t> </a:t>
            </a:r>
            <a:r>
              <a:rPr lang="fr-FR" sz="1200" b="0" strike="noStrike" spc="-12">
                <a:solidFill>
                  <a:srgbClr val="000000"/>
                </a:solidFill>
                <a:latin typeface="Verdana"/>
              </a:rPr>
              <a:t>Clio, L’histoire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ses</a:t>
            </a:r>
            <a:r>
              <a:rPr lang="fr-FR" sz="1200" b="0" strike="noStrike" spc="-7">
                <a:solidFill>
                  <a:srgbClr val="000000"/>
                </a:solidFill>
                <a:latin typeface="Verdana"/>
              </a:rPr>
              <a:t> </a:t>
            </a:r>
            <a:r>
              <a:rPr lang="fr-FR" sz="1200" b="0" strike="noStrike" spc="-1">
                <a:solidFill>
                  <a:srgbClr val="000000"/>
                </a:solidFill>
                <a:latin typeface="Verdana"/>
              </a:rPr>
              <a:t>problèmes,</a:t>
            </a:r>
            <a:r>
              <a:rPr lang="fr-FR" sz="1200" b="0" strike="noStrike" spc="-15">
                <a:solidFill>
                  <a:srgbClr val="000000"/>
                </a:solidFill>
                <a:latin typeface="Verdana"/>
              </a:rPr>
              <a:t> </a:t>
            </a:r>
            <a:r>
              <a:rPr lang="fr-FR" sz="1200" b="0" strike="noStrike" spc="-21">
                <a:solidFill>
                  <a:srgbClr val="000000"/>
                </a:solidFill>
                <a:latin typeface="Verdana"/>
              </a:rPr>
              <a:t>PUF.</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Bordes,</a:t>
            </a:r>
            <a:r>
              <a:rPr lang="fr-FR" sz="1200" b="0" strike="noStrike" spc="-46">
                <a:solidFill>
                  <a:srgbClr val="000000"/>
                </a:solidFill>
                <a:latin typeface="Verdana"/>
              </a:rPr>
              <a:t> </a:t>
            </a:r>
            <a:r>
              <a:rPr lang="fr-FR" sz="1200" b="0" strike="noStrike" spc="-92">
                <a:solidFill>
                  <a:srgbClr val="000000"/>
                </a:solidFill>
                <a:latin typeface="Verdana"/>
              </a:rPr>
              <a:t>F.</a:t>
            </a:r>
            <a:r>
              <a:rPr lang="fr-FR" sz="1200" b="0" strike="noStrike" spc="-15">
                <a:solidFill>
                  <a:srgbClr val="000000"/>
                </a:solidFill>
                <a:latin typeface="Verdana"/>
              </a:rPr>
              <a:t> </a:t>
            </a:r>
            <a:r>
              <a:rPr lang="fr-FR" sz="1200" b="0" strike="noStrike" spc="-1">
                <a:solidFill>
                  <a:srgbClr val="000000"/>
                </a:solidFill>
                <a:latin typeface="Verdana"/>
              </a:rPr>
              <a:t>1968</a:t>
            </a:r>
            <a:r>
              <a:rPr lang="fr-FR" sz="1200" b="0" strike="noStrike" spc="-32">
                <a:solidFill>
                  <a:srgbClr val="000000"/>
                </a:solidFill>
                <a:latin typeface="Verdana"/>
              </a:rPr>
              <a:t> </a:t>
            </a:r>
            <a:r>
              <a:rPr lang="fr-FR" sz="1200" b="0" strike="noStrike" spc="-1">
                <a:solidFill>
                  <a:srgbClr val="000000"/>
                </a:solidFill>
                <a:latin typeface="Verdana"/>
              </a:rPr>
              <a:t>(nombreuses</a:t>
            </a:r>
            <a:r>
              <a:rPr lang="fr-FR" sz="1200" b="0" strike="noStrike" spc="-12">
                <a:solidFill>
                  <a:srgbClr val="000000"/>
                </a:solidFill>
                <a:latin typeface="Verdana"/>
              </a:rPr>
              <a:t> </a:t>
            </a:r>
            <a:r>
              <a:rPr lang="fr-FR" sz="1200" b="0" strike="noStrike" spc="-1">
                <a:solidFill>
                  <a:srgbClr val="000000"/>
                </a:solidFill>
                <a:latin typeface="Verdana"/>
              </a:rPr>
              <a:t>rééditions) –</a:t>
            </a:r>
            <a:r>
              <a:rPr lang="fr-FR" sz="1200" b="0" strike="noStrike" spc="-21">
                <a:solidFill>
                  <a:srgbClr val="000000"/>
                </a:solidFill>
                <a:latin typeface="Verdana"/>
              </a:rPr>
              <a:t> </a:t>
            </a:r>
            <a:r>
              <a:rPr lang="fr-FR" sz="1200" b="0" strike="noStrike" spc="-1">
                <a:solidFill>
                  <a:srgbClr val="000000"/>
                </a:solidFill>
                <a:latin typeface="Verdana"/>
              </a:rPr>
              <a:t>Le</a:t>
            </a:r>
            <a:r>
              <a:rPr lang="fr-FR" sz="1200" b="0" strike="noStrike" spc="-32">
                <a:solidFill>
                  <a:srgbClr val="000000"/>
                </a:solidFill>
                <a:latin typeface="Verdana"/>
              </a:rPr>
              <a:t> </a:t>
            </a:r>
            <a:r>
              <a:rPr lang="fr-FR" sz="1200" b="0" strike="noStrike" spc="-1">
                <a:solidFill>
                  <a:srgbClr val="000000"/>
                </a:solidFill>
                <a:latin typeface="Verdana"/>
              </a:rPr>
              <a:t>Paléolithique</a:t>
            </a:r>
            <a:r>
              <a:rPr lang="fr-FR" sz="1200" b="0" strike="noStrike" spc="-12">
                <a:solidFill>
                  <a:srgbClr val="000000"/>
                </a:solidFill>
                <a:latin typeface="Verdana"/>
              </a:rPr>
              <a:t> </a:t>
            </a:r>
            <a:r>
              <a:rPr lang="fr-FR" sz="1200" b="0" strike="noStrike" spc="-1">
                <a:solidFill>
                  <a:srgbClr val="000000"/>
                </a:solidFill>
                <a:latin typeface="Verdana"/>
              </a:rPr>
              <a:t>dans</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1">
                <a:solidFill>
                  <a:srgbClr val="000000"/>
                </a:solidFill>
                <a:latin typeface="Verdana"/>
              </a:rPr>
              <a:t> </a:t>
            </a:r>
            <a:r>
              <a:rPr lang="fr-FR" sz="1200" b="0" strike="noStrike" spc="-1">
                <a:solidFill>
                  <a:srgbClr val="000000"/>
                </a:solidFill>
                <a:latin typeface="Verdana"/>
              </a:rPr>
              <a:t>L’univers</a:t>
            </a:r>
            <a:r>
              <a:rPr lang="fr-FR" sz="1200" b="0" strike="noStrike" spc="-15">
                <a:solidFill>
                  <a:srgbClr val="000000"/>
                </a:solidFill>
                <a:latin typeface="Verdana"/>
              </a:rPr>
              <a:t> </a:t>
            </a:r>
            <a:r>
              <a:rPr lang="fr-FR" sz="1200" b="0" strike="noStrike" spc="-1">
                <a:solidFill>
                  <a:srgbClr val="000000"/>
                </a:solidFill>
                <a:latin typeface="Verdana"/>
              </a:rPr>
              <a:t>des</a:t>
            </a:r>
            <a:r>
              <a:rPr lang="fr-FR" sz="1200" b="0" strike="noStrike" spc="-15">
                <a:solidFill>
                  <a:srgbClr val="000000"/>
                </a:solidFill>
                <a:latin typeface="Verdana"/>
              </a:rPr>
              <a:t> </a:t>
            </a:r>
            <a:r>
              <a:rPr lang="fr-FR" sz="1200" b="0" strike="noStrike" spc="-12">
                <a:solidFill>
                  <a:srgbClr val="000000"/>
                </a:solidFill>
                <a:latin typeface="Verdana"/>
              </a:rPr>
              <a:t>connaissances,</a:t>
            </a:r>
            <a:endParaRPr lang="fr-FR" sz="1200" b="0" strike="noStrike" spc="-1">
              <a:solidFill>
                <a:srgbClr val="000000"/>
              </a:solidFill>
              <a:latin typeface="Calibri"/>
            </a:endParaRPr>
          </a:p>
          <a:p>
            <a:pPr marL="12600">
              <a:lnSpc>
                <a:spcPts val="1395"/>
              </a:lnSpc>
              <a:spcBef>
                <a:spcPts val="96"/>
              </a:spcBef>
              <a:buNone/>
              <a:tabLst>
                <a:tab pos="8041680" algn="l"/>
              </a:tabLst>
            </a:pPr>
            <a:r>
              <a:rPr lang="fr-FR" sz="1800" b="0" strike="noStrike" spc="-15" baseline="4000">
                <a:solidFill>
                  <a:srgbClr val="000000"/>
                </a:solidFill>
                <a:latin typeface="Verdana"/>
              </a:rPr>
              <a:t>Hachette.</a:t>
            </a:r>
            <a:r>
              <a:rPr lang="fr-FR" sz="1800" b="0" strike="noStrike" spc="-1" baseline="4000">
                <a:solidFill>
                  <a:srgbClr val="000000"/>
                </a:solidFill>
                <a:latin typeface="Verdana"/>
              </a:rPr>
              <a:t>	</a:t>
            </a:r>
            <a:r>
              <a:rPr lang="fr-FR" sz="1200" b="0" strike="noStrike" spc="-26">
                <a:solidFill>
                  <a:srgbClr val="888888"/>
                </a:solidFill>
                <a:latin typeface="Arial"/>
              </a:rPr>
              <a:t>38</a:t>
            </a:r>
            <a:endParaRPr lang="fr-FR" sz="1200" b="0" strike="noStrike" spc="-1">
              <a:solidFill>
                <a:srgbClr val="000000"/>
              </a:solidFill>
              <a:latin typeface="Calibri"/>
            </a:endParaRPr>
          </a:p>
          <a:p>
            <a:pPr marL="12600">
              <a:lnSpc>
                <a:spcPts val="1395"/>
              </a:lnSpc>
              <a:buNone/>
              <a:tabLst>
                <a:tab pos="8041680" algn="l"/>
              </a:tabLst>
            </a:pPr>
            <a:r>
              <a:rPr lang="fr-FR" sz="1200" b="0" strike="noStrike" spc="-12">
                <a:solidFill>
                  <a:srgbClr val="000000"/>
                </a:solidFill>
                <a:latin typeface="Verdana"/>
              </a:rPr>
              <a:t>Gallay,</a:t>
            </a:r>
            <a:r>
              <a:rPr lang="fr-FR" sz="1200" b="0" strike="noStrike" spc="-32">
                <a:solidFill>
                  <a:srgbClr val="000000"/>
                </a:solidFill>
                <a:latin typeface="Verdana"/>
              </a:rPr>
              <a:t> </a:t>
            </a:r>
            <a:r>
              <a:rPr lang="fr-FR" sz="1200" b="0" strike="noStrike" spc="-1">
                <a:solidFill>
                  <a:srgbClr val="000000"/>
                </a:solidFill>
                <a:latin typeface="Verdana"/>
              </a:rPr>
              <a:t>A.</a:t>
            </a:r>
            <a:r>
              <a:rPr lang="fr-FR" sz="1200" b="0" strike="noStrike" spc="-7">
                <a:solidFill>
                  <a:srgbClr val="000000"/>
                </a:solidFill>
                <a:latin typeface="Verdana"/>
              </a:rPr>
              <a:t> </a:t>
            </a:r>
            <a:r>
              <a:rPr lang="fr-FR" sz="1200" b="0" strike="noStrike" spc="-1">
                <a:solidFill>
                  <a:srgbClr val="000000"/>
                </a:solidFill>
                <a:latin typeface="Verdana"/>
              </a:rPr>
              <a:t>2000</a:t>
            </a:r>
            <a:r>
              <a:rPr lang="fr-FR" sz="1200" b="0" strike="noStrike" spc="-35">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Comment</a:t>
            </a:r>
            <a:r>
              <a:rPr lang="fr-FR" sz="1200" b="0" strike="noStrike" spc="-26">
                <a:solidFill>
                  <a:srgbClr val="000000"/>
                </a:solidFill>
                <a:latin typeface="Verdana"/>
              </a:rPr>
              <a:t> </a:t>
            </a:r>
            <a:r>
              <a:rPr lang="fr-FR" sz="1200" b="0" strike="noStrike" spc="-1">
                <a:solidFill>
                  <a:srgbClr val="000000"/>
                </a:solidFill>
                <a:latin typeface="Verdana"/>
              </a:rPr>
              <a:t>l’Homme</a:t>
            </a:r>
            <a:r>
              <a:rPr lang="fr-FR" sz="1200" b="0" strike="noStrike" spc="-26">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21">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découverte</a:t>
            </a:r>
            <a:r>
              <a:rPr lang="fr-FR" sz="1200" b="0" strike="noStrike" spc="-21">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premiers</a:t>
            </a:r>
            <a:r>
              <a:rPr lang="fr-FR" sz="1200" b="0" strike="noStrike" spc="-41">
                <a:solidFill>
                  <a:srgbClr val="000000"/>
                </a:solidFill>
                <a:latin typeface="Verdana"/>
              </a:rPr>
              <a:t> </a:t>
            </a:r>
            <a:r>
              <a:rPr lang="fr-FR" sz="1200" b="0" strike="noStrike" spc="-1">
                <a:solidFill>
                  <a:srgbClr val="000000"/>
                </a:solidFill>
                <a:latin typeface="Verdana"/>
              </a:rPr>
              <a:t>hominidés</a:t>
            </a:r>
            <a:r>
              <a:rPr lang="fr-FR" sz="1200" b="0" strike="noStrike" spc="-15">
                <a:solidFill>
                  <a:srgbClr val="000000"/>
                </a:solidFill>
                <a:latin typeface="Verdana"/>
              </a:rPr>
              <a:t> </a:t>
            </a:r>
            <a:r>
              <a:rPr lang="fr-FR" sz="1200" b="0" strike="noStrike" spc="-1">
                <a:solidFill>
                  <a:srgbClr val="000000"/>
                </a:solidFill>
                <a:latin typeface="Verdana"/>
              </a:rPr>
              <a:t>d’Afrique de</a:t>
            </a:r>
            <a:r>
              <a:rPr lang="fr-FR" sz="1200" b="0" strike="noStrike" spc="-21">
                <a:solidFill>
                  <a:srgbClr val="000000"/>
                </a:solidFill>
                <a:latin typeface="Verdana"/>
              </a:rPr>
              <a:t> </a:t>
            </a:r>
            <a:r>
              <a:rPr lang="fr-FR" sz="1200" b="0" strike="noStrike" spc="-1">
                <a:solidFill>
                  <a:srgbClr val="000000"/>
                </a:solidFill>
                <a:latin typeface="Verdana"/>
              </a:rPr>
              <a:t>l’Est</a:t>
            </a:r>
            <a:r>
              <a:rPr lang="fr-FR" sz="1200" b="0" strike="noStrike" spc="-7">
                <a:solidFill>
                  <a:srgbClr val="000000"/>
                </a:solidFill>
                <a:latin typeface="Verdana"/>
              </a:rPr>
              <a:t> </a:t>
            </a:r>
            <a:r>
              <a:rPr lang="fr-FR" sz="1200" b="0" strike="noStrike" spc="-12">
                <a:solidFill>
                  <a:srgbClr val="000000"/>
                </a:solidFill>
                <a:latin typeface="Verdana"/>
              </a:rPr>
              <a:t>(contextes</a:t>
            </a:r>
            <a:endParaRPr lang="fr-FR" sz="1200" b="0" strike="noStrike" spc="-1">
              <a:solidFill>
                <a:srgbClr val="000000"/>
              </a:solidFill>
              <a:latin typeface="Calibri"/>
            </a:endParaRPr>
          </a:p>
        </p:txBody>
      </p:sp>
      <p:sp>
        <p:nvSpPr>
          <p:cNvPr id="406" name="PlaceHolder 1"/>
          <p:cNvSpPr>
            <a:spLocks noGrp="1"/>
          </p:cNvSpPr>
          <p:nvPr>
            <p:ph type="title"/>
          </p:nvPr>
        </p:nvSpPr>
        <p:spPr>
          <a:xfrm>
            <a:off x="77760" y="30492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3738600" y="1209960"/>
            <a:ext cx="1535760" cy="1157400"/>
          </a:xfrm>
          <a:prstGeom prst="rect">
            <a:avLst/>
          </a:prstGeom>
          <a:noFill/>
          <a:ln w="0">
            <a:noFill/>
          </a:ln>
        </p:spPr>
        <p:txBody>
          <a:bodyPr lIns="0" tIns="12240" rIns="0" bIns="0" anchor="t">
            <a:noAutofit/>
          </a:bodyPr>
          <a:lstStyle/>
          <a:p>
            <a:pPr marL="12600">
              <a:lnSpc>
                <a:spcPct val="100000"/>
              </a:lnSpc>
              <a:spcBef>
                <a:spcPts val="96"/>
              </a:spcBef>
              <a:buNone/>
            </a:pPr>
            <a:r>
              <a:rPr lang="fr-FR" sz="1600" b="1" strike="noStrike" cap="small" spc="-1">
                <a:solidFill>
                  <a:srgbClr val="5761EC"/>
                </a:solidFill>
                <a:latin typeface="Verdana"/>
              </a:rPr>
              <a:t>Mot</a:t>
            </a:r>
            <a:r>
              <a:rPr lang="fr-FR" sz="1600" b="1" strike="noStrike" cap="small" spc="29">
                <a:solidFill>
                  <a:srgbClr val="5761EC"/>
                </a:solidFill>
                <a:latin typeface="Verdana"/>
              </a:rPr>
              <a:t> </a:t>
            </a:r>
            <a:r>
              <a:rPr lang="fr-FR" sz="1600" b="1" strike="noStrike" cap="small" spc="-52">
                <a:solidFill>
                  <a:srgbClr val="5761EC"/>
                </a:solidFill>
                <a:latin typeface="Verdana"/>
              </a:rPr>
              <a:t>d’accueil</a:t>
            </a:r>
            <a:endParaRPr lang="fr-FR" sz="1600" b="0" strike="noStrike" spc="-1">
              <a:solidFill>
                <a:srgbClr val="000000"/>
              </a:solidFill>
              <a:latin typeface="Calibri"/>
            </a:endParaRPr>
          </a:p>
        </p:txBody>
      </p:sp>
      <p:pic>
        <p:nvPicPr>
          <p:cNvPr id="153" name="object 4"/>
          <p:cNvPicPr/>
          <p:nvPr/>
        </p:nvPicPr>
        <p:blipFill>
          <a:blip r:embed="rId2"/>
          <a:stretch/>
        </p:blipFill>
        <p:spPr>
          <a:xfrm>
            <a:off x="199800" y="198000"/>
            <a:ext cx="2566800" cy="543600"/>
          </a:xfrm>
          <a:prstGeom prst="rect">
            <a:avLst/>
          </a:prstGeom>
          <a:ln w="0">
            <a:noFill/>
          </a:ln>
        </p:spPr>
      </p:pic>
      <p:sp>
        <p:nvSpPr>
          <p:cNvPr id="154" name="PlaceHolder 2"/>
          <p:cNvSpPr>
            <a:spLocks noGrp="1"/>
          </p:cNvSpPr>
          <p:nvPr>
            <p:ph type="sldNum" idx="11"/>
          </p:nvPr>
        </p:nvSpPr>
        <p:spPr>
          <a:xfrm>
            <a:off x="8152560" y="6465240"/>
            <a:ext cx="322200" cy="3977640"/>
          </a:xfrm>
          <a:prstGeom prst="rect">
            <a:avLst/>
          </a:prstGeom>
          <a:noFill/>
          <a:ln w="0">
            <a:noFill/>
          </a:ln>
        </p:spPr>
        <p:txBody>
          <a:bodyPr lIns="0" tIns="0" rIns="0" bIns="0" anchor="t">
            <a:noAutofit/>
          </a:bodyPr>
          <a:lstStyle>
            <a:lvl1pPr marL="192960">
              <a:lnSpc>
                <a:spcPts val="1239"/>
              </a:lnSpc>
              <a:buNone/>
              <a:defRPr lang="fr-FR" sz="1200" b="0" strike="noStrike" spc="-60">
                <a:solidFill>
                  <a:srgbClr val="888888"/>
                </a:solidFill>
                <a:latin typeface="Arial"/>
              </a:defRPr>
            </a:lvl1pPr>
          </a:lstStyle>
          <a:p>
            <a:pPr marL="192960">
              <a:lnSpc>
                <a:spcPts val="1239"/>
              </a:lnSpc>
              <a:buNone/>
            </a:pPr>
            <a:r>
              <a:rPr lang="fr-FR" sz="1200" b="0" strike="noStrike" spc="-60">
                <a:solidFill>
                  <a:srgbClr val="888888"/>
                </a:solidFill>
                <a:latin typeface="Arial"/>
              </a:rPr>
              <a:t>3</a:t>
            </a:r>
            <a:endParaRPr lang="fr-FR" sz="1200" b="0" strike="noStrike" spc="-1">
              <a:solidFill>
                <a:srgbClr val="000000"/>
              </a:solidFill>
              <a:latin typeface="Calibri"/>
            </a:endParaRPr>
          </a:p>
        </p:txBody>
      </p:sp>
      <p:sp>
        <p:nvSpPr>
          <p:cNvPr id="155" name="Rectangle 2"/>
          <p:cNvSpPr/>
          <p:nvPr/>
        </p:nvSpPr>
        <p:spPr>
          <a:xfrm>
            <a:off x="304920" y="1905120"/>
            <a:ext cx="8762760" cy="429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200" b="0" strike="noStrike" spc="-1">
                <a:solidFill>
                  <a:srgbClr val="000000"/>
                </a:solidFill>
                <a:latin typeface="Verdana"/>
                <a:ea typeface="Verdana"/>
              </a:rPr>
              <a:t>Chères étudiantes, chers étudiants,</a:t>
            </a:r>
            <a:endParaRPr lang="fr-FR" sz="1200" b="0" strike="noStrike" spc="-1">
              <a:solidFill>
                <a:srgbClr val="000000"/>
              </a:solidFill>
              <a:latin typeface="Calibri"/>
            </a:endParaRPr>
          </a:p>
          <a:p>
            <a:pPr>
              <a:lnSpc>
                <a:spcPct val="100000"/>
              </a:lnSpc>
              <a:buNone/>
            </a:pPr>
            <a:r>
              <a:rPr lang="fr-FR" sz="1200" b="0" strike="noStrike" spc="-1">
                <a:solidFill>
                  <a:srgbClr val="000000"/>
                </a:solidFill>
                <a:latin typeface="Verdana"/>
                <a:ea typeface="Verdana"/>
              </a:rPr>
              <a:t> </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Votre génération est parvenue à l'âge adulte dans un monde qui traverse des bouleversements inédits. Face à ces derniers, se former est essentiel pour faire advenir les transformations nécessaires, de manière raisonnée et sans rien céder à des instincts mortifères.</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Les Humanités, ces disciplines construites autour de la compréhension au sens large, jouent un rôle crucial dans ce processus. La technologie ne peut pas, à elle seule, fixer le cap de nos communautés humaines. Pour défendre voire construire des valeurs communes, il nous faut être capables de saisir les différences qui nous distinguent, de connaître les émotions qui nous singularisent pour construire un dialogue qui nous rassemble.</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Quelle que soit la discipline que vous avez choisie, vous apprendrez à construire un sens commun. Cela passe par un travail rigoureux d'acquisition de connaissances sans lequel il n'y a pas de véritable compétence. Cela nécessite donc un engagement entier dans vos études que les équipes pédagogiques et administratives de la Faculté auront à cœur de favoriser.</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Ce guide des études en témoigne. Sa lecture attentive vous permettra de bien comprendre votre environnement, le fonctionnement de la Faculté et de ses départements, les attentes en matière d'évaluation, etc. Il vous permettra d'identifier vos interlocutrices et vos interlocuteurs. Il vous aidera à vous impliquer pleinement dans votre formation.</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Nous mesurons tous la responsabilité qui est la nôtre pour vous mener à bien dans votre parcours.</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 </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C'est dans cet esprit que je vous souhaite une excellente année universitaire.</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Gabriel GALVEZ-BEHAR</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Professeur des Universités</a:t>
            </a:r>
            <a:endParaRPr lang="fr-FR" sz="1200" b="0" strike="noStrike" spc="-1">
              <a:solidFill>
                <a:srgbClr val="000000"/>
              </a:solidFill>
              <a:latin typeface="Calibri"/>
            </a:endParaRPr>
          </a:p>
          <a:p>
            <a:pPr algn="just">
              <a:lnSpc>
                <a:spcPct val="100000"/>
              </a:lnSpc>
              <a:buNone/>
            </a:pPr>
            <a:r>
              <a:rPr lang="fr-FR" sz="1200" b="0" strike="noStrike" spc="-1">
                <a:solidFill>
                  <a:srgbClr val="000000"/>
                </a:solidFill>
                <a:latin typeface="Verdana"/>
                <a:ea typeface="Verdana"/>
              </a:rPr>
              <a:t>Doyen de la Faculté des Humanités</a:t>
            </a:r>
            <a:endParaRPr lang="fr-FR" sz="1200" b="0" strike="noStrike" spc="-1">
              <a:solidFill>
                <a:srgbClr val="000000"/>
              </a:solidFill>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7" name="object 5"/>
          <p:cNvGrpSpPr/>
          <p:nvPr/>
        </p:nvGrpSpPr>
        <p:grpSpPr>
          <a:xfrm>
            <a:off x="0" y="76320"/>
            <a:ext cx="9143640" cy="574200"/>
            <a:chOff x="0" y="76320"/>
            <a:chExt cx="9143640" cy="574200"/>
          </a:xfrm>
        </p:grpSpPr>
        <p:sp>
          <p:nvSpPr>
            <p:cNvPr id="408" name="object 7"/>
            <p:cNvSpPr/>
            <p:nvPr/>
          </p:nvSpPr>
          <p:spPr>
            <a:xfrm>
              <a:off x="0" y="76320"/>
              <a:ext cx="9143640" cy="574200"/>
            </a:xfrm>
            <a:custGeom>
              <a:avLst/>
              <a:gdLst>
                <a:gd name="textAreaLeft" fmla="*/ 0 w 9143640"/>
                <a:gd name="textAreaRight" fmla="*/ 9144000 w 9143640"/>
                <a:gd name="textAreaTop" fmla="*/ 0 h 574200"/>
                <a:gd name="textAreaBottom" fmla="*/ 574560 h 574200"/>
              </a:gdLst>
              <a:ahLst/>
              <a:cxnLst/>
              <a:rect l="textAreaLeft" t="textAreaTop" r="textAreaRight" b="textAreaBottom"/>
              <a:pathLst>
                <a:path w="9144000" h="574675">
                  <a:moveTo>
                    <a:pt x="9144000" y="0"/>
                  </a:moveTo>
                  <a:lnTo>
                    <a:pt x="0" y="0"/>
                  </a:lnTo>
                  <a:lnTo>
                    <a:pt x="0" y="574548"/>
                  </a:lnTo>
                  <a:lnTo>
                    <a:pt x="9144000" y="574548"/>
                  </a:lnTo>
                  <a:lnTo>
                    <a:pt x="9144000" y="0"/>
                  </a:lnTo>
                  <a:close/>
                </a:path>
              </a:pathLst>
            </a:custGeom>
            <a:solidFill>
              <a:srgbClr val="BE9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09" name="object 8"/>
            <p:cNvSpPr/>
            <p:nvPr/>
          </p:nvSpPr>
          <p:spPr>
            <a:xfrm>
              <a:off x="0" y="76320"/>
              <a:ext cx="9143640" cy="574200"/>
            </a:xfrm>
            <a:custGeom>
              <a:avLst/>
              <a:gdLst>
                <a:gd name="textAreaLeft" fmla="*/ 0 w 9143640"/>
                <a:gd name="textAreaRight" fmla="*/ 9144000 w 9143640"/>
                <a:gd name="textAreaTop" fmla="*/ 0 h 574200"/>
                <a:gd name="textAreaBottom" fmla="*/ 574560 h 574200"/>
              </a:gdLst>
              <a:ahLst/>
              <a:cxnLst/>
              <a:rect l="textAreaLeft" t="textAreaTop" r="textAreaRight" b="textAreaBottom"/>
              <a:pathLst>
                <a:path w="9144000" h="574675">
                  <a:moveTo>
                    <a:pt x="0" y="574548"/>
                  </a:moveTo>
                  <a:lnTo>
                    <a:pt x="9144000" y="574548"/>
                  </a:lnTo>
                  <a:lnTo>
                    <a:pt x="9144000" y="0"/>
                  </a:lnTo>
                  <a:lnTo>
                    <a:pt x="0" y="0"/>
                  </a:lnTo>
                  <a:lnTo>
                    <a:pt x="0" y="574548"/>
                  </a:lnTo>
                  <a:close/>
                </a:path>
              </a:pathLst>
            </a:custGeom>
            <a:noFill/>
            <a:ln w="12192">
              <a:solidFill>
                <a:srgbClr val="BE90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410" name="object 10"/>
          <p:cNvSpPr/>
          <p:nvPr/>
        </p:nvSpPr>
        <p:spPr>
          <a:xfrm>
            <a:off x="154440" y="832320"/>
            <a:ext cx="8834760" cy="42235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Protohistoire</a:t>
            </a:r>
            <a:r>
              <a:rPr lang="fr-FR" sz="1400" b="0" strike="noStrike" spc="-26">
                <a:solidFill>
                  <a:srgbClr val="000000"/>
                </a:solidFill>
                <a:latin typeface="Verdana"/>
              </a:rPr>
              <a:t> </a:t>
            </a:r>
            <a:r>
              <a:rPr lang="fr-FR" sz="1400" b="0" strike="noStrike" spc="-12">
                <a:solidFill>
                  <a:srgbClr val="000000"/>
                </a:solidFill>
                <a:latin typeface="Verdana"/>
              </a:rPr>
              <a:t>européenne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51"/>
              </a:spcBef>
              <a:buNone/>
            </a:pPr>
            <a:endParaRPr lang="fr-FR" sz="160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La</a:t>
            </a:r>
            <a:r>
              <a:rPr lang="fr-FR" sz="1600" b="1" strike="noStrike" spc="-41">
                <a:solidFill>
                  <a:srgbClr val="6157EC"/>
                </a:solidFill>
                <a:latin typeface="Verdana"/>
              </a:rPr>
              <a:t> </a:t>
            </a:r>
            <a:r>
              <a:rPr lang="fr-FR" sz="1600" b="1" strike="noStrike" spc="-1">
                <a:solidFill>
                  <a:srgbClr val="6157EC"/>
                </a:solidFill>
                <a:latin typeface="Verdana"/>
              </a:rPr>
              <a:t>Protohistoire</a:t>
            </a:r>
            <a:r>
              <a:rPr lang="fr-FR" sz="1600" b="1" strike="noStrike" spc="-52">
                <a:solidFill>
                  <a:srgbClr val="6157EC"/>
                </a:solidFill>
                <a:latin typeface="Verdana"/>
              </a:rPr>
              <a:t> </a:t>
            </a:r>
            <a:r>
              <a:rPr lang="fr-FR" sz="1600" b="1" strike="noStrike" spc="-1">
                <a:solidFill>
                  <a:srgbClr val="6157EC"/>
                </a:solidFill>
                <a:latin typeface="Verdana"/>
              </a:rPr>
              <a:t>en</a:t>
            </a:r>
            <a:r>
              <a:rPr lang="fr-FR" sz="1600" b="1" strike="noStrike" spc="-7">
                <a:solidFill>
                  <a:srgbClr val="6157EC"/>
                </a:solidFill>
                <a:latin typeface="Verdana"/>
              </a:rPr>
              <a:t> </a:t>
            </a:r>
            <a:r>
              <a:rPr lang="fr-FR" sz="1600" b="1" strike="noStrike" spc="-1">
                <a:solidFill>
                  <a:srgbClr val="6157EC"/>
                </a:solidFill>
                <a:latin typeface="Verdana"/>
              </a:rPr>
              <a:t>Europe</a:t>
            </a:r>
            <a:r>
              <a:rPr lang="fr-FR" sz="1600" b="1" strike="noStrike" spc="-7">
                <a:solidFill>
                  <a:srgbClr val="6157EC"/>
                </a:solidFill>
                <a:latin typeface="Verdana"/>
              </a:rPr>
              <a:t> </a:t>
            </a:r>
            <a:r>
              <a:rPr lang="fr-FR" sz="1600" b="1" strike="noStrike" spc="-1">
                <a:solidFill>
                  <a:srgbClr val="6157EC"/>
                </a:solidFill>
                <a:latin typeface="Verdana"/>
              </a:rPr>
              <a:t>:</a:t>
            </a:r>
            <a:r>
              <a:rPr lang="fr-FR" sz="1600" b="1" strike="noStrike" spc="-12">
                <a:solidFill>
                  <a:srgbClr val="6157EC"/>
                </a:solidFill>
                <a:latin typeface="Verdana"/>
              </a:rPr>
              <a:t> </a:t>
            </a:r>
            <a:r>
              <a:rPr lang="fr-FR" sz="1600" b="1" strike="noStrike" spc="-1">
                <a:solidFill>
                  <a:srgbClr val="6157EC"/>
                </a:solidFill>
                <a:latin typeface="Verdana"/>
              </a:rPr>
              <a:t>données</a:t>
            </a:r>
            <a:r>
              <a:rPr lang="fr-FR" sz="1600" b="1" strike="noStrike" spc="-32">
                <a:solidFill>
                  <a:srgbClr val="6157EC"/>
                </a:solidFill>
                <a:latin typeface="Verdana"/>
              </a:rPr>
              <a:t> </a:t>
            </a:r>
            <a:r>
              <a:rPr lang="fr-FR" sz="1600" b="1" strike="noStrike" spc="-1">
                <a:solidFill>
                  <a:srgbClr val="6157EC"/>
                </a:solidFill>
                <a:latin typeface="Verdana"/>
              </a:rPr>
              <a:t>récentes</a:t>
            </a:r>
            <a:r>
              <a:rPr lang="fr-FR" sz="1600" b="1" strike="noStrike" spc="-32">
                <a:solidFill>
                  <a:srgbClr val="6157EC"/>
                </a:solidFill>
                <a:latin typeface="Verdana"/>
              </a:rPr>
              <a:t> </a:t>
            </a:r>
            <a:r>
              <a:rPr lang="fr-FR" sz="1600" b="1" strike="noStrike" spc="-1">
                <a:solidFill>
                  <a:srgbClr val="6157EC"/>
                </a:solidFill>
                <a:latin typeface="Verdana"/>
              </a:rPr>
              <a:t>de</a:t>
            </a:r>
            <a:r>
              <a:rPr lang="fr-FR" sz="1600" b="1" strike="noStrike" spc="-15">
                <a:solidFill>
                  <a:srgbClr val="6157EC"/>
                </a:solidFill>
                <a:latin typeface="Verdana"/>
              </a:rPr>
              <a:t> </a:t>
            </a:r>
            <a:r>
              <a:rPr lang="fr-FR" sz="1600" b="1" strike="noStrike" spc="-12">
                <a:solidFill>
                  <a:srgbClr val="6157EC"/>
                </a:solidFill>
                <a:latin typeface="Verdana"/>
              </a:rPr>
              <a:t>l’archéologie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26">
                <a:solidFill>
                  <a:srgbClr val="000000"/>
                </a:solidFill>
                <a:latin typeface="Verdana"/>
              </a:rPr>
              <a:t> </a:t>
            </a:r>
            <a:r>
              <a:rPr lang="fr-FR" sz="1200" b="0" strike="noStrike" spc="-1">
                <a:solidFill>
                  <a:srgbClr val="000000"/>
                </a:solidFill>
                <a:latin typeface="Verdana"/>
              </a:rPr>
              <a:t>Emmanuelle</a:t>
            </a:r>
            <a:r>
              <a:rPr lang="fr-FR" sz="1200" b="0" strike="noStrike" spc="-7">
                <a:solidFill>
                  <a:srgbClr val="000000"/>
                </a:solidFill>
                <a:latin typeface="Verdana"/>
              </a:rPr>
              <a:t> </a:t>
            </a:r>
            <a:r>
              <a:rPr lang="fr-FR" sz="1200" b="0" strike="noStrike" spc="-12">
                <a:solidFill>
                  <a:srgbClr val="000000"/>
                </a:solidFill>
                <a:latin typeface="Verdana"/>
              </a:rPr>
              <a:t>Leroy-</a:t>
            </a:r>
            <a:r>
              <a:rPr lang="fr-FR" sz="1200" b="0" strike="noStrike" spc="-1">
                <a:solidFill>
                  <a:srgbClr val="000000"/>
                </a:solidFill>
                <a:latin typeface="Verdana"/>
              </a:rPr>
              <a:t>Langelin</a:t>
            </a:r>
            <a:r>
              <a:rPr lang="fr-FR" sz="1200" b="0" strike="noStrike" spc="-15">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Élisabeth</a:t>
            </a:r>
            <a:r>
              <a:rPr lang="fr-FR" sz="1200" b="0" strike="noStrike" spc="9">
                <a:solidFill>
                  <a:srgbClr val="000000"/>
                </a:solidFill>
                <a:latin typeface="Verdana"/>
              </a:rPr>
              <a:t> </a:t>
            </a:r>
            <a:r>
              <a:rPr lang="fr-FR" sz="1200" b="0" strike="noStrike" spc="-12">
                <a:solidFill>
                  <a:srgbClr val="000000"/>
                </a:solidFill>
                <a:latin typeface="Verdana"/>
              </a:rPr>
              <a:t>Panloups</a:t>
            </a:r>
            <a:endParaRPr lang="fr-FR" sz="12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spcBef>
                <a:spcPts val="1069"/>
              </a:spcBef>
              <a:buNone/>
            </a:pPr>
            <a:r>
              <a:rPr lang="fr-FR" sz="1100" b="0" strike="noStrike" spc="-1">
                <a:solidFill>
                  <a:srgbClr val="000000"/>
                </a:solidFill>
                <a:latin typeface="Verdana"/>
              </a:rPr>
              <a:t>Les</a:t>
            </a:r>
            <a:r>
              <a:rPr lang="fr-FR" sz="1100" b="0" strike="noStrike" spc="-35">
                <a:solidFill>
                  <a:srgbClr val="000000"/>
                </a:solidFill>
                <a:latin typeface="Verdana"/>
              </a:rPr>
              <a:t> </a:t>
            </a:r>
            <a:r>
              <a:rPr lang="fr-FR" sz="1100" b="0" strike="noStrike" spc="-1">
                <a:solidFill>
                  <a:srgbClr val="000000"/>
                </a:solidFill>
                <a:latin typeface="Verdana"/>
              </a:rPr>
              <a:t>séances</a:t>
            </a:r>
            <a:r>
              <a:rPr lang="fr-FR" sz="1100" b="0" strike="noStrike" spc="-35">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séminaire</a:t>
            </a:r>
            <a:r>
              <a:rPr lang="fr-FR" sz="1100" b="0" strike="noStrike" spc="9">
                <a:solidFill>
                  <a:srgbClr val="000000"/>
                </a:solidFill>
                <a:latin typeface="Verdana"/>
              </a:rPr>
              <a:t> </a:t>
            </a:r>
            <a:r>
              <a:rPr lang="fr-FR" sz="1100" b="0" strike="noStrike" spc="-1">
                <a:solidFill>
                  <a:srgbClr val="000000"/>
                </a:solidFill>
                <a:latin typeface="Verdana"/>
              </a:rPr>
              <a:t>permettront</a:t>
            </a:r>
            <a:r>
              <a:rPr lang="fr-FR" sz="1100" b="0" strike="noStrike" spc="-21">
                <a:solidFill>
                  <a:srgbClr val="000000"/>
                </a:solidFill>
                <a:latin typeface="Verdana"/>
              </a:rPr>
              <a:t> </a:t>
            </a:r>
            <a:r>
              <a:rPr lang="fr-FR" sz="1100" b="0" strike="noStrike" spc="-1">
                <a:solidFill>
                  <a:srgbClr val="000000"/>
                </a:solidFill>
                <a:latin typeface="Verdana"/>
              </a:rPr>
              <a:t>d’approfondir</a:t>
            </a:r>
            <a:r>
              <a:rPr lang="fr-FR" sz="1100" b="0" strike="noStrike" spc="4">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connaissances</a:t>
            </a:r>
            <a:r>
              <a:rPr lang="fr-FR" sz="1100" b="0" strike="noStrike" spc="-12">
                <a:solidFill>
                  <a:srgbClr val="000000"/>
                </a:solidFill>
                <a:latin typeface="Verdana"/>
              </a:rPr>
              <a:t> </a:t>
            </a:r>
            <a:r>
              <a:rPr lang="fr-FR" sz="1100" b="0" strike="noStrike" spc="-1">
                <a:solidFill>
                  <a:srgbClr val="000000"/>
                </a:solidFill>
                <a:latin typeface="Verdana"/>
              </a:rPr>
              <a:t>acquises</a:t>
            </a:r>
            <a:r>
              <a:rPr lang="fr-FR" sz="1100" b="0" strike="noStrike" spc="-12">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licence</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partir</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2">
                <a:solidFill>
                  <a:srgbClr val="000000"/>
                </a:solidFill>
                <a:latin typeface="Verdana"/>
              </a:rPr>
              <a:t>présentations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sites</a:t>
            </a:r>
            <a:r>
              <a:rPr lang="fr-FR" sz="1100" b="0" strike="noStrike" spc="-32">
                <a:solidFill>
                  <a:srgbClr val="000000"/>
                </a:solidFill>
                <a:latin typeface="Verdana"/>
              </a:rPr>
              <a:t> </a:t>
            </a:r>
            <a:r>
              <a:rPr lang="fr-FR" sz="1100" b="0" strike="noStrike" spc="-1">
                <a:solidFill>
                  <a:srgbClr val="000000"/>
                </a:solidFill>
                <a:latin typeface="Verdana"/>
              </a:rPr>
              <a:t>archéologiques</a:t>
            </a:r>
            <a:r>
              <a:rPr lang="fr-FR" sz="1100" b="0" strike="noStrike" spc="-21">
                <a:solidFill>
                  <a:srgbClr val="000000"/>
                </a:solidFill>
                <a:latin typeface="Verdana"/>
              </a:rPr>
              <a:t> </a:t>
            </a:r>
            <a:r>
              <a:rPr lang="fr-FR" sz="1100" b="0" strike="noStrike" spc="-1">
                <a:solidFill>
                  <a:srgbClr val="000000"/>
                </a:solidFill>
                <a:latin typeface="Verdana"/>
              </a:rPr>
              <a:t>fouillés</a:t>
            </a:r>
            <a:r>
              <a:rPr lang="fr-FR" sz="1100" b="0" strike="noStrike" spc="4">
                <a:solidFill>
                  <a:srgbClr val="000000"/>
                </a:solidFill>
                <a:latin typeface="Verdana"/>
              </a:rPr>
              <a:t> </a:t>
            </a:r>
            <a:r>
              <a:rPr lang="fr-FR" sz="1100" b="0" strike="noStrike" spc="-1">
                <a:solidFill>
                  <a:srgbClr val="000000"/>
                </a:solidFill>
                <a:latin typeface="Verdana"/>
              </a:rPr>
              <a:t>récemment</a:t>
            </a:r>
            <a:r>
              <a:rPr lang="fr-FR" sz="1100" b="0" strike="noStrike" spc="-35">
                <a:solidFill>
                  <a:srgbClr val="000000"/>
                </a:solidFill>
                <a:latin typeface="Verdana"/>
              </a:rPr>
              <a:t>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thématiques spécifiques.</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notions</a:t>
            </a:r>
            <a:r>
              <a:rPr lang="fr-FR" sz="1100" b="0" strike="noStrike" spc="-21">
                <a:solidFill>
                  <a:srgbClr val="000000"/>
                </a:solidFill>
                <a:latin typeface="Verdana"/>
              </a:rPr>
              <a:t> </a:t>
            </a:r>
            <a:r>
              <a:rPr lang="fr-FR" sz="1100" b="0" strike="noStrike" spc="-1">
                <a:solidFill>
                  <a:srgbClr val="000000"/>
                </a:solidFill>
                <a:latin typeface="Verdana"/>
              </a:rPr>
              <a:t>nouvelles</a:t>
            </a:r>
            <a:r>
              <a:rPr lang="fr-FR" sz="1100" b="0" strike="noStrike" spc="-26">
                <a:solidFill>
                  <a:srgbClr val="000000"/>
                </a:solidFill>
                <a:latin typeface="Verdana"/>
              </a:rPr>
              <a:t> </a:t>
            </a:r>
            <a:r>
              <a:rPr lang="fr-FR" sz="1100" b="0" strike="noStrike" spc="-1">
                <a:solidFill>
                  <a:srgbClr val="000000"/>
                </a:solidFill>
                <a:latin typeface="Verdana"/>
              </a:rPr>
              <a:t>seront</a:t>
            </a:r>
            <a:r>
              <a:rPr lang="fr-FR" sz="1100" b="0" strike="noStrike" spc="-32">
                <a:solidFill>
                  <a:srgbClr val="000000"/>
                </a:solidFill>
                <a:latin typeface="Verdana"/>
              </a:rPr>
              <a:t> </a:t>
            </a:r>
            <a:r>
              <a:rPr lang="fr-FR" sz="1100" b="0" strike="noStrike" spc="-12">
                <a:solidFill>
                  <a:srgbClr val="000000"/>
                </a:solidFill>
                <a:latin typeface="Verdana"/>
              </a:rPr>
              <a:t>développées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permettront</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consolider</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7">
                <a:solidFill>
                  <a:srgbClr val="000000"/>
                </a:solidFill>
                <a:latin typeface="Verdana"/>
              </a:rPr>
              <a:t> </a:t>
            </a:r>
            <a:r>
              <a:rPr lang="fr-FR" sz="1100" b="0" strike="noStrike" spc="-1">
                <a:solidFill>
                  <a:srgbClr val="000000"/>
                </a:solidFill>
                <a:latin typeface="Verdana"/>
              </a:rPr>
              <a:t>acquis</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comprendre</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enjeux</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 recherche</a:t>
            </a:r>
            <a:r>
              <a:rPr lang="fr-FR" sz="1100" b="0" strike="noStrike" spc="-32">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
                <a:solidFill>
                  <a:srgbClr val="000000"/>
                </a:solidFill>
                <a:latin typeface="Verdana"/>
              </a:rPr>
              <a:t>archéologie.</a:t>
            </a:r>
            <a:r>
              <a:rPr lang="fr-FR" sz="1100" b="0" strike="noStrike" spc="-7">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intervenants,</a:t>
            </a:r>
            <a:r>
              <a:rPr lang="fr-FR" sz="1100" b="0" strike="noStrike" spc="-12">
                <a:solidFill>
                  <a:srgbClr val="000000"/>
                </a:solidFill>
                <a:latin typeface="Verdana"/>
              </a:rPr>
              <a:t> </a:t>
            </a:r>
            <a:r>
              <a:rPr lang="fr-FR" sz="1100" b="0" strike="noStrike" spc="-1">
                <a:solidFill>
                  <a:srgbClr val="000000"/>
                </a:solidFill>
                <a:latin typeface="Verdana"/>
              </a:rPr>
              <a:t>archéologues</a:t>
            </a:r>
            <a:r>
              <a:rPr lang="fr-FR" sz="1100" b="0" strike="noStrike" spc="-41">
                <a:solidFill>
                  <a:srgbClr val="000000"/>
                </a:solidFill>
                <a:latin typeface="Verdana"/>
              </a:rPr>
              <a:t> </a:t>
            </a:r>
            <a:r>
              <a:rPr lang="fr-FR" sz="1100" b="0" strike="noStrike" spc="-1">
                <a:solidFill>
                  <a:srgbClr val="000000"/>
                </a:solidFill>
                <a:latin typeface="Verdana"/>
              </a:rPr>
              <a:t>spécialistes</a:t>
            </a:r>
            <a:r>
              <a:rPr lang="fr-FR" sz="1100" b="0" strike="noStrike" spc="4">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Néolithique,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âges</a:t>
            </a:r>
            <a:r>
              <a:rPr lang="fr-FR" sz="1100" b="0" strike="noStrike" spc="-41">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Métaux</a:t>
            </a:r>
            <a:r>
              <a:rPr lang="fr-FR" sz="1100" b="0" strike="noStrike" spc="-41">
                <a:solidFill>
                  <a:srgbClr val="000000"/>
                </a:solidFill>
                <a:latin typeface="Verdana"/>
              </a:rPr>
              <a:t> </a:t>
            </a:r>
            <a:r>
              <a:rPr lang="fr-FR" sz="1100" b="0" strike="noStrike" spc="-1">
                <a:solidFill>
                  <a:srgbClr val="000000"/>
                </a:solidFill>
                <a:latin typeface="Verdana"/>
              </a:rPr>
              <a:t>ou</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thématiques</a:t>
            </a:r>
            <a:r>
              <a:rPr lang="fr-FR" sz="1100" b="0" strike="noStrike" spc="4">
                <a:solidFill>
                  <a:srgbClr val="000000"/>
                </a:solidFill>
                <a:latin typeface="Verdana"/>
              </a:rPr>
              <a:t> </a:t>
            </a:r>
            <a:r>
              <a:rPr lang="fr-FR" sz="1100" b="0" strike="noStrike" spc="-1">
                <a:solidFill>
                  <a:srgbClr val="000000"/>
                </a:solidFill>
                <a:latin typeface="Verdana"/>
              </a:rPr>
              <a:t>précises</a:t>
            </a:r>
            <a:r>
              <a:rPr lang="fr-FR" sz="1100" b="0" strike="noStrike" spc="-26">
                <a:solidFill>
                  <a:srgbClr val="000000"/>
                </a:solidFill>
                <a:latin typeface="Verdana"/>
              </a:rPr>
              <a:t> </a:t>
            </a:r>
            <a:r>
              <a:rPr lang="fr-FR" sz="1100" b="0" strike="noStrike" spc="-12">
                <a:solidFill>
                  <a:srgbClr val="000000"/>
                </a:solidFill>
                <a:latin typeface="Verdana"/>
              </a:rPr>
              <a:t>(matériaux </a:t>
            </a:r>
            <a:r>
              <a:rPr lang="fr-FR" sz="1100" b="0" strike="noStrike" spc="-1">
                <a:solidFill>
                  <a:srgbClr val="000000"/>
                </a:solidFill>
                <a:latin typeface="Verdana"/>
              </a:rPr>
              <a:t>ou</a:t>
            </a:r>
            <a:r>
              <a:rPr lang="fr-FR" sz="1100" b="0" strike="noStrike" spc="-35">
                <a:solidFill>
                  <a:srgbClr val="000000"/>
                </a:solidFill>
                <a:latin typeface="Verdana"/>
              </a:rPr>
              <a:t> </a:t>
            </a:r>
            <a:r>
              <a:rPr lang="fr-FR" sz="1100" b="0" strike="noStrike" spc="-1">
                <a:solidFill>
                  <a:srgbClr val="000000"/>
                </a:solidFill>
                <a:latin typeface="Verdana"/>
              </a:rPr>
              <a:t>techniques)</a:t>
            </a:r>
            <a:r>
              <a:rPr lang="fr-FR" sz="1100" b="0" strike="noStrike" spc="-21">
                <a:solidFill>
                  <a:srgbClr val="000000"/>
                </a:solidFill>
                <a:latin typeface="Verdana"/>
              </a:rPr>
              <a:t> </a:t>
            </a:r>
            <a:r>
              <a:rPr lang="fr-FR" sz="1100" b="0" strike="noStrike" spc="-1">
                <a:solidFill>
                  <a:srgbClr val="000000"/>
                </a:solidFill>
                <a:latin typeface="Verdana"/>
              </a:rPr>
              <a:t>viendront</a:t>
            </a:r>
            <a:r>
              <a:rPr lang="fr-FR" sz="1100" b="0" strike="noStrike" spc="-12">
                <a:solidFill>
                  <a:srgbClr val="000000"/>
                </a:solidFill>
                <a:latin typeface="Verdana"/>
              </a:rPr>
              <a:t> </a:t>
            </a:r>
            <a:r>
              <a:rPr lang="fr-FR" sz="1100" b="0" strike="noStrike" spc="-1">
                <a:solidFill>
                  <a:srgbClr val="000000"/>
                </a:solidFill>
                <a:latin typeface="Verdana"/>
              </a:rPr>
              <a:t>présenter</a:t>
            </a:r>
            <a:r>
              <a:rPr lang="fr-FR" sz="1100" b="0" strike="noStrike" spc="-35">
                <a:solidFill>
                  <a:srgbClr val="000000"/>
                </a:solidFill>
                <a:latin typeface="Verdana"/>
              </a:rPr>
              <a:t> </a:t>
            </a:r>
            <a:r>
              <a:rPr lang="fr-FR" sz="1100" b="0" strike="noStrike" spc="-1">
                <a:solidFill>
                  <a:srgbClr val="000000"/>
                </a:solidFill>
                <a:latin typeface="Verdana"/>
              </a:rPr>
              <a:t>leurs</a:t>
            </a:r>
            <a:r>
              <a:rPr lang="fr-FR" sz="1100" b="0" strike="noStrike" spc="-21">
                <a:solidFill>
                  <a:srgbClr val="000000"/>
                </a:solidFill>
                <a:latin typeface="Verdana"/>
              </a:rPr>
              <a:t> </a:t>
            </a:r>
            <a:r>
              <a:rPr lang="fr-FR" sz="1100" b="0" strike="noStrike" spc="-1">
                <a:solidFill>
                  <a:srgbClr val="000000"/>
                </a:solidFill>
                <a:latin typeface="Verdana"/>
              </a:rPr>
              <a:t>travaux. De</a:t>
            </a:r>
            <a:r>
              <a:rPr lang="fr-FR" sz="1100" b="0" strike="noStrike" spc="-41">
                <a:solidFill>
                  <a:srgbClr val="000000"/>
                </a:solidFill>
                <a:latin typeface="Verdana"/>
              </a:rPr>
              <a:t> </a:t>
            </a:r>
            <a:r>
              <a:rPr lang="fr-FR" sz="1100" b="0" strike="noStrike" spc="-1">
                <a:solidFill>
                  <a:srgbClr val="000000"/>
                </a:solidFill>
                <a:latin typeface="Verdana"/>
              </a:rPr>
              <a:t>cette</a:t>
            </a:r>
            <a:r>
              <a:rPr lang="fr-FR" sz="1100" b="0" strike="noStrike" spc="-41">
                <a:solidFill>
                  <a:srgbClr val="000000"/>
                </a:solidFill>
                <a:latin typeface="Verdana"/>
              </a:rPr>
              <a:t> </a:t>
            </a:r>
            <a:r>
              <a:rPr lang="fr-FR" sz="1100" b="0" strike="noStrike" spc="-1">
                <a:solidFill>
                  <a:srgbClr val="000000"/>
                </a:solidFill>
                <a:latin typeface="Verdana"/>
              </a:rPr>
              <a:t>manière,</a:t>
            </a:r>
            <a:r>
              <a:rPr lang="fr-FR" sz="1100" b="0" strike="noStrike" spc="-15">
                <a:solidFill>
                  <a:srgbClr val="000000"/>
                </a:solidFill>
                <a:latin typeface="Verdana"/>
              </a:rPr>
              <a:t> </a:t>
            </a:r>
            <a:r>
              <a:rPr lang="fr-FR" sz="1100" b="0" strike="noStrike" spc="-1">
                <a:solidFill>
                  <a:srgbClr val="000000"/>
                </a:solidFill>
                <a:latin typeface="Verdana"/>
              </a:rPr>
              <a:t>l’actualité</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recherche</a:t>
            </a:r>
            <a:r>
              <a:rPr lang="fr-FR" sz="1100" b="0" strike="noStrike" spc="-32">
                <a:solidFill>
                  <a:srgbClr val="000000"/>
                </a:solidFill>
                <a:latin typeface="Verdana"/>
              </a:rPr>
              <a:t> </a:t>
            </a:r>
            <a:r>
              <a:rPr lang="fr-FR" sz="1100" b="0" strike="noStrike" spc="-1">
                <a:solidFill>
                  <a:srgbClr val="000000"/>
                </a:solidFill>
                <a:latin typeface="Verdana"/>
              </a:rPr>
              <a:t>sera</a:t>
            </a:r>
            <a:r>
              <a:rPr lang="fr-FR" sz="1100" b="0" strike="noStrike" spc="-35">
                <a:solidFill>
                  <a:srgbClr val="000000"/>
                </a:solidFill>
                <a:latin typeface="Verdana"/>
              </a:rPr>
              <a:t> </a:t>
            </a:r>
            <a:r>
              <a:rPr lang="fr-FR" sz="1100" b="0" strike="noStrike" spc="-1">
                <a:solidFill>
                  <a:srgbClr val="000000"/>
                </a:solidFill>
                <a:latin typeface="Verdana"/>
              </a:rPr>
              <a:t>au</a:t>
            </a:r>
            <a:r>
              <a:rPr lang="fr-FR" sz="1100" b="0" strike="noStrike" spc="-26">
                <a:solidFill>
                  <a:srgbClr val="000000"/>
                </a:solidFill>
                <a:latin typeface="Verdana"/>
              </a:rPr>
              <a:t> </a:t>
            </a:r>
            <a:r>
              <a:rPr lang="fr-FR" sz="1100" b="0" strike="noStrike" spc="-1">
                <a:solidFill>
                  <a:srgbClr val="000000"/>
                </a:solidFill>
                <a:latin typeface="Verdana"/>
              </a:rPr>
              <a:t>cœur</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cet </a:t>
            </a:r>
            <a:r>
              <a:rPr lang="fr-FR" sz="1100" b="0" strike="noStrike" spc="-1">
                <a:solidFill>
                  <a:srgbClr val="000000"/>
                </a:solidFill>
                <a:latin typeface="Verdana"/>
              </a:rPr>
              <a:t>enseignement.</a:t>
            </a:r>
            <a:r>
              <a:rPr lang="fr-FR" sz="1100" b="0" strike="noStrike" spc="-41">
                <a:solidFill>
                  <a:srgbClr val="000000"/>
                </a:solidFill>
                <a:latin typeface="Verdana"/>
              </a:rPr>
              <a:t> </a:t>
            </a:r>
            <a:r>
              <a:rPr lang="fr-FR" sz="1100" b="0" strike="noStrike" spc="-1">
                <a:solidFill>
                  <a:srgbClr val="000000"/>
                </a:solidFill>
                <a:latin typeface="Verdana"/>
              </a:rPr>
              <a:t>Si</a:t>
            </a:r>
            <a:r>
              <a:rPr lang="fr-FR" sz="1100" b="0" strike="noStrike" spc="-5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données</a:t>
            </a:r>
            <a:r>
              <a:rPr lang="fr-FR" sz="1100" b="0" strike="noStrike" spc="-60">
                <a:solidFill>
                  <a:srgbClr val="000000"/>
                </a:solidFill>
                <a:latin typeface="Verdana"/>
              </a:rPr>
              <a:t> </a:t>
            </a:r>
            <a:r>
              <a:rPr lang="fr-FR" sz="1100" b="0" strike="noStrike" spc="-1">
                <a:solidFill>
                  <a:srgbClr val="000000"/>
                </a:solidFill>
                <a:latin typeface="Verdana"/>
              </a:rPr>
              <a:t>régionales</a:t>
            </a:r>
            <a:r>
              <a:rPr lang="fr-FR" sz="1100" b="0" strike="noStrike" spc="-12">
                <a:solidFill>
                  <a:srgbClr val="000000"/>
                </a:solidFill>
                <a:latin typeface="Verdana"/>
              </a:rPr>
              <a:t> </a:t>
            </a:r>
            <a:r>
              <a:rPr lang="fr-FR" sz="1100" b="0" strike="noStrike" spc="-1">
                <a:solidFill>
                  <a:srgbClr val="000000"/>
                </a:solidFill>
                <a:latin typeface="Verdana"/>
              </a:rPr>
              <a:t>seront</a:t>
            </a:r>
            <a:r>
              <a:rPr lang="fr-FR" sz="1100" b="0" strike="noStrike" spc="-41">
                <a:solidFill>
                  <a:srgbClr val="000000"/>
                </a:solidFill>
                <a:latin typeface="Verdana"/>
              </a:rPr>
              <a:t> </a:t>
            </a:r>
            <a:r>
              <a:rPr lang="fr-FR" sz="1100" b="0" strike="noStrike" spc="-1">
                <a:solidFill>
                  <a:srgbClr val="000000"/>
                </a:solidFill>
                <a:latin typeface="Verdana"/>
              </a:rPr>
              <a:t>privilégiées,</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découvertes</a:t>
            </a:r>
            <a:r>
              <a:rPr lang="fr-FR" sz="1100" b="0" strike="noStrike" spc="-46">
                <a:solidFill>
                  <a:srgbClr val="000000"/>
                </a:solidFill>
                <a:latin typeface="Verdana"/>
              </a:rPr>
              <a:t> </a:t>
            </a:r>
            <a:r>
              <a:rPr lang="fr-FR" sz="1100" b="0" strike="noStrike" spc="-1">
                <a:solidFill>
                  <a:srgbClr val="000000"/>
                </a:solidFill>
                <a:latin typeface="Verdana"/>
              </a:rPr>
              <a:t>importantes</a:t>
            </a:r>
            <a:r>
              <a:rPr lang="fr-FR" sz="1100" b="0" strike="noStrike" spc="-12">
                <a:solidFill>
                  <a:srgbClr val="000000"/>
                </a:solidFill>
                <a:latin typeface="Verdana"/>
              </a:rPr>
              <a:t> </a:t>
            </a:r>
            <a:r>
              <a:rPr lang="fr-FR" sz="1100" b="0" strike="noStrike" spc="-1">
                <a:solidFill>
                  <a:srgbClr val="000000"/>
                </a:solidFill>
                <a:latin typeface="Verdana"/>
              </a:rPr>
              <a:t>nationales, </a:t>
            </a:r>
            <a:r>
              <a:rPr lang="fr-FR" sz="1100" b="0" strike="noStrike" spc="-12">
                <a:solidFill>
                  <a:srgbClr val="000000"/>
                </a:solidFill>
                <a:latin typeface="Verdana"/>
              </a:rPr>
              <a:t>voire </a:t>
            </a:r>
            <a:r>
              <a:rPr lang="fr-FR" sz="1100" b="0" strike="noStrike" spc="-1">
                <a:solidFill>
                  <a:srgbClr val="000000"/>
                </a:solidFill>
                <a:latin typeface="Verdana"/>
              </a:rPr>
              <a:t>européennes</a:t>
            </a:r>
            <a:r>
              <a:rPr lang="fr-FR" sz="1100" b="0" strike="noStrike" spc="-46">
                <a:solidFill>
                  <a:srgbClr val="000000"/>
                </a:solidFill>
                <a:latin typeface="Verdana"/>
              </a:rPr>
              <a:t> </a:t>
            </a:r>
            <a:r>
              <a:rPr lang="fr-FR" sz="1100" b="0" strike="noStrike" spc="-1">
                <a:solidFill>
                  <a:srgbClr val="000000"/>
                </a:solidFill>
                <a:latin typeface="Verdana"/>
              </a:rPr>
              <a:t>pourront</a:t>
            </a:r>
            <a:r>
              <a:rPr lang="fr-FR" sz="1100" b="0" strike="noStrike" spc="-26">
                <a:solidFill>
                  <a:srgbClr val="000000"/>
                </a:solidFill>
                <a:latin typeface="Verdana"/>
              </a:rPr>
              <a:t> </a:t>
            </a:r>
            <a:r>
              <a:rPr lang="fr-FR" sz="1100" b="0" strike="noStrike" spc="-1">
                <a:solidFill>
                  <a:srgbClr val="000000"/>
                </a:solidFill>
                <a:latin typeface="Verdana"/>
              </a:rPr>
              <a:t>également</a:t>
            </a:r>
            <a:r>
              <a:rPr lang="fr-FR" sz="1100" b="0" strike="noStrike" spc="-15">
                <a:solidFill>
                  <a:srgbClr val="000000"/>
                </a:solidFill>
                <a:latin typeface="Verdana"/>
              </a:rPr>
              <a:t> </a:t>
            </a:r>
            <a:r>
              <a:rPr lang="fr-FR" sz="1100" b="0" strike="noStrike" spc="-1">
                <a:solidFill>
                  <a:srgbClr val="000000"/>
                </a:solidFill>
                <a:latin typeface="Verdana"/>
              </a:rPr>
              <a:t>intégrer</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2">
                <a:solidFill>
                  <a:srgbClr val="000000"/>
                </a:solidFill>
                <a:latin typeface="Verdana"/>
              </a:rPr>
              <a:t>enseignements.</a:t>
            </a:r>
            <a:endParaRPr lang="fr-FR" sz="1100" b="0" strike="noStrike" spc="-1">
              <a:solidFill>
                <a:srgbClr val="000000"/>
              </a:solidFill>
              <a:latin typeface="Calibri"/>
            </a:endParaRPr>
          </a:p>
        </p:txBody>
      </p:sp>
      <p:sp>
        <p:nvSpPr>
          <p:cNvPr id="411" name="PlaceHolder 1"/>
          <p:cNvSpPr>
            <a:spLocks noGrp="1"/>
          </p:cNvSpPr>
          <p:nvPr>
            <p:ph type="title"/>
          </p:nvPr>
        </p:nvSpPr>
        <p:spPr>
          <a:xfrm>
            <a:off x="0" y="19404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12" name="PlaceHolder 2"/>
          <p:cNvSpPr>
            <a:spLocks noGrp="1"/>
          </p:cNvSpPr>
          <p:nvPr>
            <p:ph type="sldNum" idx="33"/>
          </p:nvPr>
        </p:nvSpPr>
        <p:spPr>
          <a:xfrm>
            <a:off x="8152560" y="539532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39</a:t>
            </a:r>
            <a:endParaRPr lang="fr-FR" sz="1200" b="0" strike="noStrike" spc="-1">
              <a:solidFill>
                <a:srgbClr val="000000"/>
              </a:solidFill>
              <a:latin typeface="Calibri"/>
            </a:endParaRPr>
          </a:p>
        </p:txBody>
      </p:sp>
      <p:sp>
        <p:nvSpPr>
          <p:cNvPr id="413" name="Rectangle 2"/>
          <p:cNvSpPr/>
          <p:nvPr/>
        </p:nvSpPr>
        <p:spPr>
          <a:xfrm>
            <a:off x="80280" y="2595960"/>
            <a:ext cx="8834760" cy="109728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nSpc>
                <a:spcPct val="100000"/>
              </a:lnSpc>
              <a:buNone/>
              <a:tabLst>
                <a:tab pos="0" algn="l"/>
              </a:tabLst>
            </a:pPr>
            <a:r>
              <a:rPr lang="fr-FR" sz="1100" b="1" strike="noStrike" spc="-1">
                <a:solidFill>
                  <a:srgbClr val="000000"/>
                </a:solidFill>
                <a:latin typeface="Verdana"/>
                <a:ea typeface="Verdana"/>
              </a:rPr>
              <a:t>Prérequis : suivi du tronc commun Archéologie Protohistorique en Licence</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Compétences visées</a:t>
            </a:r>
            <a:r>
              <a:rPr lang="fr-FR" sz="1100" b="0" strike="noStrike" spc="-1">
                <a:solidFill>
                  <a:srgbClr val="000000"/>
                </a:solidFill>
                <a:latin typeface="Verdana"/>
                <a:ea typeface="Verdana"/>
              </a:rPr>
              <a:t> : meilleure connaissance de l’actualité française </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Contenu de la formation</a:t>
            </a:r>
            <a:r>
              <a:rPr lang="fr-FR" sz="1100" b="0" strike="noStrike" spc="-1">
                <a:solidFill>
                  <a:srgbClr val="000000"/>
                </a:solidFill>
                <a:latin typeface="Verdana"/>
                <a:ea typeface="Verdana"/>
              </a:rPr>
              <a:t> : présentations de sites ou thématiques spécifiques de la recherche en cours</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Travail de l’étudiant hors présentiel</a:t>
            </a:r>
            <a:r>
              <a:rPr lang="fr-FR" sz="1100" b="0" strike="noStrike" spc="-1">
                <a:solidFill>
                  <a:srgbClr val="000000"/>
                </a:solidFill>
                <a:latin typeface="Verdana"/>
                <a:ea typeface="Verdana"/>
              </a:rPr>
              <a:t> : compte-rendu de séance</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devoir sur table</a:t>
            </a:r>
            <a:endParaRPr lang="fr-FR" sz="1100" b="0" strike="noStrike" spc="-1">
              <a:solidFill>
                <a:srgbClr val="000000"/>
              </a:solidFill>
              <a:latin typeface="Calibri"/>
            </a:endParaRPr>
          </a:p>
          <a:p>
            <a:pPr>
              <a:lnSpc>
                <a:spcPct val="100000"/>
              </a:lnSpc>
              <a:buNone/>
              <a:tabLst>
                <a:tab pos="0" algn="l"/>
              </a:tabLst>
            </a:pPr>
            <a:endParaRPr lang="fr-FR" sz="1100" b="0" strike="noStrike" spc="-1">
              <a:solidFill>
                <a:srgbClr val="000000"/>
              </a:solidFill>
              <a:latin typeface="Calibri"/>
            </a:endParaRPr>
          </a:p>
        </p:txBody>
      </p:sp>
      <p:sp>
        <p:nvSpPr>
          <p:cNvPr id="414" name="Rectangle 3"/>
          <p:cNvSpPr/>
          <p:nvPr/>
        </p:nvSpPr>
        <p:spPr>
          <a:xfrm>
            <a:off x="288000" y="5456520"/>
            <a:ext cx="4908600" cy="92952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buNone/>
              <a:tabLst>
                <a:tab pos="0" algn="l"/>
              </a:tabLst>
            </a:pPr>
            <a:br>
              <a:rPr sz="1100"/>
            </a:b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-Carroza L., Marcigny C., </a:t>
            </a:r>
            <a:r>
              <a:rPr lang="fr-FR" sz="1100" b="0" i="1" strike="noStrike" spc="-1">
                <a:solidFill>
                  <a:srgbClr val="323232"/>
                </a:solidFill>
                <a:latin typeface="Verdana"/>
                <a:ea typeface="Verdana"/>
              </a:rPr>
              <a:t>L’âge du Bronze en France</a:t>
            </a:r>
            <a:r>
              <a:rPr lang="fr-FR" sz="1100" b="0" strike="noStrike" spc="-1">
                <a:solidFill>
                  <a:srgbClr val="323232"/>
                </a:solidFill>
                <a:latin typeface="Verdana"/>
                <a:ea typeface="Verdana"/>
              </a:rPr>
              <a:t>. Errance, 2007.</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-Brun P., Ruby P., </a:t>
            </a:r>
            <a:r>
              <a:rPr lang="fr-FR" sz="1100" b="0" i="1" strike="noStrike" spc="-1">
                <a:solidFill>
                  <a:srgbClr val="323232"/>
                </a:solidFill>
                <a:latin typeface="Verdana"/>
                <a:ea typeface="Verdana"/>
              </a:rPr>
              <a:t>L’âge du Fer en France</a:t>
            </a:r>
            <a:r>
              <a:rPr lang="fr-FR" sz="1100" b="0" strike="noStrike" spc="-1">
                <a:solidFill>
                  <a:srgbClr val="323232"/>
                </a:solidFill>
                <a:latin typeface="Verdana"/>
                <a:ea typeface="Verdana"/>
              </a:rPr>
              <a:t>, Errance, 2008.</a:t>
            </a:r>
            <a:endParaRPr lang="fr-FR" sz="1100" b="0" strike="noStrike" spc="-1">
              <a:solidFill>
                <a:srgbClr val="000000"/>
              </a:solidFill>
              <a:latin typeface="Calibri"/>
            </a:endParaRPr>
          </a:p>
        </p:txBody>
      </p:sp>
      <p:sp>
        <p:nvSpPr>
          <p:cNvPr id="415" name="object 4"/>
          <p:cNvSpPr/>
          <p:nvPr/>
        </p:nvSpPr>
        <p:spPr>
          <a:xfrm>
            <a:off x="213840" y="55702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 name="object 4"/>
          <p:cNvSpPr/>
          <p:nvPr/>
        </p:nvSpPr>
        <p:spPr>
          <a:xfrm>
            <a:off x="76320" y="1102320"/>
            <a:ext cx="8991360" cy="12366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romaine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spcBef>
                <a:spcPts val="54"/>
              </a:spcBef>
              <a:buNone/>
            </a:pPr>
            <a:endParaRPr lang="fr-FR" sz="160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Le fait urbain</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15">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p:txBody>
      </p:sp>
      <p:sp>
        <p:nvSpPr>
          <p:cNvPr id="417" name="PlaceHolder 1"/>
          <p:cNvSpPr>
            <a:spLocks noGrp="1"/>
          </p:cNvSpPr>
          <p:nvPr>
            <p:ph type="title"/>
          </p:nvPr>
        </p:nvSpPr>
        <p:spPr>
          <a:xfrm>
            <a:off x="-15120" y="22248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18" name="object 6"/>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41</a:t>
            </a:r>
            <a:endParaRPr lang="fr-FR" sz="1200" b="0" strike="noStrike" spc="-1">
              <a:solidFill>
                <a:srgbClr val="000000"/>
              </a:solidFill>
              <a:latin typeface="Calibri"/>
            </a:endParaRPr>
          </a:p>
        </p:txBody>
      </p:sp>
      <p:sp>
        <p:nvSpPr>
          <p:cNvPr id="419" name="ZoneTexte 14"/>
          <p:cNvSpPr/>
          <p:nvPr/>
        </p:nvSpPr>
        <p:spPr>
          <a:xfrm>
            <a:off x="-15120" y="2666880"/>
            <a:ext cx="9143640" cy="439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buNone/>
            </a:pPr>
            <a:r>
              <a:rPr lang="fr-FR" sz="1050" b="1" strike="noStrike" spc="-1">
                <a:solidFill>
                  <a:srgbClr val="000000"/>
                </a:solidFill>
                <a:latin typeface="Verdana"/>
                <a:ea typeface="Verdana"/>
              </a:rPr>
              <a:t>Prérequis : </a:t>
            </a:r>
            <a:r>
              <a:rPr lang="fr-FR" sz="1050" b="0" strike="noStrike" spc="-1">
                <a:solidFill>
                  <a:srgbClr val="000000"/>
                </a:solidFill>
                <a:latin typeface="Verdana"/>
                <a:ea typeface="Verdana"/>
              </a:rPr>
              <a:t>culture archéologique, savoir lire un plan, une coupe, un cliché archéologique</a:t>
            </a:r>
            <a:endParaRPr lang="fr-FR" sz="1050" b="0" strike="noStrike" spc="-1">
              <a:solidFill>
                <a:srgbClr val="000000"/>
              </a:solidFill>
              <a:latin typeface="Calibri"/>
            </a:endParaRPr>
          </a:p>
          <a:p>
            <a:pPr algn="just">
              <a:lnSpc>
                <a:spcPct val="115000"/>
              </a:lnSpc>
              <a:buNone/>
            </a:pPr>
            <a:r>
              <a:rPr lang="fr-FR" sz="1050" b="1" strike="noStrike" spc="-1">
                <a:solidFill>
                  <a:srgbClr val="000000"/>
                </a:solidFill>
                <a:latin typeface="Verdana"/>
                <a:ea typeface="Verdana"/>
              </a:rPr>
              <a:t>Compétences visées</a:t>
            </a:r>
            <a:r>
              <a:rPr lang="fr-FR" sz="1050" b="0" strike="noStrike" spc="-1">
                <a:solidFill>
                  <a:srgbClr val="000000"/>
                </a:solidFill>
                <a:latin typeface="Verdana"/>
                <a:ea typeface="Verdana"/>
              </a:rPr>
              <a:t> : maîtriser la problématique actuelle du fait urbain et l’état de la recherche</a:t>
            </a:r>
            <a:endParaRPr lang="fr-FR" sz="1050" b="0" strike="noStrike" spc="-1">
              <a:solidFill>
                <a:srgbClr val="000000"/>
              </a:solidFill>
              <a:latin typeface="Calibri"/>
            </a:endParaRPr>
          </a:p>
          <a:p>
            <a:pPr algn="just">
              <a:lnSpc>
                <a:spcPct val="115000"/>
              </a:lnSpc>
              <a:buNone/>
            </a:pPr>
            <a:r>
              <a:rPr lang="fr-FR" sz="1050" b="1" strike="noStrike" spc="-1">
                <a:solidFill>
                  <a:srgbClr val="000000"/>
                </a:solidFill>
                <a:latin typeface="Verdana"/>
                <a:ea typeface="Verdana"/>
              </a:rPr>
              <a:t>Modalités d’évaluation</a:t>
            </a:r>
            <a:r>
              <a:rPr lang="fr-FR" sz="1050" b="0" strike="noStrike" spc="-1">
                <a:solidFill>
                  <a:srgbClr val="000000"/>
                </a:solidFill>
                <a:latin typeface="Verdana"/>
                <a:ea typeface="Verdana"/>
              </a:rPr>
              <a:t> : Devoir sur table</a:t>
            </a:r>
            <a:endParaRPr lang="fr-FR" sz="1050" b="0" strike="noStrike" spc="-1">
              <a:solidFill>
                <a:srgbClr val="000000"/>
              </a:solidFill>
              <a:latin typeface="Calibri"/>
            </a:endParaRPr>
          </a:p>
          <a:p>
            <a:pPr algn="just">
              <a:lnSpc>
                <a:spcPct val="115000"/>
              </a:lnSpc>
              <a:buNone/>
            </a:pPr>
            <a:endParaRPr lang="fr-FR" sz="1000" b="0" strike="noStrike" spc="-1">
              <a:solidFill>
                <a:srgbClr val="000000"/>
              </a:solidFill>
              <a:latin typeface="Calibri"/>
            </a:endParaRPr>
          </a:p>
          <a:p>
            <a:pPr algn="just">
              <a:lnSpc>
                <a:spcPct val="115000"/>
              </a:lnSpc>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algn="just">
              <a:lnSpc>
                <a:spcPct val="115000"/>
              </a:lnSpc>
              <a:buNone/>
            </a:pPr>
            <a:r>
              <a:rPr lang="fr-CH" sz="1200" b="0" strike="noStrike" spc="-1">
                <a:solidFill>
                  <a:srgbClr val="000000"/>
                </a:solidFill>
                <a:latin typeface="Verdana"/>
                <a:ea typeface="Verdana"/>
              </a:rPr>
              <a:t>- Du modèle proto-urbain protohistorique à la ville romaine : entre héritages et affichages d'une nouvelle idéologie</a:t>
            </a:r>
            <a:endParaRPr lang="fr-FR" sz="1200" b="0" strike="noStrike" spc="-1">
              <a:solidFill>
                <a:srgbClr val="000000"/>
              </a:solidFill>
              <a:latin typeface="Calibri"/>
            </a:endParaRPr>
          </a:p>
          <a:p>
            <a:pPr algn="just">
              <a:lnSpc>
                <a:spcPct val="115000"/>
              </a:lnSpc>
              <a:buNone/>
            </a:pPr>
            <a:r>
              <a:rPr lang="fr-CH" sz="1200" b="0" strike="noStrike" spc="-1">
                <a:solidFill>
                  <a:srgbClr val="000000"/>
                </a:solidFill>
                <a:latin typeface="Verdana"/>
                <a:ea typeface="Verdana"/>
              </a:rPr>
              <a:t>- La fabrique de l'espace à l'époque romaine : relations structurelles et dynamiques de l'espace urbain avec les espaces péri et extra-urbains</a:t>
            </a:r>
            <a:endParaRPr lang="fr-FR" sz="1200" b="0" strike="noStrike" spc="-1">
              <a:solidFill>
                <a:srgbClr val="000000"/>
              </a:solidFill>
              <a:latin typeface="Calibri"/>
            </a:endParaRPr>
          </a:p>
          <a:p>
            <a:pPr algn="just">
              <a:lnSpc>
                <a:spcPct val="115000"/>
              </a:lnSpc>
              <a:buNone/>
            </a:pPr>
            <a:r>
              <a:rPr lang="fr-FR" sz="1200" b="0" strike="noStrike" spc="-1">
                <a:solidFill>
                  <a:srgbClr val="000000"/>
                </a:solidFill>
                <a:latin typeface="Verdana"/>
                <a:ea typeface="Verdana"/>
              </a:rPr>
              <a:t>- </a:t>
            </a:r>
            <a:r>
              <a:rPr lang="fr-CH" sz="1200" b="0" strike="noStrike" spc="-1">
                <a:solidFill>
                  <a:srgbClr val="000000"/>
                </a:solidFill>
                <a:latin typeface="Verdana"/>
                <a:ea typeface="Verdana"/>
              </a:rPr>
              <a:t>Les agglomérations secondaires</a:t>
            </a:r>
            <a:endParaRPr lang="fr-FR" sz="1200" b="0" strike="noStrike" spc="-1">
              <a:solidFill>
                <a:srgbClr val="000000"/>
              </a:solidFill>
              <a:latin typeface="Calibri"/>
            </a:endParaRPr>
          </a:p>
          <a:p>
            <a:pPr algn="just">
              <a:lnSpc>
                <a:spcPct val="115000"/>
              </a:lnSpc>
              <a:buNone/>
            </a:pPr>
            <a:r>
              <a:rPr lang="fr-CH" sz="1200" b="0" strike="noStrike" spc="-1">
                <a:solidFill>
                  <a:srgbClr val="000000"/>
                </a:solidFill>
                <a:latin typeface="Verdana"/>
                <a:ea typeface="Verdana"/>
              </a:rPr>
              <a:t>- Restructurations de l'espace urbain à la fin de l'Antiquité</a:t>
            </a:r>
            <a:endParaRPr lang="fr-FR" sz="1200" b="0" strike="noStrike" spc="-1">
              <a:solidFill>
                <a:srgbClr val="000000"/>
              </a:solidFill>
              <a:latin typeface="Calibri"/>
            </a:endParaRPr>
          </a:p>
          <a:p>
            <a:pPr algn="just">
              <a:lnSpc>
                <a:spcPct val="115000"/>
              </a:lnSpc>
              <a:buNone/>
            </a:pPr>
            <a:r>
              <a:rPr lang="fr-CH" sz="1000" b="0" strike="noStrike" spc="-1">
                <a:solidFill>
                  <a:srgbClr val="000000"/>
                </a:solidFill>
                <a:latin typeface="Verdana"/>
                <a:ea typeface="Verdana"/>
              </a:rPr>
              <a:t>(Rome ; colonies romaines d’Italie ; les Gaules indépendantes et les Gaules romaines)</a:t>
            </a:r>
            <a:endParaRPr lang="fr-FR" sz="1000" b="0" strike="noStrike" spc="-1">
              <a:solidFill>
                <a:srgbClr val="000000"/>
              </a:solidFill>
              <a:latin typeface="Calibri"/>
            </a:endParaRPr>
          </a:p>
          <a:p>
            <a:pPr algn="just">
              <a:lnSpc>
                <a:spcPct val="115000"/>
              </a:lnSpc>
              <a:buNone/>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gn="just">
              <a:lnSpc>
                <a:spcPct val="100000"/>
              </a:lnSpc>
              <a:buNone/>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gn="just">
              <a:lnSpc>
                <a:spcPct val="115000"/>
              </a:lnSpc>
              <a:buNone/>
            </a:pPr>
            <a:r>
              <a:rPr lang="fr-FR" sz="1050" b="1" strike="noStrike" spc="-1">
                <a:solidFill>
                  <a:srgbClr val="000000"/>
                </a:solidFill>
                <a:latin typeface="Verdana"/>
                <a:ea typeface="Verdana"/>
              </a:rPr>
              <a:t>Bibliographie succincte</a:t>
            </a:r>
            <a:r>
              <a:rPr lang="fr-FR" sz="1050" b="0" strike="noStrike" spc="-1">
                <a:solidFill>
                  <a:srgbClr val="000000"/>
                </a:solidFill>
                <a:latin typeface="Verdana"/>
                <a:ea typeface="Verdana"/>
              </a:rPr>
              <a:t> : </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Arcelin P. 2004. Les prémices du phénomène urbain à l’âge du Fer en Gaule méridionale, Gallia, 61, p. 223-269. </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Coarelli F. 1998. Le guide archéologique de Rome, Hachette, 350 p.</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Favory F. 2012. La dure condition des agglomérations secondaires, Les Nouvelles de l’Archéologie, 127, p. 40-44.</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Fichtl S. </a:t>
            </a:r>
            <a:r>
              <a:rPr lang="fr-FR" sz="1050" b="0" strike="noStrike" spc="-1">
                <a:solidFill>
                  <a:srgbClr val="323232"/>
                </a:solidFill>
                <a:latin typeface="Verdana"/>
                <a:ea typeface="Verdana"/>
              </a:rPr>
              <a:t>2000. </a:t>
            </a:r>
            <a:r>
              <a:rPr lang="fr-FR" sz="1050" b="0" i="1" strike="noStrike" spc="-1">
                <a:solidFill>
                  <a:srgbClr val="323232"/>
                </a:solidFill>
                <a:latin typeface="Verdana"/>
                <a:ea typeface="Verdana"/>
              </a:rPr>
              <a:t>La ville celtique : les</a:t>
            </a:r>
            <a:r>
              <a:rPr lang="fr-FR" sz="1050" b="0" strike="noStrike" spc="-1">
                <a:solidFill>
                  <a:srgbClr val="323232"/>
                </a:solidFill>
                <a:latin typeface="Verdana"/>
                <a:ea typeface="Verdana"/>
              </a:rPr>
              <a:t> oppida </a:t>
            </a:r>
            <a:r>
              <a:rPr lang="fr-FR" sz="1050" b="0" i="1" strike="noStrike" spc="-1">
                <a:solidFill>
                  <a:srgbClr val="323232"/>
                </a:solidFill>
                <a:latin typeface="Verdana"/>
                <a:ea typeface="Verdana"/>
              </a:rPr>
              <a:t>de 150 av. J.-C. à 15 apr. J.-C.,</a:t>
            </a:r>
            <a:r>
              <a:rPr lang="fr-FR" sz="1050" b="0" strike="noStrike" spc="-1">
                <a:solidFill>
                  <a:srgbClr val="323232"/>
                </a:solidFill>
                <a:latin typeface="Verdana"/>
                <a:ea typeface="Verdana"/>
              </a:rPr>
              <a:t> Paris, Errance,190 p.</a:t>
            </a:r>
            <a:endParaRPr lang="fr-FR" sz="1050" b="0" strike="noStrike" spc="-1">
              <a:solidFill>
                <a:srgbClr val="000000"/>
              </a:solidFill>
              <a:latin typeface="Calibri"/>
            </a:endParaRPr>
          </a:p>
          <a:p>
            <a:pPr algn="just">
              <a:lnSpc>
                <a:spcPct val="100000"/>
              </a:lnSpc>
              <a:buNone/>
            </a:pPr>
            <a:r>
              <a:rPr lang="fr-FR" sz="1050" b="0" strike="noStrike" cap="small" spc="-1">
                <a:solidFill>
                  <a:srgbClr val="000000"/>
                </a:solidFill>
                <a:latin typeface="Verdana"/>
                <a:ea typeface="Verdana"/>
              </a:rPr>
              <a:t>- H</a:t>
            </a:r>
            <a:r>
              <a:rPr lang="fr-FR" sz="1050" b="0" strike="noStrike" spc="-1">
                <a:solidFill>
                  <a:srgbClr val="000000"/>
                </a:solidFill>
                <a:latin typeface="Verdana"/>
                <a:ea typeface="Verdana"/>
              </a:rPr>
              <a:t>anoune R. (dir.). 2007. </a:t>
            </a:r>
            <a:r>
              <a:rPr lang="fr-FR" sz="1050" b="0" i="1" strike="noStrike" spc="-1">
                <a:solidFill>
                  <a:srgbClr val="000000"/>
                </a:solidFill>
                <a:latin typeface="Verdana"/>
                <a:ea typeface="Verdana"/>
              </a:rPr>
              <a:t>Les villes romaines du nord de la Gaule. 20 ans de recherche</a:t>
            </a:r>
            <a:r>
              <a:rPr lang="fr-FR" sz="1050" b="0" strike="noStrike" spc="-1">
                <a:solidFill>
                  <a:srgbClr val="000000"/>
                </a:solidFill>
                <a:latin typeface="Verdana"/>
                <a:ea typeface="Verdana"/>
              </a:rPr>
              <a:t>. </a:t>
            </a:r>
            <a:r>
              <a:rPr lang="fr-FR" sz="1050" b="0" i="1" strike="noStrike" spc="-1">
                <a:solidFill>
                  <a:srgbClr val="000000"/>
                </a:solidFill>
                <a:latin typeface="Verdana"/>
                <a:ea typeface="Verdana"/>
              </a:rPr>
              <a:t>Revue du Nord</a:t>
            </a:r>
            <a:r>
              <a:rPr lang="fr-FR" sz="1050" b="0" strike="noStrike" spc="-1">
                <a:solidFill>
                  <a:srgbClr val="000000"/>
                </a:solidFill>
                <a:latin typeface="Verdana"/>
                <a:ea typeface="Verdana"/>
              </a:rPr>
              <a:t>, hors série n° 10, 508 p.</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Kasprzyk M., Monteil M. 2017. </a:t>
            </a:r>
            <a:r>
              <a:rPr lang="fr-FR" sz="1050" b="0" i="1" strike="noStrike" spc="-1">
                <a:solidFill>
                  <a:srgbClr val="000000"/>
                </a:solidFill>
                <a:latin typeface="Verdana"/>
                <a:ea typeface="Verdana"/>
              </a:rPr>
              <a:t>Agglomérations, vici et castra du Nord de la Gaule : esquisse d’un bilan</a:t>
            </a:r>
            <a:r>
              <a:rPr lang="fr-FR" sz="1050" b="0" strike="noStrike" spc="-1">
                <a:solidFill>
                  <a:srgbClr val="000000"/>
                </a:solidFill>
                <a:latin typeface="Verdana"/>
                <a:ea typeface="Verdana"/>
              </a:rPr>
              <a:t>, Gallia 74-1, 310 p.</a:t>
            </a:r>
            <a:r>
              <a:rPr lang="fr-FR" sz="1050" b="0" strike="noStrike" spc="-1">
                <a:solidFill>
                  <a:srgbClr val="4D5156"/>
                </a:solidFill>
                <a:latin typeface="Verdana"/>
                <a:ea typeface="Verdana"/>
              </a:rPr>
              <a:t> </a:t>
            </a:r>
            <a:endParaRPr lang="fr-FR" sz="1050" b="0" strike="noStrike" spc="-1">
              <a:solidFill>
                <a:srgbClr val="000000"/>
              </a:solidFill>
              <a:latin typeface="Calibri"/>
            </a:endParaRPr>
          </a:p>
          <a:p>
            <a:pPr algn="just">
              <a:lnSpc>
                <a:spcPct val="115000"/>
              </a:lnSpc>
              <a:buNone/>
            </a:pPr>
            <a:r>
              <a:rPr lang="fr-FR" sz="1050" b="0" strike="noStrike" spc="-1">
                <a:solidFill>
                  <a:srgbClr val="000000"/>
                </a:solidFill>
                <a:latin typeface="Verdana"/>
                <a:ea typeface="Verdana"/>
              </a:rPr>
              <a:t>- Xavier Lafon, Jean-Yves Marc, Maurice Sartre. 2011. </a:t>
            </a:r>
            <a:r>
              <a:rPr lang="fr-FR" sz="1050" b="0" i="1" strike="noStrike" spc="-1">
                <a:solidFill>
                  <a:srgbClr val="000000"/>
                </a:solidFill>
                <a:latin typeface="Verdana"/>
                <a:ea typeface="Verdana"/>
              </a:rPr>
              <a:t>La ville antique</a:t>
            </a:r>
            <a:r>
              <a:rPr lang="fr-FR" sz="1050" b="0" strike="noStrike" spc="-1">
                <a:solidFill>
                  <a:srgbClr val="000000"/>
                </a:solidFill>
                <a:latin typeface="Verdana"/>
                <a:ea typeface="Verdana"/>
              </a:rPr>
              <a:t>, Paris, Seuil, Histoire de l’Europe urbaine, t.1, 448 p. </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Voir les Atlas topographiques des </a:t>
            </a:r>
            <a:r>
              <a:rPr lang="fr-FR" sz="1050" b="1" i="1" strike="noStrike" spc="-1">
                <a:solidFill>
                  <a:srgbClr val="000000"/>
                </a:solidFill>
                <a:latin typeface="Verdana"/>
                <a:ea typeface="Verdana"/>
              </a:rPr>
              <a:t>villes</a:t>
            </a:r>
            <a:r>
              <a:rPr lang="fr-FR" sz="1050" b="0" strike="noStrike" spc="-1">
                <a:solidFill>
                  <a:srgbClr val="000000"/>
                </a:solidFill>
                <a:latin typeface="Verdana"/>
                <a:ea typeface="Verdana"/>
              </a:rPr>
              <a:t> de Gaule </a:t>
            </a:r>
            <a:r>
              <a:rPr lang="fr-FR" sz="1050" b="1" i="1" strike="noStrike" spc="-1">
                <a:solidFill>
                  <a:srgbClr val="000000"/>
                </a:solidFill>
                <a:latin typeface="Verdana"/>
                <a:ea typeface="Verdana"/>
              </a:rPr>
              <a:t>méridionale</a:t>
            </a:r>
            <a:endParaRPr lang="fr-FR" sz="1050" b="0" strike="noStrike" spc="-1">
              <a:solidFill>
                <a:srgbClr val="000000"/>
              </a:solidFill>
              <a:latin typeface="Calibri"/>
            </a:endParaRPr>
          </a:p>
          <a:p>
            <a:pPr algn="just">
              <a:lnSpc>
                <a:spcPct val="115000"/>
              </a:lnSpc>
              <a:buNone/>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nSpc>
                <a:spcPct val="100000"/>
              </a:lnSpc>
              <a:buNone/>
            </a:pPr>
            <a:r>
              <a:rPr lang="fr-FR" sz="1000" b="0" strike="noStrike" spc="-1">
                <a:solidFill>
                  <a:srgbClr val="FF0000"/>
                </a:solidFill>
                <a:latin typeface="Verdana"/>
                <a:ea typeface="Verdana"/>
              </a:rPr>
              <a:t> </a:t>
            </a:r>
            <a:endParaRPr lang="fr-FR" sz="1000" b="0" strike="noStrike" spc="-1">
              <a:solidFill>
                <a:srgbClr val="000000"/>
              </a:solidFill>
              <a:latin typeface="Calibri"/>
            </a:endParaRPr>
          </a:p>
        </p:txBody>
      </p:sp>
      <p:sp>
        <p:nvSpPr>
          <p:cNvPr id="420" name="object 7"/>
          <p:cNvSpPr/>
          <p:nvPr/>
        </p:nvSpPr>
        <p:spPr>
          <a:xfrm>
            <a:off x="152280" y="49528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 name="object 10"/>
          <p:cNvSpPr/>
          <p:nvPr/>
        </p:nvSpPr>
        <p:spPr>
          <a:xfrm>
            <a:off x="152280" y="1143000"/>
            <a:ext cx="8486280" cy="14673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5076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5076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grecque</a:t>
            </a:r>
            <a:endParaRPr lang="fr-FR" sz="1400" b="0" strike="noStrike" spc="-1">
              <a:solidFill>
                <a:srgbClr val="000000"/>
              </a:solidFill>
              <a:latin typeface="Calibri"/>
            </a:endParaRPr>
          </a:p>
          <a:p>
            <a:pPr marL="5076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50760">
              <a:lnSpc>
                <a:spcPct val="100000"/>
              </a:lnSpc>
              <a:buNone/>
            </a:pPr>
            <a:endParaRPr lang="fr-FR" sz="1200" b="0" strike="noStrike" spc="-1">
              <a:solidFill>
                <a:srgbClr val="000000"/>
              </a:solidFill>
              <a:latin typeface="Calibri"/>
            </a:endParaRPr>
          </a:p>
          <a:p>
            <a:pPr marL="50760">
              <a:lnSpc>
                <a:spcPts val="1681"/>
              </a:lnSpc>
              <a:spcBef>
                <a:spcPts val="904"/>
              </a:spcBef>
              <a:buNone/>
            </a:pPr>
            <a:r>
              <a:rPr lang="fr-FR" sz="1400" b="0" strike="noStrike" spc="-1">
                <a:solidFill>
                  <a:srgbClr val="0431FF"/>
                </a:solidFill>
                <a:latin typeface="Verdana"/>
              </a:rPr>
              <a:t>XXXXXXXX</a:t>
            </a:r>
            <a:endParaRPr lang="fr-FR" sz="1400" b="0" strike="noStrike" spc="-1">
              <a:solidFill>
                <a:srgbClr val="000000"/>
              </a:solidFill>
              <a:latin typeface="Calibri"/>
            </a:endParaRPr>
          </a:p>
          <a:p>
            <a:pPr marL="50760">
              <a:lnSpc>
                <a:spcPts val="1440"/>
              </a:lnSpc>
              <a:buNone/>
            </a:pPr>
            <a:r>
              <a:rPr lang="fr-FR" sz="1200" b="0" strike="noStrike" spc="-1">
                <a:solidFill>
                  <a:srgbClr val="000000"/>
                </a:solidFill>
                <a:latin typeface="Verdana"/>
              </a:rPr>
              <a:t>par</a:t>
            </a:r>
            <a:r>
              <a:rPr lang="fr-FR" sz="1200" b="0" strike="noStrike" spc="-15">
                <a:solidFill>
                  <a:srgbClr val="000000"/>
                </a:solidFill>
                <a:latin typeface="Verdana"/>
              </a:rPr>
              <a:t> </a:t>
            </a:r>
            <a:r>
              <a:rPr lang="fr-FR" sz="1200" b="0" strike="noStrike" spc="-1">
                <a:solidFill>
                  <a:srgbClr val="000000"/>
                </a:solidFill>
                <a:latin typeface="Verdana"/>
              </a:rPr>
              <a:t>Sandrine</a:t>
            </a:r>
            <a:r>
              <a:rPr lang="fr-FR" sz="1200" b="0" strike="noStrike" spc="9">
                <a:solidFill>
                  <a:srgbClr val="000000"/>
                </a:solidFill>
                <a:latin typeface="Verdana"/>
              </a:rPr>
              <a:t> </a:t>
            </a:r>
            <a:r>
              <a:rPr lang="fr-FR" sz="1200" b="0" strike="noStrike" spc="-21">
                <a:solidFill>
                  <a:srgbClr val="000000"/>
                </a:solidFill>
                <a:latin typeface="Verdana"/>
              </a:rPr>
              <a:t>Huber</a:t>
            </a:r>
            <a:endParaRPr lang="fr-FR" sz="1200" b="0" strike="noStrike" spc="-1">
              <a:solidFill>
                <a:srgbClr val="000000"/>
              </a:solidFill>
              <a:latin typeface="Calibri"/>
            </a:endParaRPr>
          </a:p>
          <a:p>
            <a:pPr marL="50760">
              <a:lnSpc>
                <a:spcPct val="100000"/>
              </a:lnSpc>
              <a:spcBef>
                <a:spcPts val="6"/>
              </a:spcBef>
              <a:buNone/>
            </a:pPr>
            <a:endParaRPr lang="fr-FR" sz="1200" b="0" strike="noStrike" spc="-1">
              <a:solidFill>
                <a:srgbClr val="000000"/>
              </a:solidFill>
              <a:latin typeface="Calibri"/>
            </a:endParaRPr>
          </a:p>
        </p:txBody>
      </p:sp>
      <p:sp>
        <p:nvSpPr>
          <p:cNvPr id="422" name="PlaceHolder 1"/>
          <p:cNvSpPr>
            <a:spLocks noGrp="1"/>
          </p:cNvSpPr>
          <p:nvPr>
            <p:ph type="title"/>
          </p:nvPr>
        </p:nvSpPr>
        <p:spPr>
          <a:xfrm>
            <a:off x="0" y="31968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23" name="object 16"/>
          <p:cNvSpPr/>
          <p:nvPr/>
        </p:nvSpPr>
        <p:spPr>
          <a:xfrm>
            <a:off x="308880" y="6437880"/>
            <a:ext cx="3470400" cy="164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000" b="0" strike="noStrike" spc="-1">
                <a:solidFill>
                  <a:srgbClr val="000000"/>
                </a:solidFill>
                <a:latin typeface="Verdana"/>
              </a:rPr>
              <a:t>Modalités</a:t>
            </a:r>
            <a:r>
              <a:rPr lang="fr-FR" sz="1000" b="0" strike="noStrike" spc="-32">
                <a:solidFill>
                  <a:srgbClr val="000000"/>
                </a:solidFill>
                <a:latin typeface="Verdana"/>
              </a:rPr>
              <a:t> </a:t>
            </a:r>
            <a:r>
              <a:rPr lang="fr-FR" sz="1000" b="0" strike="noStrike" spc="-1">
                <a:solidFill>
                  <a:srgbClr val="000000"/>
                </a:solidFill>
                <a:latin typeface="Verdana"/>
              </a:rPr>
              <a:t>d’évaluation</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i="1" strike="noStrike" spc="-1">
                <a:solidFill>
                  <a:srgbClr val="000000"/>
                </a:solidFill>
                <a:latin typeface="Verdana"/>
              </a:rPr>
              <a:t>seront</a:t>
            </a:r>
            <a:r>
              <a:rPr lang="fr-FR" sz="1000" b="0" i="1" strike="noStrike" spc="9">
                <a:solidFill>
                  <a:srgbClr val="000000"/>
                </a:solidFill>
                <a:latin typeface="Verdana"/>
              </a:rPr>
              <a:t> </a:t>
            </a:r>
            <a:r>
              <a:rPr lang="fr-FR" sz="1000" b="0" i="1" strike="noStrike" spc="-1">
                <a:solidFill>
                  <a:srgbClr val="000000"/>
                </a:solidFill>
                <a:latin typeface="Verdana"/>
              </a:rPr>
              <a:t>précisées</a:t>
            </a:r>
            <a:r>
              <a:rPr lang="fr-FR" sz="1000" b="0" i="1" strike="noStrike" spc="12">
                <a:solidFill>
                  <a:srgbClr val="000000"/>
                </a:solidFill>
                <a:latin typeface="Verdana"/>
              </a:rPr>
              <a:t> </a:t>
            </a:r>
            <a:r>
              <a:rPr lang="fr-FR" sz="1000" b="0" i="1" strike="noStrike" spc="-1">
                <a:solidFill>
                  <a:srgbClr val="000000"/>
                </a:solidFill>
                <a:latin typeface="Verdana"/>
              </a:rPr>
              <a:t>à</a:t>
            </a:r>
            <a:r>
              <a:rPr lang="fr-FR" sz="1000" b="0" i="1" strike="noStrike" spc="-35">
                <a:solidFill>
                  <a:srgbClr val="000000"/>
                </a:solidFill>
                <a:latin typeface="Verdana"/>
              </a:rPr>
              <a:t> </a:t>
            </a:r>
            <a:r>
              <a:rPr lang="fr-FR" sz="1000" b="0" i="1" strike="noStrike" spc="-1">
                <a:solidFill>
                  <a:srgbClr val="000000"/>
                </a:solidFill>
                <a:latin typeface="Verdana"/>
              </a:rPr>
              <a:t>la</a:t>
            </a:r>
            <a:r>
              <a:rPr lang="fr-FR" sz="1000" b="0" i="1" strike="noStrike" spc="-35">
                <a:solidFill>
                  <a:srgbClr val="000000"/>
                </a:solidFill>
                <a:latin typeface="Verdana"/>
              </a:rPr>
              <a:t> </a:t>
            </a:r>
            <a:r>
              <a:rPr lang="fr-FR" sz="1000" b="0" i="1" strike="noStrike" spc="-12">
                <a:solidFill>
                  <a:srgbClr val="000000"/>
                </a:solidFill>
                <a:latin typeface="Verdana"/>
              </a:rPr>
              <a:t>rentrée.</a:t>
            </a:r>
            <a:endParaRPr lang="fr-FR" sz="1000" b="0" strike="noStrike" spc="-1">
              <a:solidFill>
                <a:srgbClr val="000000"/>
              </a:solidFill>
              <a:latin typeface="Calibri"/>
            </a:endParaRPr>
          </a:p>
        </p:txBody>
      </p:sp>
      <p:sp>
        <p:nvSpPr>
          <p:cNvPr id="424" name="PlaceHolder 2"/>
          <p:cNvSpPr>
            <a:spLocks noGrp="1"/>
          </p:cNvSpPr>
          <p:nvPr>
            <p:ph type="sldNum" idx="34"/>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40</a:t>
            </a:r>
            <a:endParaRPr lang="fr-FR" sz="1200" b="0" strike="noStrike" spc="-1">
              <a:solidFill>
                <a:srgbClr val="000000"/>
              </a:solidFill>
              <a:latin typeface="Calibri"/>
            </a:endParaRPr>
          </a:p>
        </p:txBody>
      </p:sp>
      <p:sp>
        <p:nvSpPr>
          <p:cNvPr id="425" name="object 4"/>
          <p:cNvSpPr/>
          <p:nvPr/>
        </p:nvSpPr>
        <p:spPr>
          <a:xfrm>
            <a:off x="330120" y="64378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6" name="object 3"/>
          <p:cNvSpPr/>
          <p:nvPr/>
        </p:nvSpPr>
        <p:spPr>
          <a:xfrm>
            <a:off x="279000" y="954000"/>
            <a:ext cx="8683920" cy="44139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60">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1">
                <a:solidFill>
                  <a:srgbClr val="000000"/>
                </a:solidFill>
                <a:latin typeface="Verdana"/>
              </a:rPr>
              <a:t> </a:t>
            </a:r>
            <a:r>
              <a:rPr lang="fr-FR" sz="1400" b="1" strike="noStrike" spc="-1">
                <a:solidFill>
                  <a:srgbClr val="000000"/>
                </a:solidFill>
                <a:latin typeface="Verdana"/>
              </a:rPr>
              <a:t>les</a:t>
            </a:r>
            <a:r>
              <a:rPr lang="fr-FR" sz="1400" b="1" strike="noStrike" spc="-46">
                <a:solidFill>
                  <a:srgbClr val="000000"/>
                </a:solidFill>
                <a:latin typeface="Verdana"/>
              </a:rPr>
              <a:t> </a:t>
            </a:r>
            <a:r>
              <a:rPr lang="fr-FR" sz="1400" b="1" strike="noStrike" spc="-1">
                <a:solidFill>
                  <a:srgbClr val="000000"/>
                </a:solidFill>
                <a:latin typeface="Verdana"/>
              </a:rPr>
              <a:t>instruments</a:t>
            </a:r>
            <a:r>
              <a:rPr lang="fr-FR" sz="1400" b="1" strike="noStrike" spc="-21">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6">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1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35">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Renforcement</a:t>
            </a:r>
            <a:r>
              <a:rPr lang="fr-FR" sz="1400" b="0" strike="noStrike" spc="-35">
                <a:solidFill>
                  <a:srgbClr val="000000"/>
                </a:solidFill>
                <a:latin typeface="Verdana"/>
              </a:rPr>
              <a:t> </a:t>
            </a:r>
            <a:r>
              <a:rPr lang="fr-FR" sz="1400" b="0" strike="noStrike" spc="-1">
                <a:solidFill>
                  <a:srgbClr val="000000"/>
                </a:solidFill>
                <a:latin typeface="Verdana"/>
              </a:rPr>
              <a:t>disciplinaire</a:t>
            </a:r>
            <a:r>
              <a:rPr lang="fr-FR" sz="1400" b="0" strike="noStrike" spc="-4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Mobilier</a:t>
            </a:r>
            <a:r>
              <a:rPr lang="fr-FR" sz="1400" b="0" strike="noStrike" spc="-41">
                <a:solidFill>
                  <a:srgbClr val="000000"/>
                </a:solidFill>
                <a:latin typeface="Verdana"/>
              </a:rPr>
              <a:t> </a:t>
            </a:r>
            <a:r>
              <a:rPr lang="fr-FR" sz="1400" b="0" strike="noStrike" spc="-12">
                <a:solidFill>
                  <a:srgbClr val="000000"/>
                </a:solidFill>
                <a:latin typeface="Verdana"/>
              </a:rPr>
              <a:t>archéologique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a:p>
            <a:pPr marL="12600">
              <a:lnSpc>
                <a:spcPct val="100000"/>
              </a:lnSpc>
              <a:spcBef>
                <a:spcPts val="26"/>
              </a:spcBef>
              <a:buNone/>
            </a:pPr>
            <a:endParaRPr lang="fr-FR" sz="175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La</a:t>
            </a:r>
            <a:r>
              <a:rPr lang="fr-FR" sz="1600" b="1" strike="noStrike" spc="-21">
                <a:solidFill>
                  <a:srgbClr val="6157EC"/>
                </a:solidFill>
                <a:latin typeface="Verdana"/>
              </a:rPr>
              <a:t> </a:t>
            </a:r>
            <a:r>
              <a:rPr lang="fr-FR" sz="1600" b="1" strike="noStrike" spc="-1">
                <a:solidFill>
                  <a:srgbClr val="6157EC"/>
                </a:solidFill>
                <a:latin typeface="Verdana"/>
              </a:rPr>
              <a:t>céramique</a:t>
            </a:r>
            <a:r>
              <a:rPr lang="fr-FR" sz="1600" b="1" strike="noStrike" spc="-32">
                <a:solidFill>
                  <a:srgbClr val="6157EC"/>
                </a:solidFill>
                <a:latin typeface="Verdana"/>
              </a:rPr>
              <a:t> </a:t>
            </a:r>
            <a:r>
              <a:rPr lang="fr-FR" sz="1600" b="1" strike="noStrike" spc="-12">
                <a:solidFill>
                  <a:srgbClr val="6157EC"/>
                </a:solidFill>
                <a:latin typeface="Verdana"/>
              </a:rPr>
              <a:t>gallo-</a:t>
            </a:r>
            <a:r>
              <a:rPr lang="fr-FR" sz="1600" b="1" strike="noStrike" spc="-1">
                <a:solidFill>
                  <a:srgbClr val="6157EC"/>
                </a:solidFill>
                <a:latin typeface="Verdana"/>
              </a:rPr>
              <a:t>romaine,</a:t>
            </a:r>
            <a:r>
              <a:rPr lang="fr-FR" sz="1600" b="1" strike="noStrike" spc="-35">
                <a:solidFill>
                  <a:srgbClr val="6157EC"/>
                </a:solidFill>
                <a:latin typeface="Verdana"/>
              </a:rPr>
              <a:t> </a:t>
            </a:r>
            <a:r>
              <a:rPr lang="fr-FR" sz="1600" b="1" strike="noStrike" spc="-1">
                <a:solidFill>
                  <a:srgbClr val="6157EC"/>
                </a:solidFill>
                <a:latin typeface="Verdana"/>
              </a:rPr>
              <a:t>la</a:t>
            </a:r>
            <a:r>
              <a:rPr lang="fr-FR" sz="1600" b="1" strike="noStrike" spc="-21">
                <a:solidFill>
                  <a:srgbClr val="6157EC"/>
                </a:solidFill>
                <a:latin typeface="Verdana"/>
              </a:rPr>
              <a:t> </a:t>
            </a:r>
            <a:r>
              <a:rPr lang="fr-FR" sz="1600" b="1" strike="noStrike" spc="-1">
                <a:solidFill>
                  <a:srgbClr val="6157EC"/>
                </a:solidFill>
                <a:latin typeface="Verdana"/>
              </a:rPr>
              <a:t>céramique</a:t>
            </a:r>
            <a:r>
              <a:rPr lang="fr-FR" sz="1600" b="1" strike="noStrike" spc="-32">
                <a:solidFill>
                  <a:srgbClr val="6157EC"/>
                </a:solidFill>
                <a:latin typeface="Verdana"/>
              </a:rPr>
              <a:t> </a:t>
            </a:r>
            <a:r>
              <a:rPr lang="fr-FR" sz="1600" b="1" strike="noStrike" spc="-12">
                <a:solidFill>
                  <a:srgbClr val="6157EC"/>
                </a:solidFill>
                <a:latin typeface="Verdana"/>
              </a:rPr>
              <a:t>médiévale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 Anthony</a:t>
            </a:r>
            <a:r>
              <a:rPr lang="fr-FR" sz="1200" b="0" strike="noStrike" spc="24">
                <a:solidFill>
                  <a:srgbClr val="000000"/>
                </a:solidFill>
                <a:latin typeface="Verdana"/>
              </a:rPr>
              <a:t> </a:t>
            </a:r>
            <a:r>
              <a:rPr lang="fr-FR" sz="1200" b="0" strike="noStrike" spc="-1">
                <a:solidFill>
                  <a:srgbClr val="000000"/>
                </a:solidFill>
                <a:latin typeface="Verdana"/>
              </a:rPr>
              <a:t>Ledauphin</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7">
                <a:solidFill>
                  <a:srgbClr val="000000"/>
                </a:solidFill>
                <a:latin typeface="Verdana"/>
              </a:rPr>
              <a:t> </a:t>
            </a:r>
            <a:r>
              <a:rPr lang="fr-FR" sz="1200" b="0" strike="noStrike" spc="-1">
                <a:solidFill>
                  <a:srgbClr val="000000"/>
                </a:solidFill>
                <a:latin typeface="Verdana"/>
              </a:rPr>
              <a:t>Jonathan</a:t>
            </a:r>
            <a:r>
              <a:rPr lang="fr-FR" sz="1200" b="0" strike="noStrike" spc="24">
                <a:solidFill>
                  <a:srgbClr val="000000"/>
                </a:solidFill>
                <a:latin typeface="Verdana"/>
              </a:rPr>
              <a:t> </a:t>
            </a:r>
            <a:r>
              <a:rPr lang="fr-FR" sz="1200" b="0" strike="noStrike" spc="-12">
                <a:solidFill>
                  <a:srgbClr val="000000"/>
                </a:solidFill>
                <a:latin typeface="Verdana"/>
              </a:rPr>
              <a:t>Hubert</a:t>
            </a:r>
            <a:endParaRPr lang="fr-FR" sz="12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gn="just">
              <a:lnSpc>
                <a:spcPct val="115000"/>
              </a:lnSpc>
              <a:buNone/>
            </a:pPr>
            <a:r>
              <a:rPr lang="fr-FR" sz="1100" b="1" strike="noStrike" spc="-1">
                <a:solidFill>
                  <a:srgbClr val="000000"/>
                </a:solidFill>
                <a:latin typeface="Verdana"/>
                <a:ea typeface="Verdana"/>
              </a:rPr>
              <a:t>Prérequis : </a:t>
            </a:r>
            <a:r>
              <a:rPr lang="fr-FR" sz="1100" b="0" strike="noStrike" spc="-1">
                <a:solidFill>
                  <a:srgbClr val="000000"/>
                </a:solidFill>
                <a:latin typeface="Verdana"/>
                <a:ea typeface="Verdana"/>
              </a:rPr>
              <a:t>culture archéologique, savoir lire un plan, une coupe, un cliché archéologique</a:t>
            </a:r>
            <a:endParaRPr lang="fr-FR" sz="1100" b="0" strike="noStrike" spc="-1">
              <a:solidFill>
                <a:srgbClr val="000000"/>
              </a:solidFill>
              <a:latin typeface="Calibri"/>
            </a:endParaRPr>
          </a:p>
          <a:p>
            <a:pPr marL="12600" algn="just">
              <a:lnSpc>
                <a:spcPct val="115000"/>
              </a:lnSpc>
              <a:buNone/>
            </a:pPr>
            <a:r>
              <a:rPr lang="fr-FR" sz="1100" b="1" strike="noStrike" spc="-1">
                <a:solidFill>
                  <a:srgbClr val="000000"/>
                </a:solidFill>
                <a:latin typeface="Verdana"/>
                <a:ea typeface="Verdana"/>
              </a:rPr>
              <a:t>Compétences visées</a:t>
            </a:r>
            <a:r>
              <a:rPr lang="fr-FR" sz="1100" b="0" strike="noStrike" spc="-1">
                <a:solidFill>
                  <a:srgbClr val="000000"/>
                </a:solidFill>
                <a:latin typeface="Verdana"/>
                <a:ea typeface="Verdana"/>
              </a:rPr>
              <a:t> : appréhender</a:t>
            </a:r>
            <a:endParaRPr lang="fr-FR" sz="1100" b="0" strike="noStrike" spc="-1">
              <a:solidFill>
                <a:srgbClr val="000000"/>
              </a:solidFill>
              <a:latin typeface="Calibri"/>
            </a:endParaRPr>
          </a:p>
          <a:p>
            <a:pPr marL="12600" algn="just">
              <a:lnSpc>
                <a:spcPct val="115000"/>
              </a:lnSpc>
              <a:buNone/>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Devoir sur table</a:t>
            </a:r>
            <a:endParaRPr lang="fr-FR" sz="11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gn="just">
              <a:lnSpc>
                <a:spcPct val="100000"/>
              </a:lnSpc>
              <a:spcBef>
                <a:spcPts val="1159"/>
              </a:spcBef>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marL="12600" algn="just">
              <a:lnSpc>
                <a:spcPct val="100000"/>
              </a:lnSpc>
              <a:spcBef>
                <a:spcPts val="1159"/>
              </a:spcBef>
              <a:buNone/>
            </a:pPr>
            <a:r>
              <a:rPr lang="fr-FR" sz="1200" b="0" strike="noStrike" spc="-1">
                <a:solidFill>
                  <a:srgbClr val="000000"/>
                </a:solidFill>
                <a:latin typeface="Verdana"/>
                <a:ea typeface="Verdana"/>
              </a:rPr>
              <a:t>Le</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cours se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déroule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deux</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temps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premier</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porte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céramique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contexte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romain</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Ledauphin)</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15">
                <a:solidFill>
                  <a:srgbClr val="000000"/>
                </a:solidFill>
                <a:latin typeface="Verdana"/>
                <a:ea typeface="Verdana"/>
              </a:rPr>
              <a:t> </a:t>
            </a:r>
            <a:r>
              <a:rPr lang="fr-FR" sz="1200" b="0" strike="noStrike" spc="-26">
                <a:solidFill>
                  <a:srgbClr val="000000"/>
                </a:solidFill>
                <a:latin typeface="Verdana"/>
                <a:ea typeface="Verdana"/>
              </a:rPr>
              <a:t>le </a:t>
            </a:r>
            <a:r>
              <a:rPr lang="fr-FR" sz="1200" b="0" strike="noStrike" spc="-1">
                <a:solidFill>
                  <a:srgbClr val="000000"/>
                </a:solidFill>
                <a:latin typeface="Verdana"/>
                <a:ea typeface="Verdana"/>
              </a:rPr>
              <a:t>second</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céramique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médiévale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(Jonathan</a:t>
            </a:r>
            <a:r>
              <a:rPr lang="fr-FR" sz="1200" b="0" strike="noStrike" spc="-12">
                <a:solidFill>
                  <a:srgbClr val="000000"/>
                </a:solidFill>
                <a:latin typeface="Verdana"/>
                <a:ea typeface="Verdana"/>
              </a:rPr>
              <a:t> Hubert).</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La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vaisselle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céramique représente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très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grande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majorité</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du</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matériel</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retrouvé</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lors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fouilles</a:t>
            </a:r>
            <a:r>
              <a:rPr lang="fr-FR" sz="1200" b="0" strike="noStrike" spc="4">
                <a:solidFill>
                  <a:srgbClr val="000000"/>
                </a:solidFill>
                <a:latin typeface="Verdana"/>
                <a:ea typeface="Verdana"/>
              </a:rPr>
              <a:t> </a:t>
            </a:r>
            <a:r>
              <a:rPr lang="fr-FR" sz="1200" b="0" strike="noStrike" spc="-12">
                <a:solidFill>
                  <a:srgbClr val="000000"/>
                </a:solidFill>
                <a:latin typeface="Verdana"/>
                <a:ea typeface="Verdana"/>
              </a:rPr>
              <a:t>archéologiques des périodes </a:t>
            </a:r>
            <a:r>
              <a:rPr lang="fr-FR" sz="1200" b="0" strike="noStrike" spc="-1">
                <a:solidFill>
                  <a:srgbClr val="000000"/>
                </a:solidFill>
                <a:latin typeface="Verdana"/>
                <a:ea typeface="Verdana"/>
              </a:rPr>
              <a:t>romaine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médiévale.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Ce</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cours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sera</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l’occasion</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présenter</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discipline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étudiant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ces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artefacts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32">
                <a:solidFill>
                  <a:srgbClr val="000000"/>
                </a:solidFill>
                <a:latin typeface="Verdana"/>
                <a:ea typeface="Verdana"/>
              </a:rPr>
              <a:t> </a:t>
            </a:r>
            <a:r>
              <a:rPr lang="fr-FR" sz="1200" b="0" strike="noStrike" spc="-26">
                <a:solidFill>
                  <a:srgbClr val="000000"/>
                </a:solidFill>
                <a:latin typeface="Verdana"/>
                <a:ea typeface="Verdana"/>
              </a:rPr>
              <a:t>la</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céramologie.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Il</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mêlera</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parties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théoriques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exposant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mobilier et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différentes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problématiques</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qu’il</a:t>
            </a:r>
            <a:r>
              <a:rPr lang="fr-FR" sz="1200" b="0" strike="noStrike" spc="-12">
                <a:solidFill>
                  <a:srgbClr val="000000"/>
                </a:solidFill>
                <a:latin typeface="Verdana"/>
                <a:ea typeface="Verdana"/>
              </a:rPr>
              <a:t> permet </a:t>
            </a:r>
            <a:r>
              <a:rPr lang="fr-FR" sz="1200" b="0" strike="noStrike" spc="-1">
                <a:solidFill>
                  <a:srgbClr val="000000"/>
                </a:solidFill>
                <a:latin typeface="Verdana"/>
                <a:ea typeface="Verdana"/>
              </a:rPr>
              <a:t>d’aborder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ainsi que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temps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pratiques</a:t>
            </a:r>
            <a:r>
              <a:rPr lang="fr-FR" sz="1200" b="0" strike="noStrike" spc="24">
                <a:solidFill>
                  <a:srgbClr val="000000"/>
                </a:solidFill>
                <a:latin typeface="Verdana"/>
                <a:ea typeface="Verdana"/>
              </a:rPr>
              <a:t> </a:t>
            </a:r>
            <a:r>
              <a:rPr lang="fr-FR" sz="1200" b="0" strike="noStrike" spc="-1">
                <a:solidFill>
                  <a:srgbClr val="000000"/>
                </a:solidFill>
                <a:latin typeface="Verdana"/>
                <a:ea typeface="Verdana"/>
              </a:rPr>
              <a:t>mettant en</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scène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le travail</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du</a:t>
            </a:r>
            <a:r>
              <a:rPr lang="fr-FR" sz="1200" b="0" strike="noStrike" spc="-7">
                <a:solidFill>
                  <a:srgbClr val="000000"/>
                </a:solidFill>
                <a:latin typeface="Verdana"/>
                <a:ea typeface="Verdana"/>
              </a:rPr>
              <a:t> </a:t>
            </a:r>
            <a:r>
              <a:rPr lang="fr-FR" sz="1200" b="0" strike="noStrike" spc="-12">
                <a:solidFill>
                  <a:srgbClr val="000000"/>
                </a:solidFill>
                <a:latin typeface="Verdana"/>
                <a:ea typeface="Verdana"/>
              </a:rPr>
              <a:t>céramologue</a:t>
            </a:r>
            <a:r>
              <a:rPr lang="fr-FR" sz="1200" b="0" strike="noStrike" spc="-131">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identifications</a:t>
            </a:r>
            <a:r>
              <a:rPr lang="fr-FR" sz="1200" b="0" strike="noStrike" spc="29">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12">
                <a:solidFill>
                  <a:srgbClr val="000000"/>
                </a:solidFill>
                <a:latin typeface="Verdana"/>
                <a:ea typeface="Verdana"/>
              </a:rPr>
              <a:t> catégories, </a:t>
            </a:r>
            <a:r>
              <a:rPr lang="fr-FR" sz="1200" b="0" strike="noStrike" spc="-1">
                <a:solidFill>
                  <a:srgbClr val="000000"/>
                </a:solidFill>
                <a:latin typeface="Verdana"/>
                <a:ea typeface="Verdana"/>
              </a:rPr>
              <a:t>comptages,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remontage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12">
                <a:solidFill>
                  <a:srgbClr val="000000"/>
                </a:solidFill>
                <a:latin typeface="Verdana"/>
                <a:ea typeface="Verdana"/>
              </a:rPr>
              <a:t> dessins.</a:t>
            </a:r>
            <a:endParaRPr lang="fr-FR" sz="1200" b="0" strike="noStrike" spc="-1">
              <a:solidFill>
                <a:srgbClr val="000000"/>
              </a:solidFill>
              <a:latin typeface="Calibri"/>
            </a:endParaRPr>
          </a:p>
        </p:txBody>
      </p:sp>
      <p:sp>
        <p:nvSpPr>
          <p:cNvPr id="427" name="PlaceHolder 1"/>
          <p:cNvSpPr>
            <a:spLocks noGrp="1"/>
          </p:cNvSpPr>
          <p:nvPr>
            <p:ph type="title"/>
          </p:nvPr>
        </p:nvSpPr>
        <p:spPr>
          <a:xfrm>
            <a:off x="0" y="22860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28" name="object 5"/>
          <p:cNvSpPr/>
          <p:nvPr/>
        </p:nvSpPr>
        <p:spPr>
          <a:xfrm>
            <a:off x="8255520" y="550980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51</a:t>
            </a:r>
            <a:endParaRPr lang="fr-FR" sz="1200" b="0" strike="noStrike" spc="-1">
              <a:solidFill>
                <a:srgbClr val="000000"/>
              </a:solidFill>
              <a:latin typeface="Calibri"/>
            </a:endParaRPr>
          </a:p>
        </p:txBody>
      </p:sp>
      <p:sp>
        <p:nvSpPr>
          <p:cNvPr id="429" name="object 6"/>
          <p:cNvSpPr/>
          <p:nvPr/>
        </p:nvSpPr>
        <p:spPr>
          <a:xfrm>
            <a:off x="150480" y="590400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30" name="ZoneTexte 15"/>
          <p:cNvSpPr/>
          <p:nvPr/>
        </p:nvSpPr>
        <p:spPr>
          <a:xfrm>
            <a:off x="248400" y="5945040"/>
            <a:ext cx="657504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Sera fournie à la rentrée</a:t>
            </a:r>
            <a:endParaRPr lang="fr-FR" sz="1100" b="0" strike="noStrike" spc="-1">
              <a:solidFill>
                <a:srgbClr val="000000"/>
              </a:solidFill>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1" name="object 2"/>
          <p:cNvSpPr/>
          <p:nvPr/>
        </p:nvSpPr>
        <p:spPr>
          <a:xfrm>
            <a:off x="301680" y="964080"/>
            <a:ext cx="8067240" cy="8028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Langues</a:t>
            </a:r>
            <a:r>
              <a:rPr lang="fr-FR" sz="1400" b="0" strike="noStrike" spc="-21">
                <a:solidFill>
                  <a:srgbClr val="000000"/>
                </a:solidFill>
                <a:latin typeface="Verdana"/>
              </a:rPr>
              <a:t> </a:t>
            </a:r>
            <a:r>
              <a:rPr lang="fr-FR" sz="1400" b="0" strike="noStrike" spc="-12">
                <a:solidFill>
                  <a:srgbClr val="000000"/>
                </a:solidFill>
                <a:latin typeface="Verdana"/>
              </a:rPr>
              <a:t>anciennes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p:txBody>
      </p:sp>
      <p:sp>
        <p:nvSpPr>
          <p:cNvPr id="432" name="object 5"/>
          <p:cNvSpPr/>
          <p:nvPr/>
        </p:nvSpPr>
        <p:spPr>
          <a:xfrm>
            <a:off x="1818000" y="3953160"/>
            <a:ext cx="6048720" cy="837720"/>
          </a:xfrm>
          <a:prstGeom prst="rect">
            <a:avLst/>
          </a:prstGeom>
          <a:noFill/>
          <a:ln w="9144">
            <a:solidFill>
              <a:srgbClr val="000000"/>
            </a:solidFill>
            <a:round/>
          </a:ln>
        </p:spPr>
        <p:style>
          <a:lnRef idx="0">
            <a:scrgbClr r="0" g="0" b="0"/>
          </a:lnRef>
          <a:fillRef idx="0">
            <a:scrgbClr r="0" g="0" b="0"/>
          </a:fillRef>
          <a:effectRef idx="0">
            <a:scrgbClr r="0" g="0" b="0"/>
          </a:effectRef>
          <a:fontRef idx="minor"/>
        </p:style>
        <p:txBody>
          <a:bodyPr lIns="0" tIns="25920" rIns="0" bIns="0" anchor="t">
            <a:spAutoFit/>
          </a:bodyPr>
          <a:lstStyle/>
          <a:p>
            <a:pPr marL="92160">
              <a:lnSpc>
                <a:spcPct val="100000"/>
              </a:lnSpc>
              <a:spcBef>
                <a:spcPts val="204"/>
              </a:spcBef>
              <a:buNone/>
            </a:pPr>
            <a:r>
              <a:rPr lang="fr-FR" sz="2500" b="0" strike="noStrike" spc="-335">
                <a:solidFill>
                  <a:srgbClr val="000000"/>
                </a:solidFill>
                <a:latin typeface="Apple Symbols"/>
              </a:rPr>
              <a:t>☞</a:t>
            </a:r>
            <a:r>
              <a:rPr lang="fr-FR" sz="2500" b="0" strike="noStrike" spc="-355">
                <a:solidFill>
                  <a:srgbClr val="000000"/>
                </a:solidFill>
                <a:latin typeface="Apple Symbols"/>
              </a:rPr>
              <a:t> </a:t>
            </a:r>
            <a:r>
              <a:rPr lang="fr-FR" sz="1400" b="0" i="1" strike="noStrike" spc="-1">
                <a:solidFill>
                  <a:srgbClr val="000000"/>
                </a:solidFill>
                <a:latin typeface="Verdana"/>
              </a:rPr>
              <a:t>Pour</a:t>
            </a:r>
            <a:r>
              <a:rPr lang="fr-FR" sz="1400" b="0" i="1" strike="noStrike" spc="-21">
                <a:solidFill>
                  <a:srgbClr val="000000"/>
                </a:solidFill>
                <a:latin typeface="Verdana"/>
              </a:rPr>
              <a:t> </a:t>
            </a:r>
            <a:r>
              <a:rPr lang="fr-FR" sz="1400" b="0" i="1" strike="noStrike" spc="-1">
                <a:solidFill>
                  <a:srgbClr val="000000"/>
                </a:solidFill>
                <a:latin typeface="Verdana"/>
              </a:rPr>
              <a:t>le</a:t>
            </a:r>
            <a:r>
              <a:rPr lang="fr-FR" sz="1400" b="0" i="1" strike="noStrike" spc="-26">
                <a:solidFill>
                  <a:srgbClr val="000000"/>
                </a:solidFill>
                <a:latin typeface="Verdana"/>
              </a:rPr>
              <a:t> </a:t>
            </a:r>
            <a:r>
              <a:rPr lang="fr-FR" sz="1400" b="0" i="1" strike="noStrike" spc="-1">
                <a:solidFill>
                  <a:srgbClr val="000000"/>
                </a:solidFill>
                <a:latin typeface="Verdana"/>
              </a:rPr>
              <a:t>détail,</a:t>
            </a:r>
            <a:r>
              <a:rPr lang="fr-FR" sz="1400" b="0" i="1" strike="noStrike" spc="-12">
                <a:solidFill>
                  <a:srgbClr val="000000"/>
                </a:solidFill>
                <a:latin typeface="Verdana"/>
              </a:rPr>
              <a:t> </a:t>
            </a:r>
            <a:r>
              <a:rPr lang="fr-FR" sz="1400" b="0" i="1" strike="noStrike" spc="-1">
                <a:solidFill>
                  <a:srgbClr val="000000"/>
                </a:solidFill>
                <a:latin typeface="Verdana"/>
              </a:rPr>
              <a:t>consulter</a:t>
            </a:r>
            <a:r>
              <a:rPr lang="fr-FR" sz="1400" b="0" i="1" strike="noStrike" spc="-35">
                <a:solidFill>
                  <a:srgbClr val="000000"/>
                </a:solidFill>
                <a:latin typeface="Verdana"/>
              </a:rPr>
              <a:t> </a:t>
            </a:r>
            <a:r>
              <a:rPr lang="fr-FR" sz="1400" b="0" i="1" strike="noStrike" spc="-1">
                <a:solidFill>
                  <a:srgbClr val="000000"/>
                </a:solidFill>
                <a:latin typeface="Verdana"/>
              </a:rPr>
              <a:t>les</a:t>
            </a:r>
            <a:r>
              <a:rPr lang="fr-FR" sz="1400" b="0" i="1" strike="noStrike" spc="-26">
                <a:solidFill>
                  <a:srgbClr val="000000"/>
                </a:solidFill>
                <a:latin typeface="Verdana"/>
              </a:rPr>
              <a:t> </a:t>
            </a:r>
            <a:r>
              <a:rPr lang="fr-FR" sz="1400" b="0" i="1" strike="noStrike" spc="-1">
                <a:solidFill>
                  <a:srgbClr val="000000"/>
                </a:solidFill>
                <a:latin typeface="Verdana"/>
              </a:rPr>
              <a:t>Guides</a:t>
            </a:r>
            <a:r>
              <a:rPr lang="fr-FR" sz="1400" b="0" i="1" strike="noStrike" spc="-21">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études</a:t>
            </a:r>
            <a:r>
              <a:rPr lang="fr-FR" sz="1400" b="0" i="1" strike="noStrike" spc="-26">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parcours</a:t>
            </a:r>
            <a:r>
              <a:rPr lang="fr-FR" sz="1400" b="0" i="1" strike="noStrike" spc="-41">
                <a:solidFill>
                  <a:srgbClr val="000000"/>
                </a:solidFill>
                <a:latin typeface="Verdana"/>
              </a:rPr>
              <a:t> </a:t>
            </a:r>
            <a:r>
              <a:rPr lang="fr-FR" sz="1400" b="0" i="1" strike="noStrike" spc="-52">
                <a:solidFill>
                  <a:srgbClr val="000000"/>
                </a:solidFill>
                <a:latin typeface="Verdana"/>
              </a:rPr>
              <a:t>:</a:t>
            </a:r>
            <a:endParaRPr lang="fr-FR" sz="1400" b="0" strike="noStrike" spc="-1">
              <a:solidFill>
                <a:srgbClr val="000000"/>
              </a:solidFill>
              <a:latin typeface="Calibri"/>
            </a:endParaRPr>
          </a:p>
          <a:p>
            <a:pPr marL="420840" indent="-143640">
              <a:lnSpc>
                <a:spcPct val="100000"/>
              </a:lnSpc>
              <a:spcBef>
                <a:spcPts val="34"/>
              </a:spcBef>
              <a:buClr>
                <a:srgbClr val="000000"/>
              </a:buClr>
              <a:buFont typeface="OpenSymbol"/>
              <a:buChar char="-"/>
              <a:tabLst>
                <a:tab pos="421560" algn="l"/>
              </a:tabLst>
            </a:pPr>
            <a:r>
              <a:rPr lang="fr-FR" sz="1400" b="0" i="1" strike="noStrike" spc="-1">
                <a:solidFill>
                  <a:srgbClr val="000000"/>
                </a:solidFill>
                <a:latin typeface="Verdana"/>
              </a:rPr>
              <a:t>Égypte</a:t>
            </a:r>
            <a:r>
              <a:rPr lang="fr-FR" sz="1400" b="0" i="1" strike="noStrike" spc="-41">
                <a:solidFill>
                  <a:srgbClr val="000000"/>
                </a:solidFill>
                <a:latin typeface="Verdana"/>
              </a:rPr>
              <a:t> </a:t>
            </a:r>
            <a:r>
              <a:rPr lang="fr-FR" sz="1400" b="0" i="1" strike="noStrike" spc="-1">
                <a:solidFill>
                  <a:srgbClr val="000000"/>
                </a:solidFill>
                <a:latin typeface="Verdana"/>
              </a:rPr>
              <a:t>et</a:t>
            </a:r>
            <a:r>
              <a:rPr lang="fr-FR" sz="1400" b="0" i="1" strike="noStrike" spc="-21">
                <a:solidFill>
                  <a:srgbClr val="000000"/>
                </a:solidFill>
                <a:latin typeface="Verdana"/>
              </a:rPr>
              <a:t> </a:t>
            </a:r>
            <a:r>
              <a:rPr lang="fr-FR" sz="1400" b="0" i="1" strike="noStrike" spc="-1">
                <a:solidFill>
                  <a:srgbClr val="000000"/>
                </a:solidFill>
                <a:latin typeface="Verdana"/>
              </a:rPr>
              <a:t>Proche-Orient</a:t>
            </a:r>
            <a:r>
              <a:rPr lang="fr-FR" sz="1400" b="0" i="1" strike="noStrike" spc="-35">
                <a:solidFill>
                  <a:srgbClr val="000000"/>
                </a:solidFill>
                <a:latin typeface="Verdana"/>
              </a:rPr>
              <a:t> </a:t>
            </a:r>
            <a:r>
              <a:rPr lang="fr-FR" sz="1400" b="0" i="1" strike="noStrike" spc="-12">
                <a:solidFill>
                  <a:srgbClr val="000000"/>
                </a:solidFill>
                <a:latin typeface="Verdana"/>
              </a:rPr>
              <a:t>Anciens</a:t>
            </a:r>
            <a:endParaRPr lang="fr-FR" sz="1400" b="0" strike="noStrike" spc="-1">
              <a:solidFill>
                <a:srgbClr val="000000"/>
              </a:solidFill>
              <a:latin typeface="Calibri"/>
            </a:endParaRPr>
          </a:p>
          <a:p>
            <a:pPr marL="420840" indent="-143640">
              <a:lnSpc>
                <a:spcPct val="100000"/>
              </a:lnSpc>
              <a:buClr>
                <a:srgbClr val="000000"/>
              </a:buClr>
              <a:buFont typeface="OpenSymbol"/>
              <a:buChar char="-"/>
              <a:tabLst>
                <a:tab pos="421560" algn="l"/>
              </a:tabLst>
            </a:pPr>
            <a:r>
              <a:rPr lang="fr-FR" sz="1400" b="0" i="1" strike="noStrike" spc="-1">
                <a:solidFill>
                  <a:srgbClr val="000000"/>
                </a:solidFill>
                <a:latin typeface="Verdana"/>
              </a:rPr>
              <a:t>Histoire,</a:t>
            </a:r>
            <a:r>
              <a:rPr lang="fr-FR" sz="1400" b="0" i="1" strike="noStrike" spc="-55">
                <a:solidFill>
                  <a:srgbClr val="000000"/>
                </a:solidFill>
                <a:latin typeface="Verdana"/>
              </a:rPr>
              <a:t> </a:t>
            </a:r>
            <a:r>
              <a:rPr lang="fr-FR" sz="1400" b="0" i="1" strike="noStrike" spc="-1">
                <a:solidFill>
                  <a:srgbClr val="000000"/>
                </a:solidFill>
                <a:latin typeface="Verdana"/>
              </a:rPr>
              <a:t>Littérature</a:t>
            </a:r>
            <a:r>
              <a:rPr lang="fr-FR" sz="1400" b="0" i="1" strike="noStrike" spc="-46">
                <a:solidFill>
                  <a:srgbClr val="000000"/>
                </a:solidFill>
                <a:latin typeface="Verdana"/>
              </a:rPr>
              <a:t> </a:t>
            </a:r>
            <a:r>
              <a:rPr lang="fr-FR" sz="1400" b="0" i="1" strike="noStrike" spc="-1">
                <a:solidFill>
                  <a:srgbClr val="000000"/>
                </a:solidFill>
                <a:latin typeface="Verdana"/>
              </a:rPr>
              <a:t>et</a:t>
            </a:r>
            <a:r>
              <a:rPr lang="fr-FR" sz="1400" b="0" i="1" strike="noStrike" spc="-21">
                <a:solidFill>
                  <a:srgbClr val="000000"/>
                </a:solidFill>
                <a:latin typeface="Verdana"/>
              </a:rPr>
              <a:t> </a:t>
            </a:r>
            <a:r>
              <a:rPr lang="fr-FR" sz="1400" b="0" i="1" strike="noStrike" spc="-1">
                <a:solidFill>
                  <a:srgbClr val="000000"/>
                </a:solidFill>
                <a:latin typeface="Verdana"/>
              </a:rPr>
              <a:t>Anthropologie</a:t>
            </a:r>
            <a:r>
              <a:rPr lang="fr-FR" sz="1400" b="0" i="1" strike="noStrike" spc="-41">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mondes</a:t>
            </a:r>
            <a:r>
              <a:rPr lang="fr-FR" sz="1400" b="0" i="1" strike="noStrike" spc="-41">
                <a:solidFill>
                  <a:srgbClr val="000000"/>
                </a:solidFill>
                <a:latin typeface="Verdana"/>
              </a:rPr>
              <a:t> </a:t>
            </a:r>
            <a:r>
              <a:rPr lang="fr-FR" sz="1400" b="0" i="1" strike="noStrike" spc="-12">
                <a:solidFill>
                  <a:srgbClr val="000000"/>
                </a:solidFill>
                <a:latin typeface="Verdana"/>
              </a:rPr>
              <a:t>anciens</a:t>
            </a:r>
            <a:endParaRPr lang="fr-FR" sz="1400" b="0" strike="noStrike" spc="-1">
              <a:solidFill>
                <a:srgbClr val="000000"/>
              </a:solidFill>
              <a:latin typeface="Calibri"/>
            </a:endParaRPr>
          </a:p>
        </p:txBody>
      </p:sp>
      <p:sp>
        <p:nvSpPr>
          <p:cNvPr id="433" name="PlaceHolder 1"/>
          <p:cNvSpPr>
            <a:spLocks noGrp="1"/>
          </p:cNvSpPr>
          <p:nvPr>
            <p:ph type="title"/>
          </p:nvPr>
        </p:nvSpPr>
        <p:spPr>
          <a:xfrm>
            <a:off x="15120" y="22860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34" name="object 14"/>
          <p:cNvSpPr/>
          <p:nvPr/>
        </p:nvSpPr>
        <p:spPr>
          <a:xfrm>
            <a:off x="1813680" y="2478960"/>
            <a:ext cx="2405160" cy="10774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0" strike="noStrike" spc="-1">
                <a:solidFill>
                  <a:srgbClr val="000000"/>
                </a:solidFill>
                <a:latin typeface="Verdana"/>
              </a:rPr>
              <a:t>À choix</a:t>
            </a:r>
            <a:r>
              <a:rPr lang="fr-FR" sz="1400" b="0" strike="noStrike" spc="-26">
                <a:solidFill>
                  <a:srgbClr val="000000"/>
                </a:solidFill>
                <a:latin typeface="Verdana"/>
              </a:rPr>
              <a:t> </a:t>
            </a:r>
            <a:r>
              <a:rPr lang="fr-FR" sz="1400" b="0" strike="noStrike" spc="-52">
                <a:solidFill>
                  <a:srgbClr val="000000"/>
                </a:solidFill>
                <a:latin typeface="Verdana"/>
              </a:rPr>
              <a:t>:</a:t>
            </a:r>
            <a:endParaRPr lang="fr-FR" sz="1400" b="0" strike="noStrike" spc="-1">
              <a:solidFill>
                <a:srgbClr val="000000"/>
              </a:solidFill>
              <a:latin typeface="Calibri"/>
            </a:endParaRPr>
          </a:p>
          <a:p>
            <a:pPr marL="227160" indent="-215280">
              <a:lnSpc>
                <a:spcPts val="1670"/>
              </a:lnSpc>
              <a:buClr>
                <a:srgbClr val="000000"/>
              </a:buClr>
              <a:buFont typeface="Apple Symbols"/>
              <a:buChar char="☐"/>
              <a:tabLst>
                <a:tab pos="227880" algn="l"/>
              </a:tabLst>
            </a:pPr>
            <a:r>
              <a:rPr lang="fr-FR" sz="1400" b="0" strike="noStrike" spc="-12">
                <a:solidFill>
                  <a:srgbClr val="000000"/>
                </a:solidFill>
                <a:latin typeface="Verdana"/>
              </a:rPr>
              <a:t>Akkadien</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
                <a:solidFill>
                  <a:srgbClr val="000000"/>
                </a:solidFill>
                <a:latin typeface="Verdana"/>
              </a:rPr>
              <a:t>Égyptien</a:t>
            </a:r>
            <a:r>
              <a:rPr lang="fr-FR" sz="1400" b="0" strike="noStrike" spc="-52">
                <a:solidFill>
                  <a:srgbClr val="000000"/>
                </a:solidFill>
                <a:latin typeface="Verdana"/>
              </a:rPr>
              <a:t> </a:t>
            </a:r>
            <a:r>
              <a:rPr lang="fr-FR" sz="1400" b="0" strike="noStrike" spc="-12">
                <a:solidFill>
                  <a:srgbClr val="000000"/>
                </a:solidFill>
                <a:latin typeface="Verdana"/>
              </a:rPr>
              <a:t>hiéroglyphique</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
                <a:solidFill>
                  <a:srgbClr val="000000"/>
                </a:solidFill>
                <a:latin typeface="Verdana"/>
              </a:rPr>
              <a:t>Grec</a:t>
            </a:r>
            <a:r>
              <a:rPr lang="fr-FR" sz="1400" b="0" strike="noStrike" spc="-35">
                <a:solidFill>
                  <a:srgbClr val="000000"/>
                </a:solidFill>
                <a:latin typeface="Verdana"/>
              </a:rPr>
              <a:t> </a:t>
            </a:r>
            <a:r>
              <a:rPr lang="fr-FR" sz="1400" b="0" strike="noStrike" spc="-12">
                <a:solidFill>
                  <a:srgbClr val="000000"/>
                </a:solidFill>
                <a:latin typeface="Verdana"/>
              </a:rPr>
              <a:t>ancien</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2">
                <a:solidFill>
                  <a:srgbClr val="000000"/>
                </a:solidFill>
                <a:latin typeface="Verdana"/>
              </a:rPr>
              <a:t>Latin</a:t>
            </a:r>
            <a:endParaRPr lang="fr-FR" sz="1400" b="0" strike="noStrike" spc="-1">
              <a:solidFill>
                <a:srgbClr val="000000"/>
              </a:solidFill>
              <a:latin typeface="Calibri"/>
            </a:endParaRPr>
          </a:p>
        </p:txBody>
      </p:sp>
      <p:sp>
        <p:nvSpPr>
          <p:cNvPr id="435" name="object 15"/>
          <p:cNvSpPr/>
          <p:nvPr/>
        </p:nvSpPr>
        <p:spPr>
          <a:xfrm>
            <a:off x="8271000" y="550980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52</a:t>
            </a:r>
            <a:endParaRPr lang="fr-FR" sz="1200" b="0" strike="noStrike" spc="-1">
              <a:solidFill>
                <a:srgbClr val="000000"/>
              </a:solidFill>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 name="object 3"/>
          <p:cNvSpPr/>
          <p:nvPr/>
        </p:nvSpPr>
        <p:spPr>
          <a:xfrm>
            <a:off x="70200" y="707760"/>
            <a:ext cx="9003240" cy="57405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ea typeface="Verdana"/>
              </a:rPr>
              <a:t>BCC3</a:t>
            </a:r>
            <a:r>
              <a:rPr lang="fr-FR" sz="1400" b="1" strike="noStrike" spc="-55">
                <a:solidFill>
                  <a:srgbClr val="000000"/>
                </a:solidFill>
                <a:latin typeface="Verdana"/>
                <a:ea typeface="Verdana"/>
              </a:rPr>
              <a:t> </a:t>
            </a:r>
            <a:r>
              <a:rPr lang="fr-FR" sz="1400" b="1" strike="noStrike" spc="-1">
                <a:solidFill>
                  <a:srgbClr val="000000"/>
                </a:solidFill>
                <a:latin typeface="Verdana"/>
                <a:ea typeface="Verdana"/>
              </a:rPr>
              <a:t>–</a:t>
            </a:r>
            <a:r>
              <a:rPr lang="fr-FR" sz="1400" b="1" strike="noStrike" spc="-21">
                <a:solidFill>
                  <a:srgbClr val="000000"/>
                </a:solidFill>
                <a:latin typeface="Verdana"/>
                <a:ea typeface="Verdana"/>
              </a:rPr>
              <a:t> </a:t>
            </a:r>
            <a:r>
              <a:rPr lang="fr-FR" sz="1400" b="1" strike="noStrike" spc="-1">
                <a:solidFill>
                  <a:srgbClr val="000000"/>
                </a:solidFill>
                <a:latin typeface="Verdana"/>
                <a:ea typeface="Verdana"/>
              </a:rPr>
              <a:t>Exploiter</a:t>
            </a:r>
            <a:r>
              <a:rPr lang="fr-FR" sz="1400" b="1" strike="noStrike" spc="-46">
                <a:solidFill>
                  <a:srgbClr val="000000"/>
                </a:solidFill>
                <a:latin typeface="Verdana"/>
                <a:ea typeface="Verdana"/>
              </a:rPr>
              <a:t> </a:t>
            </a:r>
            <a:r>
              <a:rPr lang="fr-FR" sz="1400" b="1" strike="noStrike" spc="-1">
                <a:solidFill>
                  <a:srgbClr val="000000"/>
                </a:solidFill>
                <a:latin typeface="Verdana"/>
                <a:ea typeface="Verdana"/>
              </a:rPr>
              <a:t>les</a:t>
            </a:r>
            <a:r>
              <a:rPr lang="fr-FR" sz="1400" b="1" strike="noStrike" spc="-41">
                <a:solidFill>
                  <a:srgbClr val="000000"/>
                </a:solidFill>
                <a:latin typeface="Verdana"/>
                <a:ea typeface="Verdana"/>
              </a:rPr>
              <a:t> </a:t>
            </a:r>
            <a:r>
              <a:rPr lang="fr-FR" sz="1400" b="1" strike="noStrike" spc="-1">
                <a:solidFill>
                  <a:srgbClr val="000000"/>
                </a:solidFill>
                <a:latin typeface="Verdana"/>
                <a:ea typeface="Verdana"/>
              </a:rPr>
              <a:t>instruments</a:t>
            </a:r>
            <a:r>
              <a:rPr lang="fr-FR" sz="1400" b="1" strike="noStrike" spc="-26">
                <a:solidFill>
                  <a:srgbClr val="000000"/>
                </a:solidFill>
                <a:latin typeface="Verdana"/>
                <a:ea typeface="Verdana"/>
              </a:rPr>
              <a:t> </a:t>
            </a:r>
            <a:r>
              <a:rPr lang="fr-FR" sz="1400" b="1" strike="noStrike" spc="-1">
                <a:solidFill>
                  <a:srgbClr val="000000"/>
                </a:solidFill>
                <a:latin typeface="Verdana"/>
                <a:ea typeface="Verdana"/>
              </a:rPr>
              <a:t>et</a:t>
            </a:r>
            <a:r>
              <a:rPr lang="fr-FR" sz="1400" b="1" strike="noStrike" spc="-41">
                <a:solidFill>
                  <a:srgbClr val="000000"/>
                </a:solidFill>
                <a:latin typeface="Verdana"/>
                <a:ea typeface="Verdana"/>
              </a:rPr>
              <a:t> </a:t>
            </a:r>
            <a:r>
              <a:rPr lang="fr-FR" sz="1400" b="1" strike="noStrike" spc="-1">
                <a:solidFill>
                  <a:srgbClr val="000000"/>
                </a:solidFill>
                <a:latin typeface="Verdana"/>
                <a:ea typeface="Verdana"/>
              </a:rPr>
              <a:t>techniques</a:t>
            </a:r>
            <a:r>
              <a:rPr lang="fr-FR" sz="1400" b="1" strike="noStrike" spc="-41">
                <a:solidFill>
                  <a:srgbClr val="000000"/>
                </a:solidFill>
                <a:latin typeface="Verdana"/>
                <a:ea typeface="Verdana"/>
              </a:rPr>
              <a:t> </a:t>
            </a:r>
            <a:r>
              <a:rPr lang="fr-FR" sz="1400" b="1" strike="noStrike" spc="-1">
                <a:solidFill>
                  <a:srgbClr val="000000"/>
                </a:solidFill>
                <a:latin typeface="Verdana"/>
                <a:ea typeface="Verdana"/>
              </a:rPr>
              <a:t>spécifiques</a:t>
            </a:r>
            <a:r>
              <a:rPr lang="fr-FR" sz="1400" b="1" strike="noStrike" spc="-72">
                <a:solidFill>
                  <a:srgbClr val="000000"/>
                </a:solidFill>
                <a:latin typeface="Verdana"/>
                <a:ea typeface="Verdana"/>
              </a:rPr>
              <a:t> </a:t>
            </a:r>
            <a:r>
              <a:rPr lang="fr-FR" sz="1400" b="1" strike="noStrike" spc="-1">
                <a:solidFill>
                  <a:srgbClr val="000000"/>
                </a:solidFill>
                <a:latin typeface="Verdana"/>
                <a:ea typeface="Verdana"/>
              </a:rPr>
              <a:t>à</a:t>
            </a:r>
            <a:r>
              <a:rPr lang="fr-FR" sz="1400" b="1" strike="noStrike" spc="-21">
                <a:solidFill>
                  <a:srgbClr val="000000"/>
                </a:solidFill>
                <a:latin typeface="Verdana"/>
                <a:ea typeface="Verdana"/>
              </a:rPr>
              <a:t> </a:t>
            </a:r>
            <a:r>
              <a:rPr lang="fr-FR" sz="1400" b="1" strike="noStrike" spc="-1">
                <a:solidFill>
                  <a:srgbClr val="000000"/>
                </a:solidFill>
                <a:latin typeface="Verdana"/>
                <a:ea typeface="Verdana"/>
              </a:rPr>
              <a:t>l’étude</a:t>
            </a:r>
            <a:r>
              <a:rPr lang="fr-FR" sz="1400" b="1" strike="noStrike" spc="-52">
                <a:solidFill>
                  <a:srgbClr val="000000"/>
                </a:solidFill>
                <a:latin typeface="Verdana"/>
                <a:ea typeface="Verdana"/>
              </a:rPr>
              <a:t> </a:t>
            </a:r>
            <a:r>
              <a:rPr lang="fr-FR" sz="1400" b="1" strike="noStrike" spc="-1">
                <a:solidFill>
                  <a:srgbClr val="000000"/>
                </a:solidFill>
                <a:latin typeface="Verdana"/>
                <a:ea typeface="Verdana"/>
              </a:rPr>
              <a:t>des</a:t>
            </a:r>
            <a:r>
              <a:rPr lang="fr-FR" sz="1400" b="1" strike="noStrike" spc="-55">
                <a:solidFill>
                  <a:srgbClr val="000000"/>
                </a:solidFill>
                <a:latin typeface="Verdana"/>
                <a:ea typeface="Verdana"/>
              </a:rPr>
              <a:t> </a:t>
            </a:r>
            <a:r>
              <a:rPr lang="fr-FR" sz="1400" b="1" strike="noStrike" spc="-12">
                <a:solidFill>
                  <a:srgbClr val="000000"/>
                </a:solidFill>
                <a:latin typeface="Verdana"/>
                <a:ea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ea typeface="Verdana"/>
              </a:rPr>
              <a:t>UE2</a:t>
            </a:r>
            <a:r>
              <a:rPr lang="fr-FR" sz="1400" b="0" strike="noStrike" spc="-32">
                <a:solidFill>
                  <a:srgbClr val="000000"/>
                </a:solidFill>
                <a:latin typeface="Verdana"/>
                <a:ea typeface="Verdana"/>
              </a:rPr>
              <a:t> </a:t>
            </a:r>
            <a:r>
              <a:rPr lang="fr-FR" sz="1400" b="0" strike="noStrike" spc="-1">
                <a:solidFill>
                  <a:srgbClr val="000000"/>
                </a:solidFill>
                <a:latin typeface="Verdana"/>
                <a:ea typeface="Verdana"/>
              </a:rPr>
              <a:t>–</a:t>
            </a:r>
            <a:r>
              <a:rPr lang="fr-FR" sz="1400" b="0" strike="noStrike" spc="-7">
                <a:solidFill>
                  <a:srgbClr val="000000"/>
                </a:solidFill>
                <a:latin typeface="Verdana"/>
                <a:ea typeface="Verdana"/>
              </a:rPr>
              <a:t> </a:t>
            </a:r>
            <a:r>
              <a:rPr lang="fr-FR" sz="1400" b="0" strike="noStrike" spc="-1">
                <a:solidFill>
                  <a:srgbClr val="000000"/>
                </a:solidFill>
                <a:latin typeface="Verdana"/>
                <a:ea typeface="Verdana"/>
              </a:rPr>
              <a:t>Sciences</a:t>
            </a:r>
            <a:r>
              <a:rPr lang="fr-FR" sz="1400" b="0" strike="noStrike" spc="-52">
                <a:solidFill>
                  <a:srgbClr val="000000"/>
                </a:solidFill>
                <a:latin typeface="Verdana"/>
                <a:ea typeface="Verdana"/>
              </a:rPr>
              <a:t> </a:t>
            </a:r>
            <a:r>
              <a:rPr lang="fr-FR" sz="1400" b="0" strike="noStrike" spc="-1">
                <a:solidFill>
                  <a:srgbClr val="000000"/>
                </a:solidFill>
                <a:latin typeface="Verdana"/>
                <a:ea typeface="Verdana"/>
              </a:rPr>
              <a:t>appliquées</a:t>
            </a:r>
            <a:r>
              <a:rPr lang="fr-FR" sz="1400" b="0" strike="noStrike" spc="-32">
                <a:solidFill>
                  <a:srgbClr val="000000"/>
                </a:solidFill>
                <a:latin typeface="Verdana"/>
                <a:ea typeface="Verdana"/>
              </a:rPr>
              <a:t> </a:t>
            </a:r>
            <a:r>
              <a:rPr lang="fr-FR" sz="1400" b="0" strike="noStrike" spc="-1">
                <a:solidFill>
                  <a:srgbClr val="000000"/>
                </a:solidFill>
                <a:latin typeface="Verdana"/>
                <a:ea typeface="Verdana"/>
              </a:rPr>
              <a:t>: </a:t>
            </a:r>
            <a:r>
              <a:rPr lang="fr-FR" sz="1400" b="0" strike="noStrike" spc="-12">
                <a:solidFill>
                  <a:srgbClr val="000000"/>
                </a:solidFill>
                <a:latin typeface="Verdana"/>
                <a:ea typeface="Verdana"/>
              </a:rPr>
              <a:t>Anthropologie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ea typeface="Verdana"/>
              </a:rPr>
              <a:t>12h</a:t>
            </a:r>
            <a:r>
              <a:rPr lang="fr-FR" sz="1000" b="0" strike="noStrike" spc="-12">
                <a:solidFill>
                  <a:srgbClr val="000000"/>
                </a:solidFill>
                <a:latin typeface="Verdana"/>
                <a:ea typeface="Verdana"/>
              </a:rPr>
              <a:t> </a:t>
            </a:r>
            <a:r>
              <a:rPr lang="fr-FR" sz="1000" b="0" strike="noStrike" spc="-26">
                <a:solidFill>
                  <a:srgbClr val="000000"/>
                </a:solidFill>
                <a:latin typeface="Verdana"/>
                <a:ea typeface="Verdana"/>
              </a:rPr>
              <a:t>TD</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26"/>
              </a:spcBef>
              <a:buNone/>
            </a:pPr>
            <a:endParaRPr lang="fr-FR" sz="1100" b="0" strike="noStrike" spc="-1">
              <a:solidFill>
                <a:srgbClr val="000000"/>
              </a:solidFill>
              <a:latin typeface="Calibri"/>
            </a:endParaRPr>
          </a:p>
          <a:p>
            <a:pPr marL="12600">
              <a:lnSpc>
                <a:spcPts val="1681"/>
              </a:lnSpc>
              <a:buNone/>
            </a:pPr>
            <a:r>
              <a:rPr lang="fr-FR" sz="1600" b="1" strike="noStrike" spc="-1">
                <a:solidFill>
                  <a:srgbClr val="6157EC"/>
                </a:solidFill>
                <a:latin typeface="Verdana"/>
                <a:ea typeface="Verdana"/>
              </a:rPr>
              <a:t>Initiation</a:t>
            </a:r>
            <a:r>
              <a:rPr lang="fr-FR" sz="1600" b="1" strike="noStrike" spc="-41">
                <a:solidFill>
                  <a:srgbClr val="6157EC"/>
                </a:solidFill>
                <a:latin typeface="Verdana"/>
                <a:ea typeface="Verdana"/>
              </a:rPr>
              <a:t> </a:t>
            </a:r>
            <a:r>
              <a:rPr lang="fr-FR" sz="1600" b="1" strike="noStrike" spc="-1">
                <a:solidFill>
                  <a:srgbClr val="6157EC"/>
                </a:solidFill>
                <a:latin typeface="Verdana"/>
                <a:ea typeface="Verdana"/>
              </a:rPr>
              <a:t>à</a:t>
            </a:r>
            <a:r>
              <a:rPr lang="fr-FR" sz="1600" b="1" strike="noStrike" spc="-15">
                <a:solidFill>
                  <a:srgbClr val="6157EC"/>
                </a:solidFill>
                <a:latin typeface="Verdana"/>
                <a:ea typeface="Verdana"/>
              </a:rPr>
              <a:t> </a:t>
            </a:r>
            <a:r>
              <a:rPr lang="fr-FR" sz="1600" b="1" strike="noStrike" spc="-12">
                <a:solidFill>
                  <a:srgbClr val="6157EC"/>
                </a:solidFill>
                <a:latin typeface="Verdana"/>
                <a:ea typeface="Verdana"/>
              </a:rPr>
              <a:t>l’archéothanatologie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ea typeface="Verdana"/>
              </a:rPr>
              <a:t>par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Frédérique</a:t>
            </a:r>
            <a:r>
              <a:rPr lang="fr-FR" sz="1200" b="0" strike="noStrike" spc="-15">
                <a:solidFill>
                  <a:srgbClr val="000000"/>
                </a:solidFill>
                <a:latin typeface="Verdana"/>
                <a:ea typeface="Verdana"/>
              </a:rPr>
              <a:t> </a:t>
            </a:r>
            <a:r>
              <a:rPr lang="fr-FR" sz="1200" b="0" strike="noStrike" spc="-12">
                <a:solidFill>
                  <a:srgbClr val="000000"/>
                </a:solidFill>
                <a:latin typeface="Verdana"/>
                <a:ea typeface="Verdana"/>
              </a:rPr>
              <a:t>Blaizot</a:t>
            </a:r>
            <a:endParaRPr lang="fr-FR" sz="1200" b="0" strike="noStrike" spc="-1">
              <a:solidFill>
                <a:srgbClr val="000000"/>
              </a:solidFill>
              <a:latin typeface="Calibri"/>
            </a:endParaRPr>
          </a:p>
          <a:p>
            <a:pPr marL="12600">
              <a:lnSpc>
                <a:spcPct val="100000"/>
              </a:lnSpc>
              <a:spcBef>
                <a:spcPts val="20"/>
              </a:spcBef>
              <a:buNone/>
            </a:pPr>
            <a:endParaRPr lang="fr-FR" sz="2050" b="0" strike="noStrike" spc="-1">
              <a:solidFill>
                <a:srgbClr val="000000"/>
              </a:solidFill>
              <a:latin typeface="Calibri"/>
            </a:endParaRPr>
          </a:p>
          <a:p>
            <a:pPr marL="12600">
              <a:lnSpc>
                <a:spcPct val="100000"/>
              </a:lnSpc>
              <a:spcBef>
                <a:spcPts val="20"/>
              </a:spcBef>
              <a:buNone/>
            </a:pPr>
            <a:endParaRPr lang="fr-FR" sz="2050" b="0" strike="noStrike" spc="-1">
              <a:solidFill>
                <a:srgbClr val="000000"/>
              </a:solidFill>
              <a:latin typeface="Calibri"/>
            </a:endParaRPr>
          </a:p>
          <a:p>
            <a:pPr marL="12600" algn="just">
              <a:lnSpc>
                <a:spcPct val="100000"/>
              </a:lnSpc>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Ce</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cours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s’attachera</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expliquer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quoi</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consistent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l’archéologie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funéraire,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l’anthropologie biologique</a:t>
            </a:r>
            <a:r>
              <a:rPr lang="fr-FR" sz="1200" b="0" strike="noStrike" spc="-7">
                <a:solidFill>
                  <a:srgbClr val="000000"/>
                </a:solidFill>
                <a:latin typeface="Verdana"/>
                <a:ea typeface="Verdana"/>
              </a:rPr>
              <a:t> </a:t>
            </a:r>
            <a:r>
              <a:rPr lang="fr-FR" sz="1200" b="0" strike="noStrike" spc="-26">
                <a:solidFill>
                  <a:srgbClr val="000000"/>
                </a:solidFill>
                <a:latin typeface="Verdana"/>
                <a:ea typeface="Verdana"/>
              </a:rPr>
              <a:t>et </a:t>
            </a:r>
            <a:r>
              <a:rPr lang="fr-FR" sz="1200" b="0" strike="noStrike" spc="-1">
                <a:solidFill>
                  <a:srgbClr val="000000"/>
                </a:solidFill>
                <a:latin typeface="Verdana"/>
                <a:ea typeface="Verdana"/>
              </a:rPr>
              <a:t>l’archéothanatologie.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Seront</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présentés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l’historiographie</a:t>
            </a:r>
            <a:r>
              <a:rPr lang="fr-FR" sz="1200" b="0" strike="noStrike" spc="24">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discipline, ses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objectifs,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son</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potentiel,</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ainsi</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que</a:t>
            </a:r>
            <a:r>
              <a:rPr lang="fr-FR" sz="1200" b="0" strike="noStrike" spc="-32">
                <a:solidFill>
                  <a:srgbClr val="000000"/>
                </a:solidFill>
                <a:latin typeface="Verdana"/>
                <a:ea typeface="Verdana"/>
              </a:rPr>
              <a:t> </a:t>
            </a:r>
            <a:r>
              <a:rPr lang="fr-FR" sz="1200" b="0" strike="noStrike" spc="-26">
                <a:solidFill>
                  <a:srgbClr val="000000"/>
                </a:solidFill>
                <a:latin typeface="Verdana"/>
                <a:ea typeface="Verdana"/>
              </a:rPr>
              <a:t>ses </a:t>
            </a:r>
            <a:r>
              <a:rPr lang="fr-FR" sz="1200" b="0" strike="noStrike" spc="-1">
                <a:solidFill>
                  <a:srgbClr val="000000"/>
                </a:solidFill>
                <a:latin typeface="Verdana"/>
                <a:ea typeface="Verdana"/>
              </a:rPr>
              <a:t>stratégies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méthodes,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pour</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pratiques</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l’inhumation</a:t>
            </a:r>
            <a:r>
              <a:rPr lang="fr-FR" sz="1200" b="0" strike="noStrike" spc="18">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2">
                <a:solidFill>
                  <a:srgbClr val="000000"/>
                </a:solidFill>
                <a:latin typeface="Verdana"/>
                <a:ea typeface="Verdana"/>
              </a:rPr>
              <a:t> crémation.</a:t>
            </a:r>
            <a:endParaRPr lang="fr-FR" sz="1200" b="0" strike="noStrike" spc="-1">
              <a:solidFill>
                <a:srgbClr val="000000"/>
              </a:solidFill>
              <a:latin typeface="Calibri"/>
            </a:endParaRPr>
          </a:p>
          <a:p>
            <a:pPr marL="12600">
              <a:lnSpc>
                <a:spcPts val="2115"/>
              </a:lnSpc>
              <a:buNone/>
            </a:pPr>
            <a:r>
              <a:rPr lang="fr-FR" sz="1200" b="0" strike="noStrike" spc="-1">
                <a:solidFill>
                  <a:srgbClr val="000000"/>
                </a:solidFill>
                <a:latin typeface="Verdana"/>
                <a:ea typeface="Verdana"/>
              </a:rPr>
              <a:t>Des</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études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cas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viendront illustrer</a:t>
            </a:r>
            <a:r>
              <a:rPr lang="fr-FR" sz="1200" b="0" strike="noStrike" spc="18">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apports 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cette</a:t>
            </a:r>
            <a:r>
              <a:rPr lang="fr-FR" sz="1200" b="0" strike="noStrike" spc="-21">
                <a:solidFill>
                  <a:srgbClr val="000000"/>
                </a:solidFill>
                <a:latin typeface="Verdana"/>
                <a:ea typeface="Verdana"/>
              </a:rPr>
              <a:t> </a:t>
            </a:r>
            <a:r>
              <a:rPr lang="fr-FR" sz="1200" b="0" strike="noStrike" spc="-12">
                <a:solidFill>
                  <a:srgbClr val="000000"/>
                </a:solidFill>
                <a:latin typeface="Verdana"/>
                <a:ea typeface="Verdana"/>
              </a:rPr>
              <a:t>discipline.</a:t>
            </a:r>
            <a:endParaRPr lang="fr-FR" sz="1200" b="0" strike="noStrike" spc="-1">
              <a:solidFill>
                <a:srgbClr val="000000"/>
              </a:solidFill>
              <a:latin typeface="Calibri"/>
            </a:endParaRPr>
          </a:p>
          <a:p>
            <a:pPr marL="12240">
              <a:lnSpc>
                <a:spcPct val="100000"/>
              </a:lnSpc>
              <a:spcBef>
                <a:spcPts val="1599"/>
              </a:spcBef>
              <a:buNone/>
              <a:tabLst>
                <a:tab pos="184680" algn="l"/>
                <a:tab pos="185400" algn="l"/>
              </a:tabLst>
            </a:pPr>
            <a:endParaRPr lang="fr-FR" sz="900" b="0" strike="noStrike" spc="-1">
              <a:solidFill>
                <a:srgbClr val="000000"/>
              </a:solidFill>
              <a:latin typeface="Calibri"/>
            </a:endParaRPr>
          </a:p>
          <a:p>
            <a:pPr marL="184680" indent="-172800">
              <a:lnSpc>
                <a:spcPct val="100000"/>
              </a:lnSpc>
              <a:spcBef>
                <a:spcPts val="1599"/>
              </a:spcBef>
              <a:buClr>
                <a:srgbClr val="000000"/>
              </a:buClr>
              <a:buFont typeface="Arial"/>
              <a:buChar char="•"/>
              <a:tabLst>
                <a:tab pos="184680" algn="l"/>
                <a:tab pos="185400" algn="l"/>
              </a:tabLst>
            </a:pPr>
            <a:r>
              <a:rPr lang="fr-FR" sz="1100" b="0" strike="noStrike" spc="-1">
                <a:solidFill>
                  <a:srgbClr val="000000"/>
                </a:solidFill>
                <a:latin typeface="Verdana"/>
                <a:ea typeface="Verdana"/>
              </a:rPr>
              <a:t>Blaizot</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F.</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2017.</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Anthropologie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biologique,</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histoire et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archéologie</a:t>
            </a:r>
            <a:r>
              <a:rPr lang="fr-FR" sz="1100" b="0" strike="noStrike" spc="24">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l’émergence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d’une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paléoanthropologie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funéraire</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pour</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une</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étude</a:t>
            </a:r>
            <a:r>
              <a:rPr lang="fr-FR" sz="1100" b="0" strike="noStrike" spc="-21">
                <a:solidFill>
                  <a:srgbClr val="000000"/>
                </a:solidFill>
                <a:latin typeface="Verdana"/>
                <a:ea typeface="Verdana"/>
              </a:rPr>
              <a:t> </a:t>
            </a:r>
            <a:r>
              <a:rPr lang="fr-FR" sz="1100" b="0" strike="noStrike" spc="-12">
                <a:solidFill>
                  <a:srgbClr val="000000"/>
                </a:solidFill>
                <a:latin typeface="Verdana"/>
                <a:ea typeface="Verdana"/>
              </a:rPr>
              <a:t>optimale </a:t>
            </a:r>
            <a:r>
              <a:rPr lang="fr-FR" sz="1100" b="0" strike="noStrike" spc="-1">
                <a:solidFill>
                  <a:srgbClr val="000000"/>
                </a:solidFill>
                <a:latin typeface="Verdana"/>
                <a:ea typeface="Verdana"/>
              </a:rPr>
              <a:t>des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populations,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in</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Ph.</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Racinet</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(dir.),</a:t>
            </a:r>
            <a:r>
              <a:rPr lang="fr-FR" sz="1100" b="0" strike="noStrike" spc="9">
                <a:solidFill>
                  <a:srgbClr val="000000"/>
                </a:solidFill>
                <a:latin typeface="Verdana"/>
                <a:ea typeface="Verdana"/>
              </a:rPr>
              <a:t> </a:t>
            </a:r>
            <a:r>
              <a:rPr lang="fr-FR" sz="1100" b="0" i="1" strike="noStrike" spc="-1">
                <a:solidFill>
                  <a:srgbClr val="000000"/>
                </a:solidFill>
                <a:latin typeface="Verdana"/>
                <a:ea typeface="Verdana"/>
              </a:rPr>
              <a:t>Des</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techniques</a:t>
            </a:r>
            <a:r>
              <a:rPr lang="fr-FR" sz="1100" b="0" i="1" strike="noStrike" spc="24">
                <a:solidFill>
                  <a:srgbClr val="000000"/>
                </a:solidFill>
                <a:latin typeface="Verdana"/>
                <a:ea typeface="Verdana"/>
              </a:rPr>
              <a:t> </a:t>
            </a:r>
            <a:r>
              <a:rPr lang="fr-FR" sz="1100" b="0" i="1" strike="noStrike" spc="-1">
                <a:solidFill>
                  <a:srgbClr val="000000"/>
                </a:solidFill>
                <a:latin typeface="Verdana"/>
                <a:ea typeface="Verdana"/>
              </a:rPr>
              <a:t>et</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des</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sciences,</a:t>
            </a:r>
            <a:r>
              <a:rPr lang="fr-FR" sz="1100" b="0" i="1" strike="noStrike" spc="18">
                <a:solidFill>
                  <a:srgbClr val="000000"/>
                </a:solidFill>
                <a:latin typeface="Verdana"/>
                <a:ea typeface="Verdana"/>
              </a:rPr>
              <a:t> </a:t>
            </a:r>
            <a:r>
              <a:rPr lang="fr-FR" sz="1100" b="0" i="1" strike="noStrike" spc="-1">
                <a:solidFill>
                  <a:srgbClr val="000000"/>
                </a:solidFill>
                <a:latin typeface="Verdana"/>
                <a:ea typeface="Verdana"/>
              </a:rPr>
              <a:t>des</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lieux,</a:t>
            </a:r>
            <a:r>
              <a:rPr lang="fr-FR" sz="1100" b="0" i="1" strike="noStrike" spc="9">
                <a:solidFill>
                  <a:srgbClr val="000000"/>
                </a:solidFill>
                <a:latin typeface="Verdana"/>
                <a:ea typeface="Verdana"/>
              </a:rPr>
              <a:t> </a:t>
            </a:r>
            <a:r>
              <a:rPr lang="fr-FR" sz="1100" b="0" i="1" strike="noStrike" spc="-1">
                <a:solidFill>
                  <a:srgbClr val="000000"/>
                </a:solidFill>
                <a:latin typeface="Verdana"/>
                <a:ea typeface="Verdana"/>
              </a:rPr>
              <a:t>Varia</a:t>
            </a:r>
            <a:r>
              <a:rPr lang="fr-FR" sz="1100" b="0" strike="noStrike" spc="-1">
                <a:solidFill>
                  <a:srgbClr val="000000"/>
                </a:solidFill>
                <a:latin typeface="Verdana"/>
                <a:ea typeface="Verdana"/>
              </a:rPr>
              <a:t>,</a:t>
            </a:r>
            <a:r>
              <a:rPr lang="fr-FR" sz="1100" b="0" strike="noStrike" spc="-15">
                <a:solidFill>
                  <a:srgbClr val="000000"/>
                </a:solidFill>
                <a:latin typeface="Verdana"/>
                <a:ea typeface="Verdana"/>
              </a:rPr>
              <a:t> </a:t>
            </a:r>
            <a:r>
              <a:rPr lang="fr-FR" sz="1100" b="0" i="1" strike="noStrike" spc="-1">
                <a:solidFill>
                  <a:srgbClr val="000000"/>
                </a:solidFill>
                <a:latin typeface="Verdana"/>
                <a:ea typeface="Verdana"/>
              </a:rPr>
              <a:t>volume anniversaire</a:t>
            </a:r>
            <a:r>
              <a:rPr lang="fr-FR" sz="1100" b="0" i="1" strike="noStrike" spc="29">
                <a:solidFill>
                  <a:srgbClr val="000000"/>
                </a:solidFill>
                <a:latin typeface="Verdana"/>
                <a:ea typeface="Verdana"/>
              </a:rPr>
              <a:t> </a:t>
            </a:r>
            <a:r>
              <a:rPr lang="fr-FR" sz="1100" b="0" i="1" strike="noStrike" spc="-1">
                <a:solidFill>
                  <a:srgbClr val="000000"/>
                </a:solidFill>
                <a:latin typeface="Verdana"/>
                <a:ea typeface="Verdana"/>
              </a:rPr>
              <a:t>de</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la</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collection</a:t>
            </a:r>
            <a:r>
              <a:rPr lang="fr-FR" sz="1100" b="0" i="1" strike="noStrike" spc="-46">
                <a:solidFill>
                  <a:srgbClr val="000000"/>
                </a:solidFill>
                <a:latin typeface="Verdana"/>
                <a:ea typeface="Verdana"/>
              </a:rPr>
              <a:t> </a:t>
            </a:r>
            <a:r>
              <a:rPr lang="fr-FR" sz="1100" b="0" i="1" strike="noStrike" spc="-1">
                <a:solidFill>
                  <a:srgbClr val="000000"/>
                </a:solidFill>
                <a:latin typeface="Verdana"/>
                <a:ea typeface="Verdana"/>
              </a:rPr>
              <a:t>Histoire</a:t>
            </a:r>
            <a:r>
              <a:rPr lang="fr-FR" sz="1100" b="0" i="1" strike="noStrike" spc="-21">
                <a:solidFill>
                  <a:srgbClr val="000000"/>
                </a:solidFill>
                <a:latin typeface="Verdana"/>
                <a:ea typeface="Verdana"/>
              </a:rPr>
              <a:t> </a:t>
            </a:r>
            <a:r>
              <a:rPr lang="fr-FR" sz="1100" b="0" i="1" strike="noStrike" spc="-12">
                <a:solidFill>
                  <a:srgbClr val="000000"/>
                </a:solidFill>
                <a:latin typeface="Verdana"/>
                <a:ea typeface="Verdana"/>
              </a:rPr>
              <a:t>Médiévale </a:t>
            </a:r>
            <a:r>
              <a:rPr lang="fr-FR" sz="1100" b="0" i="1" strike="noStrike" spc="-1">
                <a:solidFill>
                  <a:srgbClr val="000000"/>
                </a:solidFill>
                <a:latin typeface="Verdana"/>
                <a:ea typeface="Verdana"/>
              </a:rPr>
              <a:t>et</a:t>
            </a:r>
            <a:r>
              <a:rPr lang="fr-FR" sz="1100" b="0" i="1" strike="noStrike" spc="-32">
                <a:solidFill>
                  <a:srgbClr val="000000"/>
                </a:solidFill>
                <a:latin typeface="Verdana"/>
                <a:ea typeface="Verdana"/>
              </a:rPr>
              <a:t> </a:t>
            </a:r>
            <a:r>
              <a:rPr lang="fr-FR" sz="1100" b="0" i="1" strike="noStrike" spc="-1">
                <a:solidFill>
                  <a:srgbClr val="000000"/>
                </a:solidFill>
                <a:latin typeface="Verdana"/>
                <a:ea typeface="Verdana"/>
              </a:rPr>
              <a:t>Archéologie, </a:t>
            </a:r>
            <a:r>
              <a:rPr lang="fr-FR" sz="1100" b="0" strike="noStrike" spc="-1">
                <a:solidFill>
                  <a:srgbClr val="000000"/>
                </a:solidFill>
                <a:latin typeface="Verdana"/>
                <a:ea typeface="Verdana"/>
              </a:rPr>
              <a:t>30,</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Compiègne,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Centre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d’Archéologie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d’Histoire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Médiévales des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Établissements Religieux,</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89-</a:t>
            </a:r>
            <a:r>
              <a:rPr lang="fr-FR" sz="1100" b="0" strike="noStrike" spc="-21">
                <a:solidFill>
                  <a:srgbClr val="000000"/>
                </a:solidFill>
                <a:latin typeface="Verdana"/>
                <a:ea typeface="Verdana"/>
              </a:rPr>
              <a:t>118</a:t>
            </a:r>
            <a:r>
              <a:rPr lang="fr-FR" sz="1100" b="0" i="1" strike="noStrike" spc="-21">
                <a:solidFill>
                  <a:srgbClr val="000000"/>
                </a:solidFill>
                <a:latin typeface="Verdana"/>
                <a:ea typeface="Verdana"/>
              </a:rPr>
              <a:t>.</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Duday</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H.</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2019.</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2009</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21">
                <a:solidFill>
                  <a:srgbClr val="000000"/>
                </a:solidFill>
                <a:latin typeface="Verdana"/>
                <a:ea typeface="Verdana"/>
              </a:rPr>
              <a:t> </a:t>
            </a:r>
            <a:r>
              <a:rPr lang="fr-FR" sz="1100" b="0" i="1" strike="noStrike" spc="-1">
                <a:solidFill>
                  <a:srgbClr val="000000"/>
                </a:solidFill>
                <a:latin typeface="Verdana"/>
                <a:ea typeface="Verdana"/>
              </a:rPr>
              <a:t>The</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archaeology</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of</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the</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Dead.</a:t>
            </a:r>
            <a:r>
              <a:rPr lang="fr-FR" sz="1100" b="0" i="1" strike="noStrike" spc="-21">
                <a:solidFill>
                  <a:srgbClr val="000000"/>
                </a:solidFill>
                <a:latin typeface="Verdana"/>
                <a:ea typeface="Verdana"/>
              </a:rPr>
              <a:t> </a:t>
            </a:r>
            <a:r>
              <a:rPr lang="fr-FR" sz="1100" b="0" i="1" strike="noStrike" spc="-1">
                <a:solidFill>
                  <a:srgbClr val="000000"/>
                </a:solidFill>
                <a:latin typeface="Verdana"/>
                <a:ea typeface="Verdana"/>
              </a:rPr>
              <a:t>Lectures</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in</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Archeothanatology,</a:t>
            </a:r>
            <a:r>
              <a:rPr lang="fr-FR" sz="1100" b="0" i="1" strike="noStrike" spc="18">
                <a:solidFill>
                  <a:srgbClr val="000000"/>
                </a:solidFill>
                <a:latin typeface="Verdana"/>
                <a:ea typeface="Verdana"/>
              </a:rPr>
              <a:t> </a:t>
            </a:r>
            <a:r>
              <a:rPr lang="fr-FR" sz="1100" b="0" strike="noStrike" spc="-1">
                <a:solidFill>
                  <a:srgbClr val="000000"/>
                </a:solidFill>
                <a:latin typeface="Verdana"/>
                <a:ea typeface="Verdana"/>
              </a:rPr>
              <a:t>Oxbow</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Books,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Oxford</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and</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Oakville,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158</a:t>
            </a:r>
            <a:r>
              <a:rPr lang="fr-FR" sz="1100" b="0" strike="noStrike" spc="-15">
                <a:solidFill>
                  <a:srgbClr val="000000"/>
                </a:solidFill>
                <a:latin typeface="Verdana"/>
                <a:ea typeface="Verdana"/>
              </a:rPr>
              <a:t> </a:t>
            </a:r>
            <a:r>
              <a:rPr lang="fr-FR" sz="1100" b="0" strike="noStrike" spc="-26">
                <a:solidFill>
                  <a:srgbClr val="000000"/>
                </a:solidFill>
                <a:latin typeface="Verdana"/>
                <a:ea typeface="Verdana"/>
              </a:rPr>
              <a:t>p.</a:t>
            </a:r>
            <a:endParaRPr lang="fr-FR" sz="1100" b="0" strike="noStrike" spc="-1">
              <a:solidFill>
                <a:srgbClr val="000000"/>
              </a:solidFill>
              <a:latin typeface="Calibri"/>
            </a:endParaRPr>
          </a:p>
          <a:p>
            <a:pPr marL="184680" indent="-172800">
              <a:lnSpc>
                <a:spcPct val="100000"/>
              </a:lnSpc>
              <a:spcBef>
                <a:spcPts val="6"/>
              </a:spcBef>
              <a:buClr>
                <a:srgbClr val="000000"/>
              </a:buClr>
              <a:buFont typeface="Arial"/>
              <a:buChar char="•"/>
              <a:tabLst>
                <a:tab pos="184680" algn="l"/>
                <a:tab pos="185400" algn="l"/>
              </a:tabLst>
            </a:pPr>
            <a:r>
              <a:rPr lang="fr-FR" sz="1100" b="0" strike="noStrike" spc="-1">
                <a:solidFill>
                  <a:srgbClr val="000000"/>
                </a:solidFill>
                <a:latin typeface="Verdana"/>
                <a:ea typeface="Verdana"/>
              </a:rPr>
              <a:t>Dutour</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O.,</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Hublin </a:t>
            </a:r>
            <a:r>
              <a:rPr lang="fr-FR" sz="1100" b="0" strike="noStrike" spc="-12">
                <a:solidFill>
                  <a:srgbClr val="000000"/>
                </a:solidFill>
                <a:latin typeface="Verdana"/>
                <a:ea typeface="Verdana"/>
              </a:rPr>
              <a:t>J.-</a:t>
            </a:r>
            <a:r>
              <a:rPr lang="fr-FR" sz="1100" b="0" strike="noStrike" spc="-1">
                <a:solidFill>
                  <a:srgbClr val="000000"/>
                </a:solidFill>
                <a:latin typeface="Verdana"/>
                <a:ea typeface="Verdana"/>
              </a:rPr>
              <a:t>J.,</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Vandermeersch</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B.</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(dir.)</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2005.</a:t>
            </a:r>
            <a:r>
              <a:rPr lang="fr-FR" sz="1100" b="0" strike="noStrike" spc="-12">
                <a:solidFill>
                  <a:srgbClr val="000000"/>
                </a:solidFill>
                <a:latin typeface="Verdana"/>
                <a:ea typeface="Verdana"/>
              </a:rPr>
              <a:t> </a:t>
            </a:r>
            <a:r>
              <a:rPr lang="fr-FR" sz="1100" b="0" i="1" strike="noStrike" spc="-1">
                <a:solidFill>
                  <a:srgbClr val="000000"/>
                </a:solidFill>
                <a:latin typeface="Verdana"/>
                <a:ea typeface="Verdana"/>
              </a:rPr>
              <a:t>Origine</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et</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évolution</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des</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populations</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humaines,</a:t>
            </a:r>
            <a:r>
              <a:rPr lang="fr-FR" sz="1100" b="0" i="1" strike="noStrike" spc="38">
                <a:solidFill>
                  <a:srgbClr val="000000"/>
                </a:solidFill>
                <a:latin typeface="Verdana"/>
                <a:ea typeface="Verdana"/>
              </a:rPr>
              <a:t> </a:t>
            </a:r>
            <a:r>
              <a:rPr lang="fr-FR" sz="1100" b="0" strike="noStrike" spc="-1">
                <a:solidFill>
                  <a:srgbClr val="000000"/>
                </a:solidFill>
                <a:latin typeface="Verdana"/>
                <a:ea typeface="Verdana"/>
              </a:rPr>
              <a:t>Paris,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Comité</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Travaux</a:t>
            </a:r>
            <a:r>
              <a:rPr lang="fr-FR" sz="1100" b="0" strike="noStrike" spc="12">
                <a:solidFill>
                  <a:srgbClr val="000000"/>
                </a:solidFill>
                <a:latin typeface="Verdana"/>
                <a:ea typeface="Verdana"/>
              </a:rPr>
              <a:t> </a:t>
            </a:r>
            <a:r>
              <a:rPr lang="fr-FR" sz="1100" b="0" strike="noStrike" spc="-12">
                <a:solidFill>
                  <a:srgbClr val="000000"/>
                </a:solidFill>
                <a:latin typeface="Verdana"/>
                <a:ea typeface="Verdana"/>
              </a:rPr>
              <a:t>Historiques </a:t>
            </a:r>
            <a:r>
              <a:rPr lang="fr-FR" sz="1100" b="0" strike="noStrike" spc="-1">
                <a:solidFill>
                  <a:srgbClr val="000000"/>
                </a:solidFill>
                <a:latin typeface="Verdana"/>
                <a:ea typeface="Verdana"/>
              </a:rPr>
              <a:t>et</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Scientifiques,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Orientation</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méthodes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n°</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8,</a:t>
            </a:r>
            <a:r>
              <a:rPr lang="fr-FR" sz="1100" b="0" strike="noStrike" spc="287">
                <a:solidFill>
                  <a:srgbClr val="000000"/>
                </a:solidFill>
                <a:latin typeface="Verdana"/>
                <a:ea typeface="Verdana"/>
              </a:rPr>
              <a:t> </a:t>
            </a:r>
            <a:r>
              <a:rPr lang="fr-FR" sz="1100" b="0" strike="noStrike" spc="-1">
                <a:solidFill>
                  <a:srgbClr val="000000"/>
                </a:solidFill>
                <a:latin typeface="Verdana"/>
                <a:ea typeface="Verdana"/>
              </a:rPr>
              <a:t>400</a:t>
            </a:r>
            <a:r>
              <a:rPr lang="fr-FR" sz="1100" b="0" strike="noStrike" spc="-12">
                <a:solidFill>
                  <a:srgbClr val="000000"/>
                </a:solidFill>
                <a:latin typeface="Verdana"/>
                <a:ea typeface="Verdana"/>
              </a:rPr>
              <a:t> </a:t>
            </a:r>
            <a:r>
              <a:rPr lang="fr-FR" sz="1100" b="0" strike="noStrike" spc="-26">
                <a:solidFill>
                  <a:srgbClr val="000000"/>
                </a:solidFill>
                <a:latin typeface="Verdana"/>
                <a:ea typeface="Verdana"/>
              </a:rPr>
              <a:t>p.</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Vandermeersch B.,</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Dutour</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O.,</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Hublin J.-J.</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(dir.) 2005.</a:t>
            </a:r>
            <a:r>
              <a:rPr lang="fr-FR" sz="1100" b="0" strike="noStrike" spc="-15">
                <a:solidFill>
                  <a:srgbClr val="000000"/>
                </a:solidFill>
                <a:latin typeface="Verdana"/>
                <a:ea typeface="Verdana"/>
              </a:rPr>
              <a:t> </a:t>
            </a:r>
            <a:r>
              <a:rPr lang="fr-FR" sz="1100" b="0" i="1" strike="noStrike" spc="-1">
                <a:solidFill>
                  <a:srgbClr val="000000"/>
                </a:solidFill>
                <a:latin typeface="Verdana"/>
                <a:ea typeface="Verdana"/>
              </a:rPr>
              <a:t>Objets</a:t>
            </a:r>
            <a:r>
              <a:rPr lang="fr-FR" sz="1100" b="0" i="1" strike="noStrike" spc="-32">
                <a:solidFill>
                  <a:srgbClr val="000000"/>
                </a:solidFill>
                <a:latin typeface="Verdana"/>
                <a:ea typeface="Verdana"/>
              </a:rPr>
              <a:t> </a:t>
            </a:r>
            <a:r>
              <a:rPr lang="fr-FR" sz="1100" b="0" i="1" strike="noStrike" spc="-1">
                <a:solidFill>
                  <a:srgbClr val="000000"/>
                </a:solidFill>
                <a:latin typeface="Verdana"/>
                <a:ea typeface="Verdana"/>
              </a:rPr>
              <a:t>et</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méthodes</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en</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anthropologie,</a:t>
            </a:r>
            <a:r>
              <a:rPr lang="fr-FR" sz="1100" b="0" i="1" strike="noStrike" spc="4">
                <a:solidFill>
                  <a:srgbClr val="000000"/>
                </a:solidFill>
                <a:latin typeface="Verdana"/>
                <a:ea typeface="Verdana"/>
              </a:rPr>
              <a:t> </a:t>
            </a:r>
            <a:r>
              <a:rPr lang="fr-FR" sz="1100" b="0" strike="noStrike" spc="-1">
                <a:solidFill>
                  <a:srgbClr val="000000"/>
                </a:solidFill>
                <a:latin typeface="Verdana"/>
                <a:ea typeface="Verdana"/>
              </a:rPr>
              <a:t>Paris,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Comité</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Travaux</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Historiques </a:t>
            </a:r>
            <a:r>
              <a:rPr lang="fr-FR" sz="1100" b="0" strike="noStrike" spc="-26">
                <a:solidFill>
                  <a:srgbClr val="000000"/>
                </a:solidFill>
                <a:latin typeface="Verdana"/>
                <a:ea typeface="Verdana"/>
              </a:rPr>
              <a:t>et </a:t>
            </a:r>
            <a:r>
              <a:rPr lang="fr-FR" sz="1100" b="0" strike="noStrike" spc="-1">
                <a:solidFill>
                  <a:srgbClr val="000000"/>
                </a:solidFill>
                <a:latin typeface="Verdana"/>
                <a:ea typeface="Verdana"/>
              </a:rPr>
              <a:t>Scientifiques,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Orientation</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méthodes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n° 7,</a:t>
            </a:r>
            <a:r>
              <a:rPr lang="fr-FR" sz="1100" b="0" strike="noStrike" spc="287">
                <a:solidFill>
                  <a:srgbClr val="000000"/>
                </a:solidFill>
                <a:latin typeface="Verdana"/>
                <a:ea typeface="Verdana"/>
              </a:rPr>
              <a:t> </a:t>
            </a:r>
            <a:r>
              <a:rPr lang="fr-FR" sz="1100" b="0" strike="noStrike" spc="-1">
                <a:solidFill>
                  <a:srgbClr val="000000"/>
                </a:solidFill>
                <a:latin typeface="Verdana"/>
                <a:ea typeface="Verdana"/>
              </a:rPr>
              <a:t>452</a:t>
            </a:r>
            <a:r>
              <a:rPr lang="fr-FR" sz="1100" b="0" strike="noStrike" spc="-12">
                <a:solidFill>
                  <a:srgbClr val="000000"/>
                </a:solidFill>
                <a:latin typeface="Verdana"/>
                <a:ea typeface="Verdana"/>
              </a:rPr>
              <a:t> </a:t>
            </a:r>
            <a:r>
              <a:rPr lang="fr-FR" sz="1100" b="0" strike="noStrike" spc="-26">
                <a:solidFill>
                  <a:srgbClr val="000000"/>
                </a:solidFill>
                <a:latin typeface="Verdana"/>
                <a:ea typeface="Verdana"/>
              </a:rPr>
              <a:t>p.</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Knüsel Ch.,</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Shotsmans 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dir.</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2022.</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The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Routledge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handbook</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of</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Archaeothanatology,</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Bioarchaeology</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of</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Mortuary Behavior,Routledge,</a:t>
            </a:r>
            <a:r>
              <a:rPr lang="fr-FR" sz="1100" b="0" strike="noStrike" spc="-21">
                <a:solidFill>
                  <a:srgbClr val="000000"/>
                </a:solidFill>
                <a:latin typeface="Verdana"/>
                <a:ea typeface="Verdana"/>
              </a:rPr>
              <a:t> </a:t>
            </a:r>
            <a:r>
              <a:rPr lang="fr-FR" sz="1100" b="0" strike="noStrike" spc="-12">
                <a:solidFill>
                  <a:srgbClr val="000000"/>
                </a:solidFill>
                <a:latin typeface="Verdana"/>
                <a:ea typeface="Verdana"/>
              </a:rPr>
              <a:t>Taylor </a:t>
            </a:r>
            <a:r>
              <a:rPr lang="fr-FR" sz="1100" b="0" strike="noStrike" spc="-1">
                <a:solidFill>
                  <a:srgbClr val="000000"/>
                </a:solidFill>
                <a:latin typeface="Verdana"/>
                <a:ea typeface="Verdana"/>
              </a:rPr>
              <a:t>&amp;</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Francis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Ltd,</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724</a:t>
            </a:r>
            <a:r>
              <a:rPr lang="fr-FR" sz="1100" b="0" strike="noStrike" spc="-7">
                <a:solidFill>
                  <a:srgbClr val="000000"/>
                </a:solidFill>
                <a:latin typeface="Verdana"/>
                <a:ea typeface="Verdana"/>
              </a:rPr>
              <a:t> </a:t>
            </a:r>
            <a:r>
              <a:rPr lang="fr-FR" sz="1100" b="0" strike="noStrike" spc="-26">
                <a:solidFill>
                  <a:srgbClr val="000000"/>
                </a:solidFill>
                <a:latin typeface="Verdana"/>
                <a:ea typeface="Verdana"/>
              </a:rPr>
              <a:t>p.</a:t>
            </a:r>
            <a:endParaRPr lang="fr-FR" sz="1100" b="0" strike="noStrike" spc="-1">
              <a:solidFill>
                <a:srgbClr val="000000"/>
              </a:solidFill>
              <a:latin typeface="Calibri"/>
            </a:endParaRPr>
          </a:p>
        </p:txBody>
      </p:sp>
      <p:sp>
        <p:nvSpPr>
          <p:cNvPr id="437" name="object 4"/>
          <p:cNvSpPr/>
          <p:nvPr/>
        </p:nvSpPr>
        <p:spPr>
          <a:xfrm>
            <a:off x="70200" y="411480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38" name="object 11"/>
          <p:cNvSpPr/>
          <p:nvPr/>
        </p:nvSpPr>
        <p:spPr>
          <a:xfrm>
            <a:off x="70200" y="2420640"/>
            <a:ext cx="347040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Modalités</a:t>
            </a:r>
            <a:r>
              <a:rPr lang="fr-FR" sz="1100" b="1" strike="noStrike" spc="-32">
                <a:solidFill>
                  <a:srgbClr val="000000"/>
                </a:solidFill>
                <a:latin typeface="Verdana"/>
              </a:rPr>
              <a:t> </a:t>
            </a:r>
            <a:r>
              <a:rPr lang="fr-FR" sz="1100" b="1" strike="noStrike" spc="-1">
                <a:solidFill>
                  <a:srgbClr val="000000"/>
                </a:solidFill>
                <a:latin typeface="Verdana"/>
              </a:rPr>
              <a:t>d’évaluation</a:t>
            </a:r>
            <a:r>
              <a:rPr lang="fr-FR" sz="1100" b="1" strike="noStrike" spc="-2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i="1" strike="noStrike" spc="-1">
                <a:solidFill>
                  <a:srgbClr val="000000"/>
                </a:solidFill>
                <a:latin typeface="Verdana"/>
              </a:rPr>
              <a:t>devoir sur table</a:t>
            </a:r>
            <a:endParaRPr lang="fr-FR" sz="1100" b="0" strike="noStrike" spc="-1">
              <a:solidFill>
                <a:srgbClr val="000000"/>
              </a:solidFill>
              <a:latin typeface="Calibri"/>
            </a:endParaRPr>
          </a:p>
        </p:txBody>
      </p:sp>
      <p:sp>
        <p:nvSpPr>
          <p:cNvPr id="439" name="PlaceHolder 1"/>
          <p:cNvSpPr>
            <a:spLocks noGrp="1"/>
          </p:cNvSpPr>
          <p:nvPr>
            <p:ph type="sldNum" idx="35"/>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53</a:t>
            </a:r>
            <a:endParaRPr lang="fr-FR" sz="1200" b="0" strike="noStrike" spc="-1">
              <a:solidFill>
                <a:srgbClr val="000000"/>
              </a:solidFill>
              <a:latin typeface="Calibri"/>
            </a:endParaRPr>
          </a:p>
        </p:txBody>
      </p:sp>
      <p:sp>
        <p:nvSpPr>
          <p:cNvPr id="440" name="object 13"/>
          <p:cNvSpPr/>
          <p:nvPr/>
        </p:nvSpPr>
        <p:spPr>
          <a:xfrm>
            <a:off x="0" y="93960"/>
            <a:ext cx="9143640" cy="404280"/>
          </a:xfrm>
          <a:prstGeom prst="rect">
            <a:avLst/>
          </a:prstGeom>
          <a:solidFill>
            <a:srgbClr val="BE9000"/>
          </a:solidFill>
          <a:ln w="12192">
            <a:solidFill>
              <a:srgbClr val="BE9000"/>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ea typeface="Verdana"/>
              </a:rPr>
              <a:t>Semestre</a:t>
            </a:r>
            <a:r>
              <a:rPr lang="fr-FR" sz="1800" b="0" strike="noStrike" spc="-21">
                <a:solidFill>
                  <a:srgbClr val="FFFFFF"/>
                </a:solidFill>
                <a:latin typeface="Verdana"/>
                <a:ea typeface="Verdana"/>
              </a:rPr>
              <a:t> </a:t>
            </a:r>
            <a:r>
              <a:rPr lang="fr-FR" sz="1800" b="0" strike="noStrike" spc="-52">
                <a:solidFill>
                  <a:srgbClr val="FFFFFF"/>
                </a:solidFill>
                <a:latin typeface="Verdana"/>
                <a:ea typeface="Verdana"/>
              </a:rPr>
              <a:t>1</a:t>
            </a:r>
            <a:endParaRPr lang="fr-FR" sz="1800" b="0" strike="noStrike" spc="-1">
              <a:solidFill>
                <a:srgbClr val="000000"/>
              </a:solidFill>
              <a:latin typeface="Calibri"/>
            </a:endParaRPr>
          </a:p>
        </p:txBody>
      </p:sp>
      <p:sp>
        <p:nvSpPr>
          <p:cNvPr id="441" name="ZoneTexte 13"/>
          <p:cNvSpPr/>
          <p:nvPr/>
        </p:nvSpPr>
        <p:spPr>
          <a:xfrm>
            <a:off x="70200" y="4169160"/>
            <a:ext cx="2265840" cy="25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 name="object 10"/>
          <p:cNvSpPr/>
          <p:nvPr/>
        </p:nvSpPr>
        <p:spPr>
          <a:xfrm>
            <a:off x="115200" y="1298160"/>
            <a:ext cx="9028440" cy="4063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UE2</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Sciences</a:t>
            </a:r>
            <a:r>
              <a:rPr lang="fr-FR" sz="1400" b="0" strike="noStrike" spc="-52">
                <a:solidFill>
                  <a:srgbClr val="000000"/>
                </a:solidFill>
                <a:latin typeface="Verdana"/>
              </a:rPr>
              <a:t> </a:t>
            </a:r>
            <a:r>
              <a:rPr lang="fr-FR" sz="1400" b="0" strike="noStrike" spc="-1">
                <a:solidFill>
                  <a:srgbClr val="000000"/>
                </a:solidFill>
                <a:latin typeface="Verdana"/>
              </a:rPr>
              <a:t>appliquées</a:t>
            </a:r>
            <a:r>
              <a:rPr lang="fr-FR" sz="1400" b="0" strike="noStrike" spc="-32">
                <a:solidFill>
                  <a:srgbClr val="000000"/>
                </a:solidFill>
                <a:latin typeface="Verdana"/>
              </a:rPr>
              <a:t> </a:t>
            </a:r>
            <a:r>
              <a:rPr lang="fr-FR" sz="1400" b="0" strike="noStrike" spc="-1">
                <a:solidFill>
                  <a:srgbClr val="000000"/>
                </a:solidFill>
                <a:latin typeface="Verdana"/>
              </a:rPr>
              <a:t>: </a:t>
            </a:r>
            <a:r>
              <a:rPr lang="fr-FR" sz="1400" b="0" strike="noStrike" spc="-12">
                <a:solidFill>
                  <a:srgbClr val="000000"/>
                </a:solidFill>
                <a:latin typeface="Verdana"/>
              </a:rPr>
              <a:t>Archéozoologie</a:t>
            </a:r>
            <a:endParaRPr lang="fr-FR" sz="140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12h</a:t>
            </a:r>
            <a:r>
              <a:rPr lang="fr-FR" sz="1000" b="0" strike="noStrike" spc="-12">
                <a:solidFill>
                  <a:srgbClr val="000000"/>
                </a:solidFill>
                <a:latin typeface="Verdana"/>
              </a:rPr>
              <a:t> </a:t>
            </a:r>
            <a:r>
              <a:rPr lang="fr-FR" sz="1000" b="0" strike="noStrike" spc="-26">
                <a:solidFill>
                  <a:srgbClr val="000000"/>
                </a:solidFill>
                <a:latin typeface="Verdana"/>
              </a:rPr>
              <a:t>TD</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26"/>
              </a:spcBef>
              <a:buNone/>
            </a:pPr>
            <a:endParaRPr lang="fr-FR" sz="1100" b="0" strike="noStrike" spc="-1">
              <a:solidFill>
                <a:srgbClr val="000000"/>
              </a:solidFill>
              <a:latin typeface="Calibri"/>
            </a:endParaRPr>
          </a:p>
          <a:p>
            <a:pPr marL="12600">
              <a:lnSpc>
                <a:spcPts val="1681"/>
              </a:lnSpc>
              <a:buNone/>
            </a:pPr>
            <a:r>
              <a:rPr lang="fr-FR" sz="1600" b="1" strike="noStrike" spc="-12">
                <a:solidFill>
                  <a:srgbClr val="6157EC"/>
                </a:solidFill>
                <a:latin typeface="Verdana"/>
              </a:rPr>
              <a:t>Archéozoologie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41">
                <a:solidFill>
                  <a:srgbClr val="000000"/>
                </a:solidFill>
                <a:latin typeface="Verdana"/>
              </a:rPr>
              <a:t> </a:t>
            </a:r>
            <a:r>
              <a:rPr lang="fr-FR" sz="1200" b="0" strike="noStrike" spc="-12">
                <a:solidFill>
                  <a:srgbClr val="000000"/>
                </a:solidFill>
                <a:latin typeface="Verdana"/>
              </a:rPr>
              <a:t>Tarek</a:t>
            </a:r>
            <a:r>
              <a:rPr lang="fr-FR" sz="1200" b="0" strike="noStrike" spc="-46">
                <a:solidFill>
                  <a:srgbClr val="000000"/>
                </a:solidFill>
                <a:latin typeface="Verdana"/>
              </a:rPr>
              <a:t> </a:t>
            </a:r>
            <a:r>
              <a:rPr lang="fr-FR" sz="1200" b="0" strike="noStrike" spc="-12">
                <a:solidFill>
                  <a:srgbClr val="000000"/>
                </a:solidFill>
                <a:latin typeface="Verdana"/>
              </a:rPr>
              <a:t>Oueslati</a:t>
            </a:r>
            <a:endParaRPr lang="fr-FR" sz="1200" b="0" strike="noStrike" spc="-1">
              <a:solidFill>
                <a:srgbClr val="000000"/>
              </a:solidFill>
              <a:latin typeface="Calibri"/>
            </a:endParaRPr>
          </a:p>
          <a:p>
            <a:pPr marL="12600">
              <a:lnSpc>
                <a:spcPct val="100000"/>
              </a:lnSpc>
              <a:spcBef>
                <a:spcPts val="20"/>
              </a:spcBef>
              <a:buNone/>
            </a:pPr>
            <a:endParaRPr lang="fr-FR" sz="2050" b="0" strike="noStrike" spc="-1">
              <a:solidFill>
                <a:srgbClr val="000000"/>
              </a:solidFill>
              <a:latin typeface="Calibri"/>
            </a:endParaRPr>
          </a:p>
          <a:p>
            <a:pPr marL="12600" algn="just">
              <a:lnSpc>
                <a:spcPct val="100000"/>
              </a:lnSpc>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ea typeface="Verdana"/>
              </a:rPr>
              <a:t>L’objectif</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principal</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ce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module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est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d’expliciter</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l’interaction</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entre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l’homme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l’animal</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au moyen de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l’étude</a:t>
            </a:r>
            <a:r>
              <a:rPr lang="fr-FR" sz="1200" b="0" strike="noStrike" spc="-21">
                <a:solidFill>
                  <a:srgbClr val="000000"/>
                </a:solidFill>
                <a:latin typeface="Verdana"/>
                <a:ea typeface="Verdana"/>
              </a:rPr>
              <a:t> </a:t>
            </a:r>
            <a:r>
              <a:rPr lang="fr-FR" sz="1200" b="0" strike="noStrike" spc="-26">
                <a:solidFill>
                  <a:srgbClr val="000000"/>
                </a:solidFill>
                <a:latin typeface="Verdana"/>
                <a:ea typeface="Verdana"/>
              </a:rPr>
              <a:t>des </a:t>
            </a:r>
            <a:r>
              <a:rPr lang="fr-FR" sz="1200" b="0" strike="noStrike" spc="-1">
                <a:solidFill>
                  <a:srgbClr val="000000"/>
                </a:solidFill>
                <a:latin typeface="Verdana"/>
                <a:ea typeface="Verdana"/>
              </a:rPr>
              <a:t>ossements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animaux découverts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fouilles archéologiques.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cours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focalise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études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cas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dont</a:t>
            </a:r>
            <a:r>
              <a:rPr lang="fr-FR" sz="1200" b="0" strike="noStrike" spc="-26">
                <a:solidFill>
                  <a:srgbClr val="000000"/>
                </a:solidFill>
                <a:latin typeface="Verdana"/>
                <a:ea typeface="Verdana"/>
              </a:rPr>
              <a:t> la </a:t>
            </a:r>
            <a:r>
              <a:rPr lang="fr-FR" sz="1200" b="0" strike="noStrike" spc="-1">
                <a:solidFill>
                  <a:srgbClr val="000000"/>
                </a:solidFill>
                <a:latin typeface="Verdana"/>
                <a:ea typeface="Verdana"/>
              </a:rPr>
              <a:t>chronologie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s’échelonne</a:t>
            </a:r>
            <a:r>
              <a:rPr lang="fr-FR" sz="1200" b="0" strike="noStrike" spc="-55">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Préhistoire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période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moderne.</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sessions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pratiques avec</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du</a:t>
            </a:r>
            <a:r>
              <a:rPr lang="fr-FR" sz="1200" b="0" strike="noStrike" spc="-26">
                <a:solidFill>
                  <a:srgbClr val="000000"/>
                </a:solidFill>
                <a:latin typeface="Verdana"/>
                <a:ea typeface="Verdana"/>
              </a:rPr>
              <a:t> </a:t>
            </a:r>
            <a:r>
              <a:rPr lang="fr-FR" sz="1200" b="0" strike="noStrike" spc="-12">
                <a:solidFill>
                  <a:srgbClr val="000000"/>
                </a:solidFill>
                <a:latin typeface="Verdana"/>
                <a:ea typeface="Verdana"/>
              </a:rPr>
              <a:t>matériel</a:t>
            </a:r>
            <a:endParaRPr lang="fr-FR" sz="1200" b="0" strike="noStrike" spc="-1">
              <a:solidFill>
                <a:srgbClr val="000000"/>
              </a:solidFill>
              <a:latin typeface="Calibri"/>
            </a:endParaRPr>
          </a:p>
          <a:p>
            <a:pPr marL="12600">
              <a:lnSpc>
                <a:spcPct val="100000"/>
              </a:lnSpc>
              <a:spcBef>
                <a:spcPts val="6"/>
              </a:spcBef>
              <a:buNone/>
            </a:pPr>
            <a:r>
              <a:rPr lang="fr-FR" sz="1200" b="0" strike="noStrike" spc="-1">
                <a:solidFill>
                  <a:srgbClr val="000000"/>
                </a:solidFill>
                <a:latin typeface="Verdana"/>
                <a:ea typeface="Verdana"/>
              </a:rPr>
              <a:t>ostéoarchéologique</a:t>
            </a:r>
            <a:r>
              <a:rPr lang="fr-FR" sz="1200" b="0" strike="noStrike" spc="-60">
                <a:solidFill>
                  <a:srgbClr val="000000"/>
                </a:solidFill>
                <a:latin typeface="Verdana"/>
                <a:ea typeface="Verdana"/>
              </a:rPr>
              <a:t> </a:t>
            </a:r>
            <a:r>
              <a:rPr lang="fr-FR" sz="1200" b="0" strike="noStrike" spc="-1">
                <a:solidFill>
                  <a:srgbClr val="000000"/>
                </a:solidFill>
                <a:latin typeface="Verdana"/>
                <a:ea typeface="Verdana"/>
              </a:rPr>
              <a:t>permettront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aux</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étudiants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s’initier</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l’observation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l’os,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production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biologique,</a:t>
            </a:r>
            <a:r>
              <a:rPr lang="fr-FR" sz="1200" b="0" strike="noStrike" spc="-7">
                <a:solidFill>
                  <a:srgbClr val="000000"/>
                </a:solidFill>
                <a:latin typeface="Verdana"/>
                <a:ea typeface="Verdana"/>
              </a:rPr>
              <a:t> </a:t>
            </a:r>
            <a:r>
              <a:rPr lang="fr-FR" sz="1200" b="0" strike="noStrike" spc="-21">
                <a:solidFill>
                  <a:srgbClr val="000000"/>
                </a:solidFill>
                <a:latin typeface="Verdana"/>
                <a:ea typeface="Verdana"/>
              </a:rPr>
              <a:t>pour </a:t>
            </a:r>
            <a:r>
              <a:rPr lang="fr-FR" sz="1200" b="0" strike="noStrike" spc="-1">
                <a:solidFill>
                  <a:srgbClr val="000000"/>
                </a:solidFill>
                <a:latin typeface="Verdana"/>
                <a:ea typeface="Verdana"/>
              </a:rPr>
              <a:t>documenter</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faits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vie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quotidienne 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l’homme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21">
                <a:solidFill>
                  <a:srgbClr val="000000"/>
                </a:solidFill>
                <a:latin typeface="Verdana"/>
                <a:ea typeface="Verdana"/>
              </a:rPr>
              <a:t> </a:t>
            </a:r>
            <a:r>
              <a:rPr lang="fr-FR" sz="1200" b="0" strike="noStrike" spc="-12">
                <a:solidFill>
                  <a:srgbClr val="000000"/>
                </a:solidFill>
                <a:latin typeface="Verdana"/>
                <a:ea typeface="Verdana"/>
              </a:rPr>
              <a:t>passé.</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Les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études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cas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concerneront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processus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complexe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domestication 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animaux</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au</a:t>
            </a:r>
            <a:r>
              <a:rPr lang="fr-FR" sz="1200" b="0" strike="noStrike" spc="-12">
                <a:solidFill>
                  <a:srgbClr val="000000"/>
                </a:solidFill>
                <a:latin typeface="Verdana"/>
                <a:ea typeface="Verdana"/>
              </a:rPr>
              <a:t> Proche-</a:t>
            </a:r>
            <a:r>
              <a:rPr lang="fr-FR" sz="1200" b="0" strike="noStrike" spc="-1">
                <a:solidFill>
                  <a:srgbClr val="000000"/>
                </a:solidFill>
                <a:latin typeface="Verdana"/>
                <a:ea typeface="Verdana"/>
              </a:rPr>
              <a:t>Orient</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au</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milieu</a:t>
            </a:r>
            <a:r>
              <a:rPr lang="fr-FR" sz="1200" b="0" strike="noStrike" spc="24">
                <a:solidFill>
                  <a:srgbClr val="000000"/>
                </a:solidFill>
                <a:latin typeface="Verdana"/>
                <a:ea typeface="Verdana"/>
              </a:rPr>
              <a:t> </a:t>
            </a:r>
            <a:r>
              <a:rPr lang="fr-FR" sz="1200" b="0" strike="noStrike" spc="-26">
                <a:solidFill>
                  <a:srgbClr val="000000"/>
                </a:solidFill>
                <a:latin typeface="Verdana"/>
                <a:ea typeface="Verdana"/>
              </a:rPr>
              <a:t>du </a:t>
            </a:r>
            <a:r>
              <a:rPr lang="fr-FR" sz="1200" b="0" strike="noStrike" spc="-1">
                <a:solidFill>
                  <a:srgbClr val="000000"/>
                </a:solidFill>
                <a:latin typeface="Verdana"/>
                <a:ea typeface="Verdana"/>
              </a:rPr>
              <a:t>9e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millénaire</a:t>
            </a:r>
            <a:r>
              <a:rPr lang="fr-FR" sz="1200" b="0" strike="noStrike" spc="24">
                <a:solidFill>
                  <a:srgbClr val="000000"/>
                </a:solidFill>
                <a:latin typeface="Verdana"/>
                <a:ea typeface="Verdana"/>
              </a:rPr>
              <a:t> </a:t>
            </a:r>
            <a:r>
              <a:rPr lang="fr-FR" sz="1200" b="0" strike="noStrike" spc="-1">
                <a:solidFill>
                  <a:srgbClr val="000000"/>
                </a:solidFill>
                <a:latin typeface="Verdana"/>
                <a:ea typeface="Verdana"/>
              </a:rPr>
              <a:t>av.</a:t>
            </a:r>
            <a:r>
              <a:rPr lang="fr-FR" sz="1200" b="0" strike="noStrike" spc="-21">
                <a:solidFill>
                  <a:srgbClr val="000000"/>
                </a:solidFill>
                <a:latin typeface="Verdana"/>
                <a:ea typeface="Verdana"/>
              </a:rPr>
              <a:t> </a:t>
            </a:r>
            <a:r>
              <a:rPr lang="fr-FR" sz="1200" b="0" strike="noStrike" spc="-12">
                <a:solidFill>
                  <a:srgbClr val="000000"/>
                </a:solidFill>
                <a:latin typeface="Verdana"/>
                <a:ea typeface="Verdana"/>
              </a:rPr>
              <a:t>J.-</a:t>
            </a:r>
            <a:r>
              <a:rPr lang="fr-FR" sz="1200" b="0" strike="noStrike" spc="-1">
                <a:solidFill>
                  <a:srgbClr val="000000"/>
                </a:solidFill>
                <a:latin typeface="Verdana"/>
                <a:ea typeface="Verdana"/>
              </a:rPr>
              <a:t>C.,</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puis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cours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s’orientera</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vers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nord</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France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pour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analyser</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l’acquisition,</a:t>
            </a:r>
            <a:r>
              <a:rPr lang="fr-FR" sz="1200" b="0" strike="noStrike" spc="24">
                <a:solidFill>
                  <a:srgbClr val="000000"/>
                </a:solidFill>
                <a:latin typeface="Verdana"/>
                <a:ea typeface="Verdana"/>
              </a:rPr>
              <a:t> </a:t>
            </a:r>
            <a:r>
              <a:rPr lang="fr-FR" sz="1200" b="0" strike="noStrike" spc="-26">
                <a:solidFill>
                  <a:srgbClr val="000000"/>
                </a:solidFill>
                <a:latin typeface="Verdana"/>
                <a:ea typeface="Verdana"/>
              </a:rPr>
              <a:t>la</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transformation</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consommation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ressources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animales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l’âge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du</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Fer</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l’époque</a:t>
            </a:r>
            <a:r>
              <a:rPr lang="fr-FR" sz="1200" b="0" strike="noStrike" spc="-15">
                <a:solidFill>
                  <a:srgbClr val="000000"/>
                </a:solidFill>
                <a:latin typeface="Verdana"/>
                <a:ea typeface="Verdana"/>
              </a:rPr>
              <a:t> </a:t>
            </a:r>
            <a:r>
              <a:rPr lang="fr-FR" sz="1200" b="0" strike="noStrike" spc="-12">
                <a:solidFill>
                  <a:srgbClr val="000000"/>
                </a:solidFill>
                <a:latin typeface="Verdana"/>
                <a:ea typeface="Verdana"/>
              </a:rPr>
              <a:t>moderne.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Il</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s’agit</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familiariser</a:t>
            </a:r>
            <a:r>
              <a:rPr lang="fr-FR" sz="1200" b="0" strike="noStrike" spc="24">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participants</a:t>
            </a:r>
            <a:r>
              <a:rPr lang="fr-FR" sz="1200" b="0" strike="noStrike" spc="24">
                <a:solidFill>
                  <a:srgbClr val="000000"/>
                </a:solidFill>
                <a:latin typeface="Verdana"/>
                <a:ea typeface="Verdana"/>
              </a:rPr>
              <a:t> </a:t>
            </a:r>
            <a:r>
              <a:rPr lang="fr-FR" sz="1200" b="0" strike="noStrike" spc="-1">
                <a:solidFill>
                  <a:srgbClr val="000000"/>
                </a:solidFill>
                <a:latin typeface="Verdana"/>
                <a:ea typeface="Verdana"/>
              </a:rPr>
              <a:t>avec</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méthodes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l’archéozoologie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manière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dont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elles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documentent</a:t>
            </a:r>
            <a:r>
              <a:rPr lang="fr-FR" sz="1200" b="0" strike="noStrike" spc="-32">
                <a:solidFill>
                  <a:srgbClr val="000000"/>
                </a:solidFill>
                <a:latin typeface="Verdana"/>
                <a:ea typeface="Verdana"/>
              </a:rPr>
              <a:t> </a:t>
            </a:r>
            <a:r>
              <a:rPr lang="fr-FR" sz="1200" b="0" strike="noStrike" spc="-26">
                <a:solidFill>
                  <a:srgbClr val="000000"/>
                </a:solidFill>
                <a:latin typeface="Verdana"/>
                <a:ea typeface="Verdana"/>
              </a:rPr>
              <a:t>la </a:t>
            </a:r>
            <a:r>
              <a:rPr lang="fr-FR" sz="1200" b="0" strike="noStrike" spc="-1">
                <a:solidFill>
                  <a:srgbClr val="000000"/>
                </a:solidFill>
                <a:latin typeface="Verdana"/>
                <a:ea typeface="Verdana"/>
              </a:rPr>
              <a:t>vie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économique,</a:t>
            </a:r>
            <a:r>
              <a:rPr lang="fr-FR" sz="1200" b="0" strike="noStrike" spc="-55">
                <a:solidFill>
                  <a:srgbClr val="000000"/>
                </a:solidFill>
                <a:latin typeface="Verdana"/>
                <a:ea typeface="Verdana"/>
              </a:rPr>
              <a:t> </a:t>
            </a:r>
            <a:r>
              <a:rPr lang="fr-FR" sz="1200" b="0" strike="noStrike" spc="-1">
                <a:solidFill>
                  <a:srgbClr val="000000"/>
                </a:solidFill>
                <a:latin typeface="Verdana"/>
                <a:ea typeface="Verdana"/>
              </a:rPr>
              <a:t>l’alimentation,</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manifestations</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rituelles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ainsi</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que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lien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entre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stratification</a:t>
            </a:r>
            <a:r>
              <a:rPr lang="fr-FR" sz="1200" b="0" strike="noStrike" spc="18">
                <a:solidFill>
                  <a:srgbClr val="000000"/>
                </a:solidFill>
                <a:latin typeface="Verdana"/>
                <a:ea typeface="Verdana"/>
              </a:rPr>
              <a:t> </a:t>
            </a:r>
            <a:r>
              <a:rPr lang="fr-FR" sz="1200" b="0" strike="noStrike" spc="-1">
                <a:solidFill>
                  <a:srgbClr val="000000"/>
                </a:solidFill>
                <a:latin typeface="Verdana"/>
                <a:ea typeface="Verdana"/>
              </a:rPr>
              <a:t>sociale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5">
                <a:solidFill>
                  <a:srgbClr val="000000"/>
                </a:solidFill>
                <a:latin typeface="Verdana"/>
                <a:ea typeface="Verdana"/>
              </a:rPr>
              <a:t> </a:t>
            </a:r>
            <a:r>
              <a:rPr lang="fr-FR" sz="1200" b="0" strike="noStrike" spc="-12">
                <a:solidFill>
                  <a:srgbClr val="000000"/>
                </a:solidFill>
                <a:latin typeface="Verdana"/>
                <a:ea typeface="Verdana"/>
              </a:rPr>
              <a:t>l’occupation </a:t>
            </a:r>
            <a:r>
              <a:rPr lang="fr-FR" sz="1200" b="0" strike="noStrike" spc="-1">
                <a:solidFill>
                  <a:srgbClr val="000000"/>
                </a:solidFill>
                <a:latin typeface="Verdana"/>
                <a:ea typeface="Verdana"/>
              </a:rPr>
              <a:t>des</a:t>
            </a:r>
            <a:r>
              <a:rPr lang="fr-FR" sz="1200" b="0" strike="noStrike" spc="-12">
                <a:solidFill>
                  <a:srgbClr val="000000"/>
                </a:solidFill>
                <a:latin typeface="Verdana"/>
                <a:ea typeface="Verdana"/>
              </a:rPr>
              <a:t> sites.</a:t>
            </a:r>
            <a:endParaRPr lang="fr-FR" sz="1200" b="0" strike="noStrike" spc="-1">
              <a:solidFill>
                <a:srgbClr val="000000"/>
              </a:solidFill>
              <a:latin typeface="Calibri"/>
            </a:endParaRPr>
          </a:p>
        </p:txBody>
      </p:sp>
      <p:sp>
        <p:nvSpPr>
          <p:cNvPr id="443" name="PlaceHolder 1"/>
          <p:cNvSpPr>
            <a:spLocks noGrp="1"/>
          </p:cNvSpPr>
          <p:nvPr>
            <p:ph type="title"/>
          </p:nvPr>
        </p:nvSpPr>
        <p:spPr>
          <a:xfrm>
            <a:off x="0" y="27612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44" name="object 13"/>
          <p:cNvSpPr/>
          <p:nvPr/>
        </p:nvSpPr>
        <p:spPr>
          <a:xfrm>
            <a:off x="111960" y="5846040"/>
            <a:ext cx="581256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Modalités</a:t>
            </a:r>
            <a:r>
              <a:rPr lang="fr-FR" sz="1100" b="1" strike="noStrike" spc="-32">
                <a:solidFill>
                  <a:srgbClr val="000000"/>
                </a:solidFill>
                <a:latin typeface="Verdana"/>
              </a:rPr>
              <a:t> </a:t>
            </a:r>
            <a:r>
              <a:rPr lang="fr-FR" sz="1100" b="1" strike="noStrike" spc="-1">
                <a:solidFill>
                  <a:srgbClr val="000000"/>
                </a:solidFill>
                <a:latin typeface="Verdana"/>
              </a:rPr>
              <a:t>d’évaluation</a:t>
            </a:r>
            <a:r>
              <a:rPr lang="fr-FR" sz="1100" b="1" strike="noStrike" spc="-2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i="1" strike="noStrike" spc="-1">
                <a:solidFill>
                  <a:srgbClr val="000000"/>
                </a:solidFill>
                <a:latin typeface="Verdana"/>
              </a:rPr>
              <a:t>seront</a:t>
            </a:r>
            <a:r>
              <a:rPr lang="fr-FR" sz="1100" b="0" i="1" strike="noStrike" spc="9">
                <a:solidFill>
                  <a:srgbClr val="000000"/>
                </a:solidFill>
                <a:latin typeface="Verdana"/>
              </a:rPr>
              <a:t> </a:t>
            </a:r>
            <a:r>
              <a:rPr lang="fr-FR" sz="1100" b="0" i="1" strike="noStrike" spc="-1">
                <a:solidFill>
                  <a:srgbClr val="000000"/>
                </a:solidFill>
                <a:latin typeface="Verdana"/>
              </a:rPr>
              <a:t>précisées</a:t>
            </a:r>
            <a:r>
              <a:rPr lang="fr-FR" sz="1100" b="0" i="1" strike="noStrike" spc="12">
                <a:solidFill>
                  <a:srgbClr val="000000"/>
                </a:solidFill>
                <a:latin typeface="Verdana"/>
              </a:rPr>
              <a:t> </a:t>
            </a:r>
            <a:r>
              <a:rPr lang="fr-FR" sz="1100" b="0" i="1" strike="noStrike" spc="-1">
                <a:solidFill>
                  <a:srgbClr val="000000"/>
                </a:solidFill>
                <a:latin typeface="Verdana"/>
              </a:rPr>
              <a:t>à</a:t>
            </a:r>
            <a:r>
              <a:rPr lang="fr-FR" sz="1100" b="0" i="1" strike="noStrike" spc="-35">
                <a:solidFill>
                  <a:srgbClr val="000000"/>
                </a:solidFill>
                <a:latin typeface="Verdana"/>
              </a:rPr>
              <a:t> </a:t>
            </a:r>
            <a:r>
              <a:rPr lang="fr-FR" sz="1100" b="0" i="1" strike="noStrike" spc="-1">
                <a:solidFill>
                  <a:srgbClr val="000000"/>
                </a:solidFill>
                <a:latin typeface="Verdana"/>
              </a:rPr>
              <a:t>la</a:t>
            </a:r>
            <a:r>
              <a:rPr lang="fr-FR" sz="1100" b="0" i="1" strike="noStrike" spc="-35">
                <a:solidFill>
                  <a:srgbClr val="000000"/>
                </a:solidFill>
                <a:latin typeface="Verdana"/>
              </a:rPr>
              <a:t> </a:t>
            </a:r>
            <a:r>
              <a:rPr lang="fr-FR" sz="1100" b="0" i="1" strike="noStrike" spc="-12">
                <a:solidFill>
                  <a:srgbClr val="000000"/>
                </a:solidFill>
                <a:latin typeface="Verdana"/>
              </a:rPr>
              <a:t>rentrée.</a:t>
            </a:r>
            <a:endParaRPr lang="fr-FR" sz="1100" b="0" strike="noStrike" spc="-1">
              <a:solidFill>
                <a:srgbClr val="000000"/>
              </a:solidFill>
              <a:latin typeface="Calibri"/>
            </a:endParaRPr>
          </a:p>
        </p:txBody>
      </p:sp>
      <p:sp>
        <p:nvSpPr>
          <p:cNvPr id="445" name="PlaceHolder 2"/>
          <p:cNvSpPr>
            <a:spLocks noGrp="1"/>
          </p:cNvSpPr>
          <p:nvPr>
            <p:ph type="sldNum" idx="36"/>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54</a:t>
            </a:r>
            <a:endParaRPr lang="fr-FR" sz="1200" b="0" strike="noStrike" spc="-1">
              <a:solidFill>
                <a:srgbClr val="000000"/>
              </a:solidFill>
              <a:latin typeface="Calibri"/>
            </a:endParaRPr>
          </a:p>
        </p:txBody>
      </p:sp>
      <p:sp>
        <p:nvSpPr>
          <p:cNvPr id="446" name="object 6"/>
          <p:cNvSpPr/>
          <p:nvPr/>
        </p:nvSpPr>
        <p:spPr>
          <a:xfrm>
            <a:off x="111960" y="617220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47" name="ZoneTexte 15"/>
          <p:cNvSpPr/>
          <p:nvPr/>
        </p:nvSpPr>
        <p:spPr>
          <a:xfrm>
            <a:off x="171720" y="6324120"/>
            <a:ext cx="842364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Sera fournie à la rentrée</a:t>
            </a:r>
            <a:endParaRPr lang="fr-FR" sz="1100" b="0" strike="noStrike" spc="-1">
              <a:solidFill>
                <a:srgbClr val="000000"/>
              </a:solidFill>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 name="object 3"/>
          <p:cNvSpPr/>
          <p:nvPr/>
        </p:nvSpPr>
        <p:spPr>
          <a:xfrm>
            <a:off x="205920" y="2003760"/>
            <a:ext cx="8273520" cy="31647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81"/>
              </a:lnSpc>
              <a:spcBef>
                <a:spcPts val="105"/>
              </a:spcBef>
              <a:buNone/>
            </a:pPr>
            <a:r>
              <a:rPr lang="fr-FR" sz="1600" b="1" strike="noStrike" spc="-1">
                <a:solidFill>
                  <a:srgbClr val="6157EC"/>
                </a:solidFill>
                <a:latin typeface="Verdana"/>
              </a:rPr>
              <a:t>Nouvelles</a:t>
            </a:r>
            <a:r>
              <a:rPr lang="fr-FR" sz="1600" b="1" strike="noStrike" spc="-60">
                <a:solidFill>
                  <a:srgbClr val="6157EC"/>
                </a:solidFill>
                <a:latin typeface="Verdana"/>
              </a:rPr>
              <a:t> </a:t>
            </a:r>
            <a:r>
              <a:rPr lang="fr-FR" sz="1600" b="1" strike="noStrike" spc="-1">
                <a:solidFill>
                  <a:srgbClr val="6157EC"/>
                </a:solidFill>
                <a:latin typeface="Verdana"/>
              </a:rPr>
              <a:t>technologies</a:t>
            </a:r>
            <a:r>
              <a:rPr lang="fr-FR" sz="1600" b="1" strike="noStrike" spc="-52">
                <a:solidFill>
                  <a:srgbClr val="6157EC"/>
                </a:solidFill>
                <a:latin typeface="Verdana"/>
              </a:rPr>
              <a:t> </a:t>
            </a:r>
            <a:r>
              <a:rPr lang="fr-FR" sz="1600" b="1" strike="noStrike" spc="-1">
                <a:solidFill>
                  <a:srgbClr val="6157EC"/>
                </a:solidFill>
                <a:latin typeface="Verdana"/>
              </a:rPr>
              <a:t>et</a:t>
            </a:r>
            <a:r>
              <a:rPr lang="fr-FR" sz="1600" b="1" strike="noStrike" spc="-12">
                <a:solidFill>
                  <a:srgbClr val="6157EC"/>
                </a:solidFill>
                <a:latin typeface="Verdana"/>
              </a:rPr>
              <a:t> </a:t>
            </a:r>
            <a:r>
              <a:rPr lang="fr-FR" sz="1600" b="1" strike="noStrike" spc="-1">
                <a:solidFill>
                  <a:srgbClr val="6157EC"/>
                </a:solidFill>
                <a:latin typeface="Verdana"/>
              </a:rPr>
              <a:t>outils</a:t>
            </a:r>
            <a:r>
              <a:rPr lang="fr-FR" sz="1600" b="1" strike="noStrike" spc="-32">
                <a:solidFill>
                  <a:srgbClr val="6157EC"/>
                </a:solidFill>
                <a:latin typeface="Verdana"/>
              </a:rPr>
              <a:t> </a:t>
            </a:r>
            <a:r>
              <a:rPr lang="fr-FR" sz="1600" b="1" strike="noStrike" spc="-1">
                <a:solidFill>
                  <a:srgbClr val="6157EC"/>
                </a:solidFill>
                <a:latin typeface="Verdana"/>
              </a:rPr>
              <a:t>numériques</a:t>
            </a:r>
            <a:r>
              <a:rPr lang="fr-FR" sz="1600" b="1" strike="noStrike" spc="-35">
                <a:solidFill>
                  <a:srgbClr val="6157EC"/>
                </a:solidFill>
                <a:latin typeface="Verdana"/>
              </a:rPr>
              <a:t> </a:t>
            </a:r>
            <a:r>
              <a:rPr lang="fr-FR" sz="1600" b="1" strike="noStrike" spc="-1">
                <a:solidFill>
                  <a:srgbClr val="6157EC"/>
                </a:solidFill>
                <a:latin typeface="Verdana"/>
              </a:rPr>
              <a:t>appliqués</a:t>
            </a:r>
            <a:r>
              <a:rPr lang="fr-FR" sz="1600" b="1" strike="noStrike" spc="-41">
                <a:solidFill>
                  <a:srgbClr val="6157EC"/>
                </a:solidFill>
                <a:latin typeface="Verdana"/>
              </a:rPr>
              <a:t> </a:t>
            </a:r>
            <a:r>
              <a:rPr lang="fr-FR" sz="1600" b="1" strike="noStrike" spc="-1">
                <a:solidFill>
                  <a:srgbClr val="6157EC"/>
                </a:solidFill>
                <a:latin typeface="Verdana"/>
              </a:rPr>
              <a:t>à</a:t>
            </a:r>
            <a:r>
              <a:rPr lang="fr-FR" sz="1600" b="1" strike="noStrike" spc="-21">
                <a:solidFill>
                  <a:srgbClr val="6157EC"/>
                </a:solidFill>
                <a:latin typeface="Verdana"/>
              </a:rPr>
              <a:t> </a:t>
            </a:r>
            <a:r>
              <a:rPr lang="fr-FR" sz="1600" b="1" strike="noStrike" spc="-12">
                <a:solidFill>
                  <a:srgbClr val="6157EC"/>
                </a:solidFill>
                <a:latin typeface="Verdana"/>
              </a:rPr>
              <a:t>l’archéologie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 Laurent </a:t>
            </a:r>
            <a:r>
              <a:rPr lang="fr-FR" sz="1200" b="0" strike="noStrike" spc="-12">
                <a:solidFill>
                  <a:srgbClr val="000000"/>
                </a:solidFill>
                <a:latin typeface="Verdana"/>
              </a:rPr>
              <a:t>Wilket</a:t>
            </a:r>
            <a:endParaRPr lang="fr-FR" sz="1200" b="0" strike="noStrike" spc="-1">
              <a:solidFill>
                <a:srgbClr val="000000"/>
              </a:solidFill>
              <a:latin typeface="Calibri"/>
            </a:endParaRPr>
          </a:p>
          <a:p>
            <a:pPr marL="12600">
              <a:lnSpc>
                <a:spcPts val="1440"/>
              </a:lnSpc>
              <a:buNone/>
            </a:pPr>
            <a:endParaRPr lang="fr-FR" sz="1200" b="0" strike="noStrike" spc="-1">
              <a:solidFill>
                <a:srgbClr val="000000"/>
              </a:solidFill>
              <a:latin typeface="Calibri"/>
            </a:endParaRPr>
          </a:p>
          <a:p>
            <a:pPr marL="12600">
              <a:lnSpc>
                <a:spcPts val="1440"/>
              </a:lnSpc>
              <a:buNone/>
            </a:pPr>
            <a:endParaRPr lang="fr-FR" sz="1200" b="0" strike="noStrike" spc="-1">
              <a:solidFill>
                <a:srgbClr val="000000"/>
              </a:solidFill>
              <a:latin typeface="Calibri"/>
            </a:endParaRPr>
          </a:p>
          <a:p>
            <a:pPr marL="12600">
              <a:lnSpc>
                <a:spcPct val="100000"/>
              </a:lnSpc>
              <a:spcBef>
                <a:spcPts val="1134"/>
              </a:spcBef>
              <a:buNone/>
            </a:pPr>
            <a:endParaRPr lang="fr-FR" sz="1100" b="0" strike="noStrike" spc="-1">
              <a:solidFill>
                <a:srgbClr val="000000"/>
              </a:solidFill>
              <a:latin typeface="Calibri"/>
            </a:endParaRPr>
          </a:p>
          <a:p>
            <a:pPr marL="12600">
              <a:lnSpc>
                <a:spcPct val="100000"/>
              </a:lnSpc>
              <a:spcBef>
                <a:spcPts val="1134"/>
              </a:spcBef>
              <a:buNone/>
            </a:pPr>
            <a:endParaRPr lang="fr-FR" sz="1200" b="0" strike="noStrike" spc="-1">
              <a:solidFill>
                <a:srgbClr val="000000"/>
              </a:solidFill>
              <a:latin typeface="Calibri"/>
            </a:endParaRPr>
          </a:p>
          <a:p>
            <a:pPr marL="12600" algn="just">
              <a:lnSpc>
                <a:spcPct val="100000"/>
              </a:lnSpc>
              <a:spcBef>
                <a:spcPts val="1134"/>
              </a:spcBef>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marL="12600" algn="just">
              <a:lnSpc>
                <a:spcPct val="100000"/>
              </a:lnSpc>
              <a:spcBef>
                <a:spcPts val="1134"/>
              </a:spcBef>
              <a:buNone/>
            </a:pPr>
            <a:r>
              <a:rPr lang="fr-FR" sz="1200" b="0" strike="noStrike" spc="-1">
                <a:solidFill>
                  <a:srgbClr val="000000"/>
                </a:solidFill>
                <a:latin typeface="Verdana"/>
                <a:ea typeface="Verdana"/>
              </a:rPr>
              <a:t>L’usage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du</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numérique est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aujourd’hui</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devenu</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norme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métiers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l’archéologie.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technologie</a:t>
            </a:r>
            <a:r>
              <a:rPr lang="fr-FR" sz="1200" b="0" strike="noStrike" spc="-12">
                <a:solidFill>
                  <a:srgbClr val="000000"/>
                </a:solidFill>
                <a:latin typeface="Verdana"/>
                <a:ea typeface="Verdana"/>
              </a:rPr>
              <a:t> vient</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épauler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travail</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l’archéologue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lui</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permet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d’enregistrer</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ses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données,</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organiser,</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traiter,</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1">
                <a:solidFill>
                  <a:srgbClr val="000000"/>
                </a:solidFill>
                <a:latin typeface="Verdana"/>
                <a:ea typeface="Verdana"/>
              </a:rPr>
              <a:t> </a:t>
            </a:r>
            <a:r>
              <a:rPr lang="fr-FR" sz="1200" b="0" strike="noStrike" spc="-12">
                <a:solidFill>
                  <a:srgbClr val="000000"/>
                </a:solidFill>
                <a:latin typeface="Verdana"/>
                <a:ea typeface="Verdana"/>
              </a:rPr>
              <a:t>visualiser, </a:t>
            </a:r>
            <a:r>
              <a:rPr lang="fr-FR" sz="1200" b="0" strike="noStrike" spc="-1">
                <a:solidFill>
                  <a:srgbClr val="000000"/>
                </a:solidFill>
                <a:latin typeface="Verdana"/>
                <a:ea typeface="Verdana"/>
              </a:rPr>
              <a:t>et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enfin</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12">
                <a:solidFill>
                  <a:srgbClr val="000000"/>
                </a:solidFill>
                <a:latin typeface="Verdana"/>
                <a:ea typeface="Verdana"/>
              </a:rPr>
              <a:t> diffuser.</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Ces</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travaux</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dirigés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seront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l’occasion</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faire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un</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tour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d’horizon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usages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actuels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outils numériques </a:t>
            </a:r>
            <a:r>
              <a:rPr lang="fr-FR" sz="1200" b="0" strike="noStrike" spc="-26">
                <a:solidFill>
                  <a:srgbClr val="000000"/>
                </a:solidFill>
                <a:latin typeface="Verdana"/>
                <a:ea typeface="Verdana"/>
              </a:rPr>
              <a:t>de </a:t>
            </a:r>
            <a:r>
              <a:rPr lang="fr-FR" sz="1200" b="0" strike="noStrike" spc="-1">
                <a:solidFill>
                  <a:srgbClr val="000000"/>
                </a:solidFill>
                <a:latin typeface="Verdana"/>
                <a:ea typeface="Verdana"/>
              </a:rPr>
              <a:t>l’archéologue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faire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lien</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entre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techniques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d’acquisition</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données,</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systèmes</a:t>
            </a:r>
            <a:r>
              <a:rPr lang="fr-FR" sz="1200" b="0" strike="noStrike" spc="-21">
                <a:solidFill>
                  <a:srgbClr val="000000"/>
                </a:solidFill>
                <a:latin typeface="Verdana"/>
                <a:ea typeface="Verdana"/>
              </a:rPr>
              <a:t> </a:t>
            </a:r>
            <a:r>
              <a:rPr lang="fr-FR" sz="1200" b="0" strike="noStrike" spc="-12">
                <a:solidFill>
                  <a:srgbClr val="000000"/>
                </a:solidFill>
                <a:latin typeface="Verdana"/>
                <a:ea typeface="Verdana"/>
              </a:rPr>
              <a:t>d’information </a:t>
            </a:r>
            <a:r>
              <a:rPr lang="fr-FR" sz="1200" b="0" strike="noStrike" spc="-1">
                <a:solidFill>
                  <a:srgbClr val="000000"/>
                </a:solidFill>
                <a:latin typeface="Verdana"/>
                <a:ea typeface="Verdana"/>
              </a:rPr>
              <a:t>géographique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(SIG),</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numérisation</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3D</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ou</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encore</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7">
                <a:solidFill>
                  <a:srgbClr val="000000"/>
                </a:solidFill>
                <a:latin typeface="Verdana"/>
                <a:ea typeface="Verdana"/>
              </a:rPr>
              <a:t> </a:t>
            </a:r>
            <a:r>
              <a:rPr lang="fr-FR" sz="1200" b="0" strike="noStrike" spc="-12">
                <a:solidFill>
                  <a:srgbClr val="000000"/>
                </a:solidFill>
                <a:latin typeface="Verdana"/>
                <a:ea typeface="Verdana"/>
              </a:rPr>
              <a:t>restitution.</a:t>
            </a:r>
            <a:endParaRPr lang="fr-FR" sz="1200" b="0" strike="noStrike" spc="-1">
              <a:solidFill>
                <a:srgbClr val="000000"/>
              </a:solidFill>
              <a:latin typeface="Calibri"/>
            </a:endParaRPr>
          </a:p>
        </p:txBody>
      </p:sp>
      <p:sp>
        <p:nvSpPr>
          <p:cNvPr id="449" name="object 5"/>
          <p:cNvSpPr/>
          <p:nvPr/>
        </p:nvSpPr>
        <p:spPr>
          <a:xfrm>
            <a:off x="173880" y="1022760"/>
            <a:ext cx="8969760" cy="589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UE3</a:t>
            </a:r>
            <a:r>
              <a:rPr lang="fr-FR" sz="1400" b="0" strike="noStrike" spc="-3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Méthodologie</a:t>
            </a:r>
            <a:r>
              <a:rPr lang="fr-FR" sz="1400" b="0" strike="noStrike" spc="-5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Enseignement</a:t>
            </a:r>
            <a:r>
              <a:rPr lang="fr-FR" sz="1400" b="0" strike="noStrike" spc="-32">
                <a:solidFill>
                  <a:srgbClr val="000000"/>
                </a:solidFill>
                <a:latin typeface="Verdana"/>
              </a:rPr>
              <a:t> </a:t>
            </a:r>
            <a:r>
              <a:rPr lang="fr-FR" sz="1400" b="0" strike="noStrike" spc="-12">
                <a:solidFill>
                  <a:srgbClr val="000000"/>
                </a:solidFill>
                <a:latin typeface="Verdana"/>
              </a:rPr>
              <a:t>numérique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12h</a:t>
            </a:r>
            <a:r>
              <a:rPr lang="fr-FR" sz="1000" b="0" strike="noStrike" spc="-12">
                <a:solidFill>
                  <a:srgbClr val="000000"/>
                </a:solidFill>
                <a:latin typeface="Verdana"/>
              </a:rPr>
              <a:t> </a:t>
            </a:r>
            <a:r>
              <a:rPr lang="fr-FR" sz="1000" b="0" strike="noStrike" spc="-26">
                <a:solidFill>
                  <a:srgbClr val="000000"/>
                </a:solidFill>
                <a:latin typeface="Verdana"/>
              </a:rPr>
              <a:t>TD</a:t>
            </a:r>
            <a:endParaRPr lang="fr-FR" sz="1000" b="0" strike="noStrike" spc="-1">
              <a:solidFill>
                <a:srgbClr val="000000"/>
              </a:solidFill>
              <a:latin typeface="Calibri"/>
            </a:endParaRPr>
          </a:p>
        </p:txBody>
      </p:sp>
      <p:sp>
        <p:nvSpPr>
          <p:cNvPr id="450" name="PlaceHolder 1"/>
          <p:cNvSpPr>
            <a:spLocks noGrp="1"/>
          </p:cNvSpPr>
          <p:nvPr>
            <p:ph type="title"/>
          </p:nvPr>
        </p:nvSpPr>
        <p:spPr>
          <a:xfrm>
            <a:off x="0" y="8640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51" name="object 7"/>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55</a:t>
            </a:r>
            <a:endParaRPr lang="fr-FR" sz="1200" b="0" strike="noStrike" spc="-1">
              <a:solidFill>
                <a:srgbClr val="000000"/>
              </a:solidFill>
              <a:latin typeface="Calibri"/>
            </a:endParaRPr>
          </a:p>
        </p:txBody>
      </p:sp>
      <p:sp>
        <p:nvSpPr>
          <p:cNvPr id="452" name="object 13"/>
          <p:cNvSpPr/>
          <p:nvPr/>
        </p:nvSpPr>
        <p:spPr>
          <a:xfrm>
            <a:off x="205920" y="2612520"/>
            <a:ext cx="581256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Modalités</a:t>
            </a:r>
            <a:r>
              <a:rPr lang="fr-FR" sz="1100" b="1" strike="noStrike" spc="-32">
                <a:solidFill>
                  <a:srgbClr val="000000"/>
                </a:solidFill>
                <a:latin typeface="Verdana"/>
              </a:rPr>
              <a:t> </a:t>
            </a:r>
            <a:r>
              <a:rPr lang="fr-FR" sz="1100" b="1" strike="noStrike" spc="-1">
                <a:solidFill>
                  <a:srgbClr val="000000"/>
                </a:solidFill>
                <a:latin typeface="Verdana"/>
              </a:rPr>
              <a:t>d’évaluation</a:t>
            </a:r>
            <a:r>
              <a:rPr lang="fr-FR" sz="1100" b="1" strike="noStrike" spc="-2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i="1" strike="noStrike" spc="-1">
                <a:solidFill>
                  <a:srgbClr val="000000"/>
                </a:solidFill>
                <a:latin typeface="Verdana"/>
              </a:rPr>
              <a:t>seront</a:t>
            </a:r>
            <a:r>
              <a:rPr lang="fr-FR" sz="1100" b="0" i="1" strike="noStrike" spc="9">
                <a:solidFill>
                  <a:srgbClr val="000000"/>
                </a:solidFill>
                <a:latin typeface="Verdana"/>
              </a:rPr>
              <a:t> </a:t>
            </a:r>
            <a:r>
              <a:rPr lang="fr-FR" sz="1100" b="0" i="1" strike="noStrike" spc="-1">
                <a:solidFill>
                  <a:srgbClr val="000000"/>
                </a:solidFill>
                <a:latin typeface="Verdana"/>
              </a:rPr>
              <a:t>précisées</a:t>
            </a:r>
            <a:r>
              <a:rPr lang="fr-FR" sz="1100" b="0" i="1" strike="noStrike" spc="12">
                <a:solidFill>
                  <a:srgbClr val="000000"/>
                </a:solidFill>
                <a:latin typeface="Verdana"/>
              </a:rPr>
              <a:t> </a:t>
            </a:r>
            <a:r>
              <a:rPr lang="fr-FR" sz="1100" b="0" i="1" strike="noStrike" spc="-1">
                <a:solidFill>
                  <a:srgbClr val="000000"/>
                </a:solidFill>
                <a:latin typeface="Verdana"/>
              </a:rPr>
              <a:t>à</a:t>
            </a:r>
            <a:r>
              <a:rPr lang="fr-FR" sz="1100" b="0" i="1" strike="noStrike" spc="-35">
                <a:solidFill>
                  <a:srgbClr val="000000"/>
                </a:solidFill>
                <a:latin typeface="Verdana"/>
              </a:rPr>
              <a:t> </a:t>
            </a:r>
            <a:r>
              <a:rPr lang="fr-FR" sz="1100" b="0" i="1" strike="noStrike" spc="-1">
                <a:solidFill>
                  <a:srgbClr val="000000"/>
                </a:solidFill>
                <a:latin typeface="Verdana"/>
              </a:rPr>
              <a:t>la</a:t>
            </a:r>
            <a:r>
              <a:rPr lang="fr-FR" sz="1100" b="0" i="1" strike="noStrike" spc="-35">
                <a:solidFill>
                  <a:srgbClr val="000000"/>
                </a:solidFill>
                <a:latin typeface="Verdana"/>
              </a:rPr>
              <a:t> </a:t>
            </a:r>
            <a:r>
              <a:rPr lang="fr-FR" sz="1100" b="0" i="1" strike="noStrike" spc="-12">
                <a:solidFill>
                  <a:srgbClr val="000000"/>
                </a:solidFill>
                <a:latin typeface="Verdana"/>
              </a:rPr>
              <a:t>rentrée.</a:t>
            </a:r>
            <a:endParaRPr lang="fr-FR" sz="1100" b="0" strike="noStrike" spc="-1">
              <a:solidFill>
                <a:srgbClr val="000000"/>
              </a:solidFill>
              <a:latin typeface="Calibri"/>
            </a:endParaRPr>
          </a:p>
        </p:txBody>
      </p:sp>
      <p:sp>
        <p:nvSpPr>
          <p:cNvPr id="453" name="object 6"/>
          <p:cNvSpPr/>
          <p:nvPr/>
        </p:nvSpPr>
        <p:spPr>
          <a:xfrm>
            <a:off x="146520" y="58597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54" name="ZoneTexte 11"/>
          <p:cNvSpPr/>
          <p:nvPr/>
        </p:nvSpPr>
        <p:spPr>
          <a:xfrm>
            <a:off x="205920" y="6011640"/>
            <a:ext cx="657504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Sera fournie à la rentrée</a:t>
            </a:r>
            <a:endParaRPr lang="fr-FR" sz="1100" b="0" strike="noStrike" spc="-1">
              <a:solidFill>
                <a:srgbClr val="000000"/>
              </a:solidFill>
              <a:latin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 name="object 13"/>
          <p:cNvSpPr/>
          <p:nvPr/>
        </p:nvSpPr>
        <p:spPr>
          <a:xfrm>
            <a:off x="95400" y="929160"/>
            <a:ext cx="8971920" cy="59040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404040"/>
                </a:solidFill>
                <a:latin typeface="Verdana"/>
              </a:rPr>
              <a:t>BCC3</a:t>
            </a:r>
            <a:r>
              <a:rPr lang="fr-FR" sz="1400" b="1" strike="noStrike" spc="-55">
                <a:solidFill>
                  <a:srgbClr val="404040"/>
                </a:solidFill>
                <a:latin typeface="Verdana"/>
              </a:rPr>
              <a:t> </a:t>
            </a:r>
            <a:r>
              <a:rPr lang="fr-FR" sz="1400" b="1" strike="noStrike" spc="-1">
                <a:solidFill>
                  <a:srgbClr val="404040"/>
                </a:solidFill>
                <a:latin typeface="Verdana"/>
              </a:rPr>
              <a:t>–</a:t>
            </a:r>
            <a:r>
              <a:rPr lang="fr-FR" sz="1400" b="1" strike="noStrike" spc="-21">
                <a:solidFill>
                  <a:srgbClr val="404040"/>
                </a:solidFill>
                <a:latin typeface="Verdana"/>
              </a:rPr>
              <a:t> </a:t>
            </a:r>
            <a:r>
              <a:rPr lang="fr-FR" sz="1400" b="1" strike="noStrike" spc="-1">
                <a:solidFill>
                  <a:srgbClr val="404040"/>
                </a:solidFill>
                <a:latin typeface="Verdana"/>
              </a:rPr>
              <a:t>Exploiter</a:t>
            </a:r>
            <a:r>
              <a:rPr lang="fr-FR" sz="1400" b="1" strike="noStrike" spc="-41">
                <a:solidFill>
                  <a:srgbClr val="404040"/>
                </a:solidFill>
                <a:latin typeface="Verdana"/>
              </a:rPr>
              <a:t> </a:t>
            </a:r>
            <a:r>
              <a:rPr lang="fr-FR" sz="1400" b="1" strike="noStrike" spc="-1">
                <a:solidFill>
                  <a:srgbClr val="404040"/>
                </a:solidFill>
                <a:latin typeface="Verdana"/>
              </a:rPr>
              <a:t>les</a:t>
            </a:r>
            <a:r>
              <a:rPr lang="fr-FR" sz="1400" b="1" strike="noStrike" spc="-46">
                <a:solidFill>
                  <a:srgbClr val="404040"/>
                </a:solidFill>
                <a:latin typeface="Verdana"/>
              </a:rPr>
              <a:t> </a:t>
            </a:r>
            <a:r>
              <a:rPr lang="fr-FR" sz="1400" b="1" strike="noStrike" spc="-1">
                <a:solidFill>
                  <a:srgbClr val="404040"/>
                </a:solidFill>
                <a:latin typeface="Verdana"/>
              </a:rPr>
              <a:t>instruments</a:t>
            </a:r>
            <a:r>
              <a:rPr lang="fr-FR" sz="1400" b="1" strike="noStrike" spc="-21">
                <a:solidFill>
                  <a:srgbClr val="404040"/>
                </a:solidFill>
                <a:latin typeface="Verdana"/>
              </a:rPr>
              <a:t> </a:t>
            </a:r>
            <a:r>
              <a:rPr lang="fr-FR" sz="1400" b="1" strike="noStrike" spc="-1">
                <a:solidFill>
                  <a:srgbClr val="404040"/>
                </a:solidFill>
                <a:latin typeface="Verdana"/>
              </a:rPr>
              <a:t>et</a:t>
            </a:r>
            <a:r>
              <a:rPr lang="fr-FR" sz="1400" b="1" strike="noStrike" spc="-41">
                <a:solidFill>
                  <a:srgbClr val="404040"/>
                </a:solidFill>
                <a:latin typeface="Verdana"/>
              </a:rPr>
              <a:t> </a:t>
            </a:r>
            <a:r>
              <a:rPr lang="fr-FR" sz="1400" b="1" strike="noStrike" spc="-1">
                <a:solidFill>
                  <a:srgbClr val="404040"/>
                </a:solidFill>
                <a:latin typeface="Verdana"/>
              </a:rPr>
              <a:t>techniques</a:t>
            </a:r>
            <a:r>
              <a:rPr lang="fr-FR" sz="1400" b="1" strike="noStrike" spc="-46">
                <a:solidFill>
                  <a:srgbClr val="404040"/>
                </a:solidFill>
                <a:latin typeface="Verdana"/>
              </a:rPr>
              <a:t> </a:t>
            </a:r>
            <a:r>
              <a:rPr lang="fr-FR" sz="1400" b="1" strike="noStrike" spc="-1">
                <a:solidFill>
                  <a:srgbClr val="404040"/>
                </a:solidFill>
                <a:latin typeface="Verdana"/>
              </a:rPr>
              <a:t>spécifiques</a:t>
            </a:r>
            <a:r>
              <a:rPr lang="fr-FR" sz="1400" b="1" strike="noStrike" spc="-72">
                <a:solidFill>
                  <a:srgbClr val="404040"/>
                </a:solidFill>
                <a:latin typeface="Verdana"/>
              </a:rPr>
              <a:t> </a:t>
            </a:r>
            <a:r>
              <a:rPr lang="fr-FR" sz="1400" b="1" strike="noStrike" spc="-1">
                <a:solidFill>
                  <a:srgbClr val="404040"/>
                </a:solidFill>
                <a:latin typeface="Verdana"/>
              </a:rPr>
              <a:t>à</a:t>
            </a:r>
            <a:r>
              <a:rPr lang="fr-FR" sz="1400" b="1" strike="noStrike" spc="-15">
                <a:solidFill>
                  <a:srgbClr val="404040"/>
                </a:solidFill>
                <a:latin typeface="Verdana"/>
              </a:rPr>
              <a:t> </a:t>
            </a:r>
            <a:r>
              <a:rPr lang="fr-FR" sz="1400" b="1" strike="noStrike" spc="-1">
                <a:solidFill>
                  <a:srgbClr val="404040"/>
                </a:solidFill>
                <a:latin typeface="Verdana"/>
              </a:rPr>
              <a:t>l'étude</a:t>
            </a:r>
            <a:r>
              <a:rPr lang="fr-FR" sz="1400" b="1" strike="noStrike" spc="-46">
                <a:solidFill>
                  <a:srgbClr val="404040"/>
                </a:solidFill>
                <a:latin typeface="Verdana"/>
              </a:rPr>
              <a:t> </a:t>
            </a:r>
            <a:r>
              <a:rPr lang="fr-FR" sz="1400" b="1" strike="noStrike" spc="-1">
                <a:solidFill>
                  <a:srgbClr val="404040"/>
                </a:solidFill>
                <a:latin typeface="Verdana"/>
              </a:rPr>
              <a:t>des</a:t>
            </a:r>
            <a:r>
              <a:rPr lang="fr-FR" sz="1400" b="1" strike="noStrike" spc="-55">
                <a:solidFill>
                  <a:srgbClr val="404040"/>
                </a:solidFill>
                <a:latin typeface="Verdana"/>
              </a:rPr>
              <a:t> </a:t>
            </a:r>
            <a:r>
              <a:rPr lang="fr-FR" sz="1400" b="1" strike="noStrike" spc="-12">
                <a:solidFill>
                  <a:srgbClr val="40404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404040"/>
                </a:solidFill>
                <a:latin typeface="Verdana"/>
              </a:rPr>
              <a:t>UE3</a:t>
            </a:r>
            <a:r>
              <a:rPr lang="fr-FR" sz="1400" b="0" strike="noStrike" spc="-21">
                <a:solidFill>
                  <a:srgbClr val="404040"/>
                </a:solidFill>
                <a:latin typeface="Verdana"/>
              </a:rPr>
              <a:t> </a:t>
            </a:r>
            <a:r>
              <a:rPr lang="fr-FR" sz="1400" b="0" strike="noStrike" spc="-1">
                <a:solidFill>
                  <a:srgbClr val="404040"/>
                </a:solidFill>
                <a:latin typeface="Verdana"/>
              </a:rPr>
              <a:t>:</a:t>
            </a:r>
            <a:r>
              <a:rPr lang="fr-FR" sz="1400" b="0" strike="noStrike" spc="-7">
                <a:solidFill>
                  <a:srgbClr val="404040"/>
                </a:solidFill>
                <a:latin typeface="Verdana"/>
              </a:rPr>
              <a:t> </a:t>
            </a:r>
            <a:r>
              <a:rPr lang="fr-FR" sz="1400" b="0" strike="noStrike" spc="-1">
                <a:solidFill>
                  <a:srgbClr val="000000"/>
                </a:solidFill>
                <a:latin typeface="Verdana"/>
              </a:rPr>
              <a:t>Méthodologie</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Méthodes</a:t>
            </a:r>
            <a:r>
              <a:rPr lang="fr-FR" sz="1400" b="0" strike="noStrike" spc="-32">
                <a:solidFill>
                  <a:srgbClr val="000000"/>
                </a:solidFill>
                <a:latin typeface="Verdana"/>
              </a:rPr>
              <a:t> </a:t>
            </a:r>
            <a:r>
              <a:rPr lang="fr-FR" sz="1400" b="0" strike="noStrike" spc="-1">
                <a:solidFill>
                  <a:srgbClr val="000000"/>
                </a:solidFill>
                <a:latin typeface="Verdana"/>
              </a:rPr>
              <a:t>de la</a:t>
            </a:r>
            <a:r>
              <a:rPr lang="fr-FR" sz="1400" b="0" strike="noStrike" spc="-26">
                <a:solidFill>
                  <a:srgbClr val="000000"/>
                </a:solidFill>
                <a:latin typeface="Verdana"/>
              </a:rPr>
              <a:t> </a:t>
            </a:r>
            <a:r>
              <a:rPr lang="fr-FR" sz="1400" b="0" strike="noStrike" spc="-12">
                <a:solidFill>
                  <a:srgbClr val="000000"/>
                </a:solidFill>
                <a:latin typeface="Verdana"/>
              </a:rPr>
              <a:t>recherche</a:t>
            </a:r>
            <a:endParaRPr lang="fr-FR" sz="1400" b="0" strike="noStrike" spc="-1">
              <a:solidFill>
                <a:srgbClr val="000000"/>
              </a:solidFill>
              <a:latin typeface="Calibri"/>
            </a:endParaRPr>
          </a:p>
          <a:p>
            <a:pPr marL="12600">
              <a:lnSpc>
                <a:spcPct val="100000"/>
              </a:lnSpc>
              <a:buNone/>
            </a:pPr>
            <a:r>
              <a:rPr lang="fr-FR" sz="1000" b="0" strike="noStrike" spc="-1">
                <a:solidFill>
                  <a:srgbClr val="404040"/>
                </a:solidFill>
                <a:latin typeface="Verdana"/>
              </a:rPr>
              <a:t>12h</a:t>
            </a:r>
            <a:r>
              <a:rPr lang="fr-FR" sz="1000" b="0" strike="noStrike" spc="-12">
                <a:solidFill>
                  <a:srgbClr val="404040"/>
                </a:solidFill>
                <a:latin typeface="Verdana"/>
              </a:rPr>
              <a:t> </a:t>
            </a:r>
            <a:r>
              <a:rPr lang="fr-FR" sz="1000" b="0" strike="noStrike" spc="-26">
                <a:solidFill>
                  <a:srgbClr val="404040"/>
                </a:solidFill>
                <a:latin typeface="Verdana"/>
              </a:rPr>
              <a:t>TD</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941"/>
              </a:spcBef>
              <a:buNone/>
            </a:pPr>
            <a:r>
              <a:rPr lang="fr-FR" sz="1400" b="1" strike="noStrike" spc="-1">
                <a:solidFill>
                  <a:srgbClr val="6157EC"/>
                </a:solidFill>
                <a:latin typeface="Verdana"/>
              </a:rPr>
              <a:t>Diffusion</a:t>
            </a:r>
            <a:r>
              <a:rPr lang="fr-FR" sz="1400" b="1" strike="noStrike" spc="-60">
                <a:solidFill>
                  <a:srgbClr val="6157EC"/>
                </a:solidFill>
                <a:latin typeface="Verdana"/>
              </a:rPr>
              <a:t> </a:t>
            </a:r>
            <a:r>
              <a:rPr lang="fr-FR" sz="1400" b="1" strike="noStrike" spc="-1">
                <a:solidFill>
                  <a:srgbClr val="6157EC"/>
                </a:solidFill>
                <a:latin typeface="Verdana"/>
              </a:rPr>
              <a:t>et</a:t>
            </a:r>
            <a:r>
              <a:rPr lang="fr-FR" sz="1400" b="1" strike="noStrike" spc="-21">
                <a:solidFill>
                  <a:srgbClr val="6157EC"/>
                </a:solidFill>
                <a:latin typeface="Verdana"/>
              </a:rPr>
              <a:t> </a:t>
            </a:r>
            <a:r>
              <a:rPr lang="fr-FR" sz="1400" b="1" strike="noStrike" spc="-1">
                <a:solidFill>
                  <a:srgbClr val="6157EC"/>
                </a:solidFill>
                <a:latin typeface="Verdana"/>
              </a:rPr>
              <a:t>valorisation</a:t>
            </a:r>
            <a:r>
              <a:rPr lang="fr-FR" sz="1400" b="1" strike="noStrike" spc="-41">
                <a:solidFill>
                  <a:srgbClr val="6157EC"/>
                </a:solidFill>
                <a:latin typeface="Verdana"/>
              </a:rPr>
              <a:t> </a:t>
            </a:r>
            <a:r>
              <a:rPr lang="fr-FR" sz="1400" b="1" strike="noStrike" spc="-52">
                <a:solidFill>
                  <a:srgbClr val="6157EC"/>
                </a:solidFill>
                <a:latin typeface="Verdana"/>
              </a:rPr>
              <a:t>:</a:t>
            </a:r>
            <a:endParaRPr lang="fr-FR" sz="1400" b="0" strike="noStrike" spc="-1">
              <a:solidFill>
                <a:srgbClr val="000000"/>
              </a:solidFill>
              <a:latin typeface="Calibri"/>
            </a:endParaRPr>
          </a:p>
          <a:p>
            <a:pPr marL="12600">
              <a:lnSpc>
                <a:spcPts val="1681"/>
              </a:lnSpc>
              <a:buNone/>
            </a:pPr>
            <a:r>
              <a:rPr lang="fr-FR" sz="1400" b="1" strike="noStrike" spc="-1">
                <a:solidFill>
                  <a:srgbClr val="6157EC"/>
                </a:solidFill>
                <a:latin typeface="Verdana"/>
              </a:rPr>
              <a:t>du</a:t>
            </a:r>
            <a:r>
              <a:rPr lang="fr-FR" sz="1400" b="1" strike="noStrike" spc="-35">
                <a:solidFill>
                  <a:srgbClr val="6157EC"/>
                </a:solidFill>
                <a:latin typeface="Verdana"/>
              </a:rPr>
              <a:t> </a:t>
            </a:r>
            <a:r>
              <a:rPr lang="fr-FR" sz="1400" b="1" strike="noStrike" spc="-1">
                <a:solidFill>
                  <a:srgbClr val="6157EC"/>
                </a:solidFill>
                <a:latin typeface="Verdana"/>
              </a:rPr>
              <a:t>rapport</a:t>
            </a:r>
            <a:r>
              <a:rPr lang="fr-FR" sz="1400" b="1" strike="noStrike" spc="-26">
                <a:solidFill>
                  <a:srgbClr val="6157EC"/>
                </a:solidFill>
                <a:latin typeface="Verdana"/>
              </a:rPr>
              <a:t> </a:t>
            </a:r>
            <a:r>
              <a:rPr lang="fr-FR" sz="1400" b="1" strike="noStrike" spc="-1">
                <a:solidFill>
                  <a:srgbClr val="6157EC"/>
                </a:solidFill>
                <a:latin typeface="Verdana"/>
              </a:rPr>
              <a:t>final</a:t>
            </a:r>
            <a:r>
              <a:rPr lang="fr-FR" sz="1400" b="1" strike="noStrike" spc="-26">
                <a:solidFill>
                  <a:srgbClr val="6157EC"/>
                </a:solidFill>
                <a:latin typeface="Verdana"/>
              </a:rPr>
              <a:t> </a:t>
            </a:r>
            <a:r>
              <a:rPr lang="fr-FR" sz="1400" b="1" strike="noStrike" spc="-1">
                <a:solidFill>
                  <a:srgbClr val="6157EC"/>
                </a:solidFill>
                <a:latin typeface="Verdana"/>
              </a:rPr>
              <a:t>d’opération</a:t>
            </a:r>
            <a:r>
              <a:rPr lang="fr-FR" sz="1400" b="1" strike="noStrike" spc="-35">
                <a:solidFill>
                  <a:srgbClr val="6157EC"/>
                </a:solidFill>
                <a:latin typeface="Verdana"/>
              </a:rPr>
              <a:t> </a:t>
            </a:r>
            <a:r>
              <a:rPr lang="fr-FR" sz="1400" b="1" strike="noStrike" spc="-1">
                <a:solidFill>
                  <a:srgbClr val="6157EC"/>
                </a:solidFill>
                <a:latin typeface="Verdana"/>
              </a:rPr>
              <a:t>archéologique</a:t>
            </a:r>
            <a:r>
              <a:rPr lang="fr-FR" sz="1400" b="1" strike="noStrike" spc="-55">
                <a:solidFill>
                  <a:srgbClr val="6157EC"/>
                </a:solidFill>
                <a:latin typeface="Verdana"/>
              </a:rPr>
              <a:t> </a:t>
            </a:r>
            <a:r>
              <a:rPr lang="fr-FR" sz="1400" b="1" strike="noStrike" spc="-1">
                <a:solidFill>
                  <a:srgbClr val="6157EC"/>
                </a:solidFill>
                <a:latin typeface="Verdana"/>
              </a:rPr>
              <a:t>à</a:t>
            </a:r>
            <a:r>
              <a:rPr lang="fr-FR" sz="1400" b="1" strike="noStrike" spc="-12">
                <a:solidFill>
                  <a:srgbClr val="6157EC"/>
                </a:solidFill>
                <a:latin typeface="Verdana"/>
              </a:rPr>
              <a:t> </a:t>
            </a:r>
            <a:r>
              <a:rPr lang="fr-FR" sz="1400" b="1" strike="noStrike" spc="-1">
                <a:solidFill>
                  <a:srgbClr val="6157EC"/>
                </a:solidFill>
                <a:latin typeface="Verdana"/>
              </a:rPr>
              <a:t>la</a:t>
            </a:r>
            <a:r>
              <a:rPr lang="fr-FR" sz="1400" b="1" strike="noStrike" spc="-32">
                <a:solidFill>
                  <a:srgbClr val="6157EC"/>
                </a:solidFill>
                <a:latin typeface="Verdana"/>
              </a:rPr>
              <a:t> </a:t>
            </a:r>
            <a:r>
              <a:rPr lang="fr-FR" sz="1400" b="1" strike="noStrike" spc="-1">
                <a:solidFill>
                  <a:srgbClr val="6157EC"/>
                </a:solidFill>
                <a:latin typeface="Verdana"/>
              </a:rPr>
              <a:t>publication</a:t>
            </a:r>
            <a:r>
              <a:rPr lang="fr-FR" sz="1400" b="1" strike="noStrike" spc="-41">
                <a:solidFill>
                  <a:srgbClr val="6157EC"/>
                </a:solidFill>
                <a:latin typeface="Verdana"/>
              </a:rPr>
              <a:t> </a:t>
            </a:r>
            <a:r>
              <a:rPr lang="fr-FR" sz="1400" b="1" strike="noStrike" spc="-12">
                <a:solidFill>
                  <a:srgbClr val="6157EC"/>
                </a:solidFill>
                <a:latin typeface="Verdana"/>
              </a:rPr>
              <a:t>scientifique</a:t>
            </a:r>
            <a:endParaRPr lang="fr-FR" sz="14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15">
                <a:solidFill>
                  <a:srgbClr val="000000"/>
                </a:solidFill>
                <a:latin typeface="Verdana"/>
              </a:rPr>
              <a:t> </a:t>
            </a:r>
            <a:r>
              <a:rPr lang="fr-FR" sz="1200" b="0" strike="noStrike" spc="-12">
                <a:solidFill>
                  <a:srgbClr val="000000"/>
                </a:solidFill>
                <a:latin typeface="Verdana"/>
              </a:rPr>
              <a:t>Blaizot et Florence Le Bars-Tozi</a:t>
            </a:r>
            <a:endParaRPr lang="fr-FR" sz="1200" b="0" strike="noStrike" spc="-1">
              <a:solidFill>
                <a:srgbClr val="000000"/>
              </a:solidFill>
              <a:latin typeface="Calibri"/>
            </a:endParaRPr>
          </a:p>
          <a:p>
            <a:pPr marL="12600" algn="just">
              <a:lnSpc>
                <a:spcPct val="100000"/>
              </a:lnSpc>
              <a:spcBef>
                <a:spcPts val="1066"/>
              </a:spcBef>
              <a:buNone/>
            </a:pPr>
            <a:r>
              <a:rPr lang="fr-FR" sz="1100" b="1" strike="noStrike" spc="-1">
                <a:solidFill>
                  <a:srgbClr val="000000"/>
                </a:solidFill>
                <a:latin typeface="Verdana"/>
                <a:ea typeface="Verdana"/>
              </a:rPr>
              <a:t>Contenu de la formation</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marL="12600">
              <a:lnSpc>
                <a:spcPct val="100000"/>
              </a:lnSpc>
              <a:spcBef>
                <a:spcPts val="1066"/>
              </a:spcBef>
              <a:buNone/>
            </a:pPr>
            <a:r>
              <a:rPr lang="fr-FR" sz="1100" b="0" strike="noStrike" spc="-1">
                <a:solidFill>
                  <a:srgbClr val="000000"/>
                </a:solidFill>
                <a:latin typeface="Verdana"/>
                <a:ea typeface="Verdana"/>
              </a:rPr>
              <a:t>Le</a:t>
            </a:r>
            <a:r>
              <a:rPr lang="fr-FR" sz="1100" b="0" strike="noStrike" spc="-46">
                <a:solidFill>
                  <a:srgbClr val="000000"/>
                </a:solidFill>
                <a:latin typeface="Verdana"/>
                <a:ea typeface="Verdana"/>
              </a:rPr>
              <a:t> </a:t>
            </a:r>
            <a:r>
              <a:rPr lang="fr-FR" sz="1100" b="0" strike="noStrike" spc="-1">
                <a:solidFill>
                  <a:srgbClr val="000000"/>
                </a:solidFill>
                <a:latin typeface="Verdana"/>
                <a:ea typeface="Verdana"/>
              </a:rPr>
              <a:t>cours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enseigne</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quelle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manière s’effectue</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restitution</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informations</a:t>
            </a:r>
            <a:r>
              <a:rPr lang="fr-FR" sz="1100" b="0" strike="noStrike" spc="18">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terrain, sous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leurs</a:t>
            </a:r>
            <a:r>
              <a:rPr lang="fr-FR" sz="1100" b="0" strike="noStrike" spc="-15">
                <a:solidFill>
                  <a:srgbClr val="000000"/>
                </a:solidFill>
                <a:latin typeface="Verdana"/>
                <a:ea typeface="Verdana"/>
              </a:rPr>
              <a:t> </a:t>
            </a:r>
            <a:r>
              <a:rPr lang="fr-FR" sz="1100" b="0" strike="noStrike" spc="-12">
                <a:solidFill>
                  <a:srgbClr val="000000"/>
                </a:solidFill>
                <a:latin typeface="Verdana"/>
                <a:ea typeface="Verdana"/>
              </a:rPr>
              <a:t>différentes </a:t>
            </a:r>
            <a:r>
              <a:rPr lang="fr-FR" sz="1100" b="0" strike="noStrike" spc="-1">
                <a:solidFill>
                  <a:srgbClr val="000000"/>
                </a:solidFill>
                <a:latin typeface="Verdana"/>
                <a:ea typeface="Verdana"/>
              </a:rPr>
              <a:t>formes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fonction</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leur</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destination.</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Seront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tout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d’abord</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abordées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questions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données</a:t>
            </a:r>
            <a:r>
              <a:rPr lang="fr-FR" sz="1100" b="0" strike="noStrike" spc="-46">
                <a:solidFill>
                  <a:srgbClr val="000000"/>
                </a:solidFill>
                <a:latin typeface="Verdana"/>
                <a:ea typeface="Verdana"/>
              </a:rPr>
              <a:t> </a:t>
            </a:r>
            <a:r>
              <a:rPr lang="fr-FR" sz="1100" b="0" strike="noStrike" spc="-1">
                <a:solidFill>
                  <a:srgbClr val="000000"/>
                </a:solidFill>
                <a:latin typeface="Verdana"/>
                <a:ea typeface="Verdana"/>
              </a:rPr>
              <a:t>qui</a:t>
            </a:r>
            <a:r>
              <a:rPr lang="fr-FR" sz="1100" b="0" strike="noStrike" spc="-12">
                <a:solidFill>
                  <a:srgbClr val="000000"/>
                </a:solidFill>
                <a:latin typeface="Verdana"/>
                <a:ea typeface="Verdana"/>
              </a:rPr>
              <a:t> doivent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ea typeface="Verdana"/>
              </a:rPr>
              <a:t>impérativement se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trouver</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dans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un</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rapport</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diagnostic,</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puis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dans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un</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rapport</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fouille archéologique,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ainsi</a:t>
            </a:r>
            <a:r>
              <a:rPr lang="fr-FR" sz="1100" b="0" strike="noStrike" spc="-21">
                <a:solidFill>
                  <a:srgbClr val="000000"/>
                </a:solidFill>
                <a:latin typeface="Verdana"/>
                <a:ea typeface="Verdana"/>
              </a:rPr>
              <a:t> </a:t>
            </a:r>
            <a:r>
              <a:rPr lang="fr-FR" sz="1100" b="0" strike="noStrike" spc="-26">
                <a:solidFill>
                  <a:srgbClr val="000000"/>
                </a:solidFill>
                <a:latin typeface="Verdana"/>
                <a:ea typeface="Verdana"/>
              </a:rPr>
              <a:t>que </a:t>
            </a:r>
            <a:r>
              <a:rPr lang="fr-FR" sz="1100" b="0" strike="noStrike" spc="-1">
                <a:solidFill>
                  <a:srgbClr val="000000"/>
                </a:solidFill>
                <a:latin typeface="Verdana"/>
                <a:ea typeface="Verdana"/>
              </a:rPr>
              <a:t>celle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inventaires</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techniques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scientifiques.</a:t>
            </a:r>
            <a:r>
              <a:rPr lang="fr-FR" sz="1100" b="0" strike="noStrike" spc="358">
                <a:solidFill>
                  <a:srgbClr val="000000"/>
                </a:solidFill>
                <a:latin typeface="Verdana"/>
                <a:ea typeface="Verdana"/>
              </a:rPr>
              <a:t> </a:t>
            </a:r>
            <a:r>
              <a:rPr lang="fr-FR" sz="1100" b="0" strike="noStrike" spc="-1">
                <a:solidFill>
                  <a:srgbClr val="000000"/>
                </a:solidFill>
                <a:latin typeface="Verdana"/>
                <a:ea typeface="Verdana"/>
              </a:rPr>
              <a:t>On</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insistera</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sur</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travail interdisciplinaire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(un</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rapport</a:t>
            </a:r>
            <a:r>
              <a:rPr lang="fr-FR" sz="1100" b="0" strike="noStrike" spc="-12">
                <a:solidFill>
                  <a:srgbClr val="000000"/>
                </a:solidFill>
                <a:latin typeface="Verdana"/>
                <a:ea typeface="Verdana"/>
              </a:rPr>
              <a:t> scientifique </a:t>
            </a:r>
            <a:r>
              <a:rPr lang="fr-FR" sz="1100" b="0" strike="noStrike" spc="-1">
                <a:solidFill>
                  <a:srgbClr val="000000"/>
                </a:solidFill>
                <a:latin typeface="Verdana"/>
                <a:ea typeface="Verdana"/>
              </a:rPr>
              <a:t>n’est</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pas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une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juxtaposition</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d’études)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sur</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mise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perspective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résultats. Ensuite,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on</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exposera</a:t>
            </a:r>
            <a:r>
              <a:rPr lang="fr-FR" sz="1100" b="0" strike="noStrike" spc="-41">
                <a:solidFill>
                  <a:srgbClr val="000000"/>
                </a:solidFill>
                <a:latin typeface="Verdana"/>
                <a:ea typeface="Verdana"/>
              </a:rPr>
              <a:t> </a:t>
            </a:r>
            <a:r>
              <a:rPr lang="fr-FR" sz="1100" b="0" strike="noStrike" spc="-12">
                <a:solidFill>
                  <a:srgbClr val="000000"/>
                </a:solidFill>
                <a:latin typeface="Verdana"/>
                <a:ea typeface="Verdana"/>
              </a:rPr>
              <a:t>diverses</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ea typeface="Verdana"/>
              </a:rPr>
              <a:t>formes</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restitution des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acquis,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qu’il</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s’agisse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d’ouvrages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monographiques,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d’ouvrages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synthèse,</a:t>
            </a:r>
            <a:r>
              <a:rPr lang="fr-FR" sz="1100" b="0" strike="noStrike" spc="-32">
                <a:solidFill>
                  <a:srgbClr val="000000"/>
                </a:solidFill>
                <a:latin typeface="Verdana"/>
                <a:ea typeface="Verdana"/>
              </a:rPr>
              <a:t> </a:t>
            </a:r>
            <a:r>
              <a:rPr lang="fr-FR" sz="1100" b="0" strike="noStrike" spc="-12">
                <a:solidFill>
                  <a:srgbClr val="000000"/>
                </a:solidFill>
                <a:latin typeface="Verdana"/>
                <a:ea typeface="Verdana"/>
              </a:rPr>
              <a:t>d’ouvrages </a:t>
            </a:r>
            <a:r>
              <a:rPr lang="fr-FR" sz="1100" b="0" strike="noStrike" spc="-1">
                <a:solidFill>
                  <a:srgbClr val="000000"/>
                </a:solidFill>
                <a:latin typeface="Verdana"/>
                <a:ea typeface="Verdana"/>
              </a:rPr>
              <a:t>collectifs,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d’articles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destinés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aux</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différents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types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revues</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scientifiques,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ainsi</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que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écrits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destinés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au</a:t>
            </a:r>
            <a:r>
              <a:rPr lang="fr-FR" sz="1100" b="0" strike="noStrike" spc="-15">
                <a:solidFill>
                  <a:srgbClr val="000000"/>
                </a:solidFill>
                <a:latin typeface="Verdana"/>
                <a:ea typeface="Verdana"/>
              </a:rPr>
              <a:t> </a:t>
            </a:r>
            <a:r>
              <a:rPr lang="fr-FR" sz="1100" b="0" strike="noStrike" spc="-12">
                <a:solidFill>
                  <a:srgbClr val="000000"/>
                </a:solidFill>
                <a:latin typeface="Verdana"/>
                <a:ea typeface="Verdana"/>
              </a:rPr>
              <a:t>grand- public. Les méthodes de recherche bibliographique sur internet seront également discutées.</a:t>
            </a:r>
            <a:endParaRPr lang="fr-FR" sz="1100" b="0" strike="noStrike" spc="-1">
              <a:solidFill>
                <a:srgbClr val="000000"/>
              </a:solidFill>
              <a:latin typeface="Calibri"/>
            </a:endParaRPr>
          </a:p>
          <a:p>
            <a:pPr marL="12240">
              <a:lnSpc>
                <a:spcPct val="100000"/>
              </a:lnSpc>
              <a:spcBef>
                <a:spcPts val="836"/>
              </a:spcBef>
              <a:buNone/>
              <a:tabLst>
                <a:tab pos="184680" algn="l"/>
                <a:tab pos="185400" algn="l"/>
              </a:tabLst>
            </a:pPr>
            <a:endParaRPr lang="fr-FR" sz="1100" b="0" strike="noStrike" spc="-1">
              <a:solidFill>
                <a:srgbClr val="000000"/>
              </a:solidFill>
              <a:latin typeface="Calibri"/>
            </a:endParaRPr>
          </a:p>
          <a:p>
            <a:pPr marL="12240">
              <a:lnSpc>
                <a:spcPct val="100000"/>
              </a:lnSpc>
              <a:spcBef>
                <a:spcPts val="836"/>
              </a:spcBef>
              <a:buNone/>
              <a:tabLst>
                <a:tab pos="184680" algn="l"/>
                <a:tab pos="185400" algn="l"/>
              </a:tabLst>
            </a:pPr>
            <a:endParaRPr lang="fr-FR" sz="1100" b="0" strike="noStrike" spc="-1">
              <a:solidFill>
                <a:srgbClr val="000000"/>
              </a:solidFill>
              <a:latin typeface="Calibri"/>
            </a:endParaRPr>
          </a:p>
          <a:p>
            <a:pPr marL="12240">
              <a:lnSpc>
                <a:spcPct val="100000"/>
              </a:lnSpc>
              <a:spcBef>
                <a:spcPts val="836"/>
              </a:spcBef>
              <a:buNone/>
              <a:tabLst>
                <a:tab pos="184680" algn="l"/>
                <a:tab pos="185400" algn="l"/>
              </a:tabLst>
            </a:pPr>
            <a:endParaRPr lang="fr-FR" sz="900" b="0" strike="noStrike" spc="-1">
              <a:solidFill>
                <a:srgbClr val="000000"/>
              </a:solidFill>
              <a:latin typeface="Calibri"/>
            </a:endParaRPr>
          </a:p>
          <a:p>
            <a:pPr marL="184680" indent="-172800">
              <a:lnSpc>
                <a:spcPct val="100000"/>
              </a:lnSpc>
              <a:spcBef>
                <a:spcPts val="836"/>
              </a:spcBef>
              <a:buClr>
                <a:srgbClr val="000000"/>
              </a:buClr>
              <a:buFont typeface="Arial"/>
              <a:buChar char="•"/>
              <a:tabLst>
                <a:tab pos="184680" algn="l"/>
                <a:tab pos="185400" algn="l"/>
              </a:tabLst>
            </a:pPr>
            <a:r>
              <a:rPr lang="fr-FR" sz="1100" b="0" strike="noStrike" spc="-1">
                <a:solidFill>
                  <a:srgbClr val="000000"/>
                </a:solidFill>
                <a:latin typeface="Verdana"/>
                <a:ea typeface="Verdana"/>
              </a:rPr>
              <a:t>Arrêté</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du 27</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septembre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2004</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portant</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définition</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normes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contenu</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présentation</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rapports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d'opérations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archéologiques,</a:t>
            </a:r>
            <a:r>
              <a:rPr lang="fr-FR" sz="1100" b="0" strike="noStrike" spc="12">
                <a:solidFill>
                  <a:srgbClr val="000000"/>
                </a:solidFill>
                <a:latin typeface="Verdana"/>
                <a:ea typeface="Verdana"/>
              </a:rPr>
              <a:t> </a:t>
            </a:r>
            <a:r>
              <a:rPr lang="fr-FR" sz="1100" b="0" strike="noStrike" spc="-12">
                <a:solidFill>
                  <a:srgbClr val="000000"/>
                </a:solidFill>
                <a:latin typeface="Verdana"/>
                <a:ea typeface="Verdana"/>
              </a:rPr>
              <a:t>Journal </a:t>
            </a:r>
            <a:r>
              <a:rPr lang="fr-FR" sz="1100" b="0" strike="noStrike" spc="-1">
                <a:solidFill>
                  <a:srgbClr val="000000"/>
                </a:solidFill>
                <a:latin typeface="Verdana"/>
                <a:ea typeface="Verdana"/>
              </a:rPr>
              <a:t>Officiel</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République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Française n°240</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14</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octobre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2004</a:t>
            </a:r>
            <a:r>
              <a:rPr lang="fr-FR" sz="1100" b="0" strike="noStrike" spc="-12">
                <a:solidFill>
                  <a:srgbClr val="000000"/>
                </a:solidFill>
                <a:latin typeface="Verdana"/>
                <a:ea typeface="Verdana"/>
              </a:rPr>
              <a:t> (https://</a:t>
            </a:r>
            <a:r>
              <a:rPr lang="fr-FR" sz="1100" b="0" u="sng" strike="noStrike" spc="-12">
                <a:solidFill>
                  <a:srgbClr val="0000FF"/>
                </a:solidFill>
                <a:uFillTx/>
                <a:latin typeface="Verdana"/>
                <a:ea typeface="Verdana"/>
                <a:hlinkClick r:id="rId2"/>
              </a:rPr>
              <a:t>www.legifrance.gouv.fr/jorf/id/JORFTEXT000000628726).</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Aubin G.</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2007.</a:t>
            </a:r>
            <a:r>
              <a:rPr lang="fr-FR" sz="1100" b="0" strike="noStrike" spc="-12">
                <a:solidFill>
                  <a:srgbClr val="000000"/>
                </a:solidFill>
                <a:latin typeface="Verdana"/>
                <a:ea typeface="Verdana"/>
              </a:rPr>
              <a:t> </a:t>
            </a:r>
            <a:r>
              <a:rPr lang="fr-FR" sz="1100" b="0" i="1" strike="noStrike" spc="-1">
                <a:solidFill>
                  <a:srgbClr val="000000"/>
                </a:solidFill>
                <a:latin typeface="Verdana"/>
                <a:ea typeface="Verdana"/>
              </a:rPr>
              <a:t>Enquête</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sur</a:t>
            </a:r>
            <a:r>
              <a:rPr lang="fr-FR" sz="1100" b="0" i="1" strike="noStrike" spc="4">
                <a:solidFill>
                  <a:srgbClr val="000000"/>
                </a:solidFill>
                <a:latin typeface="Verdana"/>
                <a:ea typeface="Verdana"/>
              </a:rPr>
              <a:t> </a:t>
            </a:r>
            <a:r>
              <a:rPr lang="fr-FR" sz="1100" b="0" i="1" strike="noStrike" spc="-1">
                <a:solidFill>
                  <a:srgbClr val="000000"/>
                </a:solidFill>
                <a:latin typeface="Verdana"/>
                <a:ea typeface="Verdana"/>
              </a:rPr>
              <a:t>les</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revues</a:t>
            </a:r>
            <a:r>
              <a:rPr lang="fr-FR" sz="1100" b="0" i="1" strike="noStrike" spc="24">
                <a:solidFill>
                  <a:srgbClr val="000000"/>
                </a:solidFill>
                <a:latin typeface="Verdana"/>
                <a:ea typeface="Verdana"/>
              </a:rPr>
              <a:t> </a:t>
            </a:r>
            <a:r>
              <a:rPr lang="fr-FR" sz="1100" b="0" i="1" strike="noStrike" spc="-1">
                <a:solidFill>
                  <a:srgbClr val="000000"/>
                </a:solidFill>
                <a:latin typeface="Verdana"/>
                <a:ea typeface="Verdana"/>
              </a:rPr>
              <a:t>du</a:t>
            </a:r>
            <a:r>
              <a:rPr lang="fr-FR" sz="1100" b="0" i="1" strike="noStrike" spc="-21">
                <a:solidFill>
                  <a:srgbClr val="000000"/>
                </a:solidFill>
                <a:latin typeface="Verdana"/>
                <a:ea typeface="Verdana"/>
              </a:rPr>
              <a:t> </a:t>
            </a:r>
            <a:r>
              <a:rPr lang="fr-FR" sz="1100" b="0" i="1" strike="noStrike" spc="-1">
                <a:solidFill>
                  <a:srgbClr val="000000"/>
                </a:solidFill>
                <a:latin typeface="Verdana"/>
                <a:ea typeface="Verdana"/>
              </a:rPr>
              <a:t>territoire</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national,</a:t>
            </a:r>
            <a:r>
              <a:rPr lang="fr-FR" sz="1100" b="0" i="1" strike="noStrike" spc="4">
                <a:solidFill>
                  <a:srgbClr val="000000"/>
                </a:solidFill>
                <a:latin typeface="Verdana"/>
                <a:ea typeface="Verdana"/>
              </a:rPr>
              <a:t> </a:t>
            </a:r>
            <a:r>
              <a:rPr lang="fr-FR" sz="1100" b="0" strike="noStrike" spc="-1">
                <a:solidFill>
                  <a:srgbClr val="000000"/>
                </a:solidFill>
                <a:latin typeface="Verdana"/>
                <a:ea typeface="Verdana"/>
              </a:rPr>
              <a:t>Direction</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l’architecture et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Patrimoine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(IGAPA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SDArchetis),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Paris,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Comité</a:t>
            </a:r>
            <a:r>
              <a:rPr lang="fr-FR" sz="1100" b="0" strike="noStrike" spc="-21">
                <a:solidFill>
                  <a:srgbClr val="000000"/>
                </a:solidFill>
                <a:latin typeface="Verdana"/>
                <a:ea typeface="Verdana"/>
              </a:rPr>
              <a:t> </a:t>
            </a:r>
            <a:r>
              <a:rPr lang="fr-FR" sz="1100" b="0" strike="noStrike" spc="-26">
                <a:solidFill>
                  <a:srgbClr val="000000"/>
                </a:solidFill>
                <a:latin typeface="Verdana"/>
                <a:ea typeface="Verdana"/>
              </a:rPr>
              <a:t>des </a:t>
            </a:r>
            <a:r>
              <a:rPr lang="fr-FR" sz="1100" b="0" strike="noStrike" spc="-1">
                <a:solidFill>
                  <a:srgbClr val="000000"/>
                </a:solidFill>
                <a:latin typeface="Verdana"/>
                <a:ea typeface="Verdana"/>
              </a:rPr>
              <a:t>publications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diffusion de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recherche</a:t>
            </a:r>
            <a:r>
              <a:rPr lang="fr-FR" sz="1100" b="0" strike="noStrike" spc="18">
                <a:solidFill>
                  <a:srgbClr val="000000"/>
                </a:solidFill>
                <a:latin typeface="Verdana"/>
                <a:ea typeface="Verdana"/>
              </a:rPr>
              <a:t> </a:t>
            </a:r>
            <a:r>
              <a:rPr lang="fr-FR" sz="1100" b="0" strike="noStrike" spc="-1">
                <a:solidFill>
                  <a:srgbClr val="000000"/>
                </a:solidFill>
                <a:latin typeface="Verdana"/>
                <a:ea typeface="Verdana"/>
              </a:rPr>
              <a:t>archéologique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(CPDRA),</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181</a:t>
            </a:r>
            <a:r>
              <a:rPr lang="fr-FR" sz="1100" b="0" strike="noStrike" spc="-12">
                <a:solidFill>
                  <a:srgbClr val="000000"/>
                </a:solidFill>
                <a:latin typeface="Verdana"/>
                <a:ea typeface="Verdana"/>
              </a:rPr>
              <a:t> </a:t>
            </a:r>
            <a:r>
              <a:rPr lang="fr-FR" sz="1100" b="0" strike="noStrike" spc="-26">
                <a:solidFill>
                  <a:srgbClr val="000000"/>
                </a:solidFill>
                <a:latin typeface="Verdana"/>
                <a:ea typeface="Verdana"/>
              </a:rPr>
              <a:t>p.</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Besson</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C.,</a:t>
            </a:r>
            <a:r>
              <a:rPr lang="fr-FR" sz="1100" b="0" strike="noStrike" spc="-12">
                <a:solidFill>
                  <a:srgbClr val="000000"/>
                </a:solidFill>
                <a:latin typeface="Verdana"/>
                <a:ea typeface="Verdana"/>
              </a:rPr>
              <a:t> Chaoui-</a:t>
            </a:r>
            <a:r>
              <a:rPr lang="fr-FR" sz="1100" b="0" strike="noStrike" spc="-1">
                <a:solidFill>
                  <a:srgbClr val="000000"/>
                </a:solidFill>
                <a:latin typeface="Verdana"/>
                <a:ea typeface="Verdana"/>
              </a:rPr>
              <a:t>Derieux</a:t>
            </a:r>
            <a:r>
              <a:rPr lang="fr-FR" sz="1100" b="0" strike="noStrike" spc="18">
                <a:solidFill>
                  <a:srgbClr val="000000"/>
                </a:solidFill>
                <a:latin typeface="Verdana"/>
                <a:ea typeface="Verdana"/>
              </a:rPr>
              <a:t> </a:t>
            </a:r>
            <a:r>
              <a:rPr lang="fr-FR" sz="1100" b="0" strike="noStrike" spc="-1">
                <a:solidFill>
                  <a:srgbClr val="000000"/>
                </a:solidFill>
                <a:latin typeface="Verdana"/>
                <a:ea typeface="Verdana"/>
              </a:rPr>
              <a:t>D.</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dir.</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2012. </a:t>
            </a:r>
            <a:r>
              <a:rPr lang="fr-FR" sz="1100" b="0" i="1" strike="noStrike" spc="-1">
                <a:solidFill>
                  <a:srgbClr val="000000"/>
                </a:solidFill>
                <a:latin typeface="Verdana"/>
                <a:ea typeface="Verdana"/>
              </a:rPr>
              <a:t>L’accès à</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la</a:t>
            </a:r>
            <a:r>
              <a:rPr lang="fr-FR" sz="1100" b="0" i="1" strike="noStrike" spc="-26">
                <a:solidFill>
                  <a:srgbClr val="000000"/>
                </a:solidFill>
                <a:latin typeface="Verdana"/>
                <a:ea typeface="Verdana"/>
              </a:rPr>
              <a:t> </a:t>
            </a:r>
            <a:r>
              <a:rPr lang="fr-FR" sz="1100" b="0" i="1" strike="noStrike" spc="-1">
                <a:solidFill>
                  <a:srgbClr val="000000"/>
                </a:solidFill>
                <a:latin typeface="Verdana"/>
                <a:ea typeface="Verdana"/>
              </a:rPr>
              <a:t>documentation scientifique,</a:t>
            </a:r>
            <a:r>
              <a:rPr lang="fr-FR" sz="1100" b="0" i="1" strike="noStrike" spc="12">
                <a:solidFill>
                  <a:srgbClr val="000000"/>
                </a:solidFill>
                <a:latin typeface="Verdana"/>
                <a:ea typeface="Verdana"/>
              </a:rPr>
              <a:t> </a:t>
            </a:r>
            <a:r>
              <a:rPr lang="fr-FR" sz="1100" b="0" strike="noStrike" spc="-1">
                <a:solidFill>
                  <a:srgbClr val="000000"/>
                </a:solidFill>
                <a:latin typeface="Verdana"/>
                <a:ea typeface="Verdana"/>
              </a:rPr>
              <a:t>dossier thématique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 Les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nouvelles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l’archéologie,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130,</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3-</a:t>
            </a:r>
            <a:r>
              <a:rPr lang="fr-FR" sz="1100" b="0" strike="noStrike" spc="-26">
                <a:solidFill>
                  <a:srgbClr val="000000"/>
                </a:solidFill>
                <a:latin typeface="Verdana"/>
                <a:ea typeface="Verdana"/>
              </a:rPr>
              <a:t>64.</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Gruel</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K.</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2019.</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revues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archéologiques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France,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30</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ans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après,</a:t>
            </a:r>
            <a:r>
              <a:rPr lang="fr-FR" sz="1100" b="0" strike="noStrike" spc="9">
                <a:solidFill>
                  <a:srgbClr val="000000"/>
                </a:solidFill>
                <a:latin typeface="Verdana"/>
                <a:ea typeface="Verdana"/>
              </a:rPr>
              <a:t> </a:t>
            </a:r>
            <a:r>
              <a:rPr lang="fr-FR" sz="1100" b="0" i="1" strike="noStrike" spc="-1">
                <a:solidFill>
                  <a:srgbClr val="000000"/>
                </a:solidFill>
                <a:latin typeface="Verdana"/>
                <a:ea typeface="Verdana"/>
              </a:rPr>
              <a:t>Les</a:t>
            </a:r>
            <a:r>
              <a:rPr lang="fr-FR" sz="1100" b="0" i="1" strike="noStrike" spc="-15">
                <a:solidFill>
                  <a:srgbClr val="000000"/>
                </a:solidFill>
                <a:latin typeface="Verdana"/>
                <a:ea typeface="Verdana"/>
              </a:rPr>
              <a:t> </a:t>
            </a:r>
            <a:r>
              <a:rPr lang="fr-FR" sz="1100" b="0" i="1" strike="noStrike" spc="-1">
                <a:solidFill>
                  <a:srgbClr val="000000"/>
                </a:solidFill>
                <a:latin typeface="Verdana"/>
                <a:ea typeface="Verdana"/>
              </a:rPr>
              <a:t>nouvelles</a:t>
            </a:r>
            <a:r>
              <a:rPr lang="fr-FR" sz="1100" b="0" i="1" strike="noStrike" spc="9">
                <a:solidFill>
                  <a:srgbClr val="000000"/>
                </a:solidFill>
                <a:latin typeface="Verdana"/>
                <a:ea typeface="Verdana"/>
              </a:rPr>
              <a:t> </a:t>
            </a:r>
            <a:r>
              <a:rPr lang="fr-FR" sz="1100" b="0" i="1" strike="noStrike" spc="-1">
                <a:solidFill>
                  <a:srgbClr val="000000"/>
                </a:solidFill>
                <a:latin typeface="Verdana"/>
                <a:ea typeface="Verdana"/>
              </a:rPr>
              <a:t>de</a:t>
            </a:r>
            <a:r>
              <a:rPr lang="fr-FR" sz="1100" b="0" i="1" strike="noStrike" spc="-12">
                <a:solidFill>
                  <a:srgbClr val="000000"/>
                </a:solidFill>
                <a:latin typeface="Verdana"/>
                <a:ea typeface="Verdana"/>
              </a:rPr>
              <a:t> </a:t>
            </a:r>
            <a:r>
              <a:rPr lang="fr-FR" sz="1100" b="0" i="1" strike="noStrike" spc="-1">
                <a:solidFill>
                  <a:srgbClr val="000000"/>
                </a:solidFill>
                <a:latin typeface="Verdana"/>
                <a:ea typeface="Verdana"/>
              </a:rPr>
              <a:t>l’archéologie</a:t>
            </a:r>
            <a:r>
              <a:rPr lang="fr-FR" sz="1100" b="0" strike="noStrike" spc="-1">
                <a:solidFill>
                  <a:srgbClr val="000000"/>
                </a:solidFill>
                <a:latin typeface="Verdana"/>
                <a:ea typeface="Verdana"/>
              </a:rPr>
              <a:t>,</a:t>
            </a:r>
            <a:r>
              <a:rPr lang="fr-FR" sz="1100" b="0" strike="noStrike" spc="-15">
                <a:solidFill>
                  <a:srgbClr val="000000"/>
                </a:solidFill>
                <a:latin typeface="Verdana"/>
                <a:ea typeface="Verdana"/>
              </a:rPr>
              <a:t> </a:t>
            </a:r>
            <a:r>
              <a:rPr lang="fr-FR" sz="1100" b="0" strike="noStrike" spc="-12">
                <a:solidFill>
                  <a:srgbClr val="000000"/>
                </a:solidFill>
                <a:latin typeface="Verdana"/>
                <a:ea typeface="Verdana"/>
              </a:rPr>
              <a:t>157-</a:t>
            </a:r>
            <a:r>
              <a:rPr lang="fr-FR" sz="1100" b="0" strike="noStrike" spc="-1">
                <a:solidFill>
                  <a:srgbClr val="000000"/>
                </a:solidFill>
                <a:latin typeface="Verdana"/>
                <a:ea typeface="Verdana"/>
              </a:rPr>
              <a:t>158,</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p.</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73-</a:t>
            </a:r>
            <a:r>
              <a:rPr lang="fr-FR" sz="1100" b="0" strike="noStrike" spc="-26">
                <a:solidFill>
                  <a:srgbClr val="000000"/>
                </a:solidFill>
                <a:latin typeface="Verdana"/>
                <a:ea typeface="Verdana"/>
              </a:rPr>
              <a:t>76.</a:t>
            </a:r>
            <a:endParaRPr lang="fr-FR" sz="1100" b="0" strike="noStrike" spc="-1">
              <a:solidFill>
                <a:srgbClr val="000000"/>
              </a:solidFill>
              <a:latin typeface="Calibri"/>
            </a:endParaRPr>
          </a:p>
          <a:p>
            <a:pPr marL="184680" indent="-172800">
              <a:lnSpc>
                <a:spcPct val="100000"/>
              </a:lnSpc>
              <a:buClr>
                <a:srgbClr val="000000"/>
              </a:buClr>
              <a:buFont typeface="Arial"/>
              <a:buChar char="•"/>
              <a:tabLst>
                <a:tab pos="184680" algn="l"/>
                <a:tab pos="185400" algn="l"/>
              </a:tabLst>
            </a:pPr>
            <a:r>
              <a:rPr lang="fr-FR" sz="1100" b="0" strike="noStrike" spc="-1">
                <a:solidFill>
                  <a:srgbClr val="000000"/>
                </a:solidFill>
                <a:latin typeface="Verdana"/>
                <a:ea typeface="Verdana"/>
              </a:rPr>
              <a:t>Monteil</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M.</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2019.</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enjeux</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scientifiques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publications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archéologie,</a:t>
            </a:r>
            <a:r>
              <a:rPr lang="fr-FR" sz="1100" b="0" strike="noStrike" spc="18">
                <a:solidFill>
                  <a:srgbClr val="000000"/>
                </a:solidFill>
                <a:latin typeface="Verdana"/>
                <a:ea typeface="Verdana"/>
              </a:rPr>
              <a:t> </a:t>
            </a:r>
            <a:r>
              <a:rPr lang="fr-FR" sz="1100" b="0" i="1" strike="noStrike" spc="-1">
                <a:solidFill>
                  <a:srgbClr val="000000"/>
                </a:solidFill>
                <a:latin typeface="Verdana"/>
                <a:ea typeface="Verdana"/>
              </a:rPr>
              <a:t>Culture</a:t>
            </a:r>
            <a:r>
              <a:rPr lang="fr-FR" sz="1100" b="0" i="1" strike="noStrike" spc="-7">
                <a:solidFill>
                  <a:srgbClr val="000000"/>
                </a:solidFill>
                <a:latin typeface="Verdana"/>
                <a:ea typeface="Verdana"/>
              </a:rPr>
              <a:t> </a:t>
            </a:r>
            <a:r>
              <a:rPr lang="fr-FR" sz="1100" b="0" i="1" strike="noStrike" spc="-1">
                <a:solidFill>
                  <a:srgbClr val="000000"/>
                </a:solidFill>
                <a:latin typeface="Verdana"/>
                <a:ea typeface="Verdana"/>
              </a:rPr>
              <a:t>et</a:t>
            </a:r>
            <a:r>
              <a:rPr lang="fr-FR" sz="1100" b="0" i="1" strike="noStrike" spc="-21">
                <a:solidFill>
                  <a:srgbClr val="000000"/>
                </a:solidFill>
                <a:latin typeface="Verdana"/>
                <a:ea typeface="Verdana"/>
              </a:rPr>
              <a:t> </a:t>
            </a:r>
            <a:r>
              <a:rPr lang="fr-FR" sz="1100" b="0" i="1" strike="noStrike" spc="-1">
                <a:solidFill>
                  <a:srgbClr val="000000"/>
                </a:solidFill>
                <a:latin typeface="Verdana"/>
                <a:ea typeface="Verdana"/>
              </a:rPr>
              <a:t>recherche,</a:t>
            </a:r>
            <a:r>
              <a:rPr lang="fr-FR" sz="1100" b="0" i="1" strike="noStrike" spc="24">
                <a:solidFill>
                  <a:srgbClr val="000000"/>
                </a:solidFill>
                <a:latin typeface="Verdana"/>
                <a:ea typeface="Verdana"/>
              </a:rPr>
              <a:t> </a:t>
            </a:r>
            <a:r>
              <a:rPr lang="fr-FR" sz="1100" b="0" strike="noStrike" spc="-1">
                <a:solidFill>
                  <a:srgbClr val="000000"/>
                </a:solidFill>
                <a:latin typeface="Verdana"/>
                <a:ea typeface="Verdana"/>
              </a:rPr>
              <a:t>139,</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Paris,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MCC,</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p.</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72-</a:t>
            </a:r>
            <a:r>
              <a:rPr lang="fr-FR" sz="1100" b="0" strike="noStrike" spc="-26">
                <a:solidFill>
                  <a:srgbClr val="000000"/>
                </a:solidFill>
                <a:latin typeface="Verdana"/>
                <a:ea typeface="Verdana"/>
              </a:rPr>
              <a:t>73.</a:t>
            </a:r>
            <a:endParaRPr lang="fr-FR" sz="1100" b="0" strike="noStrike" spc="-1">
              <a:solidFill>
                <a:srgbClr val="000000"/>
              </a:solidFill>
              <a:latin typeface="Calibri"/>
            </a:endParaRPr>
          </a:p>
        </p:txBody>
      </p:sp>
      <p:sp>
        <p:nvSpPr>
          <p:cNvPr id="456" name="PlaceHolder 1"/>
          <p:cNvSpPr>
            <a:spLocks noGrp="1"/>
          </p:cNvSpPr>
          <p:nvPr>
            <p:ph type="title"/>
          </p:nvPr>
        </p:nvSpPr>
        <p:spPr>
          <a:xfrm>
            <a:off x="0" y="21492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57" name="PlaceHolder 2"/>
          <p:cNvSpPr>
            <a:spLocks noGrp="1"/>
          </p:cNvSpPr>
          <p:nvPr>
            <p:ph type="sldNum" idx="37"/>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56</a:t>
            </a:r>
            <a:endParaRPr lang="fr-FR" sz="1200" b="0" strike="noStrike" spc="-1">
              <a:solidFill>
                <a:srgbClr val="000000"/>
              </a:solidFill>
              <a:latin typeface="Calibri"/>
            </a:endParaRPr>
          </a:p>
        </p:txBody>
      </p:sp>
      <p:sp>
        <p:nvSpPr>
          <p:cNvPr id="458" name="object 13"/>
          <p:cNvSpPr/>
          <p:nvPr/>
        </p:nvSpPr>
        <p:spPr>
          <a:xfrm>
            <a:off x="146880" y="4419720"/>
            <a:ext cx="581256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Modalités</a:t>
            </a:r>
            <a:r>
              <a:rPr lang="fr-FR" sz="1100" b="1" strike="noStrike" spc="-32">
                <a:solidFill>
                  <a:srgbClr val="000000"/>
                </a:solidFill>
                <a:latin typeface="Verdana"/>
              </a:rPr>
              <a:t> </a:t>
            </a:r>
            <a:r>
              <a:rPr lang="fr-FR" sz="1100" b="1" strike="noStrike" spc="-1">
                <a:solidFill>
                  <a:srgbClr val="000000"/>
                </a:solidFill>
                <a:latin typeface="Verdana"/>
              </a:rPr>
              <a:t>d’évaluation</a:t>
            </a:r>
            <a:r>
              <a:rPr lang="fr-FR" sz="1100" b="1" strike="noStrike" spc="-2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i="1" strike="noStrike" spc="-1">
                <a:solidFill>
                  <a:srgbClr val="000000"/>
                </a:solidFill>
                <a:latin typeface="Verdana"/>
              </a:rPr>
              <a:t>seront</a:t>
            </a:r>
            <a:r>
              <a:rPr lang="fr-FR" sz="1100" b="0" i="1" strike="noStrike" spc="9">
                <a:solidFill>
                  <a:srgbClr val="000000"/>
                </a:solidFill>
                <a:latin typeface="Verdana"/>
              </a:rPr>
              <a:t> </a:t>
            </a:r>
            <a:r>
              <a:rPr lang="fr-FR" sz="1100" b="0" i="1" strike="noStrike" spc="-1">
                <a:solidFill>
                  <a:srgbClr val="000000"/>
                </a:solidFill>
                <a:latin typeface="Verdana"/>
              </a:rPr>
              <a:t>précisées</a:t>
            </a:r>
            <a:r>
              <a:rPr lang="fr-FR" sz="1100" b="0" i="1" strike="noStrike" spc="12">
                <a:solidFill>
                  <a:srgbClr val="000000"/>
                </a:solidFill>
                <a:latin typeface="Verdana"/>
              </a:rPr>
              <a:t> </a:t>
            </a:r>
            <a:r>
              <a:rPr lang="fr-FR" sz="1100" b="0" i="1" strike="noStrike" spc="-1">
                <a:solidFill>
                  <a:srgbClr val="000000"/>
                </a:solidFill>
                <a:latin typeface="Verdana"/>
              </a:rPr>
              <a:t>à</a:t>
            </a:r>
            <a:r>
              <a:rPr lang="fr-FR" sz="1100" b="0" i="1" strike="noStrike" spc="-35">
                <a:solidFill>
                  <a:srgbClr val="000000"/>
                </a:solidFill>
                <a:latin typeface="Verdana"/>
              </a:rPr>
              <a:t> </a:t>
            </a:r>
            <a:r>
              <a:rPr lang="fr-FR" sz="1100" b="0" i="1" strike="noStrike" spc="-1">
                <a:solidFill>
                  <a:srgbClr val="000000"/>
                </a:solidFill>
                <a:latin typeface="Verdana"/>
              </a:rPr>
              <a:t>la</a:t>
            </a:r>
            <a:r>
              <a:rPr lang="fr-FR" sz="1100" b="0" i="1" strike="noStrike" spc="-35">
                <a:solidFill>
                  <a:srgbClr val="000000"/>
                </a:solidFill>
                <a:latin typeface="Verdana"/>
              </a:rPr>
              <a:t> </a:t>
            </a:r>
            <a:r>
              <a:rPr lang="fr-FR" sz="1100" b="0" i="1" strike="noStrike" spc="-12">
                <a:solidFill>
                  <a:srgbClr val="000000"/>
                </a:solidFill>
                <a:latin typeface="Verdana"/>
              </a:rPr>
              <a:t>rentrée.</a:t>
            </a:r>
            <a:endParaRPr lang="fr-FR" sz="1100" b="0" strike="noStrike" spc="-1">
              <a:solidFill>
                <a:srgbClr val="000000"/>
              </a:solidFill>
              <a:latin typeface="Calibri"/>
            </a:endParaRPr>
          </a:p>
        </p:txBody>
      </p:sp>
      <p:sp>
        <p:nvSpPr>
          <p:cNvPr id="459" name="object 6"/>
          <p:cNvSpPr/>
          <p:nvPr/>
        </p:nvSpPr>
        <p:spPr>
          <a:xfrm>
            <a:off x="146880" y="48769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60" name="ZoneTexte 20"/>
          <p:cNvSpPr/>
          <p:nvPr/>
        </p:nvSpPr>
        <p:spPr>
          <a:xfrm>
            <a:off x="146880" y="4952880"/>
            <a:ext cx="6575040" cy="25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 name="object 7"/>
          <p:cNvSpPr/>
          <p:nvPr/>
        </p:nvSpPr>
        <p:spPr>
          <a:xfrm>
            <a:off x="184680" y="1176480"/>
            <a:ext cx="7401240" cy="5896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38160">
              <a:lnSpc>
                <a:spcPts val="1670"/>
              </a:lnSpc>
              <a:spcBef>
                <a:spcPts val="105"/>
              </a:spcBef>
              <a:buNone/>
            </a:pPr>
            <a:r>
              <a:rPr lang="fr-FR" sz="1400" b="1" strike="noStrike" spc="-1">
                <a:solidFill>
                  <a:srgbClr val="000000"/>
                </a:solidFill>
                <a:latin typeface="Verdana"/>
              </a:rPr>
              <a:t>BCC4</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1">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 – 1 – </a:t>
            </a:r>
            <a:endParaRPr lang="fr-FR" sz="1400" b="0" strike="noStrike" spc="-1">
              <a:solidFill>
                <a:srgbClr val="000000"/>
              </a:solidFill>
              <a:latin typeface="Calibri"/>
            </a:endParaRPr>
          </a:p>
          <a:p>
            <a:pPr marL="38160">
              <a:lnSpc>
                <a:spcPts val="1670"/>
              </a:lnSpc>
              <a:buNone/>
            </a:pPr>
            <a:r>
              <a:rPr lang="fr-FR" sz="1400" b="0" strike="noStrike" spc="-1">
                <a:solidFill>
                  <a:srgbClr val="000000"/>
                </a:solidFill>
                <a:latin typeface="Verdana"/>
              </a:rPr>
              <a:t>UE1</a:t>
            </a:r>
            <a:r>
              <a:rPr lang="fr-FR" sz="1400" b="0" strike="noStrike" spc="-21">
                <a:solidFill>
                  <a:srgbClr val="000000"/>
                </a:solidFill>
                <a:latin typeface="Verdana"/>
              </a:rPr>
              <a:t> </a:t>
            </a:r>
            <a:r>
              <a:rPr lang="fr-FR" sz="1400" b="0" strike="noStrike" spc="-1">
                <a:solidFill>
                  <a:srgbClr val="000000"/>
                </a:solidFill>
                <a:latin typeface="Verdana"/>
              </a:rPr>
              <a:t>: Projet</a:t>
            </a:r>
            <a:r>
              <a:rPr lang="fr-FR" sz="1400" b="0" strike="noStrike" spc="-1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l’étudiant</a:t>
            </a:r>
            <a:r>
              <a:rPr lang="fr-FR" sz="1400" b="0" strike="noStrike" spc="-35">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Muséologie</a:t>
            </a:r>
            <a:r>
              <a:rPr lang="fr-FR" sz="1400" b="0" strike="noStrike" spc="-21">
                <a:solidFill>
                  <a:srgbClr val="000000"/>
                </a:solidFill>
                <a:latin typeface="Verdana"/>
              </a:rPr>
              <a:t> </a:t>
            </a:r>
            <a:r>
              <a:rPr lang="fr-FR" sz="1400" b="0" strike="noStrike" spc="-1">
                <a:solidFill>
                  <a:srgbClr val="000000"/>
                </a:solidFill>
                <a:latin typeface="Verdana"/>
              </a:rPr>
              <a:t>et</a:t>
            </a:r>
            <a:r>
              <a:rPr lang="fr-FR" sz="1400" b="0" strike="noStrike" spc="-12">
                <a:solidFill>
                  <a:srgbClr val="000000"/>
                </a:solidFill>
                <a:latin typeface="Verdana"/>
              </a:rPr>
              <a:t> </a:t>
            </a:r>
            <a:r>
              <a:rPr lang="fr-FR" sz="1400" b="0" strike="noStrike" spc="-1">
                <a:solidFill>
                  <a:srgbClr val="000000"/>
                </a:solidFill>
                <a:latin typeface="Verdana"/>
              </a:rPr>
              <a:t>collections</a:t>
            </a:r>
            <a:r>
              <a:rPr lang="fr-FR" sz="1400" b="0" strike="noStrike" spc="-46">
                <a:solidFill>
                  <a:srgbClr val="000000"/>
                </a:solidFill>
                <a:latin typeface="Verdana"/>
              </a:rPr>
              <a:t> </a:t>
            </a:r>
            <a:r>
              <a:rPr lang="fr-FR" sz="1400" b="0" strike="noStrike" spc="-1">
                <a:solidFill>
                  <a:srgbClr val="000000"/>
                </a:solidFill>
                <a:latin typeface="Verdana"/>
              </a:rPr>
              <a:t>archéologiques</a:t>
            </a:r>
            <a:r>
              <a:rPr lang="fr-FR" sz="1400" b="0" strike="noStrike" spc="-35">
                <a:solidFill>
                  <a:srgbClr val="000000"/>
                </a:solidFill>
                <a:latin typeface="Verdana"/>
              </a:rPr>
              <a:t> </a:t>
            </a:r>
            <a:r>
              <a:rPr lang="fr-FR" sz="1400" b="0" strike="noStrike" spc="-1">
                <a:solidFill>
                  <a:srgbClr val="000000"/>
                </a:solidFill>
                <a:latin typeface="Verdana"/>
              </a:rPr>
              <a:t>1</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1</a:t>
            </a:r>
            <a:r>
              <a:rPr lang="fr-FR" sz="1350" b="0" strike="noStrike" spc="-1" baseline="24000">
                <a:solidFill>
                  <a:srgbClr val="000000"/>
                </a:solidFill>
                <a:latin typeface="Verdana"/>
              </a:rPr>
              <a:t>re</a:t>
            </a:r>
            <a:r>
              <a:rPr lang="fr-FR" sz="1350" b="0" strike="noStrike" spc="259" baseline="24000">
                <a:solidFill>
                  <a:srgbClr val="000000"/>
                </a:solidFill>
                <a:latin typeface="Verdana"/>
              </a:rPr>
              <a:t> </a:t>
            </a:r>
            <a:r>
              <a:rPr lang="fr-FR" sz="1400" b="0" strike="noStrike" spc="-12">
                <a:solidFill>
                  <a:srgbClr val="000000"/>
                </a:solidFill>
                <a:latin typeface="Verdana"/>
              </a:rPr>
              <a:t>partie</a:t>
            </a:r>
            <a:endParaRPr lang="fr-FR" sz="1400" b="0" strike="noStrike" spc="-1">
              <a:solidFill>
                <a:srgbClr val="000000"/>
              </a:solidFill>
              <a:latin typeface="Calibri"/>
            </a:endParaRPr>
          </a:p>
          <a:p>
            <a:pPr marL="38160">
              <a:lnSpc>
                <a:spcPct val="100000"/>
              </a:lnSpc>
              <a:buNone/>
            </a:pPr>
            <a:r>
              <a:rPr lang="fr-FR" sz="1000" b="0" strike="noStrike" spc="-1">
                <a:solidFill>
                  <a:srgbClr val="000000"/>
                </a:solidFill>
                <a:latin typeface="Verdana"/>
              </a:rPr>
              <a:t>20h</a:t>
            </a:r>
            <a:r>
              <a:rPr lang="fr-FR" sz="1000" b="0" strike="noStrike" spc="-15">
                <a:solidFill>
                  <a:srgbClr val="000000"/>
                </a:solidFill>
                <a:latin typeface="Verdana"/>
              </a:rPr>
              <a:t> </a:t>
            </a:r>
            <a:r>
              <a:rPr lang="fr-FR" sz="1000" b="0" strike="noStrike" spc="-1">
                <a:solidFill>
                  <a:srgbClr val="000000"/>
                </a:solidFill>
                <a:latin typeface="Verdana"/>
              </a:rPr>
              <a:t>travail</a:t>
            </a:r>
            <a:r>
              <a:rPr lang="fr-FR" sz="1000" b="0" strike="noStrike" spc="-41">
                <a:solidFill>
                  <a:srgbClr val="000000"/>
                </a:solidFill>
                <a:latin typeface="Verdana"/>
              </a:rPr>
              <a:t> </a:t>
            </a:r>
            <a:r>
              <a:rPr lang="fr-FR" sz="1000" b="0" strike="noStrike" spc="-12">
                <a:solidFill>
                  <a:srgbClr val="000000"/>
                </a:solidFill>
                <a:latin typeface="Verdana"/>
              </a:rPr>
              <a:t>étudiant</a:t>
            </a:r>
            <a:endParaRPr lang="fr-FR" sz="1000" b="0" strike="noStrike" spc="-1">
              <a:solidFill>
                <a:srgbClr val="000000"/>
              </a:solidFill>
              <a:latin typeface="Calibri"/>
            </a:endParaRPr>
          </a:p>
        </p:txBody>
      </p:sp>
      <p:sp>
        <p:nvSpPr>
          <p:cNvPr id="462" name="PlaceHolder 1"/>
          <p:cNvSpPr>
            <a:spLocks noGrp="1"/>
          </p:cNvSpPr>
          <p:nvPr>
            <p:ph type="title"/>
          </p:nvPr>
        </p:nvSpPr>
        <p:spPr>
          <a:xfrm>
            <a:off x="0" y="307080"/>
            <a:ext cx="9143640" cy="1275480"/>
          </a:xfrm>
          <a:prstGeom prst="rect">
            <a:avLst/>
          </a:prstGeom>
          <a:solidFill>
            <a:srgbClr val="BE9000"/>
          </a:solidFill>
          <a:ln w="12240">
            <a:solidFill>
              <a:srgbClr val="BE9000"/>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63" name="object 10"/>
          <p:cNvSpPr/>
          <p:nvPr/>
        </p:nvSpPr>
        <p:spPr>
          <a:xfrm>
            <a:off x="156960" y="63244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64" name="object 11"/>
          <p:cNvSpPr/>
          <p:nvPr/>
        </p:nvSpPr>
        <p:spPr>
          <a:xfrm>
            <a:off x="156960" y="2073960"/>
            <a:ext cx="8966160" cy="4105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6640" algn="just">
              <a:lnSpc>
                <a:spcPct val="100000"/>
              </a:lnSpc>
              <a:spcBef>
                <a:spcPts val="105"/>
              </a:spcBef>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marL="26640">
              <a:lnSpc>
                <a:spcPct val="100000"/>
              </a:lnSpc>
              <a:spcBef>
                <a:spcPts val="105"/>
              </a:spcBef>
              <a:buNone/>
            </a:pPr>
            <a:r>
              <a:rPr lang="fr-FR" sz="1100" b="0" strike="noStrike" spc="-1">
                <a:solidFill>
                  <a:srgbClr val="000000"/>
                </a:solidFill>
                <a:latin typeface="Verdana"/>
                <a:ea typeface="Verdana"/>
              </a:rPr>
              <a:t>Ce</a:t>
            </a:r>
            <a:r>
              <a:rPr lang="fr-FR" sz="1100" b="0" strike="noStrike" spc="-46">
                <a:solidFill>
                  <a:srgbClr val="000000"/>
                </a:solidFill>
                <a:latin typeface="Verdana"/>
                <a:ea typeface="Verdana"/>
              </a:rPr>
              <a:t> </a:t>
            </a:r>
            <a:r>
              <a:rPr lang="fr-FR" sz="1100" b="0" strike="noStrike" spc="-1">
                <a:solidFill>
                  <a:srgbClr val="000000"/>
                </a:solidFill>
                <a:latin typeface="Verdana"/>
                <a:ea typeface="Verdana"/>
              </a:rPr>
              <a:t>module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est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dispensé</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sur</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sites,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deux</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sessions,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l’une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au</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semestre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1,</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l’autre au</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semestre</a:t>
            </a:r>
            <a:r>
              <a:rPr lang="fr-FR" sz="1100" b="0" strike="noStrike" spc="-21">
                <a:solidFill>
                  <a:srgbClr val="000000"/>
                </a:solidFill>
                <a:latin typeface="Verdana"/>
                <a:ea typeface="Verdana"/>
              </a:rPr>
              <a:t> </a:t>
            </a:r>
            <a:r>
              <a:rPr lang="fr-FR" sz="1100" b="0" strike="noStrike" spc="-26">
                <a:solidFill>
                  <a:srgbClr val="000000"/>
                </a:solidFill>
                <a:latin typeface="Verdana"/>
                <a:ea typeface="Verdana"/>
              </a:rPr>
              <a:t>2.</a:t>
            </a:r>
            <a:endParaRPr lang="fr-FR" sz="1100" b="0" strike="noStrike" spc="-1">
              <a:solidFill>
                <a:srgbClr val="000000"/>
              </a:solidFill>
              <a:latin typeface="Calibri"/>
            </a:endParaRPr>
          </a:p>
          <a:p>
            <a:pPr marL="26640">
              <a:lnSpc>
                <a:spcPct val="100000"/>
              </a:lnSpc>
              <a:spcBef>
                <a:spcPts val="6"/>
              </a:spcBef>
              <a:buNone/>
            </a:pPr>
            <a:r>
              <a:rPr lang="fr-FR" sz="1100" b="0" strike="noStrike" spc="-1">
                <a:solidFill>
                  <a:srgbClr val="000000"/>
                </a:solidFill>
                <a:latin typeface="Verdana"/>
                <a:ea typeface="Verdana"/>
              </a:rPr>
              <a:t>Au</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total</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sur</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2</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semestres,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l’enseignement</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comprendra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un</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cadre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théorique,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une</a:t>
            </a:r>
            <a:r>
              <a:rPr lang="fr-FR" sz="1100" b="0" strike="noStrike" spc="-12">
                <a:solidFill>
                  <a:srgbClr val="000000"/>
                </a:solidFill>
                <a:latin typeface="Verdana"/>
                <a:ea typeface="Verdana"/>
              </a:rPr>
              <a:t> demi-</a:t>
            </a:r>
            <a:r>
              <a:rPr lang="fr-FR" sz="1100" b="0" strike="noStrike" spc="-1">
                <a:solidFill>
                  <a:srgbClr val="000000"/>
                </a:solidFill>
                <a:latin typeface="Verdana"/>
                <a:ea typeface="Verdana"/>
              </a:rPr>
              <a:t>journée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à</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la base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l’Inrap</a:t>
            </a:r>
            <a:r>
              <a:rPr lang="fr-FR" sz="1100" b="0" strike="noStrike" spc="12">
                <a:solidFill>
                  <a:srgbClr val="000000"/>
                </a:solidFill>
                <a:latin typeface="Verdana"/>
                <a:ea typeface="Verdana"/>
              </a:rPr>
              <a:t> </a:t>
            </a:r>
            <a:r>
              <a:rPr lang="fr-FR" sz="1100" b="0" strike="noStrike" spc="-52">
                <a:solidFill>
                  <a:srgbClr val="000000"/>
                </a:solidFill>
                <a:latin typeface="Verdana"/>
                <a:ea typeface="Verdana"/>
              </a:rPr>
              <a:t>à </a:t>
            </a:r>
            <a:r>
              <a:rPr lang="fr-FR" sz="1100" b="0" strike="noStrike" spc="-1">
                <a:solidFill>
                  <a:srgbClr val="000000"/>
                </a:solidFill>
                <a:latin typeface="Verdana"/>
                <a:ea typeface="Verdana"/>
              </a:rPr>
              <a:t>Villeneuve</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d’Ascq,</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une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journée</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à </a:t>
            </a:r>
            <a:r>
              <a:rPr lang="fr-FR" sz="1100" b="0" strike="noStrike" spc="-12">
                <a:solidFill>
                  <a:srgbClr val="000000"/>
                </a:solidFill>
                <a:latin typeface="Verdana"/>
                <a:ea typeface="Verdana"/>
              </a:rPr>
              <a:t>Boulogne-sur-</a:t>
            </a:r>
            <a:r>
              <a:rPr lang="fr-FR" sz="1100" b="0" strike="noStrike" spc="-1">
                <a:solidFill>
                  <a:srgbClr val="000000"/>
                </a:solidFill>
                <a:latin typeface="Verdana"/>
                <a:ea typeface="Verdana"/>
              </a:rPr>
              <a:t>Mer,</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une</a:t>
            </a:r>
            <a:r>
              <a:rPr lang="fr-FR" sz="1100" b="0" strike="noStrike" spc="-7">
                <a:solidFill>
                  <a:srgbClr val="000000"/>
                </a:solidFill>
                <a:latin typeface="Verdana"/>
                <a:ea typeface="Verdana"/>
              </a:rPr>
              <a:t> </a:t>
            </a:r>
            <a:r>
              <a:rPr lang="fr-FR" sz="1100" b="0" strike="noStrike" spc="-12">
                <a:solidFill>
                  <a:srgbClr val="000000"/>
                </a:solidFill>
                <a:latin typeface="Verdana"/>
                <a:ea typeface="Verdana"/>
              </a:rPr>
              <a:t>demi-</a:t>
            </a:r>
            <a:r>
              <a:rPr lang="fr-FR" sz="1100" b="0" strike="noStrike" spc="-1">
                <a:solidFill>
                  <a:srgbClr val="000000"/>
                </a:solidFill>
                <a:latin typeface="Verdana"/>
                <a:ea typeface="Verdana"/>
              </a:rPr>
              <a:t>journée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au Centre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conservation</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7">
                <a:solidFill>
                  <a:srgbClr val="000000"/>
                </a:solidFill>
                <a:latin typeface="Verdana"/>
                <a:ea typeface="Verdana"/>
              </a:rPr>
              <a:t> </a:t>
            </a:r>
            <a:r>
              <a:rPr lang="fr-FR" sz="1100" b="0" strike="noStrike" spc="-12">
                <a:solidFill>
                  <a:srgbClr val="000000"/>
                </a:solidFill>
                <a:latin typeface="Verdana"/>
                <a:ea typeface="Verdana"/>
              </a:rPr>
              <a:t>d’étude </a:t>
            </a:r>
            <a:r>
              <a:rPr lang="fr-FR" sz="1100" b="0" strike="noStrike" spc="-1">
                <a:solidFill>
                  <a:srgbClr val="000000"/>
                </a:solidFill>
                <a:latin typeface="Verdana"/>
                <a:ea typeface="Verdana"/>
              </a:rPr>
              <a:t>archéologiques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12">
                <a:solidFill>
                  <a:srgbClr val="000000"/>
                </a:solidFill>
                <a:latin typeface="Verdana"/>
                <a:ea typeface="Verdana"/>
              </a:rPr>
              <a:t> Pas-de-</a:t>
            </a:r>
            <a:r>
              <a:rPr lang="fr-FR" sz="1100" b="0" strike="noStrike" spc="-1">
                <a:solidFill>
                  <a:srgbClr val="000000"/>
                </a:solidFill>
                <a:latin typeface="Verdana"/>
                <a:ea typeface="Verdana"/>
              </a:rPr>
              <a:t>Calais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à</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Dainville</a:t>
            </a:r>
            <a:r>
              <a:rPr lang="fr-FR" sz="1100" b="0" strike="noStrike" spc="29">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une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journée</a:t>
            </a:r>
            <a:r>
              <a:rPr lang="fr-FR" sz="1100" b="0" strike="noStrike" spc="-46">
                <a:solidFill>
                  <a:srgbClr val="000000"/>
                </a:solidFill>
                <a:latin typeface="Verdana"/>
                <a:ea typeface="Verdana"/>
              </a:rPr>
              <a:t> </a:t>
            </a:r>
            <a:r>
              <a:rPr lang="fr-FR" sz="1100" b="0" strike="noStrike" spc="-1">
                <a:solidFill>
                  <a:srgbClr val="000000"/>
                </a:solidFill>
                <a:latin typeface="Verdana"/>
                <a:ea typeface="Verdana"/>
              </a:rPr>
              <a:t>aux</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Site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musée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Forum</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antique de</a:t>
            </a:r>
            <a:r>
              <a:rPr lang="fr-FR" sz="1100" b="0" strike="noStrike" spc="-12">
                <a:solidFill>
                  <a:srgbClr val="000000"/>
                </a:solidFill>
                <a:latin typeface="Verdana"/>
                <a:ea typeface="Verdana"/>
              </a:rPr>
              <a:t> Bavay.</a:t>
            </a:r>
            <a:endParaRPr lang="fr-FR" sz="1100" b="0" strike="noStrike" spc="-1">
              <a:solidFill>
                <a:srgbClr val="000000"/>
              </a:solidFill>
              <a:latin typeface="Calibri"/>
            </a:endParaRPr>
          </a:p>
          <a:p>
            <a:pPr marL="26640">
              <a:lnSpc>
                <a:spcPct val="100000"/>
              </a:lnSpc>
              <a:buNone/>
            </a:pPr>
            <a:r>
              <a:rPr lang="fr-FR" sz="1100" b="0" strike="noStrike" spc="-1">
                <a:solidFill>
                  <a:srgbClr val="000000"/>
                </a:solidFill>
                <a:latin typeface="Verdana"/>
                <a:ea typeface="Verdana"/>
              </a:rPr>
              <a:t>Sur</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chaque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site,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intervenants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(archéologues,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gestionnaires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collections,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médiateurs)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proposent</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aux</a:t>
            </a:r>
            <a:r>
              <a:rPr lang="fr-FR" sz="1100" b="0" strike="noStrike" spc="-26">
                <a:solidFill>
                  <a:srgbClr val="000000"/>
                </a:solidFill>
                <a:latin typeface="Verdana"/>
                <a:ea typeface="Verdana"/>
              </a:rPr>
              <a:t> </a:t>
            </a:r>
            <a:r>
              <a:rPr lang="fr-FR" sz="1100" b="0" strike="noStrike" spc="-12">
                <a:solidFill>
                  <a:srgbClr val="000000"/>
                </a:solidFill>
                <a:latin typeface="Verdana"/>
                <a:ea typeface="Verdana"/>
              </a:rPr>
              <a:t>étudiants, </a:t>
            </a:r>
            <a:r>
              <a:rPr lang="fr-FR" sz="1100" b="0" strike="noStrike" spc="-1">
                <a:solidFill>
                  <a:srgbClr val="000000"/>
                </a:solidFill>
                <a:latin typeface="Verdana"/>
                <a:ea typeface="Verdana"/>
              </a:rPr>
              <a:t>une</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série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d’ateliers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permettant</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d’évoquer</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différents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aspects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muséologie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collections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archéologiques</a:t>
            </a:r>
            <a:r>
              <a:rPr lang="fr-FR" sz="1100" b="0" strike="noStrike" spc="-21">
                <a:solidFill>
                  <a:srgbClr val="000000"/>
                </a:solidFill>
                <a:latin typeface="Verdana"/>
                <a:ea typeface="Verdana"/>
              </a:rPr>
              <a:t> </a:t>
            </a:r>
            <a:r>
              <a:rPr lang="fr-FR" sz="1100" b="0" strike="noStrike" spc="-52">
                <a:solidFill>
                  <a:srgbClr val="000000"/>
                </a:solidFill>
                <a:latin typeface="Verdana"/>
                <a:ea typeface="Verdana"/>
              </a:rPr>
              <a:t>:</a:t>
            </a:r>
            <a:endParaRPr lang="fr-FR" sz="1100" b="0" strike="noStrike" spc="-1">
              <a:solidFill>
                <a:srgbClr val="000000"/>
              </a:solidFill>
              <a:latin typeface="Calibri"/>
            </a:endParaRPr>
          </a:p>
          <a:p>
            <a:pPr marL="26640">
              <a:lnSpc>
                <a:spcPct val="100000"/>
              </a:lnSpc>
              <a:buNone/>
            </a:pPr>
            <a:r>
              <a:rPr lang="fr-FR" sz="1100" b="0" strike="noStrike" spc="-1">
                <a:solidFill>
                  <a:srgbClr val="000000"/>
                </a:solidFill>
                <a:latin typeface="Verdana"/>
                <a:ea typeface="Verdana"/>
              </a:rPr>
              <a:t>l’histoire</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le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statut</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des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collections -</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Musée</a:t>
            </a:r>
            <a:r>
              <a:rPr lang="fr-FR" sz="1100" b="0" strike="noStrike" spc="-46">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France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dépôts,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inventaires</a:t>
            </a:r>
            <a:r>
              <a:rPr lang="fr-FR" sz="1100" b="0" strike="noStrike" spc="9">
                <a:solidFill>
                  <a:srgbClr val="000000"/>
                </a:solidFill>
                <a:latin typeface="Verdana"/>
                <a:ea typeface="Verdana"/>
              </a:rPr>
              <a:t> </a:t>
            </a:r>
            <a:r>
              <a:rPr lang="fr-FR" sz="1100" b="0" strike="noStrike" spc="-1">
                <a:solidFill>
                  <a:srgbClr val="000000"/>
                </a:solidFill>
                <a:latin typeface="Verdana"/>
                <a:ea typeface="Verdana"/>
              </a:rPr>
              <a:t>normalisés,</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acquisitions,</a:t>
            </a:r>
            <a:r>
              <a:rPr lang="fr-FR" sz="1100" b="0" strike="noStrike" spc="12">
                <a:solidFill>
                  <a:srgbClr val="000000"/>
                </a:solidFill>
                <a:latin typeface="Verdana"/>
                <a:ea typeface="Verdana"/>
              </a:rPr>
              <a:t> </a:t>
            </a:r>
            <a:r>
              <a:rPr lang="fr-FR" sz="1100" b="0" strike="noStrike" spc="-26">
                <a:solidFill>
                  <a:srgbClr val="000000"/>
                </a:solidFill>
                <a:latin typeface="Verdana"/>
                <a:ea typeface="Verdana"/>
              </a:rPr>
              <a:t>le </a:t>
            </a:r>
            <a:r>
              <a:rPr lang="fr-FR" sz="1100" b="0" strike="noStrike" spc="-1">
                <a:solidFill>
                  <a:srgbClr val="000000"/>
                </a:solidFill>
                <a:latin typeface="Verdana"/>
                <a:ea typeface="Verdana"/>
              </a:rPr>
              <a:t>chantier</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récolement</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décennal,</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conservation</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préventive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restauration,</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médiation</a:t>
            </a:r>
            <a:r>
              <a:rPr lang="fr-FR" sz="1100" b="0" strike="noStrike" spc="4">
                <a:solidFill>
                  <a:srgbClr val="000000"/>
                </a:solidFill>
                <a:latin typeface="Verdana"/>
                <a:ea typeface="Verdana"/>
              </a:rPr>
              <a:t> </a:t>
            </a:r>
            <a:r>
              <a:rPr lang="fr-FR" sz="1100" b="0" strike="noStrike" spc="-1">
                <a:solidFill>
                  <a:srgbClr val="000000"/>
                </a:solidFill>
                <a:latin typeface="Verdana"/>
                <a:ea typeface="Verdana"/>
              </a:rPr>
              <a:t>scientifique et</a:t>
            </a:r>
            <a:r>
              <a:rPr lang="fr-FR" sz="1100" b="0" strike="noStrike" spc="-32">
                <a:solidFill>
                  <a:srgbClr val="000000"/>
                </a:solidFill>
                <a:latin typeface="Verdana"/>
                <a:ea typeface="Verdana"/>
              </a:rPr>
              <a:t> </a:t>
            </a:r>
            <a:r>
              <a:rPr lang="fr-FR" sz="1100" b="0" strike="noStrike" spc="-26">
                <a:solidFill>
                  <a:srgbClr val="000000"/>
                </a:solidFill>
                <a:latin typeface="Verdana"/>
                <a:ea typeface="Verdana"/>
              </a:rPr>
              <a:t>la </a:t>
            </a:r>
            <a:r>
              <a:rPr lang="fr-FR" sz="1100" b="0" strike="noStrike" spc="-1">
                <a:solidFill>
                  <a:srgbClr val="000000"/>
                </a:solidFill>
                <a:latin typeface="Verdana"/>
                <a:ea typeface="Verdana"/>
              </a:rPr>
              <a:t>valorisation</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auprès</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grand</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public notamment</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à</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travers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expositions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régie</a:t>
            </a:r>
            <a:r>
              <a:rPr lang="fr-FR" sz="1100" b="0" strike="noStrike" spc="-3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32">
                <a:solidFill>
                  <a:srgbClr val="000000"/>
                </a:solidFill>
                <a:latin typeface="Verdana"/>
                <a:ea typeface="Verdana"/>
              </a:rPr>
              <a:t> </a:t>
            </a:r>
            <a:r>
              <a:rPr lang="fr-FR" sz="1100" b="0" strike="noStrike" spc="-12">
                <a:solidFill>
                  <a:srgbClr val="000000"/>
                </a:solidFill>
                <a:latin typeface="Verdana"/>
                <a:ea typeface="Verdana"/>
              </a:rPr>
              <a:t>celles-</a:t>
            </a:r>
            <a:r>
              <a:rPr lang="fr-FR" sz="1100" b="0" strike="noStrike" spc="-26">
                <a:solidFill>
                  <a:srgbClr val="000000"/>
                </a:solidFill>
                <a:latin typeface="Verdana"/>
                <a:ea typeface="Verdana"/>
              </a:rPr>
              <a:t>ci.</a:t>
            </a:r>
            <a:endParaRPr lang="fr-FR" sz="1100" b="0" strike="noStrike" spc="-1">
              <a:solidFill>
                <a:srgbClr val="000000"/>
              </a:solidFill>
              <a:latin typeface="Calibri"/>
            </a:endParaRPr>
          </a:p>
          <a:p>
            <a:pPr marL="26640">
              <a:lnSpc>
                <a:spcPct val="100000"/>
              </a:lnSpc>
              <a:buNone/>
            </a:pPr>
            <a:endParaRPr lang="fr-FR" sz="1100" b="0" strike="noStrike" spc="-1">
              <a:solidFill>
                <a:srgbClr val="000000"/>
              </a:solidFill>
              <a:latin typeface="Calibri"/>
            </a:endParaRPr>
          </a:p>
          <a:p>
            <a:pPr marL="43200">
              <a:lnSpc>
                <a:spcPct val="100000"/>
              </a:lnSpc>
              <a:spcBef>
                <a:spcPts val="1100"/>
              </a:spcBef>
              <a:buNone/>
              <a:tabLst>
                <a:tab pos="402480" algn="l"/>
              </a:tabLst>
            </a:pPr>
            <a:r>
              <a:rPr lang="fr-FR" sz="1200" b="1" strike="noStrike" spc="-26">
                <a:solidFill>
                  <a:srgbClr val="7030A0"/>
                </a:solidFill>
                <a:latin typeface="Verdana"/>
                <a:ea typeface="Verdana"/>
              </a:rPr>
              <a:t>1.  </a:t>
            </a:r>
            <a:r>
              <a:rPr lang="fr-FR" sz="1200" b="1" strike="noStrike" spc="-1">
                <a:solidFill>
                  <a:srgbClr val="6157EC"/>
                </a:solidFill>
                <a:latin typeface="Verdana"/>
                <a:ea typeface="Verdana"/>
              </a:rPr>
              <a:t>Aspects</a:t>
            </a:r>
            <a:r>
              <a:rPr lang="fr-FR" sz="1200" b="1" strike="noStrike" spc="-26">
                <a:solidFill>
                  <a:srgbClr val="6157EC"/>
                </a:solidFill>
                <a:latin typeface="Verdana"/>
                <a:ea typeface="Verdana"/>
              </a:rPr>
              <a:t> </a:t>
            </a:r>
            <a:r>
              <a:rPr lang="fr-FR" sz="1200" b="1" strike="noStrike" spc="-1">
                <a:solidFill>
                  <a:srgbClr val="6157EC"/>
                </a:solidFill>
                <a:latin typeface="Verdana"/>
                <a:ea typeface="Verdana"/>
              </a:rPr>
              <a:t>juridiques</a:t>
            </a:r>
            <a:r>
              <a:rPr lang="fr-FR" sz="1200" b="1" strike="noStrike" spc="4">
                <a:solidFill>
                  <a:srgbClr val="6157EC"/>
                </a:solidFill>
                <a:latin typeface="Verdana"/>
                <a:ea typeface="Verdana"/>
              </a:rPr>
              <a:t> </a:t>
            </a:r>
            <a:r>
              <a:rPr lang="fr-FR" sz="1200" b="1" strike="noStrike" spc="-1">
                <a:solidFill>
                  <a:srgbClr val="6157EC"/>
                </a:solidFill>
                <a:latin typeface="Verdana"/>
                <a:ea typeface="Verdana"/>
              </a:rPr>
              <a:t>et</a:t>
            </a:r>
            <a:r>
              <a:rPr lang="fr-FR" sz="1200" b="1" strike="noStrike" spc="-32">
                <a:solidFill>
                  <a:srgbClr val="6157EC"/>
                </a:solidFill>
                <a:latin typeface="Verdana"/>
                <a:ea typeface="Verdana"/>
              </a:rPr>
              <a:t> </a:t>
            </a:r>
            <a:r>
              <a:rPr lang="fr-FR" sz="1200" b="1" strike="noStrike" spc="-1">
                <a:solidFill>
                  <a:srgbClr val="6157EC"/>
                </a:solidFill>
                <a:latin typeface="Verdana"/>
                <a:ea typeface="Verdana"/>
              </a:rPr>
              <a:t>pratiques</a:t>
            </a:r>
            <a:r>
              <a:rPr lang="fr-FR" sz="1200" b="1" strike="noStrike" spc="-12">
                <a:solidFill>
                  <a:srgbClr val="6157EC"/>
                </a:solidFill>
                <a:latin typeface="Verdana"/>
                <a:ea typeface="Verdana"/>
              </a:rPr>
              <a:t> </a:t>
            </a:r>
            <a:r>
              <a:rPr lang="fr-FR" sz="1200" b="1" strike="noStrike" spc="-1">
                <a:solidFill>
                  <a:srgbClr val="6157EC"/>
                </a:solidFill>
                <a:latin typeface="Verdana"/>
                <a:ea typeface="Verdana"/>
              </a:rPr>
              <a:t>concernant</a:t>
            </a:r>
            <a:r>
              <a:rPr lang="fr-FR" sz="1200" b="1" strike="noStrike" spc="-12">
                <a:solidFill>
                  <a:srgbClr val="6157EC"/>
                </a:solidFill>
                <a:latin typeface="Verdana"/>
                <a:ea typeface="Verdana"/>
              </a:rPr>
              <a:t> </a:t>
            </a:r>
            <a:r>
              <a:rPr lang="fr-FR" sz="1200" b="1" strike="noStrike" spc="-1">
                <a:solidFill>
                  <a:srgbClr val="6157EC"/>
                </a:solidFill>
                <a:latin typeface="Verdana"/>
                <a:ea typeface="Verdana"/>
              </a:rPr>
              <a:t>le</a:t>
            </a:r>
            <a:r>
              <a:rPr lang="fr-FR" sz="1200" b="1" strike="noStrike" spc="-26">
                <a:solidFill>
                  <a:srgbClr val="6157EC"/>
                </a:solidFill>
                <a:latin typeface="Verdana"/>
                <a:ea typeface="Verdana"/>
              </a:rPr>
              <a:t> </a:t>
            </a:r>
            <a:r>
              <a:rPr lang="fr-FR" sz="1200" b="1" strike="noStrike" spc="-1">
                <a:solidFill>
                  <a:srgbClr val="6157EC"/>
                </a:solidFill>
                <a:latin typeface="Verdana"/>
                <a:ea typeface="Verdana"/>
              </a:rPr>
              <a:t>mobilier</a:t>
            </a:r>
            <a:r>
              <a:rPr lang="fr-FR" sz="1200" b="1" strike="noStrike" spc="-32">
                <a:solidFill>
                  <a:srgbClr val="6157EC"/>
                </a:solidFill>
                <a:latin typeface="Verdana"/>
                <a:ea typeface="Verdana"/>
              </a:rPr>
              <a:t> </a:t>
            </a:r>
            <a:r>
              <a:rPr lang="fr-FR" sz="1200" b="1" strike="noStrike" spc="-12">
                <a:solidFill>
                  <a:srgbClr val="6157EC"/>
                </a:solidFill>
                <a:latin typeface="Verdana"/>
                <a:ea typeface="Verdana"/>
              </a:rPr>
              <a:t>archéologique</a:t>
            </a:r>
            <a:endParaRPr lang="fr-FR" sz="1200" b="0" strike="noStrike" spc="-1">
              <a:solidFill>
                <a:srgbClr val="000000"/>
              </a:solidFill>
              <a:latin typeface="Calibri"/>
            </a:endParaRPr>
          </a:p>
          <a:p>
            <a:pPr marL="43920">
              <a:lnSpc>
                <a:spcPct val="100000"/>
              </a:lnSpc>
              <a:buNone/>
              <a:tabLst>
                <a:tab pos="402480" algn="l"/>
              </a:tabLst>
            </a:pPr>
            <a:r>
              <a:rPr lang="fr-FR" sz="1200" b="0" strike="noStrike" spc="-1">
                <a:solidFill>
                  <a:srgbClr val="000000"/>
                </a:solidFill>
                <a:latin typeface="Verdana"/>
                <a:ea typeface="Verdana"/>
              </a:rPr>
              <a:t>par</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Laetitia</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Maggio</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12">
                <a:solidFill>
                  <a:srgbClr val="000000"/>
                </a:solidFill>
                <a:latin typeface="Verdana"/>
                <a:ea typeface="Verdana"/>
              </a:rPr>
              <a:t> </a:t>
            </a:r>
            <a:r>
              <a:rPr lang="fr-FR" sz="1200" b="1" strike="noStrike" spc="-1">
                <a:solidFill>
                  <a:srgbClr val="000000"/>
                </a:solidFill>
                <a:latin typeface="Verdana"/>
                <a:ea typeface="Verdana"/>
              </a:rPr>
              <a:t>enseignement</a:t>
            </a:r>
            <a:r>
              <a:rPr lang="fr-FR" sz="1200" b="1" strike="noStrike" spc="-12">
                <a:solidFill>
                  <a:srgbClr val="000000"/>
                </a:solidFill>
                <a:latin typeface="Verdana"/>
                <a:ea typeface="Verdana"/>
              </a:rPr>
              <a:t> </a:t>
            </a:r>
            <a:r>
              <a:rPr lang="fr-FR" sz="1200" b="1" strike="noStrike" spc="-1">
                <a:solidFill>
                  <a:srgbClr val="000000"/>
                </a:solidFill>
                <a:latin typeface="Verdana"/>
                <a:ea typeface="Verdana"/>
              </a:rPr>
              <a:t>théorique</a:t>
            </a:r>
            <a:r>
              <a:rPr lang="fr-FR" sz="1200" b="1" strike="noStrike" spc="-12">
                <a:solidFill>
                  <a:srgbClr val="000000"/>
                </a:solidFill>
                <a:latin typeface="Verdana"/>
                <a:ea typeface="Verdana"/>
              </a:rPr>
              <a:t> </a:t>
            </a:r>
            <a:r>
              <a:rPr lang="fr-FR" sz="1200" b="1" strike="noStrike" spc="-1">
                <a:solidFill>
                  <a:srgbClr val="000000"/>
                </a:solidFill>
                <a:latin typeface="Verdana"/>
                <a:ea typeface="Verdana"/>
              </a:rPr>
              <a:t>à</a:t>
            </a:r>
            <a:r>
              <a:rPr lang="fr-FR" sz="1200" b="1" strike="noStrike" spc="-12">
                <a:solidFill>
                  <a:srgbClr val="000000"/>
                </a:solidFill>
                <a:latin typeface="Verdana"/>
                <a:ea typeface="Verdana"/>
              </a:rPr>
              <a:t> </a:t>
            </a:r>
            <a:r>
              <a:rPr lang="fr-FR" sz="1200" b="1" strike="noStrike" spc="-1">
                <a:solidFill>
                  <a:srgbClr val="000000"/>
                </a:solidFill>
                <a:latin typeface="Verdana"/>
                <a:ea typeface="Verdana"/>
              </a:rPr>
              <a:t>DRAC </a:t>
            </a:r>
            <a:r>
              <a:rPr lang="fr-FR" sz="1200" b="1" strike="noStrike" spc="-12">
                <a:solidFill>
                  <a:srgbClr val="000000"/>
                </a:solidFill>
                <a:latin typeface="Verdana"/>
                <a:ea typeface="Verdana"/>
              </a:rPr>
              <a:t>Hauts-de-</a:t>
            </a:r>
            <a:r>
              <a:rPr lang="fr-FR" sz="1200" b="1" strike="noStrike" spc="-1">
                <a:solidFill>
                  <a:srgbClr val="000000"/>
                </a:solidFill>
                <a:latin typeface="Verdana"/>
                <a:ea typeface="Verdana"/>
              </a:rPr>
              <a:t>France</a:t>
            </a:r>
            <a:r>
              <a:rPr lang="fr-FR" sz="1200" b="1" strike="noStrike" spc="32">
                <a:solidFill>
                  <a:srgbClr val="000000"/>
                </a:solidFill>
                <a:latin typeface="Verdana"/>
                <a:ea typeface="Verdana"/>
              </a:rPr>
              <a:t> </a:t>
            </a:r>
            <a:r>
              <a:rPr lang="fr-FR" sz="1200" b="1" strike="noStrike" spc="-1">
                <a:solidFill>
                  <a:srgbClr val="000000"/>
                </a:solidFill>
                <a:latin typeface="Verdana"/>
                <a:ea typeface="Verdana"/>
              </a:rPr>
              <a:t>–</a:t>
            </a:r>
            <a:r>
              <a:rPr lang="fr-FR" sz="1200" b="1" strike="noStrike" spc="-12">
                <a:solidFill>
                  <a:srgbClr val="000000"/>
                </a:solidFill>
                <a:latin typeface="Verdana"/>
                <a:ea typeface="Verdana"/>
              </a:rPr>
              <a:t> </a:t>
            </a:r>
            <a:r>
              <a:rPr lang="fr-FR" sz="1200" b="1" strike="noStrike" spc="-1">
                <a:solidFill>
                  <a:srgbClr val="000000"/>
                </a:solidFill>
                <a:latin typeface="Verdana"/>
                <a:ea typeface="Verdana"/>
              </a:rPr>
              <a:t>Grand</a:t>
            </a:r>
            <a:r>
              <a:rPr lang="fr-FR" sz="1200" b="1" strike="noStrike" spc="-7">
                <a:solidFill>
                  <a:srgbClr val="000000"/>
                </a:solidFill>
                <a:latin typeface="Verdana"/>
                <a:ea typeface="Verdana"/>
              </a:rPr>
              <a:t> </a:t>
            </a:r>
            <a:r>
              <a:rPr lang="fr-FR" sz="1200" b="1" strike="noStrike" spc="-12">
                <a:solidFill>
                  <a:srgbClr val="000000"/>
                </a:solidFill>
                <a:latin typeface="Verdana"/>
                <a:ea typeface="Verdana"/>
              </a:rPr>
              <a:t>Salon</a:t>
            </a:r>
            <a:endParaRPr lang="fr-FR" sz="1200" b="0" strike="noStrike" spc="-1">
              <a:solidFill>
                <a:srgbClr val="000000"/>
              </a:solidFill>
              <a:latin typeface="Calibri"/>
            </a:endParaRPr>
          </a:p>
          <a:p>
            <a:pPr marL="43920">
              <a:lnSpc>
                <a:spcPct val="100000"/>
              </a:lnSpc>
              <a:spcBef>
                <a:spcPts val="45"/>
              </a:spcBef>
              <a:buNone/>
              <a:tabLst>
                <a:tab pos="402480" algn="l"/>
              </a:tabLst>
            </a:pPr>
            <a:endParaRPr lang="fr-FR" sz="1250" b="0" strike="noStrike" spc="-1">
              <a:solidFill>
                <a:srgbClr val="000000"/>
              </a:solidFill>
              <a:latin typeface="Calibri"/>
            </a:endParaRPr>
          </a:p>
          <a:p>
            <a:pPr marL="12600">
              <a:lnSpc>
                <a:spcPct val="100000"/>
              </a:lnSpc>
              <a:buNone/>
              <a:tabLst>
                <a:tab pos="370800" algn="l"/>
              </a:tabLst>
            </a:pPr>
            <a:r>
              <a:rPr lang="fr-FR" sz="1200" b="1" strike="noStrike" spc="-12">
                <a:solidFill>
                  <a:srgbClr val="6157EC"/>
                </a:solidFill>
                <a:latin typeface="Verdana"/>
                <a:ea typeface="Verdana"/>
              </a:rPr>
              <a:t>2. Traitement</a:t>
            </a:r>
            <a:r>
              <a:rPr lang="fr-FR" sz="1200" b="1" strike="noStrike" spc="-35">
                <a:solidFill>
                  <a:srgbClr val="6157EC"/>
                </a:solidFill>
                <a:latin typeface="Verdana"/>
                <a:ea typeface="Verdana"/>
              </a:rPr>
              <a:t> </a:t>
            </a:r>
            <a:r>
              <a:rPr lang="fr-FR" sz="1200" b="1" strike="noStrike" spc="-1">
                <a:solidFill>
                  <a:srgbClr val="6157EC"/>
                </a:solidFill>
                <a:latin typeface="Verdana"/>
                <a:ea typeface="Verdana"/>
              </a:rPr>
              <a:t>du</a:t>
            </a:r>
            <a:r>
              <a:rPr lang="fr-FR" sz="1200" b="1" strike="noStrike" spc="-7">
                <a:solidFill>
                  <a:srgbClr val="6157EC"/>
                </a:solidFill>
                <a:latin typeface="Verdana"/>
                <a:ea typeface="Verdana"/>
              </a:rPr>
              <a:t> </a:t>
            </a:r>
            <a:r>
              <a:rPr lang="fr-FR" sz="1200" b="1" strike="noStrike" spc="-1">
                <a:solidFill>
                  <a:srgbClr val="6157EC"/>
                </a:solidFill>
                <a:latin typeface="Verdana"/>
                <a:ea typeface="Verdana"/>
              </a:rPr>
              <a:t>mobilier</a:t>
            </a:r>
            <a:r>
              <a:rPr lang="fr-FR" sz="1200" b="1" strike="noStrike" spc="-32">
                <a:solidFill>
                  <a:srgbClr val="6157EC"/>
                </a:solidFill>
                <a:latin typeface="Verdana"/>
                <a:ea typeface="Verdana"/>
              </a:rPr>
              <a:t> </a:t>
            </a:r>
            <a:r>
              <a:rPr lang="fr-FR" sz="1200" b="1" strike="noStrike" spc="-1">
                <a:solidFill>
                  <a:srgbClr val="6157EC"/>
                </a:solidFill>
                <a:latin typeface="Verdana"/>
                <a:ea typeface="Verdana"/>
              </a:rPr>
              <a:t>archéologique</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et</a:t>
            </a:r>
            <a:r>
              <a:rPr lang="fr-FR" sz="1200" b="1" strike="noStrike" spc="-26">
                <a:solidFill>
                  <a:srgbClr val="6157EC"/>
                </a:solidFill>
                <a:latin typeface="Verdana"/>
                <a:ea typeface="Verdana"/>
              </a:rPr>
              <a:t> </a:t>
            </a:r>
            <a:r>
              <a:rPr lang="fr-FR" sz="1200" b="1" strike="noStrike" spc="-1">
                <a:solidFill>
                  <a:srgbClr val="6157EC"/>
                </a:solidFill>
                <a:latin typeface="Verdana"/>
                <a:ea typeface="Verdana"/>
              </a:rPr>
              <a:t>de</a:t>
            </a:r>
            <a:r>
              <a:rPr lang="fr-FR" sz="1200" b="1" strike="noStrike" spc="-21">
                <a:solidFill>
                  <a:srgbClr val="6157EC"/>
                </a:solidFill>
                <a:latin typeface="Verdana"/>
                <a:ea typeface="Verdana"/>
              </a:rPr>
              <a:t> </a:t>
            </a:r>
            <a:r>
              <a:rPr lang="fr-FR" sz="1200" b="1" strike="noStrike" spc="-1">
                <a:solidFill>
                  <a:srgbClr val="6157EC"/>
                </a:solidFill>
                <a:latin typeface="Verdana"/>
                <a:ea typeface="Verdana"/>
              </a:rPr>
              <a:t>la</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documentation</a:t>
            </a:r>
            <a:r>
              <a:rPr lang="fr-FR" sz="1200" b="1" strike="noStrike" spc="4">
                <a:solidFill>
                  <a:srgbClr val="6157EC"/>
                </a:solidFill>
                <a:latin typeface="Verdana"/>
                <a:ea typeface="Verdana"/>
              </a:rPr>
              <a:t> </a:t>
            </a:r>
            <a:r>
              <a:rPr lang="fr-FR" sz="1200" b="1" strike="noStrike" spc="-1">
                <a:solidFill>
                  <a:srgbClr val="6157EC"/>
                </a:solidFill>
                <a:latin typeface="Verdana"/>
                <a:ea typeface="Verdana"/>
              </a:rPr>
              <a:t>scientifique,</a:t>
            </a:r>
            <a:r>
              <a:rPr lang="fr-FR" sz="1200" b="1" strike="noStrike" spc="-7">
                <a:solidFill>
                  <a:srgbClr val="6157EC"/>
                </a:solidFill>
                <a:latin typeface="Verdana"/>
                <a:ea typeface="Verdana"/>
              </a:rPr>
              <a:t> </a:t>
            </a:r>
            <a:r>
              <a:rPr lang="fr-FR" sz="1200" b="1" strike="noStrike" spc="-1">
                <a:solidFill>
                  <a:srgbClr val="6157EC"/>
                </a:solidFill>
                <a:latin typeface="Verdana"/>
                <a:ea typeface="Verdana"/>
              </a:rPr>
              <a:t>du</a:t>
            </a:r>
            <a:r>
              <a:rPr lang="fr-FR" sz="1200" b="1" strike="noStrike" spc="-12">
                <a:solidFill>
                  <a:srgbClr val="6157EC"/>
                </a:solidFill>
                <a:latin typeface="Verdana"/>
                <a:ea typeface="Verdana"/>
              </a:rPr>
              <a:t> </a:t>
            </a:r>
            <a:r>
              <a:rPr lang="fr-FR" sz="1200" b="1" strike="noStrike" spc="-1">
                <a:solidFill>
                  <a:srgbClr val="6157EC"/>
                </a:solidFill>
                <a:latin typeface="Verdana"/>
                <a:ea typeface="Verdana"/>
              </a:rPr>
              <a:t>terrain</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à</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leur</a:t>
            </a:r>
            <a:r>
              <a:rPr lang="fr-FR" sz="1200" b="1" strike="noStrike" spc="-21">
                <a:solidFill>
                  <a:srgbClr val="6157EC"/>
                </a:solidFill>
                <a:latin typeface="Verdana"/>
                <a:ea typeface="Verdana"/>
              </a:rPr>
              <a:t> </a:t>
            </a:r>
            <a:r>
              <a:rPr lang="fr-FR" sz="1200" b="1" strike="noStrike" spc="-12">
                <a:solidFill>
                  <a:srgbClr val="6157EC"/>
                </a:solidFill>
                <a:latin typeface="Verdana"/>
                <a:ea typeface="Verdana"/>
              </a:rPr>
              <a:t>versement </a:t>
            </a:r>
            <a:endParaRPr lang="fr-FR" sz="1200" b="0" strike="noStrike" spc="-1">
              <a:solidFill>
                <a:srgbClr val="000000"/>
              </a:solidFill>
              <a:latin typeface="Calibri"/>
            </a:endParaRPr>
          </a:p>
          <a:p>
            <a:pPr marL="12600">
              <a:lnSpc>
                <a:spcPct val="100000"/>
              </a:lnSpc>
              <a:buNone/>
              <a:tabLst>
                <a:tab pos="370800" algn="l"/>
              </a:tabLst>
            </a:pPr>
            <a:r>
              <a:rPr lang="fr-FR" sz="1200" b="0" strike="noStrike" spc="-1">
                <a:solidFill>
                  <a:srgbClr val="000000"/>
                </a:solidFill>
                <a:latin typeface="Verdana"/>
                <a:ea typeface="Verdana"/>
              </a:rPr>
              <a:t>par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Géraldine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Faupin</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Corinne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Gardais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enseignement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dispensé</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une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demi-journée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12">
                <a:solidFill>
                  <a:srgbClr val="000000"/>
                </a:solidFill>
                <a:latin typeface="Verdana"/>
                <a:ea typeface="Verdana"/>
              </a:rPr>
              <a:t> l’INRAP, </a:t>
            </a:r>
            <a:r>
              <a:rPr lang="fr-FR" sz="1200" b="0" strike="noStrike" spc="-1">
                <a:solidFill>
                  <a:srgbClr val="000000"/>
                </a:solidFill>
                <a:latin typeface="Verdana"/>
                <a:ea typeface="Verdana"/>
              </a:rPr>
              <a:t>Centre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recherche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archéologique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Villeneuve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d’Ascq,</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21">
                <a:solidFill>
                  <a:srgbClr val="000000"/>
                </a:solidFill>
                <a:latin typeface="Verdana"/>
                <a:ea typeface="Verdana"/>
              </a:rPr>
              <a:t> </a:t>
            </a:r>
            <a:r>
              <a:rPr lang="fr-FR" sz="1200" b="0" strike="noStrike" spc="-12">
                <a:solidFill>
                  <a:srgbClr val="000000"/>
                </a:solidFill>
                <a:latin typeface="Verdana"/>
                <a:ea typeface="Verdana"/>
              </a:rPr>
              <a:t>Pilaterie</a:t>
            </a:r>
            <a:endParaRPr lang="fr-FR" sz="1200" b="0" strike="noStrike" spc="-1">
              <a:solidFill>
                <a:srgbClr val="000000"/>
              </a:solidFill>
              <a:latin typeface="Calibri"/>
            </a:endParaRPr>
          </a:p>
          <a:p>
            <a:pPr marL="12600">
              <a:lnSpc>
                <a:spcPct val="100000"/>
              </a:lnSpc>
              <a:buNone/>
              <a:tabLst>
                <a:tab pos="370800" algn="l"/>
              </a:tabLst>
            </a:pPr>
            <a:endParaRPr lang="fr-FR" sz="1550" b="0" strike="noStrike" spc="-1">
              <a:solidFill>
                <a:srgbClr val="000000"/>
              </a:solidFill>
              <a:latin typeface="Calibri"/>
            </a:endParaRPr>
          </a:p>
          <a:p>
            <a:pPr marL="72360">
              <a:lnSpc>
                <a:spcPct val="100000"/>
              </a:lnSpc>
              <a:buNone/>
              <a:tabLst>
                <a:tab pos="431640" algn="l"/>
              </a:tabLst>
            </a:pPr>
            <a:r>
              <a:rPr lang="fr-FR" sz="1200" b="1" strike="noStrike" spc="-1">
                <a:solidFill>
                  <a:srgbClr val="6157EC"/>
                </a:solidFill>
                <a:latin typeface="Verdana"/>
                <a:ea typeface="Verdana"/>
              </a:rPr>
              <a:t>3. Aspects</a:t>
            </a:r>
            <a:r>
              <a:rPr lang="fr-FR" sz="1200" b="1" strike="noStrike" spc="-12">
                <a:solidFill>
                  <a:srgbClr val="6157EC"/>
                </a:solidFill>
                <a:latin typeface="Verdana"/>
                <a:ea typeface="Verdana"/>
              </a:rPr>
              <a:t> </a:t>
            </a:r>
            <a:r>
              <a:rPr lang="fr-FR" sz="1200" b="1" strike="noStrike" spc="-1">
                <a:solidFill>
                  <a:srgbClr val="6157EC"/>
                </a:solidFill>
                <a:latin typeface="Verdana"/>
                <a:ea typeface="Verdana"/>
              </a:rPr>
              <a:t>de</a:t>
            </a:r>
            <a:r>
              <a:rPr lang="fr-FR" sz="1200" b="1" strike="noStrike" spc="-7">
                <a:solidFill>
                  <a:srgbClr val="6157EC"/>
                </a:solidFill>
                <a:latin typeface="Verdana"/>
                <a:ea typeface="Verdana"/>
              </a:rPr>
              <a:t> </a:t>
            </a:r>
            <a:r>
              <a:rPr lang="fr-FR" sz="1200" b="1" strike="noStrike" spc="-1">
                <a:solidFill>
                  <a:srgbClr val="6157EC"/>
                </a:solidFill>
                <a:latin typeface="Verdana"/>
                <a:ea typeface="Verdana"/>
              </a:rPr>
              <a:t>la</a:t>
            </a:r>
            <a:r>
              <a:rPr lang="fr-FR" sz="1200" b="1" strike="noStrike" spc="-21">
                <a:solidFill>
                  <a:srgbClr val="6157EC"/>
                </a:solidFill>
                <a:latin typeface="Verdana"/>
                <a:ea typeface="Verdana"/>
              </a:rPr>
              <a:t> </a:t>
            </a:r>
            <a:r>
              <a:rPr lang="fr-FR" sz="1200" b="1" strike="noStrike" spc="-1">
                <a:solidFill>
                  <a:srgbClr val="6157EC"/>
                </a:solidFill>
                <a:latin typeface="Verdana"/>
                <a:ea typeface="Verdana"/>
              </a:rPr>
              <a:t>muséologie</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des</a:t>
            </a:r>
            <a:r>
              <a:rPr lang="fr-FR" sz="1200" b="1" strike="noStrike" spc="-21">
                <a:solidFill>
                  <a:srgbClr val="6157EC"/>
                </a:solidFill>
                <a:latin typeface="Verdana"/>
                <a:ea typeface="Verdana"/>
              </a:rPr>
              <a:t> </a:t>
            </a:r>
            <a:r>
              <a:rPr lang="fr-FR" sz="1200" b="1" strike="noStrike" spc="-1">
                <a:solidFill>
                  <a:srgbClr val="6157EC"/>
                </a:solidFill>
                <a:latin typeface="Verdana"/>
                <a:ea typeface="Verdana"/>
              </a:rPr>
              <a:t>collections</a:t>
            </a:r>
            <a:r>
              <a:rPr lang="fr-FR" sz="1200" b="1" strike="noStrike" spc="-21">
                <a:solidFill>
                  <a:srgbClr val="6157EC"/>
                </a:solidFill>
                <a:latin typeface="Verdana"/>
                <a:ea typeface="Verdana"/>
              </a:rPr>
              <a:t> </a:t>
            </a:r>
            <a:r>
              <a:rPr lang="fr-FR" sz="1200" b="1" strike="noStrike" spc="-1">
                <a:solidFill>
                  <a:srgbClr val="6157EC"/>
                </a:solidFill>
                <a:latin typeface="Verdana"/>
                <a:ea typeface="Verdana"/>
              </a:rPr>
              <a:t>archéologiques</a:t>
            </a:r>
            <a:r>
              <a:rPr lang="fr-FR" sz="1200" b="1" strike="noStrike" spc="-7">
                <a:solidFill>
                  <a:srgbClr val="6157EC"/>
                </a:solidFill>
                <a:latin typeface="Verdana"/>
                <a:ea typeface="Verdana"/>
              </a:rPr>
              <a:t> </a:t>
            </a:r>
            <a:r>
              <a:rPr lang="fr-FR" sz="1200" b="1" strike="noStrike" spc="-1">
                <a:solidFill>
                  <a:srgbClr val="6157EC"/>
                </a:solidFill>
                <a:latin typeface="Verdana"/>
                <a:ea typeface="Verdana"/>
              </a:rPr>
              <a:t>:</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l’histoire</a:t>
            </a:r>
            <a:r>
              <a:rPr lang="fr-FR" sz="1200" b="1" strike="noStrike" spc="-7">
                <a:solidFill>
                  <a:srgbClr val="6157EC"/>
                </a:solidFill>
                <a:latin typeface="Verdana"/>
                <a:ea typeface="Verdana"/>
              </a:rPr>
              <a:t> </a:t>
            </a:r>
            <a:r>
              <a:rPr lang="fr-FR" sz="1200" b="1" strike="noStrike" spc="-1">
                <a:solidFill>
                  <a:srgbClr val="6157EC"/>
                </a:solidFill>
                <a:latin typeface="Verdana"/>
                <a:ea typeface="Verdana"/>
              </a:rPr>
              <a:t>et</a:t>
            </a:r>
            <a:r>
              <a:rPr lang="fr-FR" sz="1200" b="1" strike="noStrike" spc="-21">
                <a:solidFill>
                  <a:srgbClr val="6157EC"/>
                </a:solidFill>
                <a:latin typeface="Verdana"/>
                <a:ea typeface="Verdana"/>
              </a:rPr>
              <a:t> </a:t>
            </a:r>
            <a:r>
              <a:rPr lang="fr-FR" sz="1200" b="1" strike="noStrike" spc="-1">
                <a:solidFill>
                  <a:srgbClr val="6157EC"/>
                </a:solidFill>
                <a:latin typeface="Verdana"/>
                <a:ea typeface="Verdana"/>
              </a:rPr>
              <a:t>le</a:t>
            </a:r>
            <a:r>
              <a:rPr lang="fr-FR" sz="1200" b="1" strike="noStrike" spc="-15">
                <a:solidFill>
                  <a:srgbClr val="6157EC"/>
                </a:solidFill>
                <a:latin typeface="Verdana"/>
                <a:ea typeface="Verdana"/>
              </a:rPr>
              <a:t> </a:t>
            </a:r>
            <a:r>
              <a:rPr lang="fr-FR" sz="1200" b="1" strike="noStrike" spc="-1">
                <a:solidFill>
                  <a:srgbClr val="6157EC"/>
                </a:solidFill>
                <a:latin typeface="Verdana"/>
                <a:ea typeface="Verdana"/>
              </a:rPr>
              <a:t>statut</a:t>
            </a:r>
            <a:r>
              <a:rPr lang="fr-FR" sz="1200" b="1" strike="noStrike" spc="9">
                <a:solidFill>
                  <a:srgbClr val="6157EC"/>
                </a:solidFill>
                <a:latin typeface="Verdana"/>
                <a:ea typeface="Verdana"/>
              </a:rPr>
              <a:t> </a:t>
            </a:r>
            <a:r>
              <a:rPr lang="fr-FR" sz="1200" b="1" strike="noStrike" spc="-1">
                <a:solidFill>
                  <a:srgbClr val="6157EC"/>
                </a:solidFill>
                <a:latin typeface="Verdana"/>
                <a:ea typeface="Verdana"/>
              </a:rPr>
              <a:t>des</a:t>
            </a:r>
            <a:r>
              <a:rPr lang="fr-FR" sz="1200" b="1" strike="noStrike" spc="-15">
                <a:solidFill>
                  <a:srgbClr val="6157EC"/>
                </a:solidFill>
                <a:latin typeface="Verdana"/>
                <a:ea typeface="Verdana"/>
              </a:rPr>
              <a:t> </a:t>
            </a:r>
            <a:r>
              <a:rPr lang="fr-FR" sz="1200" b="1" strike="noStrike" spc="-12">
                <a:solidFill>
                  <a:srgbClr val="6157EC"/>
                </a:solidFill>
                <a:latin typeface="Verdana"/>
                <a:ea typeface="Verdana"/>
              </a:rPr>
              <a:t>collections</a:t>
            </a:r>
            <a:endParaRPr lang="fr-FR" sz="1200" b="0" strike="noStrike" spc="-1">
              <a:solidFill>
                <a:srgbClr val="000000"/>
              </a:solidFill>
              <a:latin typeface="Calibri"/>
            </a:endParaRPr>
          </a:p>
          <a:p>
            <a:pPr marL="73080">
              <a:lnSpc>
                <a:spcPct val="100000"/>
              </a:lnSpc>
              <a:buNone/>
              <a:tabLst>
                <a:tab pos="431640" algn="l"/>
              </a:tabLst>
            </a:pPr>
            <a:r>
              <a:rPr lang="fr-FR" sz="1200" b="0" strike="noStrike" spc="-1">
                <a:solidFill>
                  <a:srgbClr val="000000"/>
                </a:solidFill>
                <a:latin typeface="Verdana"/>
                <a:ea typeface="Verdana"/>
              </a:rPr>
              <a:t>par</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Angélique Demon,</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Elikya</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Kandot</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collaborateurs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enseignement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dispensé</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une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journée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15">
                <a:solidFill>
                  <a:srgbClr val="000000"/>
                </a:solidFill>
                <a:latin typeface="Verdana"/>
                <a:ea typeface="Verdana"/>
              </a:rPr>
              <a:t> </a:t>
            </a:r>
            <a:r>
              <a:rPr lang="fr-FR" sz="1200" b="0" strike="noStrike" spc="-12">
                <a:solidFill>
                  <a:srgbClr val="000000"/>
                </a:solidFill>
                <a:latin typeface="Verdana"/>
                <a:ea typeface="Verdana"/>
              </a:rPr>
              <a:t>Boulogne- sur-</a:t>
            </a:r>
            <a:r>
              <a:rPr lang="fr-FR" sz="1200" b="0" strike="noStrike" spc="-1">
                <a:solidFill>
                  <a:srgbClr val="000000"/>
                </a:solidFill>
                <a:latin typeface="Verdana"/>
                <a:ea typeface="Verdana"/>
              </a:rPr>
              <a:t>mer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(Service archéologique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Ville et</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Musée-</a:t>
            </a:r>
            <a:r>
              <a:rPr lang="fr-FR" sz="1200" b="0" strike="noStrike" spc="-12">
                <a:solidFill>
                  <a:srgbClr val="000000"/>
                </a:solidFill>
                <a:latin typeface="Verdana"/>
                <a:ea typeface="Verdana"/>
              </a:rPr>
              <a:t>château).</a:t>
            </a:r>
            <a:endParaRPr lang="fr-FR" sz="1200" b="0" strike="noStrike" spc="-1">
              <a:solidFill>
                <a:srgbClr val="000000"/>
              </a:solidFill>
              <a:latin typeface="Calibri"/>
            </a:endParaRPr>
          </a:p>
        </p:txBody>
      </p:sp>
      <p:sp>
        <p:nvSpPr>
          <p:cNvPr id="465" name="object 12"/>
          <p:cNvSpPr/>
          <p:nvPr/>
        </p:nvSpPr>
        <p:spPr>
          <a:xfrm>
            <a:off x="308880" y="6437880"/>
            <a:ext cx="45446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35">
                <a:solidFill>
                  <a:srgbClr val="000000"/>
                </a:solidFill>
                <a:latin typeface="Verdana"/>
              </a:rPr>
              <a:t> </a:t>
            </a:r>
            <a:r>
              <a:rPr lang="fr-FR" sz="1200" b="0" i="1" strike="noStrike" spc="-1">
                <a:solidFill>
                  <a:srgbClr val="000000"/>
                </a:solidFill>
                <a:latin typeface="Verdana"/>
              </a:rPr>
              <a:t>seront</a:t>
            </a:r>
            <a:r>
              <a:rPr lang="fr-FR" sz="1200" b="0" i="1" strike="noStrike" spc="9">
                <a:solidFill>
                  <a:srgbClr val="000000"/>
                </a:solidFill>
                <a:latin typeface="Verdana"/>
              </a:rPr>
              <a:t> </a:t>
            </a:r>
            <a:r>
              <a:rPr lang="fr-FR" sz="1200" b="0" i="1" strike="noStrike" spc="-1">
                <a:solidFill>
                  <a:srgbClr val="000000"/>
                </a:solidFill>
                <a:latin typeface="Verdana"/>
              </a:rPr>
              <a:t>précisées</a:t>
            </a:r>
            <a:r>
              <a:rPr lang="fr-FR" sz="1200" b="0" i="1" strike="noStrike" spc="12">
                <a:solidFill>
                  <a:srgbClr val="000000"/>
                </a:solidFill>
                <a:latin typeface="Verdana"/>
              </a:rPr>
              <a:t> </a:t>
            </a:r>
            <a:r>
              <a:rPr lang="fr-FR" sz="1200" b="0" i="1" strike="noStrike" spc="-1">
                <a:solidFill>
                  <a:srgbClr val="000000"/>
                </a:solidFill>
                <a:latin typeface="Verdana"/>
              </a:rPr>
              <a:t>à</a:t>
            </a:r>
            <a:r>
              <a:rPr lang="fr-FR" sz="1200" b="0" i="1" strike="noStrike" spc="-35">
                <a:solidFill>
                  <a:srgbClr val="000000"/>
                </a:solidFill>
                <a:latin typeface="Verdana"/>
              </a:rPr>
              <a:t> </a:t>
            </a:r>
            <a:r>
              <a:rPr lang="fr-FR" sz="1200" b="0" i="1" strike="noStrike" spc="-1">
                <a:solidFill>
                  <a:srgbClr val="000000"/>
                </a:solidFill>
                <a:latin typeface="Verdana"/>
              </a:rPr>
              <a:t>la</a:t>
            </a:r>
            <a:r>
              <a:rPr lang="fr-FR" sz="1200" b="0" i="1" strike="noStrike" spc="-35">
                <a:solidFill>
                  <a:srgbClr val="000000"/>
                </a:solidFill>
                <a:latin typeface="Verdana"/>
              </a:rPr>
              <a:t> </a:t>
            </a:r>
            <a:r>
              <a:rPr lang="fr-FR" sz="1200" b="0" i="1" strike="noStrike" spc="-12">
                <a:solidFill>
                  <a:srgbClr val="000000"/>
                </a:solidFill>
                <a:latin typeface="Verdana"/>
              </a:rPr>
              <a:t>rentrée.</a:t>
            </a:r>
            <a:endParaRPr lang="fr-FR" sz="1200" b="0" strike="noStrike" spc="-1">
              <a:solidFill>
                <a:srgbClr val="000000"/>
              </a:solidFill>
              <a:latin typeface="Calibri"/>
            </a:endParaRPr>
          </a:p>
        </p:txBody>
      </p:sp>
      <p:sp>
        <p:nvSpPr>
          <p:cNvPr id="466" name="PlaceHolder 2"/>
          <p:cNvSpPr>
            <a:spLocks noGrp="1"/>
          </p:cNvSpPr>
          <p:nvPr>
            <p:ph type="sldNum" idx="38"/>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57</a:t>
            </a:r>
            <a:endParaRPr lang="fr-FR" sz="12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 name="object 2"/>
          <p:cNvSpPr/>
          <p:nvPr/>
        </p:nvSpPr>
        <p:spPr>
          <a:xfrm>
            <a:off x="4254120" y="2951640"/>
            <a:ext cx="1965600" cy="7200"/>
          </a:xfrm>
          <a:custGeom>
            <a:avLst/>
            <a:gdLst>
              <a:gd name="textAreaLeft" fmla="*/ 0 w 1965600"/>
              <a:gd name="textAreaRight" fmla="*/ 1965960 w 1965600"/>
              <a:gd name="textAreaTop" fmla="*/ 0 h 7200"/>
              <a:gd name="textAreaBottom" fmla="*/ 7560 h 7200"/>
            </a:gdLst>
            <a:ahLst/>
            <a:cxnLst/>
            <a:rect l="textAreaLeft" t="textAreaTop" r="textAreaRight" b="textAreaBottom"/>
            <a:pathLst>
              <a:path w="1965960" h="7619">
                <a:moveTo>
                  <a:pt x="1965960" y="0"/>
                </a:moveTo>
                <a:lnTo>
                  <a:pt x="0" y="0"/>
                </a:lnTo>
                <a:lnTo>
                  <a:pt x="0" y="7619"/>
                </a:lnTo>
                <a:lnTo>
                  <a:pt x="1965960" y="7619"/>
                </a:lnTo>
                <a:lnTo>
                  <a:pt x="1965960" y="0"/>
                </a:lnTo>
                <a:close/>
              </a:path>
            </a:pathLst>
          </a:custGeom>
          <a:solidFill>
            <a:srgbClr val="0462C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157" name="object 3"/>
          <p:cNvSpPr/>
          <p:nvPr/>
        </p:nvSpPr>
        <p:spPr>
          <a:xfrm>
            <a:off x="6226200" y="4170240"/>
            <a:ext cx="675360" cy="7200"/>
          </a:xfrm>
          <a:custGeom>
            <a:avLst/>
            <a:gdLst>
              <a:gd name="textAreaLeft" fmla="*/ 0 w 675360"/>
              <a:gd name="textAreaRight" fmla="*/ 675720 w 675360"/>
              <a:gd name="textAreaTop" fmla="*/ 0 h 7200"/>
              <a:gd name="textAreaBottom" fmla="*/ 7560 h 7200"/>
            </a:gdLst>
            <a:ahLst/>
            <a:cxnLst/>
            <a:rect l="textAreaLeft" t="textAreaTop" r="textAreaRight" b="textAreaBottom"/>
            <a:pathLst>
              <a:path w="675640" h="7620">
                <a:moveTo>
                  <a:pt x="675131" y="0"/>
                </a:moveTo>
                <a:lnTo>
                  <a:pt x="0" y="0"/>
                </a:lnTo>
                <a:lnTo>
                  <a:pt x="0" y="7620"/>
                </a:lnTo>
                <a:lnTo>
                  <a:pt x="675131" y="7620"/>
                </a:lnTo>
                <a:lnTo>
                  <a:pt x="675131"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FFFFFF"/>
              </a:solidFill>
              <a:latin typeface="Calibri"/>
            </a:endParaRPr>
          </a:p>
        </p:txBody>
      </p:sp>
      <p:sp>
        <p:nvSpPr>
          <p:cNvPr id="158" name="object 4"/>
          <p:cNvSpPr/>
          <p:nvPr/>
        </p:nvSpPr>
        <p:spPr>
          <a:xfrm>
            <a:off x="397800" y="820800"/>
            <a:ext cx="8286480" cy="5852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gn="just">
              <a:lnSpc>
                <a:spcPct val="100000"/>
              </a:lnSpc>
              <a:spcBef>
                <a:spcPts val="96"/>
              </a:spcBef>
              <a:buNone/>
            </a:pPr>
            <a:r>
              <a:rPr lang="fr-FR" sz="1000" b="0" strike="noStrike" spc="-1">
                <a:solidFill>
                  <a:srgbClr val="000000"/>
                </a:solidFill>
                <a:latin typeface="Verdana"/>
              </a:rPr>
              <a:t>La</a:t>
            </a:r>
            <a:r>
              <a:rPr lang="fr-FR" sz="1000" b="0" strike="noStrike" spc="134">
                <a:solidFill>
                  <a:srgbClr val="000000"/>
                </a:solidFill>
                <a:latin typeface="Verdana"/>
              </a:rPr>
              <a:t> </a:t>
            </a:r>
            <a:r>
              <a:rPr lang="fr-FR" sz="1000" b="0" strike="noStrike" spc="-1">
                <a:solidFill>
                  <a:srgbClr val="000000"/>
                </a:solidFill>
                <a:latin typeface="Verdana"/>
              </a:rPr>
              <a:t>Faculté</a:t>
            </a:r>
            <a:r>
              <a:rPr lang="fr-FR" sz="1000" b="0" strike="noStrike" spc="154">
                <a:solidFill>
                  <a:srgbClr val="000000"/>
                </a:solidFill>
                <a:latin typeface="Verdana"/>
              </a:rPr>
              <a:t> </a:t>
            </a:r>
            <a:r>
              <a:rPr lang="fr-FR" sz="1000" b="0" strike="noStrike" spc="-1">
                <a:solidFill>
                  <a:srgbClr val="000000"/>
                </a:solidFill>
                <a:latin typeface="Verdana"/>
              </a:rPr>
              <a:t>des</a:t>
            </a:r>
            <a:r>
              <a:rPr lang="fr-FR" sz="1000" b="0" strike="noStrike" spc="143">
                <a:solidFill>
                  <a:srgbClr val="000000"/>
                </a:solidFill>
                <a:latin typeface="Verdana"/>
              </a:rPr>
              <a:t> </a:t>
            </a:r>
            <a:r>
              <a:rPr lang="fr-FR" sz="1000" b="0" strike="noStrike" spc="-1">
                <a:solidFill>
                  <a:srgbClr val="000000"/>
                </a:solidFill>
                <a:latin typeface="Verdana"/>
              </a:rPr>
              <a:t>Humanités</a:t>
            </a:r>
            <a:r>
              <a:rPr lang="fr-FR" sz="1000" b="0" strike="noStrike" spc="162">
                <a:solidFill>
                  <a:srgbClr val="000000"/>
                </a:solidFill>
                <a:latin typeface="Verdana"/>
              </a:rPr>
              <a:t> </a:t>
            </a:r>
            <a:r>
              <a:rPr lang="fr-FR" sz="1000" b="0" strike="noStrike" spc="-1">
                <a:solidFill>
                  <a:srgbClr val="000000"/>
                </a:solidFill>
                <a:latin typeface="Verdana"/>
              </a:rPr>
              <a:t>est</a:t>
            </a:r>
            <a:r>
              <a:rPr lang="fr-FR" sz="1000" b="0" strike="noStrike" spc="143">
                <a:solidFill>
                  <a:srgbClr val="000000"/>
                </a:solidFill>
                <a:latin typeface="Verdana"/>
              </a:rPr>
              <a:t> </a:t>
            </a:r>
            <a:r>
              <a:rPr lang="fr-FR" sz="1000" b="0" strike="noStrike" spc="-1">
                <a:solidFill>
                  <a:srgbClr val="000000"/>
                </a:solidFill>
                <a:latin typeface="Verdana"/>
              </a:rPr>
              <a:t>une</a:t>
            </a:r>
            <a:r>
              <a:rPr lang="fr-FR" sz="1000" b="0" strike="noStrike" spc="128">
                <a:solidFill>
                  <a:srgbClr val="000000"/>
                </a:solidFill>
                <a:latin typeface="Verdana"/>
              </a:rPr>
              <a:t> </a:t>
            </a:r>
            <a:r>
              <a:rPr lang="fr-FR" sz="1000" b="0" strike="noStrike" spc="-1">
                <a:solidFill>
                  <a:srgbClr val="000000"/>
                </a:solidFill>
                <a:latin typeface="Verdana"/>
              </a:rPr>
              <a:t>unité</a:t>
            </a:r>
            <a:r>
              <a:rPr lang="fr-FR" sz="1000" b="0" strike="noStrike" spc="134">
                <a:solidFill>
                  <a:srgbClr val="000000"/>
                </a:solidFill>
                <a:latin typeface="Verdana"/>
              </a:rPr>
              <a:t> </a:t>
            </a:r>
            <a:r>
              <a:rPr lang="fr-FR" sz="1000" b="0" strike="noStrike" spc="-1">
                <a:solidFill>
                  <a:srgbClr val="000000"/>
                </a:solidFill>
                <a:latin typeface="Verdana"/>
              </a:rPr>
              <a:t>de</a:t>
            </a:r>
            <a:r>
              <a:rPr lang="fr-FR" sz="1000" b="0" strike="noStrike" spc="143">
                <a:solidFill>
                  <a:srgbClr val="000000"/>
                </a:solidFill>
                <a:latin typeface="Verdana"/>
              </a:rPr>
              <a:t> </a:t>
            </a:r>
            <a:r>
              <a:rPr lang="fr-FR" sz="1000" b="0" strike="noStrike" spc="-1">
                <a:solidFill>
                  <a:srgbClr val="000000"/>
                </a:solidFill>
                <a:latin typeface="Verdana"/>
              </a:rPr>
              <a:t>formation</a:t>
            </a:r>
            <a:r>
              <a:rPr lang="fr-FR" sz="1000" b="0" strike="noStrike" spc="168">
                <a:solidFill>
                  <a:srgbClr val="000000"/>
                </a:solidFill>
                <a:latin typeface="Verdana"/>
              </a:rPr>
              <a:t> </a:t>
            </a:r>
            <a:r>
              <a:rPr lang="fr-FR" sz="1000" b="0" strike="noStrike" spc="-1">
                <a:solidFill>
                  <a:srgbClr val="000000"/>
                </a:solidFill>
                <a:latin typeface="Verdana"/>
              </a:rPr>
              <a:t>et</a:t>
            </a:r>
            <a:r>
              <a:rPr lang="fr-FR" sz="1000" b="0" strike="noStrike" spc="154">
                <a:solidFill>
                  <a:srgbClr val="000000"/>
                </a:solidFill>
                <a:latin typeface="Verdana"/>
              </a:rPr>
              <a:t> </a:t>
            </a:r>
            <a:r>
              <a:rPr lang="fr-FR" sz="1000" b="0" strike="noStrike" spc="-1">
                <a:solidFill>
                  <a:srgbClr val="000000"/>
                </a:solidFill>
                <a:latin typeface="Verdana"/>
              </a:rPr>
              <a:t>de</a:t>
            </a:r>
            <a:r>
              <a:rPr lang="fr-FR" sz="1000" b="0" strike="noStrike" spc="137">
                <a:solidFill>
                  <a:srgbClr val="000000"/>
                </a:solidFill>
                <a:latin typeface="Verdana"/>
              </a:rPr>
              <a:t> </a:t>
            </a:r>
            <a:r>
              <a:rPr lang="fr-FR" sz="1000" b="0" strike="noStrike" spc="-1">
                <a:solidFill>
                  <a:srgbClr val="000000"/>
                </a:solidFill>
                <a:latin typeface="Verdana"/>
              </a:rPr>
              <a:t>recherche</a:t>
            </a:r>
            <a:r>
              <a:rPr lang="fr-FR" sz="1000" b="0" strike="noStrike" spc="134">
                <a:solidFill>
                  <a:srgbClr val="000000"/>
                </a:solidFill>
                <a:latin typeface="Verdana"/>
              </a:rPr>
              <a:t> </a:t>
            </a:r>
            <a:r>
              <a:rPr lang="fr-FR" sz="1000" b="0" strike="noStrike" spc="-1">
                <a:solidFill>
                  <a:srgbClr val="000000"/>
                </a:solidFill>
                <a:latin typeface="Verdana"/>
              </a:rPr>
              <a:t>de</a:t>
            </a:r>
            <a:r>
              <a:rPr lang="fr-FR" sz="1000" b="0" strike="noStrike" spc="134">
                <a:solidFill>
                  <a:srgbClr val="000000"/>
                </a:solidFill>
                <a:latin typeface="Verdana"/>
              </a:rPr>
              <a:t> </a:t>
            </a:r>
            <a:r>
              <a:rPr lang="fr-FR" sz="1000" b="0" strike="noStrike" spc="-1">
                <a:solidFill>
                  <a:srgbClr val="000000"/>
                </a:solidFill>
                <a:latin typeface="Verdana"/>
              </a:rPr>
              <a:t>l’Université</a:t>
            </a:r>
            <a:r>
              <a:rPr lang="fr-FR" sz="1000" b="0" strike="noStrike" spc="134">
                <a:solidFill>
                  <a:srgbClr val="000000"/>
                </a:solidFill>
                <a:latin typeface="Verdana"/>
              </a:rPr>
              <a:t> </a:t>
            </a:r>
            <a:r>
              <a:rPr lang="fr-FR" sz="1000" b="0" strike="noStrike" spc="-1">
                <a:solidFill>
                  <a:srgbClr val="000000"/>
                </a:solidFill>
                <a:latin typeface="Verdana"/>
              </a:rPr>
              <a:t>de</a:t>
            </a:r>
            <a:r>
              <a:rPr lang="fr-FR" sz="1000" b="0" strike="noStrike" spc="157">
                <a:solidFill>
                  <a:srgbClr val="000000"/>
                </a:solidFill>
                <a:latin typeface="Verdana"/>
              </a:rPr>
              <a:t> </a:t>
            </a:r>
            <a:r>
              <a:rPr lang="fr-FR" sz="1000" b="0" strike="noStrike" spc="-1">
                <a:solidFill>
                  <a:srgbClr val="000000"/>
                </a:solidFill>
                <a:latin typeface="Verdana"/>
              </a:rPr>
              <a:t>Lille.</a:t>
            </a:r>
            <a:r>
              <a:rPr lang="fr-FR" sz="1000" b="0" strike="noStrike" spc="148">
                <a:solidFill>
                  <a:srgbClr val="000000"/>
                </a:solidFill>
                <a:latin typeface="Verdana"/>
              </a:rPr>
              <a:t> </a:t>
            </a:r>
            <a:r>
              <a:rPr lang="fr-FR" sz="1000" b="0" strike="noStrike" spc="-1">
                <a:solidFill>
                  <a:srgbClr val="000000"/>
                </a:solidFill>
                <a:latin typeface="Verdana"/>
              </a:rPr>
              <a:t>À</a:t>
            </a:r>
            <a:r>
              <a:rPr lang="fr-FR" sz="1000" b="0" strike="noStrike" spc="148">
                <a:solidFill>
                  <a:srgbClr val="000000"/>
                </a:solidFill>
                <a:latin typeface="Verdana"/>
              </a:rPr>
              <a:t> </a:t>
            </a:r>
            <a:r>
              <a:rPr lang="fr-FR" sz="1000" b="0" strike="noStrike" spc="-1">
                <a:solidFill>
                  <a:srgbClr val="000000"/>
                </a:solidFill>
                <a:latin typeface="Verdana"/>
              </a:rPr>
              <a:t>ce</a:t>
            </a:r>
            <a:r>
              <a:rPr lang="fr-FR" sz="1000" b="0" strike="noStrike" spc="143">
                <a:solidFill>
                  <a:srgbClr val="000000"/>
                </a:solidFill>
                <a:latin typeface="Verdana"/>
              </a:rPr>
              <a:t> </a:t>
            </a:r>
            <a:r>
              <a:rPr lang="fr-FR" sz="1000" b="0" strike="noStrike" spc="-1">
                <a:solidFill>
                  <a:srgbClr val="000000"/>
                </a:solidFill>
                <a:latin typeface="Verdana"/>
              </a:rPr>
              <a:t>titre,</a:t>
            </a:r>
            <a:r>
              <a:rPr lang="fr-FR" sz="1000" b="0" strike="noStrike" spc="157">
                <a:solidFill>
                  <a:srgbClr val="000000"/>
                </a:solidFill>
                <a:latin typeface="Verdana"/>
              </a:rPr>
              <a:t> </a:t>
            </a:r>
            <a:r>
              <a:rPr lang="fr-FR" sz="1000" b="0" strike="noStrike" spc="-1">
                <a:solidFill>
                  <a:srgbClr val="000000"/>
                </a:solidFill>
                <a:latin typeface="Verdana"/>
              </a:rPr>
              <a:t>elle</a:t>
            </a:r>
            <a:r>
              <a:rPr lang="fr-FR" sz="1000" b="0" strike="noStrike" spc="134">
                <a:solidFill>
                  <a:srgbClr val="000000"/>
                </a:solidFill>
                <a:latin typeface="Verdana"/>
              </a:rPr>
              <a:t> </a:t>
            </a:r>
            <a:r>
              <a:rPr lang="fr-FR" sz="1000" b="0" strike="noStrike" spc="-1">
                <a:solidFill>
                  <a:srgbClr val="000000"/>
                </a:solidFill>
                <a:latin typeface="Verdana"/>
              </a:rPr>
              <a:t>regroupe</a:t>
            </a:r>
            <a:r>
              <a:rPr lang="fr-FR" sz="1000" b="0" strike="noStrike" spc="154">
                <a:solidFill>
                  <a:srgbClr val="000000"/>
                </a:solidFill>
                <a:latin typeface="Verdana"/>
              </a:rPr>
              <a:t> </a:t>
            </a:r>
            <a:r>
              <a:rPr lang="fr-FR" sz="1000" b="0" strike="noStrike" spc="-21">
                <a:solidFill>
                  <a:srgbClr val="000000"/>
                </a:solidFill>
                <a:latin typeface="Verdana"/>
              </a:rPr>
              <a:t>sept </a:t>
            </a:r>
            <a:r>
              <a:rPr lang="fr-FR" sz="1000" b="0" strike="noStrike" spc="-1">
                <a:solidFill>
                  <a:srgbClr val="000000"/>
                </a:solidFill>
                <a:latin typeface="Verdana"/>
              </a:rPr>
              <a:t>départements,</a:t>
            </a:r>
            <a:r>
              <a:rPr lang="fr-FR" sz="1000" b="0" strike="noStrike" spc="38">
                <a:solidFill>
                  <a:srgbClr val="000000"/>
                </a:solidFill>
                <a:latin typeface="Verdana"/>
              </a:rPr>
              <a:t> </a:t>
            </a:r>
            <a:r>
              <a:rPr lang="fr-FR" sz="1000" b="0" strike="noStrike" spc="-1">
                <a:solidFill>
                  <a:srgbClr val="000000"/>
                </a:solidFill>
                <a:latin typeface="Verdana"/>
              </a:rPr>
              <a:t>associe</a:t>
            </a:r>
            <a:r>
              <a:rPr lang="fr-FR" sz="1000" b="0" strike="noStrike" spc="58">
                <a:solidFill>
                  <a:srgbClr val="000000"/>
                </a:solidFill>
                <a:latin typeface="Verdana"/>
              </a:rPr>
              <a:t> </a:t>
            </a:r>
            <a:r>
              <a:rPr lang="fr-FR" sz="1000" b="0" strike="noStrike" spc="-1">
                <a:solidFill>
                  <a:srgbClr val="000000"/>
                </a:solidFill>
                <a:latin typeface="Verdana"/>
              </a:rPr>
              <a:t>cinq</a:t>
            </a:r>
            <a:r>
              <a:rPr lang="fr-FR" sz="1000" b="0" strike="noStrike" spc="38">
                <a:solidFill>
                  <a:srgbClr val="000000"/>
                </a:solidFill>
                <a:latin typeface="Verdana"/>
              </a:rPr>
              <a:t> </a:t>
            </a:r>
            <a:r>
              <a:rPr lang="fr-FR" sz="1000" b="0" strike="noStrike" spc="-1">
                <a:solidFill>
                  <a:srgbClr val="000000"/>
                </a:solidFill>
                <a:latin typeface="Verdana"/>
              </a:rPr>
              <a:t>laboratoires</a:t>
            </a:r>
            <a:r>
              <a:rPr lang="fr-FR" sz="1000" b="0" strike="noStrike" spc="49">
                <a:solidFill>
                  <a:srgbClr val="000000"/>
                </a:solidFill>
                <a:latin typeface="Verdana"/>
              </a:rPr>
              <a:t> </a:t>
            </a:r>
            <a:r>
              <a:rPr lang="fr-FR" sz="1000" b="0" strike="noStrike" spc="-1">
                <a:solidFill>
                  <a:srgbClr val="000000"/>
                </a:solidFill>
                <a:latin typeface="Verdana"/>
              </a:rPr>
              <a:t>de</a:t>
            </a:r>
            <a:r>
              <a:rPr lang="fr-FR" sz="1000" b="0" strike="noStrike" spc="38">
                <a:solidFill>
                  <a:srgbClr val="000000"/>
                </a:solidFill>
                <a:latin typeface="Verdana"/>
              </a:rPr>
              <a:t> </a:t>
            </a:r>
            <a:r>
              <a:rPr lang="fr-FR" sz="1000" b="0" strike="noStrike" spc="-1">
                <a:solidFill>
                  <a:srgbClr val="000000"/>
                </a:solidFill>
                <a:latin typeface="Verdana"/>
              </a:rPr>
              <a:t>recherche</a:t>
            </a:r>
            <a:r>
              <a:rPr lang="fr-FR" sz="1000" b="0" strike="noStrike" spc="58">
                <a:solidFill>
                  <a:srgbClr val="000000"/>
                </a:solidFill>
                <a:latin typeface="Verdana"/>
              </a:rPr>
              <a:t> </a:t>
            </a:r>
            <a:r>
              <a:rPr lang="fr-FR" sz="1000" b="0" strike="noStrike" spc="-1">
                <a:solidFill>
                  <a:srgbClr val="000000"/>
                </a:solidFill>
                <a:latin typeface="Verdana"/>
              </a:rPr>
              <a:t>et</a:t>
            </a:r>
            <a:r>
              <a:rPr lang="fr-FR" sz="1000" b="0" strike="noStrike" spc="49">
                <a:solidFill>
                  <a:srgbClr val="000000"/>
                </a:solidFill>
                <a:latin typeface="Verdana"/>
              </a:rPr>
              <a:t> </a:t>
            </a:r>
            <a:r>
              <a:rPr lang="fr-FR" sz="1000" b="0" strike="noStrike" spc="-1">
                <a:solidFill>
                  <a:srgbClr val="000000"/>
                </a:solidFill>
                <a:latin typeface="Verdana"/>
              </a:rPr>
              <a:t>plusieurs</a:t>
            </a:r>
            <a:r>
              <a:rPr lang="fr-FR" sz="1000" b="0" strike="noStrike" spc="49">
                <a:solidFill>
                  <a:srgbClr val="000000"/>
                </a:solidFill>
                <a:latin typeface="Verdana"/>
              </a:rPr>
              <a:t> </a:t>
            </a:r>
            <a:r>
              <a:rPr lang="fr-FR" sz="1000" b="0" strike="noStrike" spc="-1">
                <a:solidFill>
                  <a:srgbClr val="000000"/>
                </a:solidFill>
                <a:latin typeface="Verdana"/>
              </a:rPr>
              <a:t>bibliothèques.</a:t>
            </a:r>
            <a:r>
              <a:rPr lang="fr-FR" sz="1000" b="0" strike="noStrike" spc="49">
                <a:solidFill>
                  <a:srgbClr val="000000"/>
                </a:solidFill>
                <a:latin typeface="Verdana"/>
              </a:rPr>
              <a:t> </a:t>
            </a:r>
            <a:r>
              <a:rPr lang="fr-FR" sz="1000" b="0" strike="noStrike" spc="-1">
                <a:solidFill>
                  <a:srgbClr val="000000"/>
                </a:solidFill>
                <a:latin typeface="Verdana"/>
              </a:rPr>
              <a:t>Elle</a:t>
            </a:r>
            <a:r>
              <a:rPr lang="fr-FR" sz="1000" b="0" strike="noStrike" spc="38">
                <a:solidFill>
                  <a:srgbClr val="000000"/>
                </a:solidFill>
                <a:latin typeface="Verdana"/>
              </a:rPr>
              <a:t> </a:t>
            </a:r>
            <a:r>
              <a:rPr lang="fr-FR" sz="1000" b="0" strike="noStrike" spc="-1">
                <a:solidFill>
                  <a:srgbClr val="000000"/>
                </a:solidFill>
                <a:latin typeface="Verdana"/>
              </a:rPr>
              <a:t>est</a:t>
            </a:r>
            <a:r>
              <a:rPr lang="fr-FR" sz="1000" b="0" strike="noStrike" spc="49">
                <a:solidFill>
                  <a:srgbClr val="000000"/>
                </a:solidFill>
                <a:latin typeface="Verdana"/>
              </a:rPr>
              <a:t> </a:t>
            </a:r>
            <a:r>
              <a:rPr lang="fr-FR" sz="1000" b="0" strike="noStrike" spc="-1">
                <a:solidFill>
                  <a:srgbClr val="000000"/>
                </a:solidFill>
                <a:latin typeface="Verdana"/>
              </a:rPr>
              <a:t>dirigée</a:t>
            </a:r>
            <a:r>
              <a:rPr lang="fr-FR" sz="1000" b="0" strike="noStrike" spc="43">
                <a:solidFill>
                  <a:srgbClr val="000000"/>
                </a:solidFill>
                <a:latin typeface="Verdana"/>
              </a:rPr>
              <a:t> </a:t>
            </a:r>
            <a:r>
              <a:rPr lang="fr-FR" sz="1000" b="0" strike="noStrike" spc="-1">
                <a:solidFill>
                  <a:srgbClr val="000000"/>
                </a:solidFill>
                <a:latin typeface="Verdana"/>
              </a:rPr>
              <a:t>par</a:t>
            </a:r>
            <a:r>
              <a:rPr lang="fr-FR" sz="1000" b="0" strike="noStrike" spc="43">
                <a:solidFill>
                  <a:srgbClr val="000000"/>
                </a:solidFill>
                <a:latin typeface="Verdana"/>
              </a:rPr>
              <a:t> </a:t>
            </a:r>
            <a:r>
              <a:rPr lang="fr-FR" sz="1000" b="0" strike="noStrike" spc="-1">
                <a:solidFill>
                  <a:srgbClr val="000000"/>
                </a:solidFill>
                <a:latin typeface="Verdana"/>
              </a:rPr>
              <a:t>un</a:t>
            </a:r>
            <a:r>
              <a:rPr lang="fr-FR" sz="1000" b="0" strike="noStrike" spc="49">
                <a:solidFill>
                  <a:srgbClr val="000000"/>
                </a:solidFill>
                <a:latin typeface="Verdana"/>
              </a:rPr>
              <a:t> </a:t>
            </a:r>
            <a:r>
              <a:rPr lang="fr-FR" sz="1000" b="0" strike="noStrike" spc="-1">
                <a:solidFill>
                  <a:srgbClr val="000000"/>
                </a:solidFill>
                <a:latin typeface="Verdana"/>
              </a:rPr>
              <a:t>doyen</a:t>
            </a:r>
            <a:r>
              <a:rPr lang="fr-FR" sz="1000" b="0" strike="noStrike" spc="63">
                <a:solidFill>
                  <a:srgbClr val="000000"/>
                </a:solidFill>
                <a:latin typeface="Verdana"/>
              </a:rPr>
              <a:t> </a:t>
            </a:r>
            <a:r>
              <a:rPr lang="fr-FR" sz="1000" b="0" strike="noStrike" spc="-1">
                <a:solidFill>
                  <a:srgbClr val="000000"/>
                </a:solidFill>
                <a:latin typeface="Verdana"/>
              </a:rPr>
              <a:t>et</a:t>
            </a:r>
            <a:r>
              <a:rPr lang="fr-FR" sz="1000" b="0" strike="noStrike" spc="49">
                <a:solidFill>
                  <a:srgbClr val="000000"/>
                </a:solidFill>
                <a:latin typeface="Verdana"/>
              </a:rPr>
              <a:t> </a:t>
            </a:r>
            <a:r>
              <a:rPr lang="fr-FR" sz="1000" b="0" strike="noStrike" spc="-1">
                <a:solidFill>
                  <a:srgbClr val="000000"/>
                </a:solidFill>
                <a:latin typeface="Verdana"/>
              </a:rPr>
              <a:t>un</a:t>
            </a:r>
            <a:r>
              <a:rPr lang="fr-FR" sz="1000" b="0" strike="noStrike" spc="63">
                <a:solidFill>
                  <a:srgbClr val="000000"/>
                </a:solidFill>
                <a:latin typeface="Verdana"/>
              </a:rPr>
              <a:t> </a:t>
            </a:r>
            <a:r>
              <a:rPr lang="fr-FR" sz="1000" b="0" strike="noStrike" spc="-1">
                <a:solidFill>
                  <a:srgbClr val="000000"/>
                </a:solidFill>
                <a:latin typeface="Verdana"/>
              </a:rPr>
              <a:t>conseil</a:t>
            </a:r>
            <a:r>
              <a:rPr lang="fr-FR" sz="1000" b="0" strike="noStrike" spc="52">
                <a:solidFill>
                  <a:srgbClr val="000000"/>
                </a:solidFill>
                <a:latin typeface="Verdana"/>
              </a:rPr>
              <a:t> </a:t>
            </a:r>
            <a:r>
              <a:rPr lang="fr-FR" sz="1000" b="0" strike="noStrike" spc="-26">
                <a:solidFill>
                  <a:srgbClr val="000000"/>
                </a:solidFill>
                <a:latin typeface="Verdana"/>
              </a:rPr>
              <a:t>de </a:t>
            </a:r>
            <a:r>
              <a:rPr lang="fr-FR" sz="1000" b="0" strike="noStrike" spc="-1">
                <a:solidFill>
                  <a:srgbClr val="000000"/>
                </a:solidFill>
                <a:latin typeface="Verdana"/>
              </a:rPr>
              <a:t>faculté</a:t>
            </a:r>
            <a:r>
              <a:rPr lang="fr-FR" sz="1000" b="0" strike="noStrike" spc="-35">
                <a:solidFill>
                  <a:srgbClr val="000000"/>
                </a:solidFill>
                <a:latin typeface="Verdana"/>
              </a:rPr>
              <a:t> </a:t>
            </a:r>
            <a:r>
              <a:rPr lang="fr-FR" sz="1000" b="0" strike="noStrike" spc="-1">
                <a:solidFill>
                  <a:srgbClr val="000000"/>
                </a:solidFill>
                <a:latin typeface="Verdana"/>
              </a:rPr>
              <a:t>où</a:t>
            </a:r>
            <a:r>
              <a:rPr lang="fr-FR" sz="1000" b="0" strike="noStrike" spc="-12">
                <a:solidFill>
                  <a:srgbClr val="000000"/>
                </a:solidFill>
                <a:latin typeface="Verdana"/>
              </a:rPr>
              <a:t> </a:t>
            </a:r>
            <a:r>
              <a:rPr lang="fr-FR" sz="1000" b="0" strike="noStrike" spc="-1">
                <a:solidFill>
                  <a:srgbClr val="000000"/>
                </a:solidFill>
                <a:latin typeface="Verdana"/>
              </a:rPr>
              <a:t>siègent</a:t>
            </a:r>
            <a:r>
              <a:rPr lang="fr-FR" sz="1000" b="0" strike="noStrike" spc="-7">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représentants</a:t>
            </a:r>
            <a:r>
              <a:rPr lang="fr-FR" sz="1000" b="0" strike="noStrike" spc="24">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
                <a:solidFill>
                  <a:srgbClr val="000000"/>
                </a:solidFill>
                <a:latin typeface="Verdana"/>
              </a:rPr>
              <a:t>étudiants</a:t>
            </a:r>
            <a:r>
              <a:rPr lang="fr-FR" sz="1000" b="0" strike="noStrike" spc="-15">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2">
                <a:solidFill>
                  <a:srgbClr val="000000"/>
                </a:solidFill>
                <a:latin typeface="Verdana"/>
              </a:rPr>
              <a:t>étudiants.</a:t>
            </a:r>
            <a:endParaRPr lang="fr-FR" sz="100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La</a:t>
            </a:r>
            <a:r>
              <a:rPr lang="fr-FR" sz="1000" b="0" strike="noStrike" spc="-26">
                <a:solidFill>
                  <a:srgbClr val="000000"/>
                </a:solidFill>
                <a:latin typeface="Verdana"/>
              </a:rPr>
              <a:t> </a:t>
            </a:r>
            <a:r>
              <a:rPr lang="fr-FR" sz="1000" b="0" strike="noStrike" spc="-1">
                <a:solidFill>
                  <a:srgbClr val="000000"/>
                </a:solidFill>
                <a:latin typeface="Verdana"/>
              </a:rPr>
              <a:t>Faculté</a:t>
            </a:r>
            <a:r>
              <a:rPr lang="fr-FR" sz="1000" b="0" strike="noStrike" spc="-26">
                <a:solidFill>
                  <a:srgbClr val="000000"/>
                </a:solidFill>
                <a:latin typeface="Verdana"/>
              </a:rPr>
              <a:t> </a:t>
            </a:r>
            <a:r>
              <a:rPr lang="fr-FR" sz="1000" b="0" strike="noStrike" spc="-1">
                <a:solidFill>
                  <a:srgbClr val="000000"/>
                </a:solidFill>
                <a:latin typeface="Verdana"/>
              </a:rPr>
              <a:t>des</a:t>
            </a:r>
            <a:r>
              <a:rPr lang="fr-FR" sz="1000" b="0" strike="noStrike" spc="-15">
                <a:solidFill>
                  <a:srgbClr val="000000"/>
                </a:solidFill>
                <a:latin typeface="Verdana"/>
              </a:rPr>
              <a:t> </a:t>
            </a:r>
            <a:r>
              <a:rPr lang="fr-FR" sz="1000" b="0" strike="noStrike" spc="-1">
                <a:solidFill>
                  <a:srgbClr val="000000"/>
                </a:solidFill>
                <a:latin typeface="Verdana"/>
              </a:rPr>
              <a:t>Humanités</a:t>
            </a:r>
            <a:r>
              <a:rPr lang="fr-FR" sz="1000" b="0" strike="noStrike" spc="-15">
                <a:solidFill>
                  <a:srgbClr val="000000"/>
                </a:solidFill>
                <a:latin typeface="Verdana"/>
              </a:rPr>
              <a:t> </a:t>
            </a:r>
            <a:r>
              <a:rPr lang="fr-FR" sz="1000" b="0" strike="noStrike" spc="-1">
                <a:solidFill>
                  <a:srgbClr val="000000"/>
                </a:solidFill>
                <a:latin typeface="Verdana"/>
              </a:rPr>
              <a:t>en</a:t>
            </a:r>
            <a:r>
              <a:rPr lang="fr-FR" sz="1000" b="0" strike="noStrike" spc="-12">
                <a:solidFill>
                  <a:srgbClr val="000000"/>
                </a:solidFill>
                <a:latin typeface="Verdana"/>
              </a:rPr>
              <a:t> chiffres</a:t>
            </a:r>
            <a:endParaRPr lang="fr-FR" sz="1000" b="0" strike="noStrike" spc="-1">
              <a:solidFill>
                <a:srgbClr val="000000"/>
              </a:solidFill>
              <a:latin typeface="Calibri"/>
            </a:endParaRPr>
          </a:p>
          <a:p>
            <a:pPr marL="137160" indent="-124920" algn="just">
              <a:lnSpc>
                <a:spcPct val="100000"/>
              </a:lnSpc>
              <a:buClr>
                <a:srgbClr val="000000"/>
              </a:buClr>
              <a:buFont typeface="Symbol" charset="2"/>
              <a:buChar char=""/>
              <a:tabLst>
                <a:tab pos="137880" algn="l"/>
              </a:tabLst>
            </a:pPr>
            <a:r>
              <a:rPr lang="fr-FR" sz="1000" b="0" strike="noStrike" spc="-1">
                <a:solidFill>
                  <a:srgbClr val="000000"/>
                </a:solidFill>
                <a:latin typeface="Verdana"/>
              </a:rPr>
              <a:t>7</a:t>
            </a:r>
            <a:r>
              <a:rPr lang="fr-FR" sz="1000" b="0" strike="noStrike" spc="-12">
                <a:solidFill>
                  <a:srgbClr val="000000"/>
                </a:solidFill>
                <a:latin typeface="Verdana"/>
              </a:rPr>
              <a:t> </a:t>
            </a:r>
            <a:r>
              <a:rPr lang="fr-FR" sz="1000" b="0" strike="noStrike" spc="-1">
                <a:solidFill>
                  <a:srgbClr val="000000"/>
                </a:solidFill>
                <a:latin typeface="Verdana"/>
              </a:rPr>
              <a:t>000</a:t>
            </a:r>
            <a:r>
              <a:rPr lang="fr-FR" sz="1000" b="0" strike="noStrike" spc="-26">
                <a:solidFill>
                  <a:srgbClr val="000000"/>
                </a:solidFill>
                <a:latin typeface="Verdana"/>
              </a:rPr>
              <a:t> </a:t>
            </a:r>
            <a:r>
              <a:rPr lang="fr-FR" sz="1000" b="0" strike="noStrike" spc="-1">
                <a:solidFill>
                  <a:srgbClr val="000000"/>
                </a:solidFill>
                <a:latin typeface="Verdana"/>
              </a:rPr>
              <a:t>étudiants</a:t>
            </a:r>
            <a:r>
              <a:rPr lang="fr-FR" sz="1000" b="0" strike="noStrike" spc="-12">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37160" indent="-124920" algn="just">
              <a:lnSpc>
                <a:spcPct val="100000"/>
              </a:lnSpc>
              <a:buClr>
                <a:srgbClr val="000000"/>
              </a:buClr>
              <a:buFont typeface="Symbol" charset="2"/>
              <a:buChar char=""/>
              <a:tabLst>
                <a:tab pos="137880" algn="l"/>
              </a:tabLst>
            </a:pPr>
            <a:r>
              <a:rPr lang="fr-FR" sz="1000" b="0" strike="noStrike" spc="-1">
                <a:solidFill>
                  <a:srgbClr val="000000"/>
                </a:solidFill>
                <a:latin typeface="Verdana"/>
              </a:rPr>
              <a:t>Près</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15">
                <a:solidFill>
                  <a:srgbClr val="000000"/>
                </a:solidFill>
                <a:latin typeface="Verdana"/>
              </a:rPr>
              <a:t> </a:t>
            </a:r>
            <a:r>
              <a:rPr lang="fr-FR" sz="1000" b="0" strike="noStrike" spc="-1">
                <a:solidFill>
                  <a:srgbClr val="000000"/>
                </a:solidFill>
                <a:latin typeface="Verdana"/>
              </a:rPr>
              <a:t>200</a:t>
            </a:r>
            <a:r>
              <a:rPr lang="fr-FR" sz="1000" b="0" strike="noStrike" spc="-26">
                <a:solidFill>
                  <a:srgbClr val="000000"/>
                </a:solidFill>
                <a:latin typeface="Verdana"/>
              </a:rPr>
              <a:t> </a:t>
            </a:r>
            <a:r>
              <a:rPr lang="fr-FR" sz="1000" b="0" strike="noStrike" spc="-1">
                <a:solidFill>
                  <a:srgbClr val="000000"/>
                </a:solidFill>
                <a:latin typeface="Verdana"/>
              </a:rPr>
              <a:t>enseignants</a:t>
            </a:r>
            <a:r>
              <a:rPr lang="fr-FR" sz="1000" b="0" strike="noStrike" spc="24">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enseignants-</a:t>
            </a:r>
            <a:r>
              <a:rPr lang="fr-FR" sz="1000" b="0" strike="noStrike" spc="-1">
                <a:solidFill>
                  <a:srgbClr val="000000"/>
                </a:solidFill>
                <a:latin typeface="Verdana"/>
              </a:rPr>
              <a:t>chercheurs</a:t>
            </a:r>
            <a:r>
              <a:rPr lang="fr-FR" sz="1000" b="0" strike="noStrike" spc="38">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37160" indent="-124920" algn="just">
              <a:lnSpc>
                <a:spcPct val="100000"/>
              </a:lnSpc>
              <a:buClr>
                <a:srgbClr val="000000"/>
              </a:buClr>
              <a:buFont typeface="Symbol" charset="2"/>
              <a:buChar char=""/>
              <a:tabLst>
                <a:tab pos="137880" algn="l"/>
              </a:tabLst>
            </a:pPr>
            <a:r>
              <a:rPr lang="fr-FR" sz="1000" b="0" strike="noStrike" spc="-1">
                <a:solidFill>
                  <a:srgbClr val="000000"/>
                </a:solidFill>
                <a:latin typeface="Verdana"/>
              </a:rPr>
              <a:t>Près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400</a:t>
            </a:r>
            <a:r>
              <a:rPr lang="fr-FR" sz="1000" b="0" strike="noStrike" spc="-35">
                <a:solidFill>
                  <a:srgbClr val="000000"/>
                </a:solidFill>
                <a:latin typeface="Verdana"/>
              </a:rPr>
              <a:t> </a:t>
            </a:r>
            <a:r>
              <a:rPr lang="fr-FR" sz="1000" b="0" strike="noStrike" spc="-1">
                <a:solidFill>
                  <a:srgbClr val="000000"/>
                </a:solidFill>
                <a:latin typeface="Verdana"/>
              </a:rPr>
              <a:t>chargé.e.s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cours</a:t>
            </a:r>
            <a:r>
              <a:rPr lang="fr-FR" sz="1000" b="0" strike="noStrike" spc="4">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37160" indent="-124920" algn="just">
              <a:lnSpc>
                <a:spcPct val="100000"/>
              </a:lnSpc>
              <a:buClr>
                <a:srgbClr val="000000"/>
              </a:buClr>
              <a:buFont typeface="Symbol" charset="2"/>
              <a:buChar char=""/>
              <a:tabLst>
                <a:tab pos="137880" algn="l"/>
              </a:tabLst>
            </a:pPr>
            <a:r>
              <a:rPr lang="fr-FR" sz="1000" b="0" strike="noStrike" spc="-1">
                <a:solidFill>
                  <a:srgbClr val="000000"/>
                </a:solidFill>
                <a:latin typeface="Verdana"/>
              </a:rPr>
              <a:t>Plus</a:t>
            </a:r>
            <a:r>
              <a:rPr lang="fr-FR" sz="1000" b="0" strike="noStrike" spc="-41">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200</a:t>
            </a:r>
            <a:r>
              <a:rPr lang="fr-FR" sz="1000" b="0" strike="noStrike" spc="-21">
                <a:solidFill>
                  <a:srgbClr val="000000"/>
                </a:solidFill>
                <a:latin typeface="Verdana"/>
              </a:rPr>
              <a:t> </a:t>
            </a:r>
            <a:r>
              <a:rPr lang="fr-FR" sz="1000" b="0" strike="noStrike" spc="-1">
                <a:solidFill>
                  <a:srgbClr val="000000"/>
                </a:solidFill>
                <a:latin typeface="Verdana"/>
              </a:rPr>
              <a:t>000</a:t>
            </a:r>
            <a:r>
              <a:rPr lang="fr-FR" sz="1000" b="0" strike="noStrike" spc="-21">
                <a:solidFill>
                  <a:srgbClr val="000000"/>
                </a:solidFill>
                <a:latin typeface="Verdana"/>
              </a:rPr>
              <a:t> </a:t>
            </a:r>
            <a:r>
              <a:rPr lang="fr-FR" sz="1000" b="0" strike="noStrike" spc="-1">
                <a:solidFill>
                  <a:srgbClr val="000000"/>
                </a:solidFill>
                <a:latin typeface="Verdana"/>
              </a:rPr>
              <a:t>monographies</a:t>
            </a:r>
            <a:r>
              <a:rPr lang="fr-FR" sz="1000" b="0" strike="noStrike" spc="12">
                <a:solidFill>
                  <a:srgbClr val="000000"/>
                </a:solidFill>
                <a:latin typeface="Verdana"/>
              </a:rPr>
              <a:t> </a:t>
            </a:r>
            <a:r>
              <a:rPr lang="fr-FR" sz="1000" b="0" strike="noStrike" spc="-1">
                <a:solidFill>
                  <a:srgbClr val="000000"/>
                </a:solidFill>
                <a:latin typeface="Verdana"/>
              </a:rPr>
              <a:t>dans</a:t>
            </a:r>
            <a:r>
              <a:rPr lang="fr-FR" sz="1000" b="0" strike="noStrike" spc="-21">
                <a:solidFill>
                  <a:srgbClr val="000000"/>
                </a:solidFill>
                <a:latin typeface="Verdana"/>
              </a:rPr>
              <a:t> </a:t>
            </a:r>
            <a:r>
              <a:rPr lang="fr-FR" sz="1000" b="0" strike="noStrike" spc="-1">
                <a:solidFill>
                  <a:srgbClr val="000000"/>
                </a:solidFill>
                <a:latin typeface="Verdana"/>
              </a:rPr>
              <a:t>les</a:t>
            </a:r>
            <a:r>
              <a:rPr lang="fr-FR" sz="1000" b="0" strike="noStrike" spc="-26">
                <a:solidFill>
                  <a:srgbClr val="000000"/>
                </a:solidFill>
                <a:latin typeface="Verdana"/>
              </a:rPr>
              <a:t> </a:t>
            </a:r>
            <a:r>
              <a:rPr lang="fr-FR" sz="1000" b="0" strike="noStrike" spc="-1">
                <a:solidFill>
                  <a:srgbClr val="000000"/>
                </a:solidFill>
                <a:latin typeface="Verdana"/>
              </a:rPr>
              <a:t>bibliothèques</a:t>
            </a:r>
            <a:r>
              <a:rPr lang="fr-FR" sz="1000" b="0" strike="noStrike" spc="-7">
                <a:solidFill>
                  <a:srgbClr val="000000"/>
                </a:solidFill>
                <a:latin typeface="Verdana"/>
              </a:rPr>
              <a:t> </a:t>
            </a:r>
            <a:r>
              <a:rPr lang="fr-FR" sz="1000" b="0" strike="noStrike" spc="-12">
                <a:solidFill>
                  <a:srgbClr val="000000"/>
                </a:solidFill>
                <a:latin typeface="Verdana"/>
              </a:rPr>
              <a:t>associées.</a:t>
            </a:r>
            <a:endParaRPr lang="fr-FR" sz="1000" b="0" strike="noStrike" spc="-1">
              <a:solidFill>
                <a:srgbClr val="000000"/>
              </a:solidFill>
              <a:latin typeface="Calibri"/>
            </a:endParaRPr>
          </a:p>
          <a:p>
            <a:pPr>
              <a:lnSpc>
                <a:spcPct val="100000"/>
              </a:lnSpc>
              <a:spcBef>
                <a:spcPts val="45"/>
              </a:spcBef>
              <a:buNone/>
              <a:tabLst>
                <a:tab pos="137880" algn="l"/>
              </a:tabLst>
            </a:pPr>
            <a:endParaRPr lang="fr-FR" sz="950" b="0" strike="noStrike" spc="-1">
              <a:solidFill>
                <a:srgbClr val="000000"/>
              </a:solidFill>
              <a:latin typeface="Calibri"/>
            </a:endParaRPr>
          </a:p>
          <a:p>
            <a:pPr marL="12600">
              <a:lnSpc>
                <a:spcPct val="100000"/>
              </a:lnSpc>
              <a:buNone/>
              <a:tabLst>
                <a:tab pos="137880" algn="l"/>
              </a:tabLst>
            </a:pPr>
            <a:r>
              <a:rPr lang="fr-FR" sz="1000" b="0" strike="noStrike" spc="-1">
                <a:solidFill>
                  <a:srgbClr val="000000"/>
                </a:solidFill>
                <a:latin typeface="Verdana"/>
              </a:rPr>
              <a:t>L’équipe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direction de</a:t>
            </a:r>
            <a:r>
              <a:rPr lang="fr-FR" sz="1000" b="0" strike="noStrike" spc="-26">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Faculté</a:t>
            </a:r>
            <a:r>
              <a:rPr lang="fr-FR" sz="1000" b="0" strike="noStrike" spc="-7">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12600">
              <a:lnSpc>
                <a:spcPct val="100000"/>
              </a:lnSpc>
              <a:buNone/>
              <a:tabLst>
                <a:tab pos="137880" algn="l"/>
              </a:tabLst>
            </a:pPr>
            <a:r>
              <a:rPr lang="fr-FR" sz="1000" b="0" strike="noStrike" spc="-1">
                <a:solidFill>
                  <a:srgbClr val="000000"/>
                </a:solidFill>
                <a:latin typeface="Verdana"/>
              </a:rPr>
              <a:t>Doyen</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Gabriel</a:t>
            </a:r>
            <a:r>
              <a:rPr lang="fr-FR" sz="1000" b="0" strike="noStrike" spc="-15">
                <a:solidFill>
                  <a:srgbClr val="000000"/>
                </a:solidFill>
                <a:latin typeface="Verdana"/>
              </a:rPr>
              <a:t> </a:t>
            </a:r>
            <a:r>
              <a:rPr lang="fr-FR" sz="1000" b="0" strike="noStrike" spc="-12">
                <a:solidFill>
                  <a:srgbClr val="000000"/>
                </a:solidFill>
                <a:latin typeface="Verdana"/>
              </a:rPr>
              <a:t>Galvez-</a:t>
            </a:r>
            <a:r>
              <a:rPr lang="fr-FR" sz="1000" b="0" strike="noStrike" spc="-21">
                <a:solidFill>
                  <a:srgbClr val="000000"/>
                </a:solidFill>
                <a:latin typeface="Verdana"/>
              </a:rPr>
              <a:t>Behar</a:t>
            </a:r>
            <a:endParaRPr lang="fr-FR" sz="1000" b="0" strike="noStrike" spc="-1">
              <a:solidFill>
                <a:srgbClr val="000000"/>
              </a:solidFill>
              <a:latin typeface="Calibri"/>
            </a:endParaRPr>
          </a:p>
          <a:p>
            <a:pPr marL="12600">
              <a:lnSpc>
                <a:spcPct val="100000"/>
              </a:lnSpc>
              <a:buNone/>
              <a:tabLst>
                <a:tab pos="137880" algn="l"/>
              </a:tabLst>
            </a:pPr>
            <a:r>
              <a:rPr lang="fr-FR" sz="1000" b="0" strike="noStrike" spc="-12">
                <a:solidFill>
                  <a:srgbClr val="000000"/>
                </a:solidFill>
                <a:latin typeface="Verdana"/>
              </a:rPr>
              <a:t>Vice-</a:t>
            </a:r>
            <a:r>
              <a:rPr lang="fr-FR" sz="1000" b="0" strike="noStrike" spc="-1">
                <a:solidFill>
                  <a:srgbClr val="000000"/>
                </a:solidFill>
                <a:latin typeface="Verdana"/>
              </a:rPr>
              <a:t>doyens</a:t>
            </a:r>
            <a:r>
              <a:rPr lang="fr-FR" sz="1000" b="0" strike="noStrike" spc="24">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Cédric</a:t>
            </a:r>
            <a:r>
              <a:rPr lang="fr-FR" sz="1000" b="0" strike="noStrike" spc="-7">
                <a:solidFill>
                  <a:srgbClr val="000000"/>
                </a:solidFill>
                <a:latin typeface="Verdana"/>
              </a:rPr>
              <a:t> </a:t>
            </a:r>
            <a:r>
              <a:rPr lang="fr-FR" sz="1000" b="0" strike="noStrike" spc="-1">
                <a:solidFill>
                  <a:srgbClr val="000000"/>
                </a:solidFill>
                <a:latin typeface="Verdana"/>
              </a:rPr>
              <a:t>Patin</a:t>
            </a:r>
            <a:r>
              <a:rPr lang="fr-FR" sz="1000" b="0" strike="noStrike" spc="-26">
                <a:solidFill>
                  <a:srgbClr val="000000"/>
                </a:solidFill>
                <a:latin typeface="Verdana"/>
              </a:rPr>
              <a:t> </a:t>
            </a:r>
            <a:r>
              <a:rPr lang="fr-FR" sz="1000" b="0" strike="noStrike" spc="-1">
                <a:solidFill>
                  <a:srgbClr val="000000"/>
                </a:solidFill>
                <a:latin typeface="Verdana"/>
              </a:rPr>
              <a:t>–</a:t>
            </a:r>
            <a:r>
              <a:rPr lang="fr-FR" sz="1000" b="0" strike="noStrike" spc="-7">
                <a:solidFill>
                  <a:srgbClr val="000000"/>
                </a:solidFill>
                <a:latin typeface="Verdana"/>
              </a:rPr>
              <a:t> </a:t>
            </a:r>
            <a:r>
              <a:rPr lang="fr-FR" sz="1000" b="0" strike="noStrike" spc="-1">
                <a:solidFill>
                  <a:srgbClr val="000000"/>
                </a:solidFill>
                <a:latin typeface="Verdana"/>
              </a:rPr>
              <a:t>Gabrielle</a:t>
            </a:r>
            <a:r>
              <a:rPr lang="fr-FR" sz="1000" b="0" strike="noStrike" spc="-26">
                <a:solidFill>
                  <a:srgbClr val="000000"/>
                </a:solidFill>
                <a:latin typeface="Verdana"/>
              </a:rPr>
              <a:t> </a:t>
            </a:r>
            <a:r>
              <a:rPr lang="fr-FR" sz="1000" b="0" strike="noStrike" spc="-1">
                <a:solidFill>
                  <a:srgbClr val="000000"/>
                </a:solidFill>
                <a:latin typeface="Verdana"/>
              </a:rPr>
              <a:t>Radica</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Marie</a:t>
            </a:r>
            <a:r>
              <a:rPr lang="fr-FR" sz="1000" b="0" strike="noStrike" spc="-15">
                <a:solidFill>
                  <a:srgbClr val="000000"/>
                </a:solidFill>
                <a:latin typeface="Verdana"/>
              </a:rPr>
              <a:t> </a:t>
            </a:r>
            <a:r>
              <a:rPr lang="fr-FR" sz="1000" b="0" strike="noStrike" spc="-1">
                <a:solidFill>
                  <a:srgbClr val="000000"/>
                </a:solidFill>
                <a:latin typeface="Verdana"/>
              </a:rPr>
              <a:t>Bulté</a:t>
            </a:r>
            <a:r>
              <a:rPr lang="fr-FR" sz="1000" b="0" strike="noStrike" spc="-32">
                <a:solidFill>
                  <a:srgbClr val="000000"/>
                </a:solidFill>
                <a:latin typeface="Verdana"/>
              </a:rPr>
              <a:t> </a:t>
            </a:r>
            <a:r>
              <a:rPr lang="fr-FR" sz="1000" b="0" strike="noStrike" spc="-1">
                <a:solidFill>
                  <a:srgbClr val="000000"/>
                </a:solidFill>
                <a:latin typeface="Verdana"/>
              </a:rPr>
              <a:t>–</a:t>
            </a:r>
            <a:r>
              <a:rPr lang="fr-FR" sz="1000" b="0" strike="noStrike" spc="-7">
                <a:solidFill>
                  <a:srgbClr val="000000"/>
                </a:solidFill>
                <a:latin typeface="Verdana"/>
              </a:rPr>
              <a:t> </a:t>
            </a:r>
            <a:r>
              <a:rPr lang="fr-FR" sz="1000" b="0" strike="noStrike" spc="-1">
                <a:solidFill>
                  <a:srgbClr val="000000"/>
                </a:solidFill>
                <a:latin typeface="Verdana"/>
              </a:rPr>
              <a:t>Anne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7">
                <a:solidFill>
                  <a:srgbClr val="000000"/>
                </a:solidFill>
                <a:latin typeface="Verdana"/>
              </a:rPr>
              <a:t> </a:t>
            </a:r>
            <a:r>
              <a:rPr lang="fr-FR" sz="1000" b="0" strike="noStrike" spc="-12">
                <a:solidFill>
                  <a:srgbClr val="000000"/>
                </a:solidFill>
                <a:latin typeface="Verdana"/>
              </a:rPr>
              <a:t>Cremoux</a:t>
            </a:r>
            <a:endParaRPr lang="fr-FR" sz="1000" b="0" strike="noStrike" spc="-1">
              <a:solidFill>
                <a:srgbClr val="000000"/>
              </a:solidFill>
              <a:latin typeface="Calibri"/>
            </a:endParaRPr>
          </a:p>
          <a:p>
            <a:pPr marL="12600">
              <a:lnSpc>
                <a:spcPct val="100000"/>
              </a:lnSpc>
              <a:buNone/>
              <a:tabLst>
                <a:tab pos="137880" algn="l"/>
              </a:tabLst>
            </a:pPr>
            <a:r>
              <a:rPr lang="fr-FR" sz="1000" b="0" strike="noStrike" spc="-1">
                <a:solidFill>
                  <a:srgbClr val="000000"/>
                </a:solidFill>
                <a:latin typeface="Verdana"/>
              </a:rPr>
              <a:t>Responsable administrative</a:t>
            </a:r>
            <a:r>
              <a:rPr lang="fr-FR" sz="1000" b="0" strike="noStrike" spc="-46">
                <a:solidFill>
                  <a:srgbClr val="000000"/>
                </a:solidFill>
                <a:latin typeface="Verdana"/>
              </a:rPr>
              <a:t> </a:t>
            </a:r>
            <a:r>
              <a:rPr lang="fr-FR" sz="1000" b="0" strike="noStrike" spc="-1">
                <a:solidFill>
                  <a:srgbClr val="000000"/>
                </a:solidFill>
                <a:latin typeface="Verdana"/>
              </a:rPr>
              <a:t>de</a:t>
            </a:r>
            <a:r>
              <a:rPr lang="fr-FR" sz="1000" b="0" strike="noStrike" spc="-26">
                <a:solidFill>
                  <a:srgbClr val="000000"/>
                </a:solidFill>
                <a:latin typeface="Verdana"/>
              </a:rPr>
              <a:t> </a:t>
            </a:r>
            <a:r>
              <a:rPr lang="fr-FR" sz="1000" b="0" strike="noStrike" spc="-1">
                <a:solidFill>
                  <a:srgbClr val="000000"/>
                </a:solidFill>
                <a:latin typeface="Verdana"/>
              </a:rPr>
              <a:t>la</a:t>
            </a:r>
            <a:r>
              <a:rPr lang="fr-FR" sz="1000" b="0" strike="noStrike" spc="-52">
                <a:solidFill>
                  <a:srgbClr val="000000"/>
                </a:solidFill>
                <a:latin typeface="Verdana"/>
              </a:rPr>
              <a:t> </a:t>
            </a:r>
            <a:r>
              <a:rPr lang="fr-FR" sz="1000" b="0" strike="noStrike" spc="-1">
                <a:solidFill>
                  <a:srgbClr val="000000"/>
                </a:solidFill>
                <a:latin typeface="Verdana"/>
              </a:rPr>
              <a:t>Faculté</a:t>
            </a:r>
            <a:r>
              <a:rPr lang="fr-FR" sz="1000" b="0" strike="noStrike" spc="-32">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strike="noStrike" spc="-1">
                <a:solidFill>
                  <a:srgbClr val="000000"/>
                </a:solidFill>
                <a:latin typeface="Verdana"/>
              </a:rPr>
              <a:t>Catherine</a:t>
            </a:r>
            <a:r>
              <a:rPr lang="fr-FR" sz="1000" b="0" strike="noStrike" spc="-21">
                <a:solidFill>
                  <a:srgbClr val="000000"/>
                </a:solidFill>
                <a:latin typeface="Verdana"/>
              </a:rPr>
              <a:t> </a:t>
            </a:r>
            <a:r>
              <a:rPr lang="fr-FR" sz="1000" b="0" strike="noStrike" spc="-12">
                <a:solidFill>
                  <a:srgbClr val="000000"/>
                </a:solidFill>
                <a:latin typeface="Verdana"/>
              </a:rPr>
              <a:t>Lenain</a:t>
            </a:r>
            <a:endParaRPr lang="fr-FR" sz="1000" b="0" strike="noStrike" spc="-1">
              <a:solidFill>
                <a:srgbClr val="000000"/>
              </a:solidFill>
              <a:latin typeface="Calibri"/>
            </a:endParaRPr>
          </a:p>
          <a:p>
            <a:pPr marL="12600">
              <a:lnSpc>
                <a:spcPct val="100000"/>
              </a:lnSpc>
              <a:spcBef>
                <a:spcPts val="6"/>
              </a:spcBef>
              <a:buNone/>
              <a:tabLst>
                <a:tab pos="137880" algn="l"/>
              </a:tabLst>
            </a:pPr>
            <a:r>
              <a:rPr lang="fr-FR" sz="1000" b="0" strike="noStrike" spc="-1">
                <a:solidFill>
                  <a:srgbClr val="000000"/>
                </a:solidFill>
                <a:latin typeface="Verdana"/>
              </a:rPr>
              <a:t>Retrouvez</a:t>
            </a:r>
            <a:r>
              <a:rPr lang="fr-FR" sz="1000" b="0" strike="noStrike" spc="32">
                <a:solidFill>
                  <a:srgbClr val="000000"/>
                </a:solidFill>
                <a:latin typeface="Verdana"/>
              </a:rPr>
              <a:t> </a:t>
            </a:r>
            <a:r>
              <a:rPr lang="fr-FR" sz="1000" b="0" strike="noStrike" spc="-1">
                <a:solidFill>
                  <a:srgbClr val="000000"/>
                </a:solidFill>
                <a:latin typeface="Verdana"/>
              </a:rPr>
              <a:t>toutes</a:t>
            </a:r>
            <a:r>
              <a:rPr lang="fr-FR" sz="1000" b="0" strike="noStrike" spc="29">
                <a:solidFill>
                  <a:srgbClr val="000000"/>
                </a:solidFill>
                <a:latin typeface="Verdana"/>
              </a:rPr>
              <a:t> </a:t>
            </a:r>
            <a:r>
              <a:rPr lang="fr-FR" sz="1000" b="0" strike="noStrike" spc="-1">
                <a:solidFill>
                  <a:srgbClr val="000000"/>
                </a:solidFill>
                <a:latin typeface="Verdana"/>
              </a:rPr>
              <a:t>les</a:t>
            </a:r>
            <a:r>
              <a:rPr lang="fr-FR" sz="1000" b="0" strike="noStrike" spc="-7">
                <a:solidFill>
                  <a:srgbClr val="000000"/>
                </a:solidFill>
                <a:latin typeface="Verdana"/>
              </a:rPr>
              <a:t> </a:t>
            </a:r>
            <a:r>
              <a:rPr lang="fr-FR" sz="1000" b="0" strike="noStrike" spc="-1">
                <a:solidFill>
                  <a:srgbClr val="000000"/>
                </a:solidFill>
                <a:latin typeface="Verdana"/>
              </a:rPr>
              <a:t>informations</a:t>
            </a:r>
            <a:r>
              <a:rPr lang="fr-FR" sz="1000" b="0" strike="noStrike" spc="12">
                <a:solidFill>
                  <a:srgbClr val="000000"/>
                </a:solidFill>
                <a:latin typeface="Verdana"/>
              </a:rPr>
              <a:t> </a:t>
            </a:r>
            <a:r>
              <a:rPr lang="fr-FR" sz="1000" b="0" strike="noStrike" spc="-1">
                <a:solidFill>
                  <a:srgbClr val="000000"/>
                </a:solidFill>
                <a:latin typeface="Verdana"/>
              </a:rPr>
              <a:t>sur</a:t>
            </a:r>
            <a:r>
              <a:rPr lang="fr-FR" sz="1000" b="0" strike="noStrike" spc="-7">
                <a:solidFill>
                  <a:srgbClr val="000000"/>
                </a:solidFill>
                <a:latin typeface="Verdana"/>
              </a:rPr>
              <a:t> </a:t>
            </a:r>
            <a:r>
              <a:rPr lang="fr-FR" sz="1000" b="0" strike="noStrike" spc="-1">
                <a:solidFill>
                  <a:srgbClr val="000000"/>
                </a:solidFill>
                <a:latin typeface="Verdana"/>
              </a:rPr>
              <a:t>le</a:t>
            </a:r>
            <a:r>
              <a:rPr lang="fr-FR" sz="1000" b="0" strike="noStrike" spc="-12">
                <a:solidFill>
                  <a:srgbClr val="000000"/>
                </a:solidFill>
                <a:latin typeface="Verdana"/>
              </a:rPr>
              <a:t> </a:t>
            </a:r>
            <a:r>
              <a:rPr lang="fr-FR" sz="1000" b="0" strike="noStrike" spc="-1">
                <a:solidFill>
                  <a:srgbClr val="000000"/>
                </a:solidFill>
                <a:latin typeface="Verdana"/>
              </a:rPr>
              <a:t>site</a:t>
            </a:r>
            <a:r>
              <a:rPr lang="fr-FR" sz="1000" b="0" strike="noStrike" spc="-12">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
                <a:solidFill>
                  <a:srgbClr val="000000"/>
                </a:solidFill>
                <a:latin typeface="Verdana"/>
              </a:rPr>
              <a:t>la</a:t>
            </a:r>
            <a:r>
              <a:rPr lang="fr-FR" sz="1000" b="0" strike="noStrike" spc="-26">
                <a:solidFill>
                  <a:srgbClr val="000000"/>
                </a:solidFill>
                <a:latin typeface="Verdana"/>
              </a:rPr>
              <a:t> </a:t>
            </a:r>
            <a:r>
              <a:rPr lang="fr-FR" sz="1000" b="0" strike="noStrike" spc="-1">
                <a:solidFill>
                  <a:srgbClr val="000000"/>
                </a:solidFill>
                <a:latin typeface="Verdana"/>
              </a:rPr>
              <a:t>Faculté :</a:t>
            </a:r>
            <a:r>
              <a:rPr lang="fr-FR" sz="1000" b="0" strike="noStrike" spc="-12">
                <a:solidFill>
                  <a:srgbClr val="000000"/>
                </a:solidFill>
                <a:latin typeface="Verdana"/>
              </a:rPr>
              <a:t> </a:t>
            </a:r>
            <a:r>
              <a:rPr lang="fr-FR" sz="1000" b="0" u="sng" strike="noStrike" spc="-12">
                <a:solidFill>
                  <a:srgbClr val="0000FF"/>
                </a:solidFill>
                <a:uFillTx/>
                <a:latin typeface="Verdana"/>
                <a:hlinkClick r:id="rId2"/>
              </a:rPr>
              <a:t>https://humanites.univ-lille.fr/</a:t>
            </a:r>
            <a:endParaRPr lang="fr-FR" sz="1000" b="0" strike="noStrike" spc="-1">
              <a:solidFill>
                <a:srgbClr val="000000"/>
              </a:solidFill>
              <a:latin typeface="Calibri"/>
            </a:endParaRPr>
          </a:p>
          <a:p>
            <a:pPr marL="12600">
              <a:lnSpc>
                <a:spcPct val="100000"/>
              </a:lnSpc>
              <a:spcBef>
                <a:spcPts val="40"/>
              </a:spcBef>
              <a:buNone/>
              <a:tabLst>
                <a:tab pos="137880" algn="l"/>
              </a:tabLst>
            </a:pPr>
            <a:endParaRPr lang="fr-FR" sz="1450" b="0" strike="noStrike" spc="-1">
              <a:solidFill>
                <a:srgbClr val="000000"/>
              </a:solidFill>
              <a:latin typeface="Calibri"/>
            </a:endParaRPr>
          </a:p>
          <a:p>
            <a:pPr algn="just">
              <a:lnSpc>
                <a:spcPts val="1599"/>
              </a:lnSpc>
              <a:spcBef>
                <a:spcPts val="286"/>
              </a:spcBef>
              <a:spcAft>
                <a:spcPts val="286"/>
              </a:spcAft>
              <a:buNone/>
              <a:tabLst>
                <a:tab pos="0" algn="l"/>
              </a:tabLst>
            </a:pPr>
            <a:r>
              <a:rPr lang="fr-FR" sz="1000" b="1" strike="noStrike" spc="-1">
                <a:solidFill>
                  <a:srgbClr val="000000"/>
                </a:solidFill>
                <a:latin typeface="Verdana"/>
                <a:ea typeface="Verdana"/>
              </a:rPr>
              <a:t>Faire un stage</a:t>
            </a:r>
            <a:endParaRPr lang="fr-FR" sz="1000" b="0" strike="noStrike" spc="-1">
              <a:solidFill>
                <a:srgbClr val="000000"/>
              </a:solidFill>
              <a:latin typeface="Calibri"/>
            </a:endParaRPr>
          </a:p>
          <a:p>
            <a:pPr algn="just">
              <a:lnSpc>
                <a:spcPct val="100000"/>
              </a:lnSpc>
              <a:buNone/>
              <a:tabLst>
                <a:tab pos="0" algn="l"/>
              </a:tabLst>
            </a:pPr>
            <a:r>
              <a:rPr lang="fr-FR" sz="1000" b="0" strike="noStrike" spc="-1">
                <a:solidFill>
                  <a:srgbClr val="000000"/>
                </a:solidFill>
                <a:latin typeface="Verdana"/>
                <a:ea typeface="Verdana"/>
              </a:rPr>
              <a:t>Le stage, qu’il soit obligatoire ou optionnel, permet non seulement d’expérimenter les connaissances acquises dans votre formation à l’Université mais aussi de développer de nouvelles compétences qui vont enrichir la poursuite de vos études et faciliter vos démarches d’insertion professionnelle.</a:t>
            </a:r>
            <a:endParaRPr lang="fr-FR" sz="1000" b="0" strike="noStrike" spc="-1">
              <a:solidFill>
                <a:srgbClr val="000000"/>
              </a:solidFill>
              <a:latin typeface="Calibri"/>
            </a:endParaRPr>
          </a:p>
          <a:p>
            <a:pPr algn="just">
              <a:lnSpc>
                <a:spcPct val="100000"/>
              </a:lnSpc>
              <a:buNone/>
              <a:tabLst>
                <a:tab pos="0" algn="l"/>
              </a:tabLst>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gn="just">
              <a:lnSpc>
                <a:spcPct val="100000"/>
              </a:lnSpc>
              <a:buNone/>
              <a:tabLst>
                <a:tab pos="0" algn="l"/>
              </a:tabLst>
            </a:pPr>
            <a:r>
              <a:rPr lang="fr-FR" sz="1000" b="0" strike="noStrike" spc="-1">
                <a:solidFill>
                  <a:srgbClr val="000000"/>
                </a:solidFill>
                <a:latin typeface="Verdana"/>
                <a:ea typeface="Verdana"/>
              </a:rPr>
              <a:t>Tout stage donne lieu à la production d’une </a:t>
            </a:r>
            <a:r>
              <a:rPr lang="fr-FR" sz="1000" b="1" strike="noStrike" spc="-1">
                <a:solidFill>
                  <a:srgbClr val="000000"/>
                </a:solidFill>
                <a:latin typeface="Verdana"/>
                <a:ea typeface="Verdana"/>
              </a:rPr>
              <a:t>convention de stage, </a:t>
            </a:r>
            <a:r>
              <a:rPr lang="fr-FR" sz="1000" b="0" strike="noStrike" spc="-1">
                <a:solidFill>
                  <a:srgbClr val="000000"/>
                </a:solidFill>
                <a:latin typeface="Verdana"/>
                <a:ea typeface="Verdana"/>
              </a:rPr>
              <a:t>document contractuel obligatoire, qu’il convient de saisir sur l’application Pstage disponible sur votre ENT. </a:t>
            </a:r>
            <a:endParaRPr lang="fr-FR" sz="1000" b="0" strike="noStrike" spc="-1">
              <a:solidFill>
                <a:srgbClr val="000000"/>
              </a:solidFill>
              <a:latin typeface="Calibri"/>
            </a:endParaRPr>
          </a:p>
          <a:p>
            <a:pPr algn="just">
              <a:lnSpc>
                <a:spcPct val="100000"/>
              </a:lnSpc>
              <a:buNone/>
              <a:tabLst>
                <a:tab pos="0" algn="l"/>
              </a:tabLst>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nSpc>
                <a:spcPct val="100000"/>
              </a:lnSpc>
              <a:buNone/>
              <a:tabLst>
                <a:tab pos="0" algn="l"/>
              </a:tabLst>
            </a:pPr>
            <a:r>
              <a:rPr lang="fr-FR" sz="1000" b="0" strike="noStrike" spc="-1">
                <a:solidFill>
                  <a:srgbClr val="000000"/>
                </a:solidFill>
                <a:latin typeface="Verdana"/>
                <a:ea typeface="Verdana"/>
              </a:rPr>
              <a:t>Afin d’établir votre convention de stage, nous vous invitons à prendre connaissance de l’ensemble des procédures sur le site de la Faculté et sur Moodle.</a:t>
            </a:r>
            <a:endParaRPr lang="fr-FR" sz="1000" b="0" strike="noStrike" spc="-1">
              <a:solidFill>
                <a:srgbClr val="000000"/>
              </a:solidFill>
              <a:latin typeface="Calibri"/>
            </a:endParaRPr>
          </a:p>
          <a:p>
            <a:pPr>
              <a:lnSpc>
                <a:spcPct val="100000"/>
              </a:lnSpc>
              <a:buNone/>
              <a:tabLst>
                <a:tab pos="0" algn="l"/>
              </a:tabLst>
            </a:pPr>
            <a:r>
              <a:rPr lang="fr-FR" sz="1000" b="0" u="sng" strike="noStrike" spc="-1">
                <a:solidFill>
                  <a:srgbClr val="0000FF"/>
                </a:solidFill>
                <a:uFillTx/>
                <a:latin typeface="Verdana"/>
                <a:ea typeface="Verdana"/>
                <a:hlinkClick r:id="rId3"/>
              </a:rPr>
              <a:t>https://humanites.univ-lille.fr/stages-insertion-professionnelle</a:t>
            </a:r>
            <a:endParaRPr lang="fr-FR" sz="1000" b="0" strike="noStrike" spc="-1">
              <a:solidFill>
                <a:srgbClr val="000000"/>
              </a:solidFill>
              <a:latin typeface="Calibri"/>
            </a:endParaRPr>
          </a:p>
          <a:p>
            <a:pPr>
              <a:lnSpc>
                <a:spcPct val="100000"/>
              </a:lnSpc>
              <a:buNone/>
              <a:tabLst>
                <a:tab pos="0" algn="l"/>
              </a:tabLst>
            </a:pPr>
            <a:br>
              <a:rPr sz="1000"/>
            </a:br>
            <a:r>
              <a:rPr lang="fr-FR" sz="1000" b="1" strike="noStrike" spc="-1">
                <a:solidFill>
                  <a:srgbClr val="000000"/>
                </a:solidFill>
                <a:latin typeface="Verdana"/>
                <a:ea typeface="Verdana"/>
              </a:rPr>
              <a:t>Pour rejoindre le Moodle dédié aux stages et à l’insertion professionnelle, clé Moodle : msru5j</a:t>
            </a:r>
            <a:endParaRPr lang="fr-FR" sz="1000" b="0" strike="noStrike" spc="-1">
              <a:solidFill>
                <a:srgbClr val="000000"/>
              </a:solidFill>
              <a:latin typeface="Calibri"/>
            </a:endParaRPr>
          </a:p>
          <a:p>
            <a:pPr>
              <a:lnSpc>
                <a:spcPct val="100000"/>
              </a:lnSpc>
              <a:buNone/>
              <a:tabLst>
                <a:tab pos="0" algn="l"/>
              </a:tabLst>
            </a:pPr>
            <a:br>
              <a:rPr sz="1000"/>
            </a:br>
            <a:r>
              <a:rPr lang="fr-FR" sz="1000" b="0" strike="noStrike" spc="-1">
                <a:solidFill>
                  <a:srgbClr val="000000"/>
                </a:solidFill>
                <a:latin typeface="Verdana"/>
                <a:ea typeface="Verdana"/>
              </a:rPr>
              <a:t>Vous y trouverez également des outils et ressources pour vous aider dans vos démarches de stage (recherche, candidature…) et pour vous guider dans l’élaboration de votre projet professionnel.</a:t>
            </a:r>
            <a:endParaRPr lang="fr-FR" sz="1000" b="0" strike="noStrike" spc="-1">
              <a:solidFill>
                <a:srgbClr val="000000"/>
              </a:solidFill>
              <a:latin typeface="Calibri"/>
            </a:endParaRPr>
          </a:p>
          <a:p>
            <a:pPr>
              <a:lnSpc>
                <a:spcPct val="100000"/>
              </a:lnSpc>
              <a:buNone/>
              <a:tabLst>
                <a:tab pos="0" algn="l"/>
              </a:tabLst>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nSpc>
                <a:spcPct val="100000"/>
              </a:lnSpc>
              <a:buNone/>
              <a:tabLst>
                <a:tab pos="0" algn="l"/>
              </a:tabLst>
            </a:pPr>
            <a:r>
              <a:rPr lang="fr-FR" sz="1000" b="0" strike="noStrike" spc="-1">
                <a:solidFill>
                  <a:srgbClr val="000000"/>
                </a:solidFill>
                <a:latin typeface="Verdana"/>
                <a:ea typeface="Verdana"/>
              </a:rPr>
              <a:t>Nous vous invitons également à vous inscrire sur les réseaux sociaux professionnels, véritables appuis pour élargir votre réseau professionnel et faciliter votre recherche de stage. </a:t>
            </a:r>
            <a:endParaRPr lang="fr-FR" sz="1000" b="0" strike="noStrike" spc="-1">
              <a:solidFill>
                <a:srgbClr val="000000"/>
              </a:solidFill>
              <a:latin typeface="Calibri"/>
            </a:endParaRPr>
          </a:p>
          <a:p>
            <a:pPr>
              <a:lnSpc>
                <a:spcPct val="100000"/>
              </a:lnSpc>
              <a:buNone/>
              <a:tabLst>
                <a:tab pos="0" algn="l"/>
              </a:tabLst>
            </a:pPr>
            <a:r>
              <a:rPr lang="fr-FR" sz="1000" b="0" u="sng" strike="noStrike" spc="-1">
                <a:solidFill>
                  <a:srgbClr val="0000FF"/>
                </a:solidFill>
                <a:uFillTx/>
                <a:latin typeface="Verdana"/>
                <a:ea typeface="Verdana"/>
                <a:hlinkClick r:id="rId4"/>
              </a:rPr>
              <a:t>https://www.lilagora.fr/group/faculte-des-humanites/30</a:t>
            </a:r>
            <a:endParaRPr lang="fr-FR" sz="1000" b="0" strike="noStrike" spc="-1">
              <a:solidFill>
                <a:srgbClr val="000000"/>
              </a:solidFill>
              <a:latin typeface="Calibri"/>
            </a:endParaRPr>
          </a:p>
          <a:p>
            <a:pPr>
              <a:lnSpc>
                <a:spcPct val="100000"/>
              </a:lnSpc>
              <a:buNone/>
              <a:tabLst>
                <a:tab pos="0" algn="l"/>
              </a:tabLst>
            </a:pPr>
            <a:r>
              <a:rPr lang="fr-FR" sz="1000" b="0" u="sng" strike="noStrike" spc="-1">
                <a:solidFill>
                  <a:srgbClr val="0000FF"/>
                </a:solidFill>
                <a:uFillTx/>
                <a:latin typeface="Verdana"/>
                <a:ea typeface="Verdana"/>
                <a:hlinkClick r:id="rId5"/>
              </a:rPr>
              <a:t>https://www.linkedin.com</a:t>
            </a:r>
            <a:endParaRPr lang="fr-FR" sz="1000" b="0" strike="noStrike" spc="-1">
              <a:solidFill>
                <a:srgbClr val="000000"/>
              </a:solidFill>
              <a:latin typeface="Calibri"/>
            </a:endParaRPr>
          </a:p>
          <a:p>
            <a:pPr>
              <a:lnSpc>
                <a:spcPct val="100000"/>
              </a:lnSpc>
              <a:spcBef>
                <a:spcPts val="45"/>
              </a:spcBef>
              <a:buNone/>
              <a:tabLst>
                <a:tab pos="0" algn="l"/>
              </a:tabLst>
            </a:pPr>
            <a:endParaRPr lang="fr-FR" sz="950" b="0" strike="noStrike" spc="-1">
              <a:solidFill>
                <a:srgbClr val="000000"/>
              </a:solidFill>
              <a:latin typeface="Calibri"/>
            </a:endParaRPr>
          </a:p>
        </p:txBody>
      </p:sp>
      <p:sp>
        <p:nvSpPr>
          <p:cNvPr id="159" name="object 6"/>
          <p:cNvSpPr/>
          <p:nvPr/>
        </p:nvSpPr>
        <p:spPr>
          <a:xfrm>
            <a:off x="8333280" y="6427080"/>
            <a:ext cx="10260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60">
                <a:solidFill>
                  <a:srgbClr val="888888"/>
                </a:solidFill>
                <a:latin typeface="Arial"/>
              </a:rPr>
              <a:t>4</a:t>
            </a:r>
            <a:endParaRPr lang="fr-FR" sz="1200" b="0" strike="noStrike" spc="-1">
              <a:solidFill>
                <a:srgbClr val="000000"/>
              </a:solidFill>
              <a:latin typeface="Calibri"/>
            </a:endParaRPr>
          </a:p>
        </p:txBody>
      </p:sp>
      <p:pic>
        <p:nvPicPr>
          <p:cNvPr id="160" name="object 7"/>
          <p:cNvPicPr/>
          <p:nvPr/>
        </p:nvPicPr>
        <p:blipFill>
          <a:blip r:embed="rId6"/>
          <a:stretch/>
        </p:blipFill>
        <p:spPr>
          <a:xfrm>
            <a:off x="330840" y="158400"/>
            <a:ext cx="2568240" cy="543600"/>
          </a:xfrm>
          <a:prstGeom prst="rect">
            <a:avLst/>
          </a:prstGeom>
          <a:ln w="0">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object 2"/>
          <p:cNvSpPr/>
          <p:nvPr/>
        </p:nvSpPr>
        <p:spPr>
          <a:xfrm>
            <a:off x="237600" y="2045160"/>
            <a:ext cx="5710680" cy="409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81"/>
              </a:lnSpc>
              <a:spcBef>
                <a:spcPts val="105"/>
              </a:spcBef>
              <a:buNone/>
            </a:pPr>
            <a:r>
              <a:rPr lang="fr-FR" sz="1600" b="1" strike="noStrike" spc="-1">
                <a:solidFill>
                  <a:srgbClr val="6157EC"/>
                </a:solidFill>
                <a:latin typeface="Verdana"/>
              </a:rPr>
              <a:t>Institutions</a:t>
            </a:r>
            <a:r>
              <a:rPr lang="fr-FR" sz="1600" b="1" strike="noStrike" spc="-55">
                <a:solidFill>
                  <a:srgbClr val="6157EC"/>
                </a:solidFill>
                <a:latin typeface="Verdana"/>
              </a:rPr>
              <a:t> </a:t>
            </a:r>
            <a:r>
              <a:rPr lang="fr-FR" sz="1600" b="1" strike="noStrike" spc="-1">
                <a:solidFill>
                  <a:srgbClr val="6157EC"/>
                </a:solidFill>
                <a:latin typeface="Verdana"/>
              </a:rPr>
              <a:t>de</a:t>
            </a:r>
            <a:r>
              <a:rPr lang="fr-FR" sz="1600" b="1" strike="noStrike" spc="-15">
                <a:solidFill>
                  <a:srgbClr val="6157EC"/>
                </a:solidFill>
                <a:latin typeface="Verdana"/>
              </a:rPr>
              <a:t> </a:t>
            </a:r>
            <a:r>
              <a:rPr lang="fr-FR" sz="1600" b="1" strike="noStrike" spc="-12">
                <a:solidFill>
                  <a:srgbClr val="6157EC"/>
                </a:solidFill>
                <a:latin typeface="Verdana"/>
              </a:rPr>
              <a:t>l’archéologie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coordination</a:t>
            </a:r>
            <a:r>
              <a:rPr lang="fr-FR" sz="1200" b="0" strike="noStrike" spc="-15">
                <a:solidFill>
                  <a:srgbClr val="000000"/>
                </a:solidFill>
                <a:latin typeface="Verdana"/>
              </a:rPr>
              <a:t> </a:t>
            </a: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 Blaizot et Markus Kohl</a:t>
            </a:r>
            <a:endParaRPr lang="fr-FR" sz="1200" b="0" strike="noStrike" spc="-1">
              <a:solidFill>
                <a:srgbClr val="000000"/>
              </a:solidFill>
              <a:latin typeface="Calibri"/>
            </a:endParaRPr>
          </a:p>
        </p:txBody>
      </p:sp>
      <p:sp>
        <p:nvSpPr>
          <p:cNvPr id="468" name="object 4"/>
          <p:cNvSpPr/>
          <p:nvPr/>
        </p:nvSpPr>
        <p:spPr>
          <a:xfrm>
            <a:off x="237600" y="1144800"/>
            <a:ext cx="7153560" cy="5896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BCC4</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1">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 – 2 – </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UE1</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Institutions</a:t>
            </a:r>
            <a:r>
              <a:rPr lang="fr-FR" sz="1400" b="0" strike="noStrike" spc="-52">
                <a:solidFill>
                  <a:srgbClr val="000000"/>
                </a:solidFill>
                <a:latin typeface="Verdana"/>
              </a:rPr>
              <a:t> </a:t>
            </a:r>
            <a:r>
              <a:rPr lang="fr-FR" sz="1400" b="0" strike="noStrike" spc="-1">
                <a:solidFill>
                  <a:srgbClr val="000000"/>
                </a:solidFill>
                <a:latin typeface="Verdana"/>
              </a:rPr>
              <a:t>de</a:t>
            </a:r>
            <a:r>
              <a:rPr lang="fr-FR" sz="1400" b="0" strike="noStrike" spc="-12">
                <a:solidFill>
                  <a:srgbClr val="000000"/>
                </a:solidFill>
                <a:latin typeface="Verdana"/>
              </a:rPr>
              <a:t> l’archéologie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20h</a:t>
            </a:r>
            <a:r>
              <a:rPr lang="fr-FR" sz="1000" b="0" strike="noStrike" spc="-15">
                <a:solidFill>
                  <a:srgbClr val="000000"/>
                </a:solidFill>
                <a:latin typeface="Verdana"/>
              </a:rPr>
              <a:t> </a:t>
            </a:r>
            <a:r>
              <a:rPr lang="fr-FR" sz="1000" b="0" strike="noStrike" spc="-1">
                <a:solidFill>
                  <a:srgbClr val="000000"/>
                </a:solidFill>
                <a:latin typeface="Verdana"/>
              </a:rPr>
              <a:t>travail</a:t>
            </a:r>
            <a:r>
              <a:rPr lang="fr-FR" sz="1000" b="0" strike="noStrike" spc="-35">
                <a:solidFill>
                  <a:srgbClr val="000000"/>
                </a:solidFill>
                <a:latin typeface="Verdana"/>
              </a:rPr>
              <a:t> </a:t>
            </a:r>
            <a:r>
              <a:rPr lang="fr-FR" sz="1000" b="0" strike="noStrike" spc="-12">
                <a:solidFill>
                  <a:srgbClr val="000000"/>
                </a:solidFill>
                <a:latin typeface="Verdana"/>
              </a:rPr>
              <a:t>étudiant</a:t>
            </a:r>
            <a:endParaRPr lang="fr-FR" sz="1000" b="0" strike="noStrike" spc="-1">
              <a:solidFill>
                <a:srgbClr val="000000"/>
              </a:solidFill>
              <a:latin typeface="Calibri"/>
            </a:endParaRPr>
          </a:p>
        </p:txBody>
      </p:sp>
      <p:sp>
        <p:nvSpPr>
          <p:cNvPr id="469" name="PlaceHolder 1"/>
          <p:cNvSpPr>
            <a:spLocks noGrp="1"/>
          </p:cNvSpPr>
          <p:nvPr>
            <p:ph type="title"/>
          </p:nvPr>
        </p:nvSpPr>
        <p:spPr>
          <a:xfrm>
            <a:off x="0" y="30816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
        <p:nvSpPr>
          <p:cNvPr id="470" name="object 11"/>
          <p:cNvSpPr/>
          <p:nvPr/>
        </p:nvSpPr>
        <p:spPr>
          <a:xfrm>
            <a:off x="237600" y="2716560"/>
            <a:ext cx="494856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Modalités</a:t>
            </a:r>
            <a:r>
              <a:rPr lang="fr-FR" sz="1100" b="1" strike="noStrike" spc="-32">
                <a:solidFill>
                  <a:srgbClr val="000000"/>
                </a:solidFill>
                <a:latin typeface="Verdana"/>
              </a:rPr>
              <a:t> </a:t>
            </a:r>
            <a:r>
              <a:rPr lang="fr-FR" sz="1100" b="1" strike="noStrike" spc="-1">
                <a:solidFill>
                  <a:srgbClr val="000000"/>
                </a:solidFill>
                <a:latin typeface="Verdana"/>
              </a:rPr>
              <a:t>d’évaluation</a:t>
            </a:r>
            <a:r>
              <a:rPr lang="fr-FR" sz="1100" b="1" strike="noStrike" spc="-2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i="1" strike="noStrike" spc="-1">
                <a:solidFill>
                  <a:srgbClr val="000000"/>
                </a:solidFill>
                <a:latin typeface="Verdana"/>
              </a:rPr>
              <a:t>sur la présence des étudiants à la journée</a:t>
            </a:r>
            <a:endParaRPr lang="fr-FR" sz="1100" b="0" strike="noStrike" spc="-1">
              <a:solidFill>
                <a:srgbClr val="000000"/>
              </a:solidFill>
              <a:latin typeface="Calibri"/>
            </a:endParaRPr>
          </a:p>
        </p:txBody>
      </p:sp>
      <p:sp>
        <p:nvSpPr>
          <p:cNvPr id="471" name="PlaceHolder 2"/>
          <p:cNvSpPr>
            <a:spLocks noGrp="1"/>
          </p:cNvSpPr>
          <p:nvPr>
            <p:ph type="sldNum" idx="39"/>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98</a:t>
            </a:r>
            <a:endParaRPr lang="fr-FR" sz="1200" b="0" strike="noStrike" spc="-1">
              <a:solidFill>
                <a:srgbClr val="000000"/>
              </a:solidFill>
              <a:latin typeface="Calibri"/>
            </a:endParaRPr>
          </a:p>
        </p:txBody>
      </p:sp>
      <p:sp>
        <p:nvSpPr>
          <p:cNvPr id="472" name="ZoneTexte 13"/>
          <p:cNvSpPr/>
          <p:nvPr/>
        </p:nvSpPr>
        <p:spPr>
          <a:xfrm>
            <a:off x="-53640" y="3243960"/>
            <a:ext cx="887544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28600" indent="-228600" algn="just">
              <a:lnSpc>
                <a:spcPct val="100000"/>
              </a:lnSpc>
              <a:buNone/>
              <a:tabLst>
                <a:tab pos="0" algn="l"/>
              </a:tabLst>
            </a:pPr>
            <a:r>
              <a:rPr lang="fr-FR" sz="1200" b="0" strike="noStrike" spc="-1">
                <a:solidFill>
                  <a:srgbClr val="000000"/>
                </a:solidFill>
                <a:latin typeface="Verdana"/>
                <a:ea typeface="Verdana"/>
              </a:rPr>
              <a:t>L’objectif est de favoriser les rencontres entre les étudiants et les institutions de l’archéologie.</a:t>
            </a:r>
            <a:endParaRPr lang="fr-FR" sz="1200" b="0" strike="noStrike" spc="-1">
              <a:solidFill>
                <a:srgbClr val="000000"/>
              </a:solidFill>
              <a:latin typeface="Calibri"/>
            </a:endParaRPr>
          </a:p>
          <a:p>
            <a:pPr marL="228600" indent="-228600" algn="just">
              <a:lnSpc>
                <a:spcPct val="100000"/>
              </a:lnSpc>
              <a:buNone/>
              <a:tabLst>
                <a:tab pos="0" algn="l"/>
              </a:tabLst>
            </a:pPr>
            <a:r>
              <a:rPr lang="fr-FR" sz="1200" b="0" strike="noStrike" spc="-1">
                <a:solidFill>
                  <a:srgbClr val="000000"/>
                </a:solidFill>
                <a:latin typeface="Verdana"/>
                <a:ea typeface="Verdana"/>
              </a:rPr>
              <a:t>Des opérateurs archéologiques, entreprises publiques telles que l’INRAP, Ville de Seclin, Département du Nord, département du Pas de Calais, SRA, Asnapio, Palais des Beaux Arts de Lille, ou ou privées comme Eveha viennent présenter leur structure et leurs métiers en première partie de la journée : le matin. </a:t>
            </a:r>
            <a:endParaRPr lang="fr-FR" sz="1200" b="0" strike="noStrike" spc="-1">
              <a:solidFill>
                <a:srgbClr val="000000"/>
              </a:solidFill>
              <a:latin typeface="Calibri"/>
            </a:endParaRPr>
          </a:p>
          <a:p>
            <a:pPr marL="228600" indent="-228600" algn="just">
              <a:lnSpc>
                <a:spcPct val="100000"/>
              </a:lnSpc>
              <a:buNone/>
              <a:tabLst>
                <a:tab pos="0" algn="l"/>
              </a:tabLst>
            </a:pPr>
            <a:r>
              <a:rPr lang="fr-FR" sz="1200" b="0" strike="noStrike" spc="-1">
                <a:solidFill>
                  <a:srgbClr val="000000"/>
                </a:solidFill>
                <a:latin typeface="Verdana"/>
                <a:ea typeface="Verdana"/>
              </a:rPr>
              <a:t>En seconde partie, l’après-midi, les étudiants peuvent rencontrer les représentants de 3 à 4 structures de leurs choix lors d’un forum et ainsi en apprendre davantage sur les différents métiers représentés, les missions et l’environnement de travail. </a:t>
            </a:r>
            <a:endParaRPr lang="fr-FR" sz="1200" b="0" strike="noStrike" spc="-1">
              <a:solidFill>
                <a:srgbClr val="000000"/>
              </a:solidFill>
              <a:latin typeface="Calibri"/>
            </a:endParaRPr>
          </a:p>
          <a:p>
            <a:pPr marL="228600" indent="-228600" algn="just">
              <a:lnSpc>
                <a:spcPct val="100000"/>
              </a:lnSpc>
              <a:buNone/>
              <a:tabLst>
                <a:tab pos="0" algn="l"/>
              </a:tabLst>
            </a:pPr>
            <a:r>
              <a:rPr lang="fr-FR" sz="1200" b="0" strike="noStrike" spc="-1">
                <a:solidFill>
                  <a:srgbClr val="000000"/>
                </a:solidFill>
                <a:latin typeface="Verdana"/>
                <a:ea typeface="Verdana"/>
              </a:rPr>
              <a:t>Les étudiants peuvent à cette occasion, déposer leur CV auprès des structures qui seraient à la recherche de stagiaires (M1, M2, L3) ou de contractuels (M2 ou M1 éventuellement).</a:t>
            </a:r>
            <a:endParaRPr lang="fr-FR" sz="1200" b="0" strike="noStrike" spc="-1">
              <a:solidFill>
                <a:srgbClr val="000000"/>
              </a:solidFill>
              <a:latin typeface="Calibri"/>
            </a:endParaRPr>
          </a:p>
        </p:txBody>
      </p:sp>
      <p:sp>
        <p:nvSpPr>
          <p:cNvPr id="473" name="object 9"/>
          <p:cNvSpPr/>
          <p:nvPr/>
        </p:nvSpPr>
        <p:spPr>
          <a:xfrm>
            <a:off x="0" y="133920"/>
            <a:ext cx="9143640" cy="404280"/>
          </a:xfrm>
          <a:prstGeom prst="rect">
            <a:avLst/>
          </a:prstGeom>
          <a:solidFill>
            <a:srgbClr val="BE9000"/>
          </a:solidFill>
          <a:ln w="12192">
            <a:solidFill>
              <a:srgbClr val="BE9000"/>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1</a:t>
            </a:r>
            <a:endParaRPr lang="fr-FR" sz="1800" b="0" strike="noStrike" spc="-1">
              <a:solidFill>
                <a:srgbClr val="000000"/>
              </a:solidFill>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 name="object 2"/>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9144000" y="0"/>
                </a:moveTo>
                <a:lnTo>
                  <a:pt x="0" y="0"/>
                </a:lnTo>
                <a:lnTo>
                  <a:pt x="0" y="6859524"/>
                </a:lnTo>
                <a:lnTo>
                  <a:pt x="9144000" y="6859524"/>
                </a:lnTo>
                <a:lnTo>
                  <a:pt x="9144000"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75" name="object 3"/>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0" y="6859524"/>
                </a:moveTo>
                <a:lnTo>
                  <a:pt x="9144000" y="6859524"/>
                </a:lnTo>
                <a:lnTo>
                  <a:pt x="9144000" y="0"/>
                </a:lnTo>
                <a:lnTo>
                  <a:pt x="0" y="0"/>
                </a:lnTo>
                <a:lnTo>
                  <a:pt x="0" y="6859524"/>
                </a:lnTo>
                <a:close/>
              </a:path>
            </a:pathLst>
          </a:custGeom>
          <a:noFill/>
          <a:ln w="12192">
            <a:solidFill>
              <a:srgbClr val="BE90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76" name="PlaceHolder 1"/>
          <p:cNvSpPr>
            <a:spLocks noGrp="1"/>
          </p:cNvSpPr>
          <p:nvPr>
            <p:ph type="title"/>
          </p:nvPr>
        </p:nvSpPr>
        <p:spPr>
          <a:xfrm>
            <a:off x="2391840" y="2817000"/>
            <a:ext cx="4426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6000" b="0" strike="noStrike" spc="-1">
                <a:solidFill>
                  <a:srgbClr val="FFFFFF"/>
                </a:solidFill>
                <a:latin typeface="Verdana"/>
              </a:rPr>
              <a:t>Semestre </a:t>
            </a:r>
            <a:r>
              <a:rPr lang="fr-FR" sz="6000" b="0" strike="noStrike" spc="-52">
                <a:solidFill>
                  <a:srgbClr val="FFFFFF"/>
                </a:solidFill>
                <a:latin typeface="Verdana"/>
              </a:rPr>
              <a:t>2</a:t>
            </a:r>
            <a:endParaRPr lang="fr-FR" sz="6000" b="0" strike="noStrike" spc="-1">
              <a:solidFill>
                <a:srgbClr val="000000"/>
              </a:solidFill>
              <a:latin typeface="Calibri"/>
            </a:endParaRPr>
          </a:p>
        </p:txBody>
      </p:sp>
      <p:sp>
        <p:nvSpPr>
          <p:cNvPr id="477" name="PlaceHolder 2"/>
          <p:cNvSpPr>
            <a:spLocks noGrp="1"/>
          </p:cNvSpPr>
          <p:nvPr>
            <p:ph type="sldNum" idx="40"/>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58</a:t>
            </a:r>
            <a:endParaRPr lang="fr-FR" sz="1200" b="0" strike="noStrike" spc="-1">
              <a:solidFill>
                <a:srgbClr val="000000"/>
              </a:solidFill>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8" name="object 2"/>
          <p:cNvPicPr/>
          <p:nvPr/>
        </p:nvPicPr>
        <p:blipFill>
          <a:blip r:embed="rId2"/>
          <a:stretch/>
        </p:blipFill>
        <p:spPr>
          <a:xfrm>
            <a:off x="568080" y="339120"/>
            <a:ext cx="7238160" cy="5741640"/>
          </a:xfrm>
          <a:prstGeom prst="rect">
            <a:avLst/>
          </a:prstGeom>
          <a:ln w="0">
            <a:noFill/>
          </a:ln>
        </p:spPr>
      </p:pic>
      <p:sp>
        <p:nvSpPr>
          <p:cNvPr id="479" name="PlaceHolder 1"/>
          <p:cNvSpPr>
            <a:spLocks noGrp="1"/>
          </p:cNvSpPr>
          <p:nvPr>
            <p:ph type="sldNum" idx="41"/>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59</a:t>
            </a:r>
            <a:endParaRPr lang="fr-FR" sz="1200" b="0" strike="noStrike" spc="-1">
              <a:solidFill>
                <a:srgbClr val="000000"/>
              </a:solidFill>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0" name="object 7"/>
          <p:cNvGrpSpPr/>
          <p:nvPr/>
        </p:nvGrpSpPr>
        <p:grpSpPr>
          <a:xfrm>
            <a:off x="6120" y="-1083600"/>
            <a:ext cx="9134640" cy="1711440"/>
            <a:chOff x="6120" y="-1083600"/>
            <a:chExt cx="9134640" cy="1711440"/>
          </a:xfrm>
        </p:grpSpPr>
        <p:pic>
          <p:nvPicPr>
            <p:cNvPr id="481" name="object 8"/>
            <p:cNvPicPr/>
            <p:nvPr/>
          </p:nvPicPr>
          <p:blipFill>
            <a:blip r:embed="rId2"/>
            <a:stretch/>
          </p:blipFill>
          <p:spPr>
            <a:xfrm>
              <a:off x="951120" y="-1083600"/>
              <a:ext cx="2040120" cy="1148760"/>
            </a:xfrm>
            <a:prstGeom prst="rect">
              <a:avLst/>
            </a:prstGeom>
            <a:ln w="0">
              <a:noFill/>
            </a:ln>
          </p:spPr>
        </p:pic>
        <p:sp>
          <p:nvSpPr>
            <p:cNvPr id="482" name="object 9"/>
            <p:cNvSpPr/>
            <p:nvPr/>
          </p:nvSpPr>
          <p:spPr>
            <a:xfrm>
              <a:off x="6120" y="5472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83" name="object 10"/>
            <p:cNvSpPr/>
            <p:nvPr/>
          </p:nvSpPr>
          <p:spPr>
            <a:xfrm>
              <a:off x="6120" y="5472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484" name="PlaceHolder 1"/>
          <p:cNvSpPr>
            <a:spLocks noGrp="1"/>
          </p:cNvSpPr>
          <p:nvPr>
            <p:ph type="title"/>
          </p:nvPr>
        </p:nvSpPr>
        <p:spPr>
          <a:xfrm>
            <a:off x="0" y="28260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485" name="object 13"/>
          <p:cNvSpPr/>
          <p:nvPr/>
        </p:nvSpPr>
        <p:spPr>
          <a:xfrm>
            <a:off x="15120" y="758520"/>
            <a:ext cx="8905680" cy="60598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a:t>
            </a:r>
            <a:r>
              <a:rPr lang="fr-FR" sz="1400" b="0" strike="noStrike" spc="-21">
                <a:solidFill>
                  <a:srgbClr val="000000"/>
                </a:solidFill>
                <a:latin typeface="Verdana"/>
              </a:rPr>
              <a:t> </a:t>
            </a:r>
            <a:r>
              <a:rPr lang="fr-FR" sz="1400" b="0" strike="noStrike" spc="-1">
                <a:solidFill>
                  <a:srgbClr val="000000"/>
                </a:solidFill>
                <a:latin typeface="Verdana"/>
              </a:rPr>
              <a:t>1 -</a:t>
            </a:r>
            <a:r>
              <a:rPr lang="fr-FR" sz="1400" b="0" strike="noStrike" spc="-21">
                <a:solidFill>
                  <a:srgbClr val="000000"/>
                </a:solidFill>
                <a:latin typeface="Verdana"/>
              </a:rPr>
              <a:t> </a:t>
            </a:r>
            <a:r>
              <a:rPr lang="fr-FR" sz="1400" b="0" strike="noStrike" spc="-1">
                <a:solidFill>
                  <a:srgbClr val="000000"/>
                </a:solidFill>
                <a:latin typeface="Verdana"/>
              </a:rPr>
              <a:t>Formation</a:t>
            </a:r>
            <a:r>
              <a:rPr lang="fr-FR" sz="1400" b="0" strike="noStrike" spc="-26">
                <a:solidFill>
                  <a:srgbClr val="000000"/>
                </a:solidFill>
                <a:latin typeface="Verdana"/>
              </a:rPr>
              <a:t> </a:t>
            </a:r>
            <a:r>
              <a:rPr lang="fr-FR" sz="1400" b="0" strike="noStrike" spc="-1">
                <a:solidFill>
                  <a:srgbClr val="000000"/>
                </a:solidFill>
                <a:latin typeface="Verdana"/>
              </a:rPr>
              <a:t>à</a:t>
            </a:r>
            <a:r>
              <a:rPr lang="fr-FR" sz="1400" b="0" strike="noStrike" spc="-21">
                <a:solidFill>
                  <a:srgbClr val="000000"/>
                </a:solidFill>
                <a:latin typeface="Verdana"/>
              </a:rPr>
              <a:t> </a:t>
            </a:r>
            <a:r>
              <a:rPr lang="fr-FR" sz="1400" b="0" strike="noStrike" spc="-1">
                <a:solidFill>
                  <a:srgbClr val="000000"/>
                </a:solidFill>
                <a:latin typeface="Verdana"/>
              </a:rPr>
              <a:t>la</a:t>
            </a:r>
            <a:r>
              <a:rPr lang="fr-FR" sz="1400" b="0" strike="noStrike" spc="-26">
                <a:solidFill>
                  <a:srgbClr val="000000"/>
                </a:solidFill>
                <a:latin typeface="Verdana"/>
              </a:rPr>
              <a:t> </a:t>
            </a:r>
            <a:r>
              <a:rPr lang="fr-FR" sz="1400" b="0" strike="noStrike" spc="-1">
                <a:solidFill>
                  <a:srgbClr val="000000"/>
                </a:solidFill>
                <a:latin typeface="Verdana"/>
              </a:rPr>
              <a:t>recherche</a:t>
            </a:r>
            <a:r>
              <a:rPr lang="fr-FR" sz="1400" b="0" strike="noStrike" spc="-26">
                <a:solidFill>
                  <a:srgbClr val="000000"/>
                </a:solidFill>
                <a:latin typeface="Verdana"/>
              </a:rPr>
              <a:t> </a:t>
            </a:r>
            <a:r>
              <a:rPr lang="fr-FR" sz="1400" b="0" strike="noStrike" spc="-1">
                <a:solidFill>
                  <a:srgbClr val="000000"/>
                </a:solidFill>
                <a:latin typeface="Verdana"/>
              </a:rPr>
              <a:t>: Séminaire</a:t>
            </a:r>
            <a:r>
              <a:rPr lang="fr-FR" sz="1400" b="0" strike="noStrike" spc="-41">
                <a:solidFill>
                  <a:srgbClr val="000000"/>
                </a:solidFill>
                <a:latin typeface="Verdana"/>
              </a:rPr>
              <a:t> </a:t>
            </a:r>
            <a:r>
              <a:rPr lang="fr-FR" sz="1400" b="0" strike="noStrike" spc="-1">
                <a:solidFill>
                  <a:srgbClr val="000000"/>
                </a:solidFill>
                <a:latin typeface="Verdana"/>
              </a:rPr>
              <a:t>interdisciplinaire</a:t>
            </a:r>
            <a:r>
              <a:rPr lang="fr-FR" sz="1400" b="0" strike="noStrike" spc="-46">
                <a:solidFill>
                  <a:srgbClr val="000000"/>
                </a:solidFill>
                <a:latin typeface="Verdana"/>
              </a:rPr>
              <a:t> </a:t>
            </a:r>
            <a:r>
              <a:rPr lang="fr-FR" sz="1400" b="0" strike="noStrike" spc="-1">
                <a:solidFill>
                  <a:srgbClr val="000000"/>
                </a:solidFill>
                <a:latin typeface="Verdana"/>
              </a:rPr>
              <a:t>de</a:t>
            </a:r>
            <a:r>
              <a:rPr lang="fr-FR" sz="1400" b="0" strike="noStrike" spc="-12">
                <a:solidFill>
                  <a:srgbClr val="000000"/>
                </a:solidFill>
                <a:latin typeface="Verdana"/>
              </a:rPr>
              <a:t> recherche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12h</a:t>
            </a:r>
            <a:r>
              <a:rPr lang="fr-FR" sz="1000" b="0" strike="noStrike" spc="-12">
                <a:solidFill>
                  <a:srgbClr val="000000"/>
                </a:solidFill>
                <a:latin typeface="Verdana"/>
              </a:rPr>
              <a:t> </a:t>
            </a:r>
            <a:r>
              <a:rPr lang="fr-FR" sz="1000" b="0" strike="noStrike" spc="-26">
                <a:solidFill>
                  <a:srgbClr val="000000"/>
                </a:solidFill>
                <a:latin typeface="Verdana"/>
              </a:rPr>
              <a:t>CM</a:t>
            </a:r>
            <a:endParaRPr lang="fr-FR" sz="1000" b="0" strike="noStrike" spc="-1">
              <a:solidFill>
                <a:srgbClr val="000000"/>
              </a:solidFill>
              <a:latin typeface="Calibri"/>
            </a:endParaRPr>
          </a:p>
          <a:p>
            <a:pPr marL="12600">
              <a:lnSpc>
                <a:spcPct val="100000"/>
              </a:lnSpc>
              <a:buNone/>
            </a:pPr>
            <a:endParaRPr lang="fr-FR" sz="1650" b="0" strike="noStrike" spc="-1">
              <a:solidFill>
                <a:srgbClr val="000000"/>
              </a:solidFill>
              <a:latin typeface="Calibri"/>
            </a:endParaRPr>
          </a:p>
          <a:p>
            <a:pPr marL="12600">
              <a:lnSpc>
                <a:spcPts val="1681"/>
              </a:lnSpc>
              <a:spcBef>
                <a:spcPts val="6"/>
              </a:spcBef>
              <a:buNone/>
            </a:pPr>
            <a:r>
              <a:rPr lang="fr-FR" sz="1600" b="1" strike="noStrike" spc="-1">
                <a:solidFill>
                  <a:srgbClr val="6157EC"/>
                </a:solidFill>
                <a:latin typeface="Verdana"/>
              </a:rPr>
              <a:t>Les</a:t>
            </a:r>
            <a:r>
              <a:rPr lang="fr-FR" sz="1600" b="1" strike="noStrike" spc="-26">
                <a:solidFill>
                  <a:srgbClr val="6157EC"/>
                </a:solidFill>
                <a:latin typeface="Verdana"/>
              </a:rPr>
              <a:t> </a:t>
            </a:r>
            <a:r>
              <a:rPr lang="fr-FR" sz="1600" b="1" strike="noStrike" spc="-1">
                <a:solidFill>
                  <a:srgbClr val="6157EC"/>
                </a:solidFill>
                <a:latin typeface="Verdana"/>
              </a:rPr>
              <a:t>émotions</a:t>
            </a:r>
            <a:r>
              <a:rPr lang="fr-FR" sz="1600" b="1" strike="noStrike" spc="-21">
                <a:solidFill>
                  <a:srgbClr val="6157EC"/>
                </a:solidFill>
                <a:latin typeface="Verdana"/>
              </a:rPr>
              <a:t> </a:t>
            </a:r>
            <a:r>
              <a:rPr lang="fr-FR" sz="1600" b="1" strike="noStrike" spc="-1">
                <a:solidFill>
                  <a:srgbClr val="6157EC"/>
                </a:solidFill>
                <a:latin typeface="Verdana"/>
              </a:rPr>
              <a:t>et</a:t>
            </a:r>
            <a:r>
              <a:rPr lang="fr-FR" sz="1600" b="1" strike="noStrike" spc="-12">
                <a:solidFill>
                  <a:srgbClr val="6157EC"/>
                </a:solidFill>
                <a:latin typeface="Verdana"/>
              </a:rPr>
              <a:t> </a:t>
            </a:r>
            <a:r>
              <a:rPr lang="fr-FR" sz="1600" b="1" strike="noStrike" spc="-1">
                <a:solidFill>
                  <a:srgbClr val="6157EC"/>
                </a:solidFill>
                <a:latin typeface="Verdana"/>
              </a:rPr>
              <a:t>les</a:t>
            </a:r>
            <a:r>
              <a:rPr lang="fr-FR" sz="1600" b="1" strike="noStrike" spc="-15">
                <a:solidFill>
                  <a:srgbClr val="6157EC"/>
                </a:solidFill>
                <a:latin typeface="Verdana"/>
              </a:rPr>
              <a:t> </a:t>
            </a:r>
            <a:r>
              <a:rPr lang="fr-FR" sz="1600" b="1" strike="noStrike" spc="-1">
                <a:solidFill>
                  <a:srgbClr val="6157EC"/>
                </a:solidFill>
                <a:latin typeface="Verdana"/>
              </a:rPr>
              <a:t>sciences</a:t>
            </a:r>
            <a:r>
              <a:rPr lang="fr-FR" sz="1600" b="1" strike="noStrike" spc="-52">
                <a:solidFill>
                  <a:srgbClr val="6157EC"/>
                </a:solidFill>
                <a:latin typeface="Verdana"/>
              </a:rPr>
              <a:t> </a:t>
            </a:r>
            <a:r>
              <a:rPr lang="fr-FR" sz="1600" b="1" strike="noStrike" spc="-1">
                <a:solidFill>
                  <a:srgbClr val="6157EC"/>
                </a:solidFill>
                <a:latin typeface="Verdana"/>
              </a:rPr>
              <a:t>de</a:t>
            </a:r>
            <a:r>
              <a:rPr lang="fr-FR" sz="1600" b="1" strike="noStrike" spc="-7">
                <a:solidFill>
                  <a:srgbClr val="6157EC"/>
                </a:solidFill>
                <a:latin typeface="Verdana"/>
              </a:rPr>
              <a:t> </a:t>
            </a:r>
            <a:r>
              <a:rPr lang="fr-FR" sz="1600" b="1" strike="noStrike" spc="-12">
                <a:solidFill>
                  <a:srgbClr val="6157EC"/>
                </a:solidFill>
                <a:latin typeface="Verdana"/>
              </a:rPr>
              <a:t>l’Antiquité</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coordination</a:t>
            </a:r>
            <a:r>
              <a:rPr lang="fr-FR" sz="1200" b="0" strike="noStrike" spc="-32">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Philippe</a:t>
            </a:r>
            <a:r>
              <a:rPr lang="fr-FR" sz="1200" b="0" strike="noStrike" spc="-7">
                <a:solidFill>
                  <a:srgbClr val="000000"/>
                </a:solidFill>
                <a:latin typeface="Verdana"/>
              </a:rPr>
              <a:t> </a:t>
            </a:r>
            <a:r>
              <a:rPr lang="fr-FR" sz="1200" b="0" strike="noStrike" spc="-1">
                <a:solidFill>
                  <a:srgbClr val="000000"/>
                </a:solidFill>
                <a:latin typeface="Verdana"/>
              </a:rPr>
              <a:t>Abrahami et</a:t>
            </a:r>
            <a:r>
              <a:rPr lang="fr-FR" sz="1200" b="0" strike="noStrike" spc="-26">
                <a:solidFill>
                  <a:srgbClr val="000000"/>
                </a:solidFill>
                <a:latin typeface="Verdana"/>
              </a:rPr>
              <a:t> </a:t>
            </a:r>
            <a:r>
              <a:rPr lang="fr-FR" sz="1200" b="0" strike="noStrike" spc="-1">
                <a:solidFill>
                  <a:srgbClr val="000000"/>
                </a:solidFill>
                <a:latin typeface="Verdana"/>
              </a:rPr>
              <a:t>Charles</a:t>
            </a:r>
            <a:r>
              <a:rPr lang="fr-FR" sz="1200" b="0" strike="noStrike" spc="-21">
                <a:solidFill>
                  <a:srgbClr val="000000"/>
                </a:solidFill>
                <a:latin typeface="Verdana"/>
              </a:rPr>
              <a:t> </a:t>
            </a:r>
            <a:r>
              <a:rPr lang="fr-FR" sz="1200" b="0" strike="noStrike" spc="-12">
                <a:solidFill>
                  <a:srgbClr val="000000"/>
                </a:solidFill>
                <a:latin typeface="Verdana"/>
              </a:rPr>
              <a:t>Delattre</a:t>
            </a:r>
            <a:endParaRPr lang="fr-FR" sz="1200" b="0" strike="noStrike" spc="-1">
              <a:solidFill>
                <a:srgbClr val="000000"/>
              </a:solidFill>
              <a:latin typeface="Calibri"/>
            </a:endParaRPr>
          </a:p>
          <a:p>
            <a:pPr marL="12600" algn="just">
              <a:lnSpc>
                <a:spcPct val="100000"/>
              </a:lnSpc>
              <a:spcBef>
                <a:spcPts val="700"/>
              </a:spcBef>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marL="12600">
              <a:lnSpc>
                <a:spcPct val="100000"/>
              </a:lnSpc>
              <a:spcBef>
                <a:spcPts val="700"/>
              </a:spcBef>
              <a:buNone/>
            </a:pPr>
            <a:r>
              <a:rPr lang="fr-FR" sz="1200" b="0" strike="noStrike" spc="-1">
                <a:solidFill>
                  <a:srgbClr val="000000"/>
                </a:solidFill>
                <a:latin typeface="Verdana"/>
                <a:ea typeface="Verdana"/>
              </a:rPr>
              <a:t>Les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émotions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sont devenues</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un</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champ</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d’études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part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entière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depuis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trente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ans</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une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nouvelle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génération de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chercheurs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a:t>
            </a:r>
            <a:r>
              <a:rPr lang="fr-FR" sz="1200" b="0" strike="noStrike" spc="-32">
                <a:solidFill>
                  <a:srgbClr val="000000"/>
                </a:solidFill>
                <a:latin typeface="Verdana"/>
                <a:ea typeface="Verdana"/>
              </a:rPr>
              <a:t> </a:t>
            </a:r>
            <a:r>
              <a:rPr lang="fr-FR" sz="1200" b="0" strike="noStrike" spc="-12">
                <a:solidFill>
                  <a:srgbClr val="000000"/>
                </a:solidFill>
                <a:latin typeface="Verdana"/>
                <a:ea typeface="Verdana"/>
              </a:rPr>
              <a:t>Konstan,</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A.</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Chaniotis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pour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l’Antiquité,</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Boquet</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pour</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Moyen</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Âge,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M.</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Nussbaum et</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R.</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Sorajbi</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philosophie)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est partie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enquêtes</a:t>
            </a:r>
            <a:r>
              <a:rPr lang="fr-FR" sz="1200" b="0" strike="noStrike" spc="69">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15">
                <a:solidFill>
                  <a:srgbClr val="000000"/>
                </a:solidFill>
                <a:latin typeface="Verdana"/>
                <a:ea typeface="Verdana"/>
              </a:rPr>
              <a:t> </a:t>
            </a:r>
            <a:r>
              <a:rPr lang="fr-FR" sz="1200" b="0" strike="noStrike" spc="-26">
                <a:solidFill>
                  <a:srgbClr val="000000"/>
                </a:solidFill>
                <a:latin typeface="Verdana"/>
                <a:ea typeface="Verdana"/>
              </a:rPr>
              <a:t>le </a:t>
            </a:r>
            <a:r>
              <a:rPr lang="fr-FR" sz="1200" b="0" strike="noStrike" spc="-1">
                <a:solidFill>
                  <a:srgbClr val="000000"/>
                </a:solidFill>
                <a:latin typeface="Verdana"/>
                <a:ea typeface="Verdana"/>
              </a:rPr>
              <a:t>corps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pour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affiner</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question des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rapports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entre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physiologie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psychologie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reprendre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nouveaux</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frais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l’ancienne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question</a:t>
            </a:r>
            <a:r>
              <a:rPr lang="fr-FR" sz="1200" b="0" strike="noStrike" spc="-12">
                <a:solidFill>
                  <a:srgbClr val="000000"/>
                </a:solidFill>
                <a:latin typeface="Verdana"/>
                <a:ea typeface="Verdana"/>
              </a:rPr>
              <a:t> </a:t>
            </a:r>
            <a:r>
              <a:rPr lang="fr-FR" sz="1200" b="0" strike="noStrike" spc="-26">
                <a:solidFill>
                  <a:srgbClr val="000000"/>
                </a:solidFill>
                <a:latin typeface="Verdana"/>
                <a:ea typeface="Verdana"/>
              </a:rPr>
              <a:t>du </a:t>
            </a:r>
            <a:r>
              <a:rPr lang="fr-FR" sz="1200" b="0" i="1" strike="noStrike" spc="-1">
                <a:solidFill>
                  <a:srgbClr val="000000"/>
                </a:solidFill>
                <a:latin typeface="Verdana"/>
                <a:ea typeface="Verdana"/>
              </a:rPr>
              <a:t>pathos</a:t>
            </a:r>
            <a:r>
              <a:rPr lang="fr-FR" sz="1200" b="0" i="1" strike="noStrike" spc="-12">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15">
                <a:solidFill>
                  <a:srgbClr val="000000"/>
                </a:solidFill>
                <a:latin typeface="Verdana"/>
                <a:ea typeface="Verdana"/>
              </a:rPr>
              <a:t> </a:t>
            </a:r>
            <a:r>
              <a:rPr lang="fr-FR" sz="1200" b="0" strike="noStrike" spc="-12">
                <a:solidFill>
                  <a:srgbClr val="000000"/>
                </a:solidFill>
                <a:latin typeface="Verdana"/>
                <a:ea typeface="Verdana"/>
              </a:rPr>
              <a:t>passions.</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Les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émotions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offrent</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effet</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possibilité</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croiser</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approches</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très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diverses,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littéraire,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historique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archéologique,</a:t>
            </a:r>
            <a:r>
              <a:rPr lang="fr-FR" sz="1200" b="0" strike="noStrike" spc="58">
                <a:solidFill>
                  <a:srgbClr val="000000"/>
                </a:solidFill>
                <a:latin typeface="Verdana"/>
                <a:ea typeface="Verdana"/>
              </a:rPr>
              <a:t> </a:t>
            </a:r>
            <a:r>
              <a:rPr lang="fr-FR" sz="1200" b="0" strike="noStrike" spc="-1">
                <a:solidFill>
                  <a:srgbClr val="000000"/>
                </a:solidFill>
                <a:latin typeface="Verdana"/>
                <a:ea typeface="Verdana"/>
              </a:rPr>
              <a:t>mais</a:t>
            </a:r>
            <a:r>
              <a:rPr lang="fr-FR" sz="1200" b="0" strike="noStrike" spc="-46">
                <a:solidFill>
                  <a:srgbClr val="000000"/>
                </a:solidFill>
                <a:latin typeface="Verdana"/>
                <a:ea typeface="Verdana"/>
              </a:rPr>
              <a:t> </a:t>
            </a:r>
            <a:r>
              <a:rPr lang="fr-FR" sz="1200" b="0" strike="noStrike" spc="-12">
                <a:solidFill>
                  <a:srgbClr val="000000"/>
                </a:solidFill>
                <a:latin typeface="Verdana"/>
                <a:ea typeface="Verdana"/>
              </a:rPr>
              <a:t>aussi </a:t>
            </a:r>
            <a:r>
              <a:rPr lang="fr-FR" sz="1200" b="0" strike="noStrike" spc="-1">
                <a:solidFill>
                  <a:srgbClr val="000000"/>
                </a:solidFill>
                <a:latin typeface="Verdana"/>
                <a:ea typeface="Verdana"/>
              </a:rPr>
              <a:t>anthropologique, psychologique,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philosophique,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etc.</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Il</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peut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s’agir</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cataloguer</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émotions, en</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réfléchissant</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sur</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l’universitalité</a:t>
            </a:r>
            <a:r>
              <a:rPr lang="fr-FR" sz="1200" b="0" strike="noStrike" spc="-55">
                <a:solidFill>
                  <a:srgbClr val="000000"/>
                </a:solidFill>
                <a:latin typeface="Verdana"/>
                <a:ea typeface="Verdana"/>
              </a:rPr>
              <a:t> </a:t>
            </a:r>
            <a:r>
              <a:rPr lang="fr-FR" sz="1200" b="0" strike="noStrike" spc="-26">
                <a:solidFill>
                  <a:srgbClr val="000000"/>
                </a:solidFill>
                <a:latin typeface="Verdana"/>
                <a:ea typeface="Verdana"/>
              </a:rPr>
              <a:t>de </a:t>
            </a:r>
            <a:r>
              <a:rPr lang="fr-FR" sz="1200" b="0" strike="noStrike" spc="-1">
                <a:solidFill>
                  <a:srgbClr val="000000"/>
                </a:solidFill>
                <a:latin typeface="Verdana"/>
                <a:ea typeface="Verdana"/>
              </a:rPr>
              <a:t>leur</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définition</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ou</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singularité</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leur</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expression</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une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culture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donnée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d’analyser</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leur</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surgissement</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l’interaction</a:t>
            </a:r>
            <a:r>
              <a:rPr lang="fr-FR" sz="1200" b="0" strike="noStrike" spc="-26">
                <a:solidFill>
                  <a:srgbClr val="000000"/>
                </a:solidFill>
                <a:latin typeface="Verdana"/>
                <a:ea typeface="Verdana"/>
              </a:rPr>
              <a:t> </a:t>
            </a:r>
            <a:r>
              <a:rPr lang="fr-FR" sz="1200" b="0" strike="noStrike" spc="-12">
                <a:solidFill>
                  <a:srgbClr val="000000"/>
                </a:solidFill>
                <a:latin typeface="Verdana"/>
                <a:ea typeface="Verdana"/>
              </a:rPr>
              <a:t>entre </a:t>
            </a:r>
            <a:r>
              <a:rPr lang="fr-FR" sz="1200" b="0" strike="noStrike" spc="-1">
                <a:solidFill>
                  <a:srgbClr val="000000"/>
                </a:solidFill>
                <a:latin typeface="Verdana"/>
                <a:ea typeface="Verdana"/>
              </a:rPr>
              <a:t>individus,</a:t>
            </a:r>
            <a:r>
              <a:rPr lang="fr-FR" sz="1200" b="0" strike="noStrike" spc="-60">
                <a:solidFill>
                  <a:srgbClr val="000000"/>
                </a:solidFill>
                <a:latin typeface="Verdana"/>
                <a:ea typeface="Verdana"/>
              </a:rPr>
              <a:t> </a:t>
            </a:r>
            <a:r>
              <a:rPr lang="fr-FR" sz="1200" b="0" strike="noStrike" spc="-1">
                <a:solidFill>
                  <a:srgbClr val="000000"/>
                </a:solidFill>
                <a:latin typeface="Verdana"/>
                <a:ea typeface="Verdana"/>
              </a:rPr>
              <a:t>ou</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réaction</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une</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situation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donnée</a:t>
            </a:r>
            <a:r>
              <a:rPr lang="fr-FR" sz="1200" b="0" strike="noStrike" spc="29">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d’étudier</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l’impact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que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peuvent</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avoir</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émotions sur</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l’organisation</a:t>
            </a:r>
            <a:r>
              <a:rPr lang="fr-FR" sz="1200" b="0" strike="noStrike" spc="-15">
                <a:solidFill>
                  <a:srgbClr val="000000"/>
                </a:solidFill>
                <a:latin typeface="Verdana"/>
                <a:ea typeface="Verdana"/>
              </a:rPr>
              <a:t> </a:t>
            </a:r>
            <a:r>
              <a:rPr lang="fr-FR" sz="1200" b="0" strike="noStrike" spc="-26">
                <a:solidFill>
                  <a:srgbClr val="000000"/>
                </a:solidFill>
                <a:latin typeface="Verdana"/>
                <a:ea typeface="Verdana"/>
              </a:rPr>
              <a:t>de </a:t>
            </a:r>
            <a:r>
              <a:rPr lang="fr-FR" sz="1200" b="0" strike="noStrike" spc="-1">
                <a:solidFill>
                  <a:srgbClr val="000000"/>
                </a:solidFill>
                <a:latin typeface="Verdana"/>
                <a:ea typeface="Verdana"/>
              </a:rPr>
              <a:t>structures</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sociales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déceler leur</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influence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l’organisation</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matérielle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des</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espaces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leur</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fréquentation</a:t>
            </a:r>
            <a:r>
              <a:rPr lang="fr-FR" sz="1200" b="0" strike="noStrike" spc="52">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d’analyser</a:t>
            </a:r>
            <a:r>
              <a:rPr lang="fr-FR" sz="1200" b="0" strike="noStrike" spc="-32">
                <a:solidFill>
                  <a:srgbClr val="000000"/>
                </a:solidFill>
                <a:latin typeface="Verdana"/>
                <a:ea typeface="Verdana"/>
              </a:rPr>
              <a:t> </a:t>
            </a:r>
            <a:r>
              <a:rPr lang="fr-FR" sz="1200" b="0" strike="noStrike" spc="-26">
                <a:solidFill>
                  <a:srgbClr val="000000"/>
                </a:solidFill>
                <a:latin typeface="Verdana"/>
                <a:ea typeface="Verdana"/>
              </a:rPr>
              <a:t>une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performance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particulière</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en</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montrant</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comment</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différents</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dispositifs,</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textuels,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contextuels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matériels,</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convergent pour</a:t>
            </a:r>
            <a:r>
              <a:rPr lang="fr-FR" sz="1200" b="0" strike="noStrike" spc="-41">
                <a:solidFill>
                  <a:srgbClr val="000000"/>
                </a:solidFill>
                <a:latin typeface="Verdana"/>
                <a:ea typeface="Verdana"/>
              </a:rPr>
              <a:t> </a:t>
            </a:r>
            <a:r>
              <a:rPr lang="fr-FR" sz="1200" b="0" strike="noStrike" spc="-12">
                <a:solidFill>
                  <a:srgbClr val="000000"/>
                </a:solidFill>
                <a:latin typeface="Verdana"/>
                <a:ea typeface="Verdana"/>
              </a:rPr>
              <a:t>qu’une </a:t>
            </a:r>
            <a:r>
              <a:rPr lang="fr-FR" sz="1200" b="0" strike="noStrike" spc="-1">
                <a:solidFill>
                  <a:srgbClr val="000000"/>
                </a:solidFill>
                <a:latin typeface="Verdana"/>
                <a:ea typeface="Verdana"/>
              </a:rPr>
              <a:t>émotion</a:t>
            </a:r>
            <a:r>
              <a:rPr lang="fr-FR" sz="1200" b="0" strike="noStrike" spc="9">
                <a:solidFill>
                  <a:srgbClr val="000000"/>
                </a:solidFill>
                <a:latin typeface="Verdana"/>
                <a:ea typeface="Verdana"/>
              </a:rPr>
              <a:t> </a:t>
            </a:r>
            <a:r>
              <a:rPr lang="fr-FR" sz="1200" b="0" strike="noStrike" spc="-1">
                <a:solidFill>
                  <a:srgbClr val="000000"/>
                </a:solidFill>
                <a:latin typeface="Verdana"/>
                <a:ea typeface="Verdana"/>
              </a:rPr>
              <a:t>particulière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soit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le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résultat</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35">
                <a:solidFill>
                  <a:srgbClr val="000000"/>
                </a:solidFill>
                <a:latin typeface="Verdana"/>
                <a:ea typeface="Verdana"/>
              </a:rPr>
              <a:t> </a:t>
            </a:r>
            <a:r>
              <a:rPr lang="fr-FR" sz="1200" b="0" strike="noStrike" spc="-12">
                <a:solidFill>
                  <a:srgbClr val="000000"/>
                </a:solidFill>
                <a:latin typeface="Verdana"/>
                <a:ea typeface="Verdana"/>
              </a:rPr>
              <a:t>rencontre.</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Ce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séminaire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transdisciplinaire</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propose</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une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introduction</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ces questions, grâce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la</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présentation</a:t>
            </a:r>
            <a:r>
              <a:rPr lang="fr-FR" sz="1200" b="0" strike="noStrike" spc="18">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dossiers</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par</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un</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spécialiste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dans</a:t>
            </a:r>
            <a:r>
              <a:rPr lang="fr-FR" sz="1200" b="0" strike="noStrike" spc="-21">
                <a:solidFill>
                  <a:srgbClr val="000000"/>
                </a:solidFill>
                <a:latin typeface="Verdana"/>
                <a:ea typeface="Verdana"/>
              </a:rPr>
              <a:t> </a:t>
            </a:r>
            <a:r>
              <a:rPr lang="fr-FR" sz="1200" b="0" strike="noStrike" spc="-26">
                <a:solidFill>
                  <a:srgbClr val="000000"/>
                </a:solidFill>
                <a:latin typeface="Verdana"/>
                <a:ea typeface="Verdana"/>
              </a:rPr>
              <a:t>un </a:t>
            </a:r>
            <a:r>
              <a:rPr lang="fr-FR" sz="1200" b="0" strike="noStrike" spc="-1">
                <a:solidFill>
                  <a:srgbClr val="000000"/>
                </a:solidFill>
                <a:latin typeface="Verdana"/>
                <a:ea typeface="Verdana"/>
              </a:rPr>
              <a:t>domaine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historique,</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géographique</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et</a:t>
            </a:r>
            <a:r>
              <a:rPr lang="fr-FR" sz="1200" b="0" strike="noStrike" spc="-35">
                <a:solidFill>
                  <a:srgbClr val="000000"/>
                </a:solidFill>
                <a:latin typeface="Verdana"/>
                <a:ea typeface="Verdana"/>
              </a:rPr>
              <a:t> </a:t>
            </a:r>
            <a:r>
              <a:rPr lang="fr-FR" sz="1200" b="0" strike="noStrike" spc="-1">
                <a:solidFill>
                  <a:srgbClr val="000000"/>
                </a:solidFill>
                <a:latin typeface="Verdana"/>
                <a:ea typeface="Verdana"/>
              </a:rPr>
              <a:t>documentaire</a:t>
            </a:r>
            <a:r>
              <a:rPr lang="fr-FR" sz="1200" b="0" strike="noStrike" spc="4">
                <a:solidFill>
                  <a:srgbClr val="000000"/>
                </a:solidFill>
                <a:latin typeface="Verdana"/>
                <a:ea typeface="Verdana"/>
              </a:rPr>
              <a:t> </a:t>
            </a:r>
            <a:r>
              <a:rPr lang="fr-FR" sz="1200" b="0" strike="noStrike" spc="-1">
                <a:solidFill>
                  <a:srgbClr val="000000"/>
                </a:solidFill>
                <a:latin typeface="Verdana"/>
                <a:ea typeface="Verdana"/>
              </a:rPr>
              <a:t>particulier.</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L’interaction</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avec</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les</a:t>
            </a:r>
            <a:r>
              <a:rPr lang="fr-FR" sz="1200" b="0" strike="noStrike" spc="-46">
                <a:solidFill>
                  <a:srgbClr val="000000"/>
                </a:solidFill>
                <a:latin typeface="Verdana"/>
                <a:ea typeface="Verdana"/>
              </a:rPr>
              <a:t> </a:t>
            </a:r>
            <a:r>
              <a:rPr lang="fr-FR" sz="1200" b="0" strike="noStrike" spc="-1">
                <a:solidFill>
                  <a:srgbClr val="000000"/>
                </a:solidFill>
                <a:latin typeface="Verdana"/>
                <a:ea typeface="Verdana"/>
              </a:rPr>
              <a:t>étudiants</a:t>
            </a:r>
            <a:r>
              <a:rPr lang="fr-FR" sz="1200" b="0" strike="noStrike" spc="-26">
                <a:solidFill>
                  <a:srgbClr val="000000"/>
                </a:solidFill>
                <a:latin typeface="Verdana"/>
                <a:ea typeface="Verdana"/>
              </a:rPr>
              <a:t> </a:t>
            </a:r>
            <a:r>
              <a:rPr lang="fr-FR" sz="1200" b="0" strike="noStrike" spc="-1">
                <a:solidFill>
                  <a:srgbClr val="000000"/>
                </a:solidFill>
                <a:latin typeface="Verdana"/>
                <a:ea typeface="Verdana"/>
              </a:rPr>
              <a:t>participant</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aux</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séminaires</a:t>
            </a:r>
            <a:r>
              <a:rPr lang="fr-FR" sz="1200" b="0" strike="noStrike" spc="-26">
                <a:solidFill>
                  <a:srgbClr val="000000"/>
                </a:solidFill>
                <a:latin typeface="Verdana"/>
                <a:ea typeface="Verdana"/>
              </a:rPr>
              <a:t> </a:t>
            </a:r>
            <a:r>
              <a:rPr lang="fr-FR" sz="1200" b="0" strike="noStrike" spc="-21">
                <a:solidFill>
                  <a:srgbClr val="000000"/>
                </a:solidFill>
                <a:latin typeface="Verdana"/>
                <a:ea typeface="Verdana"/>
              </a:rPr>
              <a:t>sera</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ea typeface="Verdana"/>
              </a:rPr>
              <a:t>favorisée</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grâce</a:t>
            </a:r>
            <a:r>
              <a:rPr lang="fr-FR" sz="1200" b="0" strike="noStrike" spc="-7">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l’organisation</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d’une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discussion</a:t>
            </a:r>
            <a:r>
              <a:rPr lang="fr-FR" sz="1200" b="0" strike="noStrike" spc="-12">
                <a:solidFill>
                  <a:srgbClr val="000000"/>
                </a:solidFill>
                <a:latin typeface="Verdana"/>
                <a:ea typeface="Verdana"/>
              </a:rPr>
              <a:t> </a:t>
            </a:r>
            <a:r>
              <a:rPr lang="fr-FR" sz="1200" b="0" strike="noStrike" spc="-1">
                <a:solidFill>
                  <a:srgbClr val="000000"/>
                </a:solidFill>
                <a:latin typeface="Verdana"/>
                <a:ea typeface="Verdana"/>
              </a:rPr>
              <a:t>à</a:t>
            </a:r>
            <a:r>
              <a:rPr lang="fr-FR" sz="1200" b="0" strike="noStrike" spc="-21">
                <a:solidFill>
                  <a:srgbClr val="000000"/>
                </a:solidFill>
                <a:latin typeface="Verdana"/>
                <a:ea typeface="Verdana"/>
              </a:rPr>
              <a:t> </a:t>
            </a:r>
            <a:r>
              <a:rPr lang="fr-FR" sz="1200" b="0" strike="noStrike" spc="-1">
                <a:solidFill>
                  <a:srgbClr val="000000"/>
                </a:solidFill>
                <a:latin typeface="Verdana"/>
                <a:ea typeface="Verdana"/>
              </a:rPr>
              <a:t>l’issue</a:t>
            </a:r>
            <a:r>
              <a:rPr lang="fr-FR" sz="1200" b="0" strike="noStrike" spc="-41">
                <a:solidFill>
                  <a:srgbClr val="000000"/>
                </a:solidFill>
                <a:latin typeface="Verdana"/>
                <a:ea typeface="Verdana"/>
              </a:rPr>
              <a:t> </a:t>
            </a:r>
            <a:r>
              <a:rPr lang="fr-FR" sz="1200" b="0" strike="noStrike" spc="-1">
                <a:solidFill>
                  <a:srgbClr val="000000"/>
                </a:solidFill>
                <a:latin typeface="Verdana"/>
                <a:ea typeface="Verdana"/>
              </a:rPr>
              <a:t>de</a:t>
            </a:r>
            <a:r>
              <a:rPr lang="fr-FR" sz="1200" b="0" strike="noStrike" spc="-32">
                <a:solidFill>
                  <a:srgbClr val="000000"/>
                </a:solidFill>
                <a:latin typeface="Verdana"/>
                <a:ea typeface="Verdana"/>
              </a:rPr>
              <a:t> </a:t>
            </a:r>
            <a:r>
              <a:rPr lang="fr-FR" sz="1200" b="0" strike="noStrike" spc="-1">
                <a:solidFill>
                  <a:srgbClr val="000000"/>
                </a:solidFill>
                <a:latin typeface="Verdana"/>
                <a:ea typeface="Verdana"/>
              </a:rPr>
              <a:t>chaque</a:t>
            </a:r>
            <a:r>
              <a:rPr lang="fr-FR" sz="1200" b="0" strike="noStrike" spc="-7">
                <a:solidFill>
                  <a:srgbClr val="000000"/>
                </a:solidFill>
                <a:latin typeface="Verdana"/>
                <a:ea typeface="Verdana"/>
              </a:rPr>
              <a:t> </a:t>
            </a:r>
            <a:r>
              <a:rPr lang="fr-FR" sz="1200" b="0" strike="noStrike" spc="-12">
                <a:solidFill>
                  <a:srgbClr val="000000"/>
                </a:solidFill>
                <a:latin typeface="Verdana"/>
                <a:ea typeface="Verdana"/>
              </a:rPr>
              <a:t>présentation</a:t>
            </a:r>
            <a:endParaRPr lang="fr-FR" sz="1200" b="0" strike="noStrike" spc="-1">
              <a:solidFill>
                <a:srgbClr val="000000"/>
              </a:solidFill>
              <a:latin typeface="Calibri"/>
            </a:endParaRPr>
          </a:p>
          <a:p>
            <a:pPr marL="12600">
              <a:lnSpc>
                <a:spcPct val="100000"/>
              </a:lnSpc>
              <a:buNone/>
            </a:pPr>
            <a:endParaRPr lang="fr-FR" sz="1000" b="0" strike="noStrike" spc="-1">
              <a:solidFill>
                <a:srgbClr val="000000"/>
              </a:solidFill>
              <a:latin typeface="Calibri"/>
            </a:endParaRPr>
          </a:p>
          <a:p>
            <a:pPr marL="12600">
              <a:lnSpc>
                <a:spcPct val="100000"/>
              </a:lnSpc>
              <a:buNone/>
            </a:pPr>
            <a:endParaRPr lang="fr-FR" sz="1000" b="0" strike="noStrike" spc="-1">
              <a:solidFill>
                <a:srgbClr val="000000"/>
              </a:solidFill>
              <a:latin typeface="Calibri"/>
            </a:endParaRPr>
          </a:p>
          <a:p>
            <a:pPr marL="12600">
              <a:lnSpc>
                <a:spcPct val="100000"/>
              </a:lnSpc>
              <a:spcBef>
                <a:spcPts val="329"/>
              </a:spcBef>
              <a:buNone/>
            </a:pPr>
            <a:endParaRPr lang="fr-FR" sz="900" b="0" strike="noStrike" spc="-1">
              <a:solidFill>
                <a:srgbClr val="000000"/>
              </a:solidFill>
              <a:latin typeface="Calibri"/>
            </a:endParaRPr>
          </a:p>
          <a:p>
            <a:pPr marL="12600">
              <a:lnSpc>
                <a:spcPct val="100000"/>
              </a:lnSpc>
              <a:spcBef>
                <a:spcPts val="329"/>
              </a:spcBef>
              <a:buNone/>
            </a:pPr>
            <a:r>
              <a:rPr lang="fr-FR" sz="900" b="1" strike="noStrike" spc="-1">
                <a:solidFill>
                  <a:srgbClr val="000000"/>
                </a:solidFill>
                <a:latin typeface="Verdana"/>
                <a:ea typeface="Verdana"/>
              </a:rPr>
              <a:t>Bibliographie</a:t>
            </a:r>
            <a:r>
              <a:rPr lang="fr-FR" sz="900" b="1" strike="noStrike" spc="-21">
                <a:solidFill>
                  <a:srgbClr val="000000"/>
                </a:solidFill>
                <a:latin typeface="Verdana"/>
                <a:ea typeface="Verdana"/>
              </a:rPr>
              <a:t> </a:t>
            </a:r>
            <a:r>
              <a:rPr lang="fr-FR" sz="900" b="1" strike="noStrike" spc="-1">
                <a:solidFill>
                  <a:srgbClr val="000000"/>
                </a:solidFill>
                <a:latin typeface="Verdana"/>
                <a:ea typeface="Verdana"/>
              </a:rPr>
              <a:t>succincte</a:t>
            </a:r>
            <a:r>
              <a:rPr lang="fr-FR" sz="900" b="1" strike="noStrike" spc="29">
                <a:solidFill>
                  <a:srgbClr val="000000"/>
                </a:solidFill>
                <a:latin typeface="Verdana"/>
                <a:ea typeface="Verdana"/>
              </a:rPr>
              <a:t> </a:t>
            </a:r>
            <a:r>
              <a:rPr lang="fr-FR" sz="900" b="1" strike="noStrike" spc="-52">
                <a:solidFill>
                  <a:srgbClr val="000000"/>
                </a:solidFill>
                <a:latin typeface="Verdana"/>
                <a:ea typeface="Verdana"/>
              </a:rPr>
              <a:t>:</a:t>
            </a:r>
            <a:endParaRPr lang="fr-FR" sz="900" b="0" strike="noStrike" spc="-1">
              <a:solidFill>
                <a:srgbClr val="000000"/>
              </a:solidFill>
              <a:latin typeface="Calibri"/>
            </a:endParaRPr>
          </a:p>
          <a:p>
            <a:pPr marL="12600">
              <a:lnSpc>
                <a:spcPct val="100000"/>
              </a:lnSpc>
              <a:spcBef>
                <a:spcPts val="6"/>
              </a:spcBef>
              <a:buNone/>
            </a:pPr>
            <a:r>
              <a:rPr lang="fr-FR" sz="900" b="0" u="sng" strike="noStrike" spc="-1">
                <a:solidFill>
                  <a:srgbClr val="0000FF"/>
                </a:solidFill>
                <a:uFillTx/>
                <a:latin typeface="Verdana"/>
                <a:ea typeface="Verdana"/>
                <a:hlinkClick r:id="rId3"/>
              </a:rPr>
              <a:t>A.</a:t>
            </a:r>
            <a:r>
              <a:rPr lang="fr-FR" sz="900" b="0" u="sng" strike="noStrike" spc="-7">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Chaniotis,</a:t>
            </a:r>
            <a:r>
              <a:rPr lang="fr-FR" sz="900" b="0" u="sng" strike="noStrike" spc="18">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‘“A</a:t>
            </a:r>
            <a:r>
              <a:rPr lang="fr-FR" sz="900" b="0" u="sng" strike="noStrike" spc="4">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World</a:t>
            </a:r>
            <a:r>
              <a:rPr lang="fr-FR" sz="900" b="0" u="sng" strike="noStrike" spc="9">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of</a:t>
            </a:r>
            <a:r>
              <a:rPr lang="fr-FR" sz="900" b="0" u="sng" strike="noStrike" spc="9">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Emotions.</a:t>
            </a:r>
            <a:r>
              <a:rPr lang="fr-FR" sz="900" b="0" u="sng" strike="noStrike" spc="24">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The</a:t>
            </a:r>
            <a:r>
              <a:rPr lang="fr-FR" sz="900" b="0" u="sng" strike="noStrike" spc="18">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Making</a:t>
            </a:r>
            <a:r>
              <a:rPr lang="fr-FR" sz="900" b="0" u="sng" strike="noStrike" spc="38">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of</a:t>
            </a:r>
            <a:r>
              <a:rPr lang="fr-FR" sz="900" b="0" u="sng" strike="noStrike" spc="4">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an</a:t>
            </a:r>
            <a:r>
              <a:rPr lang="fr-FR" sz="900" b="0" u="sng" strike="noStrike" spc="4">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Exhibition”’,</a:t>
            </a:r>
            <a:r>
              <a:rPr lang="fr-FR" sz="900" b="0" u="sng" strike="noStrike" spc="49">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IAS</a:t>
            </a:r>
            <a:r>
              <a:rPr lang="fr-FR" sz="900" b="0" i="1" u="sng" strike="noStrike" spc="-7">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Historical</a:t>
            </a:r>
            <a:r>
              <a:rPr lang="fr-FR" sz="900" b="0" i="1" u="sng" strike="noStrike" spc="9">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Studies</a:t>
            </a:r>
            <a:r>
              <a:rPr lang="fr-FR" sz="900" b="0" u="sng" strike="noStrike" spc="-1">
                <a:solidFill>
                  <a:srgbClr val="0000FF"/>
                </a:solidFill>
                <a:uFillTx/>
                <a:latin typeface="Verdana"/>
                <a:ea typeface="Verdana"/>
                <a:hlinkClick r:id="rId3"/>
              </a:rPr>
              <a:t>,</a:t>
            </a:r>
            <a:r>
              <a:rPr lang="fr-FR" sz="900" b="0" u="sng" strike="noStrike" spc="4">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2017</a:t>
            </a:r>
            <a:r>
              <a:rPr lang="fr-FR" sz="900" b="0" u="sng" strike="noStrike" spc="12">
                <a:solidFill>
                  <a:srgbClr val="0000FF"/>
                </a:solidFill>
                <a:uFillTx/>
                <a:latin typeface="Verdana"/>
                <a:ea typeface="Verdana"/>
                <a:hlinkClick r:id="rId3"/>
              </a:rPr>
              <a:t> </a:t>
            </a:r>
            <a:r>
              <a:rPr lang="fr-FR" sz="900" b="0" u="sng" strike="noStrike" spc="-12">
                <a:solidFill>
                  <a:srgbClr val="0000FF"/>
                </a:solidFill>
                <a:uFill>
                  <a:solidFill>
                    <a:srgbClr val="0462C1"/>
                  </a:solidFill>
                </a:uFill>
                <a:latin typeface="Verdana"/>
                <a:ea typeface="Verdana"/>
                <a:hlinkClick r:id="rId3"/>
              </a:rPr>
              <a:t>https://www.ias.edu/ideas/2017/chaniotis-world-</a:t>
            </a:r>
            <a:r>
              <a:rPr lang="fr-FR" sz="900" b="0" u="sng" strike="noStrike" spc="-26">
                <a:solidFill>
                  <a:srgbClr val="0000FF"/>
                </a:solidFill>
                <a:uFill>
                  <a:solidFill>
                    <a:srgbClr val="0462C1"/>
                  </a:solidFill>
                </a:uFill>
                <a:latin typeface="Verdana"/>
                <a:ea typeface="Verdana"/>
                <a:hlinkClick r:id="rId3"/>
              </a:rPr>
              <a:t>of-</a:t>
            </a:r>
            <a:r>
              <a:rPr lang="fr-FR" sz="900" b="0" u="sng" strike="noStrike" spc="-26">
                <a:solidFill>
                  <a:srgbClr val="0000FF"/>
                </a:solidFill>
                <a:uFillTx/>
                <a:latin typeface="Verdana"/>
                <a:ea typeface="Verdana"/>
                <a:hlinkClick r:id="rId3"/>
              </a:rPr>
              <a:t> </a:t>
            </a:r>
            <a:r>
              <a:rPr lang="fr-FR" sz="900" b="0" u="sng" strike="noStrike" spc="-1">
                <a:solidFill>
                  <a:srgbClr val="0000FF"/>
                </a:solidFill>
                <a:uFill>
                  <a:solidFill>
                    <a:srgbClr val="0462C1"/>
                  </a:solidFill>
                </a:uFill>
                <a:latin typeface="Verdana"/>
                <a:ea typeface="Verdana"/>
                <a:hlinkClick r:id="rId3"/>
              </a:rPr>
              <a:t>emotions</a:t>
            </a:r>
            <a:r>
              <a:rPr lang="fr-FR" sz="900" b="0" u="sng" strike="noStrike" spc="-21">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a:t>
            </a:r>
            <a:r>
              <a:rPr lang="fr-FR" sz="900" b="0" u="sng" strike="noStrike" spc="-21">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A.</a:t>
            </a:r>
            <a:r>
              <a:rPr lang="fr-FR" sz="900" b="0" u="sng" strike="noStrike" spc="-15">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Chaniotis</a:t>
            </a:r>
            <a:r>
              <a:rPr lang="fr-FR" sz="900" b="0" u="sng" strike="noStrike" spc="-7">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(éd.),</a:t>
            </a:r>
            <a:r>
              <a:rPr lang="fr-FR" sz="900" b="0" u="sng" strike="noStrike" spc="-7">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Unveiling</a:t>
            </a:r>
            <a:r>
              <a:rPr lang="fr-FR" sz="900" b="0" i="1" u="sng" strike="noStrike" spc="12">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emotions.</a:t>
            </a:r>
            <a:r>
              <a:rPr lang="fr-FR" sz="900" b="0" i="1" u="sng" strike="noStrike" spc="-21">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Sources</a:t>
            </a:r>
            <a:r>
              <a:rPr lang="fr-FR" sz="900" b="0" i="1" u="sng" strike="noStrike" spc="9">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and methods</a:t>
            </a:r>
            <a:r>
              <a:rPr lang="fr-FR" sz="900" b="0" i="1" u="sng" strike="noStrike" spc="-15">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for</a:t>
            </a:r>
            <a:r>
              <a:rPr lang="fr-FR" sz="900" b="0" i="1" u="sng" strike="noStrike" spc="-12">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the</a:t>
            </a:r>
            <a:r>
              <a:rPr lang="fr-FR" sz="900" b="0" i="1" u="sng" strike="noStrike" spc="-15">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study</a:t>
            </a:r>
            <a:r>
              <a:rPr lang="fr-FR" sz="900" b="0" i="1" u="sng" strike="noStrike" spc="4">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of</a:t>
            </a:r>
            <a:r>
              <a:rPr lang="fr-FR" sz="900" b="0" i="1" u="sng" strike="noStrike" spc="-32">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emotions</a:t>
            </a:r>
            <a:r>
              <a:rPr lang="fr-FR" sz="900" b="0" i="1" u="sng" strike="noStrike" spc="-15">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in</a:t>
            </a:r>
            <a:r>
              <a:rPr lang="fr-FR" sz="900" b="0" i="1" u="sng" strike="noStrike" spc="-7">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the</a:t>
            </a:r>
            <a:r>
              <a:rPr lang="fr-FR" sz="900" b="0" i="1" u="sng" strike="noStrike" spc="-15">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Greek</a:t>
            </a:r>
            <a:r>
              <a:rPr lang="fr-FR" sz="900" b="0" i="1" u="sng" strike="noStrike" spc="-15">
                <a:solidFill>
                  <a:srgbClr val="0000FF"/>
                </a:solidFill>
                <a:uFillTx/>
                <a:latin typeface="Verdana"/>
                <a:ea typeface="Verdana"/>
                <a:hlinkClick r:id="rId3"/>
              </a:rPr>
              <a:t> </a:t>
            </a:r>
            <a:r>
              <a:rPr lang="fr-FR" sz="900" b="0" i="1" u="sng" strike="noStrike" spc="-1">
                <a:solidFill>
                  <a:srgbClr val="0000FF"/>
                </a:solidFill>
                <a:uFillTx/>
                <a:latin typeface="Verdana"/>
                <a:ea typeface="Verdana"/>
                <a:hlinkClick r:id="rId3"/>
              </a:rPr>
              <a:t>world</a:t>
            </a:r>
            <a:r>
              <a:rPr lang="fr-FR" sz="900" b="0" u="sng" strike="noStrike" spc="-1">
                <a:solidFill>
                  <a:srgbClr val="0000FF"/>
                </a:solidFill>
                <a:uFillTx/>
                <a:latin typeface="Verdana"/>
                <a:ea typeface="Verdana"/>
                <a:hlinkClick r:id="rId3"/>
              </a:rPr>
              <a:t>,</a:t>
            </a:r>
            <a:r>
              <a:rPr lang="fr-FR" sz="900" b="0" u="sng" strike="noStrike" spc="-15">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coll.</a:t>
            </a:r>
            <a:r>
              <a:rPr lang="fr-FR" sz="900" b="0" u="sng" strike="noStrike" spc="-12">
                <a:solidFill>
                  <a:srgbClr val="0000FF"/>
                </a:solidFill>
                <a:uFillTx/>
                <a:latin typeface="Verdana"/>
                <a:ea typeface="Verdana"/>
                <a:hlinkClick r:id="rId3"/>
              </a:rPr>
              <a:t> </a:t>
            </a:r>
            <a:r>
              <a:rPr lang="fr-FR" sz="900" b="0" u="sng" strike="noStrike" spc="-1">
                <a:solidFill>
                  <a:srgbClr val="0000FF"/>
                </a:solidFill>
                <a:uFillTx/>
                <a:latin typeface="Verdana"/>
                <a:ea typeface="Verdana"/>
                <a:hlinkClick r:id="rId3"/>
              </a:rPr>
              <a:t>HABES,</a:t>
            </a:r>
            <a:r>
              <a:rPr lang="fr-FR" sz="900" b="0" u="sng" strike="noStrike" spc="-7">
                <a:solidFill>
                  <a:srgbClr val="0000FF"/>
                </a:solidFill>
                <a:uFillTx/>
                <a:latin typeface="Verdana"/>
                <a:ea typeface="Verdana"/>
                <a:hlinkClick r:id="rId3"/>
              </a:rPr>
              <a:t> </a:t>
            </a:r>
            <a:r>
              <a:rPr lang="fr-FR" sz="900" b="0" u="sng" strike="noStrike" spc="-12">
                <a:solidFill>
                  <a:srgbClr val="0000FF"/>
                </a:solidFill>
                <a:uFillTx/>
                <a:latin typeface="Verdana"/>
                <a:ea typeface="Verdana"/>
                <a:hlinkClick r:id="rId3"/>
              </a:rPr>
              <a:t>Heidelberger</a:t>
            </a:r>
            <a:r>
              <a:rPr lang="fr-FR" sz="900" b="0" strike="noStrike" spc="-12">
                <a:solidFill>
                  <a:srgbClr val="000000"/>
                </a:solidFill>
                <a:latin typeface="Verdana"/>
                <a:ea typeface="Verdana"/>
              </a:rPr>
              <a:t> </a:t>
            </a:r>
            <a:r>
              <a:rPr lang="fr-FR" sz="900" b="0" strike="noStrike" spc="-1">
                <a:solidFill>
                  <a:srgbClr val="000000"/>
                </a:solidFill>
                <a:latin typeface="Verdana"/>
                <a:ea typeface="Verdana"/>
              </a:rPr>
              <a:t>althistorische</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Beiträge</a:t>
            </a:r>
            <a:r>
              <a:rPr lang="fr-FR" sz="900" b="0" strike="noStrike" spc="-26">
                <a:solidFill>
                  <a:srgbClr val="000000"/>
                </a:solidFill>
                <a:latin typeface="Verdana"/>
                <a:ea typeface="Verdana"/>
              </a:rPr>
              <a:t> </a:t>
            </a:r>
            <a:r>
              <a:rPr lang="fr-FR" sz="900" b="0" strike="noStrike" spc="-1">
                <a:solidFill>
                  <a:srgbClr val="000000"/>
                </a:solidFill>
                <a:latin typeface="Verdana"/>
                <a:ea typeface="Verdana"/>
              </a:rPr>
              <a:t>und</a:t>
            </a:r>
            <a:r>
              <a:rPr lang="fr-FR" sz="900" b="0" strike="noStrike" spc="9">
                <a:solidFill>
                  <a:srgbClr val="000000"/>
                </a:solidFill>
                <a:latin typeface="Verdana"/>
                <a:ea typeface="Verdana"/>
              </a:rPr>
              <a:t> </a:t>
            </a:r>
            <a:r>
              <a:rPr lang="fr-FR" sz="900" b="0" strike="noStrike" spc="-1">
                <a:solidFill>
                  <a:srgbClr val="000000"/>
                </a:solidFill>
                <a:latin typeface="Verdana"/>
                <a:ea typeface="Verdana"/>
              </a:rPr>
              <a:t>epigraphische</a:t>
            </a:r>
            <a:r>
              <a:rPr lang="fr-FR" sz="900" b="0" strike="noStrike" spc="4">
                <a:solidFill>
                  <a:srgbClr val="000000"/>
                </a:solidFill>
                <a:latin typeface="Verdana"/>
                <a:ea typeface="Verdana"/>
              </a:rPr>
              <a:t> </a:t>
            </a:r>
            <a:r>
              <a:rPr lang="fr-FR" sz="900" b="0" strike="noStrike" spc="-1">
                <a:solidFill>
                  <a:srgbClr val="000000"/>
                </a:solidFill>
                <a:latin typeface="Verdana"/>
                <a:ea typeface="Verdana"/>
              </a:rPr>
              <a:t>Studien,</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n° 52,</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Stuttgart,</a:t>
            </a:r>
            <a:r>
              <a:rPr lang="fr-FR" sz="900" b="0" strike="noStrike" spc="-55">
                <a:solidFill>
                  <a:srgbClr val="000000"/>
                </a:solidFill>
                <a:latin typeface="Verdana"/>
                <a:ea typeface="Verdana"/>
              </a:rPr>
              <a:t> </a:t>
            </a:r>
            <a:r>
              <a:rPr lang="fr-FR" sz="900" b="0" strike="noStrike" spc="-1">
                <a:solidFill>
                  <a:srgbClr val="000000"/>
                </a:solidFill>
                <a:latin typeface="Verdana"/>
                <a:ea typeface="Verdana"/>
              </a:rPr>
              <a:t>Steiner,</a:t>
            </a:r>
            <a:r>
              <a:rPr lang="fr-FR" sz="900" b="0" strike="noStrike" spc="-15">
                <a:solidFill>
                  <a:srgbClr val="000000"/>
                </a:solidFill>
                <a:latin typeface="Verdana"/>
                <a:ea typeface="Verdana"/>
              </a:rPr>
              <a:t> </a:t>
            </a:r>
            <a:r>
              <a:rPr lang="fr-FR" sz="900" b="0" strike="noStrike" spc="-21">
                <a:solidFill>
                  <a:srgbClr val="000000"/>
                </a:solidFill>
                <a:latin typeface="Verdana"/>
                <a:ea typeface="Verdana"/>
              </a:rPr>
              <a:t>2012</a:t>
            </a:r>
            <a:endParaRPr lang="fr-FR" sz="900" b="0" strike="noStrike" spc="-1">
              <a:solidFill>
                <a:srgbClr val="000000"/>
              </a:solidFill>
              <a:latin typeface="Calibri"/>
            </a:endParaRPr>
          </a:p>
          <a:p>
            <a:pPr marL="12600">
              <a:lnSpc>
                <a:spcPct val="100000"/>
              </a:lnSpc>
              <a:buNone/>
            </a:pPr>
            <a:r>
              <a:rPr lang="fr-FR" sz="900" b="0" strike="noStrike" spc="-1">
                <a:solidFill>
                  <a:srgbClr val="000000"/>
                </a:solidFill>
                <a:latin typeface="Verdana"/>
                <a:ea typeface="Verdana"/>
              </a:rPr>
              <a:t>D.</a:t>
            </a:r>
            <a:r>
              <a:rPr lang="fr-FR" sz="900" b="0" strike="noStrike" spc="-35">
                <a:solidFill>
                  <a:srgbClr val="000000"/>
                </a:solidFill>
                <a:latin typeface="Verdana"/>
                <a:ea typeface="Verdana"/>
              </a:rPr>
              <a:t> </a:t>
            </a:r>
            <a:r>
              <a:rPr lang="fr-FR" sz="900" b="0" strike="noStrike" spc="-1">
                <a:solidFill>
                  <a:srgbClr val="000000"/>
                </a:solidFill>
                <a:latin typeface="Verdana"/>
                <a:ea typeface="Verdana"/>
              </a:rPr>
              <a:t>Konstan,</a:t>
            </a:r>
            <a:r>
              <a:rPr lang="fr-FR" sz="900" b="0" strike="noStrike" spc="4">
                <a:solidFill>
                  <a:srgbClr val="000000"/>
                </a:solidFill>
                <a:latin typeface="Verdana"/>
                <a:ea typeface="Verdana"/>
              </a:rPr>
              <a:t> </a:t>
            </a:r>
            <a:r>
              <a:rPr lang="fr-FR" sz="900" b="0" i="1" strike="noStrike" spc="-1">
                <a:solidFill>
                  <a:srgbClr val="000000"/>
                </a:solidFill>
                <a:latin typeface="Verdana"/>
                <a:ea typeface="Verdana"/>
              </a:rPr>
              <a:t>The</a:t>
            </a:r>
            <a:r>
              <a:rPr lang="fr-FR" sz="900" b="0" i="1" strike="noStrike" spc="-15">
                <a:solidFill>
                  <a:srgbClr val="000000"/>
                </a:solidFill>
                <a:latin typeface="Verdana"/>
                <a:ea typeface="Verdana"/>
              </a:rPr>
              <a:t> </a:t>
            </a:r>
            <a:r>
              <a:rPr lang="fr-FR" sz="900" b="0" i="1" strike="noStrike" spc="-1">
                <a:solidFill>
                  <a:srgbClr val="000000"/>
                </a:solidFill>
                <a:latin typeface="Verdana"/>
                <a:ea typeface="Verdana"/>
              </a:rPr>
              <a:t>Emotions</a:t>
            </a:r>
            <a:r>
              <a:rPr lang="fr-FR" sz="900" b="0" i="1" strike="noStrike" spc="-12">
                <a:solidFill>
                  <a:srgbClr val="000000"/>
                </a:solidFill>
                <a:latin typeface="Verdana"/>
                <a:ea typeface="Verdana"/>
              </a:rPr>
              <a:t> </a:t>
            </a:r>
            <a:r>
              <a:rPr lang="fr-FR" sz="900" b="0" i="1" strike="noStrike" spc="-1">
                <a:solidFill>
                  <a:srgbClr val="000000"/>
                </a:solidFill>
                <a:latin typeface="Verdana"/>
                <a:ea typeface="Verdana"/>
              </a:rPr>
              <a:t>of</a:t>
            </a:r>
            <a:r>
              <a:rPr lang="fr-FR" sz="900" b="0" i="1" strike="noStrike" spc="-21">
                <a:solidFill>
                  <a:srgbClr val="000000"/>
                </a:solidFill>
                <a:latin typeface="Verdana"/>
                <a:ea typeface="Verdana"/>
              </a:rPr>
              <a:t> </a:t>
            </a:r>
            <a:r>
              <a:rPr lang="fr-FR" sz="900" b="0" i="1" strike="noStrike" spc="-1">
                <a:solidFill>
                  <a:srgbClr val="000000"/>
                </a:solidFill>
                <a:latin typeface="Verdana"/>
                <a:ea typeface="Verdana"/>
              </a:rPr>
              <a:t>the</a:t>
            </a:r>
            <a:r>
              <a:rPr lang="fr-FR" sz="900" b="0" i="1" strike="noStrike" spc="-15">
                <a:solidFill>
                  <a:srgbClr val="000000"/>
                </a:solidFill>
                <a:latin typeface="Verdana"/>
                <a:ea typeface="Verdana"/>
              </a:rPr>
              <a:t> </a:t>
            </a:r>
            <a:r>
              <a:rPr lang="fr-FR" sz="900" b="0" i="1" strike="noStrike" spc="-1">
                <a:solidFill>
                  <a:srgbClr val="000000"/>
                </a:solidFill>
                <a:latin typeface="Verdana"/>
                <a:ea typeface="Verdana"/>
              </a:rPr>
              <a:t>Ancient</a:t>
            </a:r>
            <a:r>
              <a:rPr lang="fr-FR" sz="900" b="0" i="1" strike="noStrike" spc="9">
                <a:solidFill>
                  <a:srgbClr val="000000"/>
                </a:solidFill>
                <a:latin typeface="Verdana"/>
                <a:ea typeface="Verdana"/>
              </a:rPr>
              <a:t> </a:t>
            </a:r>
            <a:r>
              <a:rPr lang="fr-FR" sz="900" b="0" i="1" strike="noStrike" spc="-1">
                <a:solidFill>
                  <a:srgbClr val="000000"/>
                </a:solidFill>
                <a:latin typeface="Verdana"/>
                <a:ea typeface="Verdana"/>
              </a:rPr>
              <a:t>Greeks.</a:t>
            </a:r>
            <a:r>
              <a:rPr lang="fr-FR" sz="900" b="0" i="1" strike="noStrike" spc="-21">
                <a:solidFill>
                  <a:srgbClr val="000000"/>
                </a:solidFill>
                <a:latin typeface="Verdana"/>
                <a:ea typeface="Verdana"/>
              </a:rPr>
              <a:t> </a:t>
            </a:r>
            <a:r>
              <a:rPr lang="fr-FR" sz="900" b="0" i="1" strike="noStrike" spc="-1">
                <a:solidFill>
                  <a:srgbClr val="000000"/>
                </a:solidFill>
                <a:latin typeface="Verdana"/>
                <a:ea typeface="Verdana"/>
              </a:rPr>
              <a:t>Studies</a:t>
            </a:r>
            <a:r>
              <a:rPr lang="fr-FR" sz="900" b="0" i="1" strike="noStrike" spc="-7">
                <a:solidFill>
                  <a:srgbClr val="000000"/>
                </a:solidFill>
                <a:latin typeface="Verdana"/>
                <a:ea typeface="Verdana"/>
              </a:rPr>
              <a:t> </a:t>
            </a:r>
            <a:r>
              <a:rPr lang="fr-FR" sz="900" b="0" i="1" strike="noStrike" spc="-1">
                <a:solidFill>
                  <a:srgbClr val="000000"/>
                </a:solidFill>
                <a:latin typeface="Verdana"/>
                <a:ea typeface="Verdana"/>
              </a:rPr>
              <a:t>in</a:t>
            </a:r>
            <a:r>
              <a:rPr lang="fr-FR" sz="900" b="0" i="1" strike="noStrike" spc="-21">
                <a:solidFill>
                  <a:srgbClr val="000000"/>
                </a:solidFill>
                <a:latin typeface="Verdana"/>
                <a:ea typeface="Verdana"/>
              </a:rPr>
              <a:t> </a:t>
            </a:r>
            <a:r>
              <a:rPr lang="fr-FR" sz="900" b="0" i="1" strike="noStrike" spc="-1">
                <a:solidFill>
                  <a:srgbClr val="000000"/>
                </a:solidFill>
                <a:latin typeface="Verdana"/>
                <a:ea typeface="Verdana"/>
              </a:rPr>
              <a:t>Aristotle</a:t>
            </a:r>
            <a:r>
              <a:rPr lang="fr-FR" sz="900" b="0" i="1" strike="noStrike" spc="-26">
                <a:solidFill>
                  <a:srgbClr val="000000"/>
                </a:solidFill>
                <a:latin typeface="Verdana"/>
                <a:ea typeface="Verdana"/>
              </a:rPr>
              <a:t> </a:t>
            </a:r>
            <a:r>
              <a:rPr lang="fr-FR" sz="900" b="0" i="1" strike="noStrike" spc="-1">
                <a:solidFill>
                  <a:srgbClr val="000000"/>
                </a:solidFill>
                <a:latin typeface="Verdana"/>
                <a:ea typeface="Verdana"/>
              </a:rPr>
              <a:t>and</a:t>
            </a:r>
            <a:r>
              <a:rPr lang="fr-FR" sz="900" b="0" i="1" strike="noStrike" spc="-7">
                <a:solidFill>
                  <a:srgbClr val="000000"/>
                </a:solidFill>
                <a:latin typeface="Verdana"/>
                <a:ea typeface="Verdana"/>
              </a:rPr>
              <a:t> </a:t>
            </a:r>
            <a:r>
              <a:rPr lang="fr-FR" sz="900" b="0" i="1" strike="noStrike" spc="-1">
                <a:solidFill>
                  <a:srgbClr val="000000"/>
                </a:solidFill>
                <a:latin typeface="Verdana"/>
                <a:ea typeface="Verdana"/>
              </a:rPr>
              <a:t>Classical</a:t>
            </a:r>
            <a:r>
              <a:rPr lang="fr-FR" sz="900" b="0" i="1" strike="noStrike" spc="-15">
                <a:solidFill>
                  <a:srgbClr val="000000"/>
                </a:solidFill>
                <a:latin typeface="Verdana"/>
                <a:ea typeface="Verdana"/>
              </a:rPr>
              <a:t> </a:t>
            </a:r>
            <a:r>
              <a:rPr lang="fr-FR" sz="900" b="0" i="1" strike="noStrike" spc="-1">
                <a:solidFill>
                  <a:srgbClr val="000000"/>
                </a:solidFill>
                <a:latin typeface="Verdana"/>
                <a:ea typeface="Verdana"/>
              </a:rPr>
              <a:t>Literature</a:t>
            </a:r>
            <a:r>
              <a:rPr lang="fr-FR" sz="900" b="0" strike="noStrike" spc="-1">
                <a:solidFill>
                  <a:srgbClr val="000000"/>
                </a:solidFill>
                <a:latin typeface="Verdana"/>
                <a:ea typeface="Verdana"/>
              </a:rPr>
              <a:t>,</a:t>
            </a:r>
            <a:r>
              <a:rPr lang="fr-FR" sz="900" b="0" strike="noStrike" spc="-35">
                <a:solidFill>
                  <a:srgbClr val="000000"/>
                </a:solidFill>
                <a:latin typeface="Verdana"/>
                <a:ea typeface="Verdana"/>
              </a:rPr>
              <a:t> </a:t>
            </a:r>
            <a:r>
              <a:rPr lang="fr-FR" sz="900" b="0" strike="noStrike" spc="-1">
                <a:solidFill>
                  <a:srgbClr val="000000"/>
                </a:solidFill>
                <a:latin typeface="Verdana"/>
                <a:ea typeface="Verdana"/>
              </a:rPr>
              <a:t>Toronto,</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University of</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Toronto</a:t>
            </a:r>
            <a:r>
              <a:rPr lang="fr-FR" sz="900" b="0" strike="noStrike" spc="-12">
                <a:solidFill>
                  <a:srgbClr val="000000"/>
                </a:solidFill>
                <a:latin typeface="Verdana"/>
                <a:ea typeface="Verdana"/>
              </a:rPr>
              <a:t> </a:t>
            </a:r>
            <a:r>
              <a:rPr lang="fr-FR" sz="900" b="0" strike="noStrike" spc="-1">
                <a:solidFill>
                  <a:srgbClr val="000000"/>
                </a:solidFill>
                <a:latin typeface="Verdana"/>
                <a:ea typeface="Verdana"/>
              </a:rPr>
              <a:t>Press,</a:t>
            </a:r>
            <a:r>
              <a:rPr lang="fr-FR" sz="900" b="0" strike="noStrike" spc="4">
                <a:solidFill>
                  <a:srgbClr val="000000"/>
                </a:solidFill>
                <a:latin typeface="Verdana"/>
                <a:ea typeface="Verdana"/>
              </a:rPr>
              <a:t> </a:t>
            </a:r>
            <a:r>
              <a:rPr lang="fr-FR" sz="900" b="0" strike="noStrike" spc="-21">
                <a:solidFill>
                  <a:srgbClr val="000000"/>
                </a:solidFill>
                <a:latin typeface="Verdana"/>
                <a:ea typeface="Verdana"/>
              </a:rPr>
              <a:t>2006</a:t>
            </a:r>
            <a:endParaRPr lang="fr-FR" sz="900" b="0" strike="noStrike" spc="-1">
              <a:solidFill>
                <a:srgbClr val="000000"/>
              </a:solidFill>
              <a:latin typeface="Calibri"/>
            </a:endParaRPr>
          </a:p>
          <a:p>
            <a:pPr marL="12600">
              <a:lnSpc>
                <a:spcPct val="100000"/>
              </a:lnSpc>
              <a:buNone/>
            </a:pPr>
            <a:r>
              <a:rPr lang="fr-FR" sz="900" b="0" strike="noStrike" spc="-1">
                <a:solidFill>
                  <a:srgbClr val="000000"/>
                </a:solidFill>
                <a:latin typeface="Verdana"/>
                <a:ea typeface="Verdana"/>
              </a:rPr>
              <a:t>R.</a:t>
            </a:r>
            <a:r>
              <a:rPr lang="fr-FR" sz="900" b="0" strike="noStrike" spc="-26">
                <a:solidFill>
                  <a:srgbClr val="000000"/>
                </a:solidFill>
                <a:latin typeface="Verdana"/>
                <a:ea typeface="Verdana"/>
              </a:rPr>
              <a:t> </a:t>
            </a:r>
            <a:r>
              <a:rPr lang="fr-FR" sz="900" b="0" strike="noStrike" spc="-1">
                <a:solidFill>
                  <a:srgbClr val="000000"/>
                </a:solidFill>
                <a:latin typeface="Verdana"/>
                <a:ea typeface="Verdana"/>
              </a:rPr>
              <a:t>MacMullen,</a:t>
            </a:r>
            <a:r>
              <a:rPr lang="fr-FR" sz="900" b="0" strike="noStrike" spc="18">
                <a:solidFill>
                  <a:srgbClr val="000000"/>
                </a:solidFill>
                <a:latin typeface="Verdana"/>
                <a:ea typeface="Verdana"/>
              </a:rPr>
              <a:t> </a:t>
            </a:r>
            <a:r>
              <a:rPr lang="fr-FR" sz="900" b="0" i="1" strike="noStrike" spc="-1">
                <a:solidFill>
                  <a:srgbClr val="000000"/>
                </a:solidFill>
                <a:latin typeface="Verdana"/>
                <a:ea typeface="Verdana"/>
              </a:rPr>
              <a:t>Feelings</a:t>
            </a:r>
            <a:r>
              <a:rPr lang="fr-FR" sz="900" b="0" i="1" strike="noStrike" spc="-15">
                <a:solidFill>
                  <a:srgbClr val="000000"/>
                </a:solidFill>
                <a:latin typeface="Verdana"/>
                <a:ea typeface="Verdana"/>
              </a:rPr>
              <a:t> </a:t>
            </a:r>
            <a:r>
              <a:rPr lang="fr-FR" sz="900" b="0" i="1" strike="noStrike" spc="-1">
                <a:solidFill>
                  <a:srgbClr val="000000"/>
                </a:solidFill>
                <a:latin typeface="Verdana"/>
                <a:ea typeface="Verdana"/>
              </a:rPr>
              <a:t>in</a:t>
            </a:r>
            <a:r>
              <a:rPr lang="fr-FR" sz="900" b="0" i="1" strike="noStrike" spc="-12">
                <a:solidFill>
                  <a:srgbClr val="000000"/>
                </a:solidFill>
                <a:latin typeface="Verdana"/>
                <a:ea typeface="Verdana"/>
              </a:rPr>
              <a:t> </a:t>
            </a:r>
            <a:r>
              <a:rPr lang="fr-FR" sz="900" b="0" i="1" strike="noStrike" spc="-1">
                <a:solidFill>
                  <a:srgbClr val="000000"/>
                </a:solidFill>
                <a:latin typeface="Verdana"/>
                <a:ea typeface="Verdana"/>
              </a:rPr>
              <a:t>History</a:t>
            </a:r>
            <a:r>
              <a:rPr lang="fr-FR" sz="900" b="0" strike="noStrike" spc="-1">
                <a:solidFill>
                  <a:srgbClr val="000000"/>
                </a:solidFill>
                <a:latin typeface="Verdana"/>
                <a:ea typeface="Verdana"/>
              </a:rPr>
              <a:t>,</a:t>
            </a:r>
            <a:r>
              <a:rPr lang="fr-FR" sz="900" b="0" strike="noStrike" spc="-15">
                <a:solidFill>
                  <a:srgbClr val="000000"/>
                </a:solidFill>
                <a:latin typeface="Verdana"/>
                <a:ea typeface="Verdana"/>
              </a:rPr>
              <a:t> </a:t>
            </a:r>
            <a:r>
              <a:rPr lang="fr-FR" sz="900" b="0" strike="noStrike" spc="-1">
                <a:solidFill>
                  <a:srgbClr val="000000"/>
                </a:solidFill>
                <a:latin typeface="Verdana"/>
                <a:ea typeface="Verdana"/>
              </a:rPr>
              <a:t>Claremont,</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CA,</a:t>
            </a:r>
            <a:r>
              <a:rPr lang="fr-FR" sz="900" b="0" strike="noStrike" spc="-21">
                <a:solidFill>
                  <a:srgbClr val="000000"/>
                </a:solidFill>
                <a:latin typeface="Verdana"/>
                <a:ea typeface="Verdana"/>
              </a:rPr>
              <a:t> </a:t>
            </a:r>
            <a:r>
              <a:rPr lang="fr-FR" sz="900" b="0" strike="noStrike" spc="-1">
                <a:solidFill>
                  <a:srgbClr val="000000"/>
                </a:solidFill>
                <a:latin typeface="Verdana"/>
                <a:ea typeface="Verdana"/>
              </a:rPr>
              <a:t>Regina</a:t>
            </a:r>
            <a:r>
              <a:rPr lang="fr-FR" sz="900" b="0" strike="noStrike" spc="-15">
                <a:solidFill>
                  <a:srgbClr val="000000"/>
                </a:solidFill>
                <a:latin typeface="Verdana"/>
                <a:ea typeface="Verdana"/>
              </a:rPr>
              <a:t> </a:t>
            </a:r>
            <a:r>
              <a:rPr lang="fr-FR" sz="900" b="0" strike="noStrike" spc="-1">
                <a:solidFill>
                  <a:srgbClr val="000000"/>
                </a:solidFill>
                <a:latin typeface="Verdana"/>
                <a:ea typeface="Verdana"/>
              </a:rPr>
              <a:t>Books,</a:t>
            </a:r>
            <a:r>
              <a:rPr lang="fr-FR" sz="900" b="0" strike="noStrike" spc="12">
                <a:solidFill>
                  <a:srgbClr val="000000"/>
                </a:solidFill>
                <a:latin typeface="Verdana"/>
                <a:ea typeface="Verdana"/>
              </a:rPr>
              <a:t> </a:t>
            </a:r>
            <a:r>
              <a:rPr lang="fr-FR" sz="900" b="0" strike="noStrike" spc="-21">
                <a:solidFill>
                  <a:srgbClr val="000000"/>
                </a:solidFill>
                <a:latin typeface="Verdana"/>
                <a:ea typeface="Verdana"/>
              </a:rPr>
              <a:t>2003</a:t>
            </a:r>
            <a:endParaRPr lang="fr-FR" sz="900" b="0" strike="noStrike" spc="-1">
              <a:solidFill>
                <a:srgbClr val="000000"/>
              </a:solidFill>
              <a:latin typeface="Calibri"/>
            </a:endParaRPr>
          </a:p>
        </p:txBody>
      </p:sp>
      <p:sp>
        <p:nvSpPr>
          <p:cNvPr id="486" name="object 14"/>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60</a:t>
            </a:r>
            <a:endParaRPr lang="fr-FR" sz="1200" b="0" strike="noStrike" spc="-1">
              <a:solidFill>
                <a:srgbClr val="000000"/>
              </a:solidFill>
              <a:latin typeface="Calibri"/>
            </a:endParaRPr>
          </a:p>
        </p:txBody>
      </p:sp>
      <p:sp>
        <p:nvSpPr>
          <p:cNvPr id="487" name="object 15"/>
          <p:cNvSpPr/>
          <p:nvPr/>
        </p:nvSpPr>
        <p:spPr>
          <a:xfrm>
            <a:off x="-533520" y="70102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88" name="object 16"/>
          <p:cNvSpPr/>
          <p:nvPr/>
        </p:nvSpPr>
        <p:spPr>
          <a:xfrm>
            <a:off x="39240" y="5574240"/>
            <a:ext cx="9088920" cy="32940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1" strike="noStrike" spc="-1">
                <a:solidFill>
                  <a:srgbClr val="000000"/>
                </a:solidFill>
                <a:latin typeface="Verdana"/>
              </a:rPr>
              <a:t>Modalités</a:t>
            </a:r>
            <a:r>
              <a:rPr lang="fr-FR" sz="1000" b="1" strike="noStrike" spc="-26">
                <a:solidFill>
                  <a:srgbClr val="000000"/>
                </a:solidFill>
                <a:latin typeface="Verdana"/>
              </a:rPr>
              <a:t> </a:t>
            </a:r>
            <a:r>
              <a:rPr lang="fr-FR" sz="1000" b="1" strike="noStrike" spc="-1">
                <a:solidFill>
                  <a:srgbClr val="000000"/>
                </a:solidFill>
                <a:latin typeface="Verdana"/>
              </a:rPr>
              <a:t>d’évaluation</a:t>
            </a:r>
            <a:r>
              <a:rPr lang="fr-FR" sz="1000" b="1" strike="noStrike" spc="-21">
                <a:solidFill>
                  <a:srgbClr val="000000"/>
                </a:solidFill>
                <a:latin typeface="Verdana"/>
              </a:rPr>
              <a:t> </a:t>
            </a:r>
            <a:r>
              <a:rPr lang="fr-FR" sz="1000" b="0" strike="noStrike" spc="-1">
                <a:solidFill>
                  <a:srgbClr val="000000"/>
                </a:solidFill>
                <a:latin typeface="Verdana"/>
              </a:rPr>
              <a:t>:</a:t>
            </a:r>
            <a:r>
              <a:rPr lang="fr-FR" sz="1000" b="0" strike="noStrike" spc="-32">
                <a:solidFill>
                  <a:srgbClr val="000000"/>
                </a:solidFill>
                <a:latin typeface="Verdana"/>
              </a:rPr>
              <a:t> </a:t>
            </a:r>
            <a:r>
              <a:rPr lang="fr-FR" sz="1000" b="0" strike="noStrike" spc="-1">
                <a:solidFill>
                  <a:srgbClr val="000000"/>
                </a:solidFill>
                <a:latin typeface="Verdana"/>
              </a:rPr>
              <a:t>Contrôle</a:t>
            </a:r>
            <a:r>
              <a:rPr lang="fr-FR" sz="1000" b="0" strike="noStrike" spc="4">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l’assiduité.</a:t>
            </a:r>
            <a:r>
              <a:rPr lang="fr-FR" sz="1000" b="0" strike="noStrike" spc="-41">
                <a:solidFill>
                  <a:srgbClr val="000000"/>
                </a:solidFill>
                <a:latin typeface="Verdana"/>
              </a:rPr>
              <a:t> </a:t>
            </a:r>
            <a:r>
              <a:rPr lang="fr-FR" sz="1000" b="0" strike="noStrike" spc="-1">
                <a:solidFill>
                  <a:srgbClr val="000000"/>
                </a:solidFill>
                <a:latin typeface="Verdana"/>
              </a:rPr>
              <a:t>La</a:t>
            </a:r>
            <a:r>
              <a:rPr lang="fr-FR" sz="1000" b="0" strike="noStrike" spc="-26">
                <a:solidFill>
                  <a:srgbClr val="000000"/>
                </a:solidFill>
                <a:latin typeface="Verdana"/>
              </a:rPr>
              <a:t> </a:t>
            </a:r>
            <a:r>
              <a:rPr lang="fr-FR" sz="1000" b="0" strike="noStrike" spc="-1">
                <a:solidFill>
                  <a:srgbClr val="000000"/>
                </a:solidFill>
                <a:latin typeface="Verdana"/>
              </a:rPr>
              <a:t>participation</a:t>
            </a:r>
            <a:r>
              <a:rPr lang="fr-FR" sz="1000" b="0" strike="noStrike" spc="-26">
                <a:solidFill>
                  <a:srgbClr val="000000"/>
                </a:solidFill>
                <a:latin typeface="Verdana"/>
              </a:rPr>
              <a:t> </a:t>
            </a:r>
            <a:r>
              <a:rPr lang="fr-FR" sz="1000" b="0" strike="noStrike" spc="-1">
                <a:solidFill>
                  <a:srgbClr val="000000"/>
                </a:solidFill>
                <a:latin typeface="Verdana"/>
              </a:rPr>
              <a:t>aux</a:t>
            </a:r>
            <a:r>
              <a:rPr lang="fr-FR" sz="1000" b="0" strike="noStrike" spc="-35">
                <a:solidFill>
                  <a:srgbClr val="000000"/>
                </a:solidFill>
                <a:latin typeface="Verdana"/>
              </a:rPr>
              <a:t> </a:t>
            </a:r>
            <a:r>
              <a:rPr lang="fr-FR" sz="1000" b="0" strike="noStrike" spc="-1">
                <a:solidFill>
                  <a:srgbClr val="000000"/>
                </a:solidFill>
                <a:latin typeface="Verdana"/>
              </a:rPr>
              <a:t>six</a:t>
            </a:r>
            <a:r>
              <a:rPr lang="fr-FR" sz="1000" b="0" strike="noStrike" spc="-35">
                <a:solidFill>
                  <a:srgbClr val="000000"/>
                </a:solidFill>
                <a:latin typeface="Verdana"/>
              </a:rPr>
              <a:t> </a:t>
            </a:r>
            <a:r>
              <a:rPr lang="fr-FR" sz="1000" b="0" strike="noStrike" spc="-1">
                <a:solidFill>
                  <a:srgbClr val="000000"/>
                </a:solidFill>
                <a:latin typeface="Verdana"/>
              </a:rPr>
              <a:t>séances</a:t>
            </a:r>
            <a:r>
              <a:rPr lang="fr-FR" sz="1000" b="0" strike="noStrike" spc="18">
                <a:solidFill>
                  <a:srgbClr val="000000"/>
                </a:solidFill>
                <a:latin typeface="Verdana"/>
              </a:rPr>
              <a:t> </a:t>
            </a:r>
            <a:r>
              <a:rPr lang="fr-FR" sz="1000" b="0" strike="noStrike" spc="-1">
                <a:solidFill>
                  <a:srgbClr val="000000"/>
                </a:solidFill>
                <a:latin typeface="Verdana"/>
              </a:rPr>
              <a:t>du</a:t>
            </a:r>
            <a:r>
              <a:rPr lang="fr-FR" sz="1000" b="0" strike="noStrike" spc="-32">
                <a:solidFill>
                  <a:srgbClr val="000000"/>
                </a:solidFill>
                <a:latin typeface="Verdana"/>
              </a:rPr>
              <a:t> </a:t>
            </a:r>
            <a:r>
              <a:rPr lang="fr-FR" sz="1000" b="0" strike="noStrike" spc="-1">
                <a:solidFill>
                  <a:srgbClr val="000000"/>
                </a:solidFill>
                <a:latin typeface="Verdana"/>
              </a:rPr>
              <a:t>séminaire</a:t>
            </a:r>
            <a:r>
              <a:rPr lang="fr-FR" sz="1000" b="0" strike="noStrike" spc="-21">
                <a:solidFill>
                  <a:srgbClr val="000000"/>
                </a:solidFill>
                <a:latin typeface="Verdana"/>
              </a:rPr>
              <a:t> </a:t>
            </a:r>
            <a:r>
              <a:rPr lang="fr-FR" sz="1000" b="0" strike="noStrike" spc="-1">
                <a:solidFill>
                  <a:srgbClr val="000000"/>
                </a:solidFill>
                <a:latin typeface="Verdana"/>
              </a:rPr>
              <a:t>est</a:t>
            </a:r>
            <a:r>
              <a:rPr lang="fr-FR" sz="1000" b="0" strike="noStrike" spc="-12">
                <a:solidFill>
                  <a:srgbClr val="000000"/>
                </a:solidFill>
                <a:latin typeface="Verdana"/>
              </a:rPr>
              <a:t> </a:t>
            </a:r>
            <a:r>
              <a:rPr lang="fr-FR" sz="1000" b="0" strike="noStrike" spc="-1">
                <a:solidFill>
                  <a:srgbClr val="000000"/>
                </a:solidFill>
                <a:latin typeface="Verdana"/>
              </a:rPr>
              <a:t>obligatoire</a:t>
            </a:r>
            <a:r>
              <a:rPr lang="fr-FR" sz="1000" b="0" strike="noStrike" spc="-32">
                <a:solidFill>
                  <a:srgbClr val="000000"/>
                </a:solidFill>
                <a:latin typeface="Verdana"/>
              </a:rPr>
              <a:t> </a:t>
            </a:r>
            <a:r>
              <a:rPr lang="fr-FR" sz="1000" b="0" strike="noStrike" spc="-52">
                <a:solidFill>
                  <a:srgbClr val="000000"/>
                </a:solidFill>
                <a:latin typeface="Verdana"/>
              </a:rPr>
              <a:t>; </a:t>
            </a:r>
            <a:r>
              <a:rPr lang="fr-FR" sz="1000" b="0" strike="noStrike" spc="-1">
                <a:solidFill>
                  <a:srgbClr val="000000"/>
                </a:solidFill>
                <a:latin typeface="Verdana"/>
              </a:rPr>
              <a:t>en</a:t>
            </a:r>
            <a:r>
              <a:rPr lang="fr-FR" sz="1000" b="0" strike="noStrike" spc="-32">
                <a:solidFill>
                  <a:srgbClr val="000000"/>
                </a:solidFill>
                <a:latin typeface="Verdana"/>
              </a:rPr>
              <a:t> </a:t>
            </a:r>
            <a:r>
              <a:rPr lang="fr-FR" sz="1000" b="0" strike="noStrike" spc="-1">
                <a:solidFill>
                  <a:srgbClr val="000000"/>
                </a:solidFill>
                <a:latin typeface="Verdana"/>
              </a:rPr>
              <a:t>cas</a:t>
            </a:r>
            <a:r>
              <a:rPr lang="fr-FR" sz="1000" b="0" strike="noStrike" spc="-21">
                <a:solidFill>
                  <a:srgbClr val="000000"/>
                </a:solidFill>
                <a:latin typeface="Verdana"/>
              </a:rPr>
              <a:t> </a:t>
            </a:r>
            <a:r>
              <a:rPr lang="fr-FR" sz="1000" b="0" strike="noStrike" spc="-1">
                <a:solidFill>
                  <a:srgbClr val="000000"/>
                </a:solidFill>
                <a:latin typeface="Verdana"/>
              </a:rPr>
              <a:t>d’absence</a:t>
            </a:r>
            <a:r>
              <a:rPr lang="fr-FR" sz="1000" b="0" strike="noStrike" spc="-7">
                <a:solidFill>
                  <a:srgbClr val="000000"/>
                </a:solidFill>
                <a:latin typeface="Verdana"/>
              </a:rPr>
              <a:t> </a:t>
            </a:r>
            <a:endParaRPr lang="fr-FR" sz="1000" b="0" strike="noStrike" spc="-1">
              <a:solidFill>
                <a:srgbClr val="000000"/>
              </a:solidFill>
              <a:latin typeface="Calibri"/>
            </a:endParaRPr>
          </a:p>
          <a:p>
            <a:pPr marL="12600">
              <a:lnSpc>
                <a:spcPct val="100000"/>
              </a:lnSpc>
              <a:spcBef>
                <a:spcPts val="96"/>
              </a:spcBef>
              <a:buNone/>
            </a:pPr>
            <a:r>
              <a:rPr lang="fr-FR" sz="1000" b="0" strike="noStrike" spc="-1">
                <a:solidFill>
                  <a:srgbClr val="000000"/>
                </a:solidFill>
                <a:latin typeface="Verdana"/>
              </a:rPr>
              <a:t>prévenir</a:t>
            </a:r>
            <a:r>
              <a:rPr lang="fr-FR" sz="1000" b="0" strike="noStrike" spc="-26">
                <a:solidFill>
                  <a:srgbClr val="000000"/>
                </a:solidFill>
                <a:latin typeface="Verdana"/>
              </a:rPr>
              <a:t> </a:t>
            </a:r>
            <a:r>
              <a:rPr lang="fr-FR" sz="1000" b="0" strike="noStrike" spc="-1">
                <a:solidFill>
                  <a:srgbClr val="000000"/>
                </a:solidFill>
                <a:latin typeface="Verdana"/>
              </a:rPr>
              <a:t>au</a:t>
            </a:r>
            <a:r>
              <a:rPr lang="fr-FR" sz="1000" b="0" strike="noStrike" spc="-41">
                <a:solidFill>
                  <a:srgbClr val="000000"/>
                </a:solidFill>
                <a:latin typeface="Verdana"/>
              </a:rPr>
              <a:t> </a:t>
            </a:r>
            <a:r>
              <a:rPr lang="fr-FR" sz="1000" b="0" strike="noStrike" spc="-1">
                <a:solidFill>
                  <a:srgbClr val="000000"/>
                </a:solidFill>
                <a:latin typeface="Verdana"/>
              </a:rPr>
              <a:t>préalable</a:t>
            </a:r>
            <a:r>
              <a:rPr lang="fr-FR" sz="1000" b="0" strike="noStrike" spc="-35">
                <a:solidFill>
                  <a:srgbClr val="000000"/>
                </a:solidFill>
                <a:latin typeface="Verdana"/>
              </a:rPr>
              <a:t> </a:t>
            </a:r>
            <a:r>
              <a:rPr lang="fr-FR" sz="1000" b="0" strike="noStrike" spc="-1">
                <a:solidFill>
                  <a:srgbClr val="000000"/>
                </a:solidFill>
                <a:latin typeface="Verdana"/>
              </a:rPr>
              <a:t>M.</a:t>
            </a:r>
            <a:r>
              <a:rPr lang="fr-FR" sz="1000" b="0" strike="noStrike" spc="-46">
                <a:solidFill>
                  <a:srgbClr val="000000"/>
                </a:solidFill>
                <a:latin typeface="Verdana"/>
              </a:rPr>
              <a:t> </a:t>
            </a:r>
            <a:r>
              <a:rPr lang="fr-FR" sz="1000" b="0" strike="noStrike" spc="-1">
                <a:solidFill>
                  <a:srgbClr val="000000"/>
                </a:solidFill>
                <a:latin typeface="Verdana"/>
              </a:rPr>
              <a:t>Abrahami.</a:t>
            </a:r>
            <a:r>
              <a:rPr lang="fr-FR" sz="1000" b="0" strike="noStrike" spc="-46">
                <a:solidFill>
                  <a:srgbClr val="000000"/>
                </a:solidFill>
                <a:latin typeface="Verdana"/>
              </a:rPr>
              <a:t> </a:t>
            </a:r>
            <a:r>
              <a:rPr lang="fr-FR" sz="1000" b="0" strike="noStrike" spc="-1">
                <a:solidFill>
                  <a:srgbClr val="000000"/>
                </a:solidFill>
                <a:latin typeface="Verdana"/>
              </a:rPr>
              <a:t>Un</a:t>
            </a:r>
            <a:r>
              <a:rPr lang="fr-FR" sz="1000" b="0" strike="noStrike" spc="-26">
                <a:solidFill>
                  <a:srgbClr val="000000"/>
                </a:solidFill>
                <a:latin typeface="Verdana"/>
              </a:rPr>
              <a:t> </a:t>
            </a:r>
            <a:r>
              <a:rPr lang="fr-FR" sz="1000" b="0" strike="noStrike" spc="-1">
                <a:solidFill>
                  <a:srgbClr val="000000"/>
                </a:solidFill>
                <a:latin typeface="Verdana"/>
              </a:rPr>
              <a:t>justificatif</a:t>
            </a:r>
            <a:r>
              <a:rPr lang="fr-FR" sz="1000" b="0" strike="noStrike" spc="-46">
                <a:solidFill>
                  <a:srgbClr val="000000"/>
                </a:solidFill>
                <a:latin typeface="Verdana"/>
              </a:rPr>
              <a:t> </a:t>
            </a:r>
            <a:r>
              <a:rPr lang="fr-FR" sz="1000" b="0" strike="noStrike" spc="-1">
                <a:solidFill>
                  <a:srgbClr val="000000"/>
                </a:solidFill>
                <a:latin typeface="Verdana"/>
              </a:rPr>
              <a:t>doit</a:t>
            </a:r>
            <a:r>
              <a:rPr lang="fr-FR" sz="1000" b="0" strike="noStrike" spc="-41">
                <a:solidFill>
                  <a:srgbClr val="000000"/>
                </a:solidFill>
                <a:latin typeface="Verdana"/>
              </a:rPr>
              <a:t> </a:t>
            </a:r>
            <a:r>
              <a:rPr lang="fr-FR" sz="1000" b="0" strike="noStrike" spc="-1">
                <a:solidFill>
                  <a:srgbClr val="000000"/>
                </a:solidFill>
                <a:latin typeface="Verdana"/>
              </a:rPr>
              <a:t>être</a:t>
            </a:r>
            <a:r>
              <a:rPr lang="fr-FR" sz="1000" b="0" strike="noStrike" spc="-15">
                <a:solidFill>
                  <a:srgbClr val="000000"/>
                </a:solidFill>
                <a:latin typeface="Verdana"/>
              </a:rPr>
              <a:t> </a:t>
            </a:r>
            <a:r>
              <a:rPr lang="fr-FR" sz="1000" b="0" strike="noStrike" spc="-1">
                <a:solidFill>
                  <a:srgbClr val="000000"/>
                </a:solidFill>
                <a:latin typeface="Verdana"/>
              </a:rPr>
              <a:t>impérativement</a:t>
            </a:r>
            <a:r>
              <a:rPr lang="fr-FR" sz="1000" b="0" strike="noStrike" spc="-7">
                <a:solidFill>
                  <a:srgbClr val="000000"/>
                </a:solidFill>
                <a:latin typeface="Verdana"/>
              </a:rPr>
              <a:t> </a:t>
            </a:r>
            <a:r>
              <a:rPr lang="fr-FR" sz="1000" b="0" strike="noStrike" spc="-12">
                <a:solidFill>
                  <a:srgbClr val="000000"/>
                </a:solidFill>
                <a:latin typeface="Verdana"/>
              </a:rPr>
              <a:t>fourni.</a:t>
            </a:r>
            <a:endParaRPr lang="fr-FR" sz="1000" b="0" strike="noStrike" spc="-1">
              <a:solidFill>
                <a:srgbClr val="000000"/>
              </a:solidFill>
              <a:latin typeface="Calibri"/>
            </a:endParaRPr>
          </a:p>
        </p:txBody>
      </p:sp>
      <p:sp>
        <p:nvSpPr>
          <p:cNvPr id="489" name="Rectangle 16"/>
          <p:cNvSpPr/>
          <p:nvPr/>
        </p:nvSpPr>
        <p:spPr>
          <a:xfrm>
            <a:off x="685800" y="-1143000"/>
            <a:ext cx="2514240" cy="1218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chemeClr val="lt1"/>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0" name="object 8"/>
          <p:cNvSpPr/>
          <p:nvPr/>
        </p:nvSpPr>
        <p:spPr>
          <a:xfrm>
            <a:off x="126360" y="891360"/>
            <a:ext cx="8838720" cy="41734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65880">
              <a:lnSpc>
                <a:spcPts val="1670"/>
              </a:lnSpc>
              <a:spcBef>
                <a:spcPts val="105"/>
              </a:spcBef>
              <a:buNone/>
            </a:pPr>
            <a:r>
              <a:rPr lang="fr-FR" sz="1200" b="1" strike="noStrike" spc="-1">
                <a:solidFill>
                  <a:srgbClr val="000000"/>
                </a:solidFill>
                <a:latin typeface="Verdana"/>
              </a:rPr>
              <a:t>BCC1</a:t>
            </a:r>
            <a:r>
              <a:rPr lang="fr-FR" sz="1200" b="1" strike="noStrike" spc="-52">
                <a:solidFill>
                  <a:srgbClr val="000000"/>
                </a:solidFill>
                <a:latin typeface="Verdana"/>
              </a:rPr>
              <a:t> </a:t>
            </a:r>
            <a:r>
              <a:rPr lang="fr-FR" sz="1200" b="1" strike="noStrike" spc="-1">
                <a:solidFill>
                  <a:srgbClr val="000000"/>
                </a:solidFill>
                <a:latin typeface="Verdana"/>
              </a:rPr>
              <a:t>–</a:t>
            </a:r>
            <a:r>
              <a:rPr lang="fr-FR" sz="1200" b="1" strike="noStrike" spc="-21">
                <a:solidFill>
                  <a:srgbClr val="000000"/>
                </a:solidFill>
                <a:latin typeface="Verdana"/>
              </a:rPr>
              <a:t> </a:t>
            </a:r>
            <a:r>
              <a:rPr lang="fr-FR" sz="1200" b="1" strike="noStrike" spc="-1">
                <a:solidFill>
                  <a:srgbClr val="000000"/>
                </a:solidFill>
                <a:latin typeface="Verdana"/>
              </a:rPr>
              <a:t>Conduire</a:t>
            </a:r>
            <a:r>
              <a:rPr lang="fr-FR" sz="1200" b="1" strike="noStrike" spc="-41">
                <a:solidFill>
                  <a:srgbClr val="000000"/>
                </a:solidFill>
                <a:latin typeface="Verdana"/>
              </a:rPr>
              <a:t> </a:t>
            </a:r>
            <a:r>
              <a:rPr lang="fr-FR" sz="1200" b="1" strike="noStrike" spc="-1">
                <a:solidFill>
                  <a:srgbClr val="000000"/>
                </a:solidFill>
                <a:latin typeface="Verdana"/>
              </a:rPr>
              <a:t>une</a:t>
            </a:r>
            <a:r>
              <a:rPr lang="fr-FR" sz="1200" b="1" strike="noStrike" spc="-15">
                <a:solidFill>
                  <a:srgbClr val="000000"/>
                </a:solidFill>
                <a:latin typeface="Verdana"/>
              </a:rPr>
              <a:t> </a:t>
            </a:r>
            <a:r>
              <a:rPr lang="fr-FR" sz="1200" b="1" strike="noStrike" spc="-1">
                <a:solidFill>
                  <a:srgbClr val="000000"/>
                </a:solidFill>
                <a:latin typeface="Verdana"/>
              </a:rPr>
              <a:t>analyse</a:t>
            </a:r>
            <a:r>
              <a:rPr lang="fr-FR" sz="1200" b="1" strike="noStrike" spc="-32">
                <a:solidFill>
                  <a:srgbClr val="000000"/>
                </a:solidFill>
                <a:latin typeface="Verdana"/>
              </a:rPr>
              <a:t> </a:t>
            </a:r>
            <a:r>
              <a:rPr lang="fr-FR" sz="1200" b="1" strike="noStrike" spc="-1">
                <a:solidFill>
                  <a:srgbClr val="000000"/>
                </a:solidFill>
                <a:latin typeface="Verdana"/>
              </a:rPr>
              <a:t>scientifique</a:t>
            </a:r>
            <a:r>
              <a:rPr lang="fr-FR" sz="1200" b="1" strike="noStrike" spc="-60">
                <a:solidFill>
                  <a:srgbClr val="000000"/>
                </a:solidFill>
                <a:latin typeface="Verdana"/>
              </a:rPr>
              <a:t> </a:t>
            </a:r>
            <a:r>
              <a:rPr lang="fr-FR" sz="1200" b="1" strike="noStrike" spc="-1">
                <a:solidFill>
                  <a:srgbClr val="000000"/>
                </a:solidFill>
                <a:latin typeface="Verdana"/>
              </a:rPr>
              <a:t>dans</a:t>
            </a:r>
            <a:r>
              <a:rPr lang="fr-FR" sz="1200" b="1" strike="noStrike" spc="-35">
                <a:solidFill>
                  <a:srgbClr val="000000"/>
                </a:solidFill>
                <a:latin typeface="Verdana"/>
              </a:rPr>
              <a:t> </a:t>
            </a:r>
            <a:r>
              <a:rPr lang="fr-FR" sz="1200" b="1" strike="noStrike" spc="-1">
                <a:solidFill>
                  <a:srgbClr val="000000"/>
                </a:solidFill>
                <a:latin typeface="Verdana"/>
              </a:rPr>
              <a:t>l'étude</a:t>
            </a:r>
            <a:r>
              <a:rPr lang="fr-FR" sz="1200" b="1" strike="noStrike" spc="-46">
                <a:solidFill>
                  <a:srgbClr val="000000"/>
                </a:solidFill>
                <a:latin typeface="Verdana"/>
              </a:rPr>
              <a:t> </a:t>
            </a:r>
            <a:r>
              <a:rPr lang="fr-FR" sz="1200" b="1" strike="noStrike" spc="-1">
                <a:solidFill>
                  <a:srgbClr val="000000"/>
                </a:solidFill>
                <a:latin typeface="Verdana"/>
              </a:rPr>
              <a:t>des</a:t>
            </a:r>
            <a:r>
              <a:rPr lang="fr-FR" sz="1200" b="1" strike="noStrike" spc="-55">
                <a:solidFill>
                  <a:srgbClr val="000000"/>
                </a:solidFill>
                <a:latin typeface="Verdana"/>
              </a:rPr>
              <a:t> </a:t>
            </a:r>
            <a:r>
              <a:rPr lang="fr-FR" sz="1200" b="1" strike="noStrike" spc="-1">
                <a:solidFill>
                  <a:srgbClr val="000000"/>
                </a:solidFill>
                <a:latin typeface="Verdana"/>
              </a:rPr>
              <a:t>mondes</a:t>
            </a:r>
            <a:r>
              <a:rPr lang="fr-FR" sz="1200" b="1" strike="noStrike" spc="-32">
                <a:solidFill>
                  <a:srgbClr val="000000"/>
                </a:solidFill>
                <a:latin typeface="Verdana"/>
              </a:rPr>
              <a:t> </a:t>
            </a:r>
            <a:r>
              <a:rPr lang="fr-FR" sz="1200" b="1" strike="noStrike" spc="-12">
                <a:solidFill>
                  <a:srgbClr val="000000"/>
                </a:solidFill>
                <a:latin typeface="Verdana"/>
              </a:rPr>
              <a:t>anciens</a:t>
            </a:r>
            <a:endParaRPr lang="fr-FR" sz="1200" b="0" strike="noStrike" spc="-1">
              <a:solidFill>
                <a:srgbClr val="000000"/>
              </a:solidFill>
              <a:latin typeface="Calibri"/>
            </a:endParaRPr>
          </a:p>
          <a:p>
            <a:pPr marL="65880">
              <a:lnSpc>
                <a:spcPts val="1670"/>
              </a:lnSpc>
              <a:buNone/>
            </a:pPr>
            <a:r>
              <a:rPr lang="fr-FR" sz="1200" b="0" strike="noStrike" spc="-1">
                <a:solidFill>
                  <a:srgbClr val="000000"/>
                </a:solidFill>
                <a:latin typeface="Verdana"/>
              </a:rPr>
              <a:t>UE2</a:t>
            </a:r>
            <a:r>
              <a:rPr lang="fr-FR" sz="1200" b="0" strike="noStrike" spc="-32">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Séminaires</a:t>
            </a:r>
            <a:r>
              <a:rPr lang="fr-FR" sz="1200" b="0" strike="noStrike" spc="-41">
                <a:solidFill>
                  <a:srgbClr val="000000"/>
                </a:solidFill>
                <a:latin typeface="Verdana"/>
              </a:rPr>
              <a:t> </a:t>
            </a:r>
            <a:r>
              <a:rPr lang="fr-FR" sz="1200" b="0" strike="noStrike" spc="-1">
                <a:solidFill>
                  <a:srgbClr val="000000"/>
                </a:solidFill>
                <a:latin typeface="Verdana"/>
              </a:rPr>
              <a:t>de recherche</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Préhistoire</a:t>
            </a:r>
            <a:endParaRPr lang="fr-FR" sz="1200" b="0" strike="noStrike" spc="-1">
              <a:solidFill>
                <a:srgbClr val="000000"/>
              </a:solidFill>
              <a:latin typeface="Calibri"/>
            </a:endParaRPr>
          </a:p>
          <a:p>
            <a:pPr marL="65880">
              <a:lnSpc>
                <a:spcPct val="100000"/>
              </a:lnSpc>
              <a:buNone/>
            </a:pPr>
            <a:r>
              <a:rPr lang="fr-FR" sz="1200" b="0" strike="noStrike" spc="-1">
                <a:solidFill>
                  <a:srgbClr val="000000"/>
                </a:solidFill>
                <a:latin typeface="Verdana"/>
              </a:rPr>
              <a:t>24h</a:t>
            </a:r>
            <a:r>
              <a:rPr lang="fr-FR" sz="1200" b="0" strike="noStrike" spc="-7">
                <a:solidFill>
                  <a:srgbClr val="000000"/>
                </a:solidFill>
                <a:latin typeface="Verdana"/>
              </a:rPr>
              <a:t> </a:t>
            </a:r>
            <a:r>
              <a:rPr lang="fr-FR" sz="1200" b="0" strike="noStrike" spc="-1">
                <a:solidFill>
                  <a:srgbClr val="000000"/>
                </a:solidFill>
                <a:latin typeface="Verdana"/>
              </a:rPr>
              <a:t>CM</a:t>
            </a:r>
            <a:r>
              <a:rPr lang="fr-FR" sz="1200" b="0" strike="noStrike" spc="-15">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à </a:t>
            </a:r>
            <a:r>
              <a:rPr lang="fr-FR" sz="1200" b="0" strike="noStrike" spc="-12">
                <a:solidFill>
                  <a:srgbClr val="000000"/>
                </a:solidFill>
                <a:latin typeface="Verdana"/>
              </a:rPr>
              <a:t>choix</a:t>
            </a:r>
            <a:endParaRPr lang="fr-FR" sz="1200" b="0" strike="noStrike" spc="-1">
              <a:solidFill>
                <a:srgbClr val="000000"/>
              </a:solidFill>
              <a:latin typeface="Calibri"/>
            </a:endParaRPr>
          </a:p>
          <a:p>
            <a:pPr marL="65880">
              <a:lnSpc>
                <a:spcPct val="100000"/>
              </a:lnSpc>
              <a:buNone/>
            </a:pPr>
            <a:endParaRPr lang="fr-FR" sz="1200" b="0" strike="noStrike" spc="-1">
              <a:solidFill>
                <a:srgbClr val="000000"/>
              </a:solidFill>
              <a:latin typeface="Calibri"/>
            </a:endParaRPr>
          </a:p>
          <a:p>
            <a:pPr marL="131400">
              <a:lnSpc>
                <a:spcPts val="1681"/>
              </a:lnSpc>
              <a:spcBef>
                <a:spcPts val="964"/>
              </a:spcBef>
              <a:buNone/>
            </a:pPr>
            <a:r>
              <a:rPr lang="fr-FR" sz="1600" b="1" strike="noStrike" spc="-12">
                <a:solidFill>
                  <a:srgbClr val="6157EC"/>
                </a:solidFill>
                <a:latin typeface="Verdana"/>
              </a:rPr>
              <a:t>Préhistoire</a:t>
            </a:r>
            <a:endParaRPr lang="fr-FR" sz="1600" b="0" strike="noStrike" spc="-1">
              <a:solidFill>
                <a:srgbClr val="000000"/>
              </a:solidFill>
              <a:latin typeface="Calibri"/>
            </a:endParaRPr>
          </a:p>
          <a:p>
            <a:pPr marL="131400">
              <a:lnSpc>
                <a:spcPts val="1440"/>
              </a:lnSpc>
              <a:buNone/>
            </a:pPr>
            <a:r>
              <a:rPr lang="fr-FR" sz="1200" b="0" strike="noStrike" spc="-1">
                <a:solidFill>
                  <a:srgbClr val="000000"/>
                </a:solidFill>
                <a:latin typeface="Verdana"/>
              </a:rPr>
              <a:t>par Agnès Lamotte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Sanda</a:t>
            </a:r>
            <a:r>
              <a:rPr lang="fr-FR" sz="1200" b="0" strike="noStrike" spc="18">
                <a:solidFill>
                  <a:srgbClr val="000000"/>
                </a:solidFill>
                <a:latin typeface="Verdana"/>
              </a:rPr>
              <a:t> </a:t>
            </a:r>
            <a:r>
              <a:rPr lang="fr-FR" sz="1200" b="0" strike="noStrike" spc="-12">
                <a:solidFill>
                  <a:srgbClr val="000000"/>
                </a:solidFill>
                <a:latin typeface="Verdana"/>
              </a:rPr>
              <a:t>Balescu</a:t>
            </a:r>
            <a:endParaRPr lang="fr-FR" sz="1200" b="0" strike="noStrike" spc="-1">
              <a:solidFill>
                <a:srgbClr val="000000"/>
              </a:solidFill>
              <a:latin typeface="Calibri"/>
            </a:endParaRPr>
          </a:p>
          <a:p>
            <a:pPr marL="12600" algn="just">
              <a:lnSpc>
                <a:spcPct val="114000"/>
              </a:lnSpc>
              <a:spcBef>
                <a:spcPts val="901"/>
              </a:spcBef>
              <a:buNone/>
            </a:pPr>
            <a:r>
              <a:rPr lang="fr-FR" sz="1200" b="1" strike="noStrike" spc="-1">
                <a:solidFill>
                  <a:srgbClr val="000000"/>
                </a:solidFill>
                <a:latin typeface="Verdana"/>
              </a:rPr>
              <a:t>Compétences</a:t>
            </a:r>
            <a:r>
              <a:rPr lang="fr-FR" sz="1200" b="1" strike="noStrike" spc="29">
                <a:solidFill>
                  <a:srgbClr val="000000"/>
                </a:solidFill>
                <a:latin typeface="Verdana"/>
              </a:rPr>
              <a:t> </a:t>
            </a:r>
            <a:r>
              <a:rPr lang="fr-FR" sz="1200" b="1" strike="noStrike" spc="-1">
                <a:solidFill>
                  <a:srgbClr val="000000"/>
                </a:solidFill>
                <a:latin typeface="Verdana"/>
              </a:rPr>
              <a:t>visées</a:t>
            </a:r>
            <a:r>
              <a:rPr lang="fr-FR" sz="1200" b="1" strike="noStrike" spc="49">
                <a:solidFill>
                  <a:srgbClr val="000000"/>
                </a:solidFill>
                <a:latin typeface="Verdana"/>
              </a:rPr>
              <a:t> </a:t>
            </a:r>
            <a:r>
              <a:rPr lang="fr-FR" sz="1200" b="0" strike="noStrike" spc="-1">
                <a:solidFill>
                  <a:srgbClr val="000000"/>
                </a:solidFill>
                <a:latin typeface="Verdana"/>
              </a:rPr>
              <a:t>:</a:t>
            </a:r>
            <a:r>
              <a:rPr lang="fr-FR" sz="1200" b="0" strike="noStrike" spc="32">
                <a:solidFill>
                  <a:srgbClr val="000000"/>
                </a:solidFill>
                <a:latin typeface="Verdana"/>
              </a:rPr>
              <a:t> </a:t>
            </a:r>
            <a:r>
              <a:rPr lang="fr-FR" sz="1200" b="0" strike="noStrike" spc="-1">
                <a:solidFill>
                  <a:srgbClr val="000000"/>
                </a:solidFill>
                <a:latin typeface="Verdana"/>
              </a:rPr>
              <a:t>se</a:t>
            </a:r>
            <a:r>
              <a:rPr lang="fr-FR" sz="1200" b="0" strike="noStrike" spc="29">
                <a:solidFill>
                  <a:srgbClr val="000000"/>
                </a:solidFill>
                <a:latin typeface="Verdana"/>
              </a:rPr>
              <a:t> </a:t>
            </a:r>
            <a:r>
              <a:rPr lang="fr-FR" sz="1200" b="0" strike="noStrike" spc="-1">
                <a:solidFill>
                  <a:srgbClr val="000000"/>
                </a:solidFill>
                <a:latin typeface="Verdana"/>
              </a:rPr>
              <a:t>situer</a:t>
            </a:r>
            <a:r>
              <a:rPr lang="fr-FR" sz="1200" b="0" strike="noStrike" spc="29">
                <a:solidFill>
                  <a:srgbClr val="000000"/>
                </a:solidFill>
                <a:latin typeface="Verdana"/>
              </a:rPr>
              <a:t> </a:t>
            </a:r>
            <a:r>
              <a:rPr lang="fr-FR" sz="1200" b="0" strike="noStrike" spc="-1">
                <a:solidFill>
                  <a:srgbClr val="000000"/>
                </a:solidFill>
                <a:latin typeface="Verdana"/>
              </a:rPr>
              <a:t>sur</a:t>
            </a:r>
            <a:r>
              <a:rPr lang="fr-FR" sz="1200" b="0" strike="noStrike" spc="43">
                <a:solidFill>
                  <a:srgbClr val="000000"/>
                </a:solidFill>
                <a:latin typeface="Verdana"/>
              </a:rPr>
              <a:t> </a:t>
            </a:r>
            <a:r>
              <a:rPr lang="fr-FR" sz="1200" b="0" strike="noStrike" spc="-1">
                <a:solidFill>
                  <a:srgbClr val="000000"/>
                </a:solidFill>
                <a:latin typeface="Verdana"/>
              </a:rPr>
              <a:t>un</a:t>
            </a:r>
            <a:r>
              <a:rPr lang="fr-FR" sz="1200" b="0" strike="noStrike" spc="24">
                <a:solidFill>
                  <a:srgbClr val="000000"/>
                </a:solidFill>
                <a:latin typeface="Verdana"/>
              </a:rPr>
              <a:t> </a:t>
            </a:r>
            <a:r>
              <a:rPr lang="fr-FR" sz="1200" b="0" strike="noStrike" spc="-1">
                <a:solidFill>
                  <a:srgbClr val="000000"/>
                </a:solidFill>
                <a:latin typeface="Verdana"/>
              </a:rPr>
              <a:t>temps</a:t>
            </a:r>
            <a:r>
              <a:rPr lang="fr-FR" sz="1200" b="0" strike="noStrike" spc="38">
                <a:solidFill>
                  <a:srgbClr val="000000"/>
                </a:solidFill>
                <a:latin typeface="Verdana"/>
              </a:rPr>
              <a:t> </a:t>
            </a:r>
            <a:r>
              <a:rPr lang="fr-FR" sz="1200" b="0" strike="noStrike" spc="-1">
                <a:solidFill>
                  <a:srgbClr val="000000"/>
                </a:solidFill>
                <a:latin typeface="Verdana"/>
              </a:rPr>
              <a:t>long,</a:t>
            </a:r>
            <a:r>
              <a:rPr lang="fr-FR" sz="1200" b="0" strike="noStrike" spc="24">
                <a:solidFill>
                  <a:srgbClr val="000000"/>
                </a:solidFill>
                <a:latin typeface="Verdana"/>
              </a:rPr>
              <a:t> </a:t>
            </a:r>
            <a:r>
              <a:rPr lang="fr-FR" sz="1200" b="0" strike="noStrike" spc="-1">
                <a:solidFill>
                  <a:srgbClr val="000000"/>
                </a:solidFill>
                <a:latin typeface="Verdana"/>
              </a:rPr>
              <a:t>apprécier</a:t>
            </a:r>
            <a:r>
              <a:rPr lang="fr-FR" sz="1200" b="0" strike="noStrike" spc="32">
                <a:solidFill>
                  <a:srgbClr val="000000"/>
                </a:solidFill>
                <a:latin typeface="Verdana"/>
              </a:rPr>
              <a:t> </a:t>
            </a:r>
            <a:r>
              <a:rPr lang="fr-FR" sz="1200" b="0" strike="noStrike" spc="-1">
                <a:solidFill>
                  <a:srgbClr val="000000"/>
                </a:solidFill>
                <a:latin typeface="Verdana"/>
              </a:rPr>
              <a:t>les</a:t>
            </a:r>
            <a:r>
              <a:rPr lang="fr-FR" sz="1200" b="0" strike="noStrike" spc="29">
                <a:solidFill>
                  <a:srgbClr val="000000"/>
                </a:solidFill>
                <a:latin typeface="Verdana"/>
              </a:rPr>
              <a:t> </a:t>
            </a:r>
            <a:r>
              <a:rPr lang="fr-FR" sz="1200" b="0" strike="noStrike" spc="-1">
                <a:solidFill>
                  <a:srgbClr val="000000"/>
                </a:solidFill>
                <a:latin typeface="Verdana"/>
              </a:rPr>
              <a:t>paléoenvironnements,</a:t>
            </a:r>
            <a:r>
              <a:rPr lang="fr-FR" sz="1200" b="0" strike="noStrike" spc="24">
                <a:solidFill>
                  <a:srgbClr val="000000"/>
                </a:solidFill>
                <a:latin typeface="Verdana"/>
              </a:rPr>
              <a:t> </a:t>
            </a:r>
            <a:r>
              <a:rPr lang="fr-FR" sz="1200" b="0" strike="noStrike" spc="-1">
                <a:solidFill>
                  <a:srgbClr val="000000"/>
                </a:solidFill>
                <a:latin typeface="Verdana"/>
              </a:rPr>
              <a:t>les</a:t>
            </a:r>
            <a:r>
              <a:rPr lang="fr-FR" sz="1200" b="0" strike="noStrike" spc="24">
                <a:solidFill>
                  <a:srgbClr val="000000"/>
                </a:solidFill>
                <a:latin typeface="Verdana"/>
              </a:rPr>
              <a:t> </a:t>
            </a:r>
            <a:r>
              <a:rPr lang="fr-FR" sz="1200" b="0" strike="noStrike" spc="-1">
                <a:solidFill>
                  <a:srgbClr val="000000"/>
                </a:solidFill>
                <a:latin typeface="Verdana"/>
              </a:rPr>
              <a:t>genres</a:t>
            </a:r>
            <a:r>
              <a:rPr lang="fr-FR" sz="1200" b="0" strike="noStrike" spc="29">
                <a:solidFill>
                  <a:srgbClr val="000000"/>
                </a:solidFill>
                <a:latin typeface="Verdana"/>
              </a:rPr>
              <a:t> </a:t>
            </a:r>
            <a:r>
              <a:rPr lang="fr-FR" sz="1200" b="0" strike="noStrike" spc="-1">
                <a:solidFill>
                  <a:srgbClr val="000000"/>
                </a:solidFill>
                <a:latin typeface="Verdana"/>
              </a:rPr>
              <a:t>humains,</a:t>
            </a:r>
            <a:r>
              <a:rPr lang="fr-FR" sz="1200" b="0" strike="noStrike" spc="29">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faunes</a:t>
            </a:r>
            <a:r>
              <a:rPr lang="fr-FR" sz="1200" b="0" strike="noStrike" spc="18">
                <a:solidFill>
                  <a:srgbClr val="000000"/>
                </a:solidFill>
                <a:latin typeface="Verdana"/>
              </a:rPr>
              <a:t> </a:t>
            </a:r>
            <a:r>
              <a:rPr lang="fr-FR" sz="1200" b="0" strike="noStrike" spc="-1">
                <a:solidFill>
                  <a:srgbClr val="000000"/>
                </a:solidFill>
                <a:latin typeface="Verdana"/>
              </a:rPr>
              <a:t>et</a:t>
            </a:r>
            <a:r>
              <a:rPr lang="fr-FR" sz="1200" b="0" strike="noStrike" spc="38">
                <a:solidFill>
                  <a:srgbClr val="000000"/>
                </a:solidFill>
                <a:latin typeface="Verdana"/>
              </a:rPr>
              <a:t> </a:t>
            </a:r>
            <a:r>
              <a:rPr lang="fr-FR" sz="1200" b="0" strike="noStrike" spc="-1">
                <a:solidFill>
                  <a:srgbClr val="000000"/>
                </a:solidFill>
                <a:latin typeface="Verdana"/>
              </a:rPr>
              <a:t>flores,</a:t>
            </a:r>
            <a:r>
              <a:rPr lang="fr-FR" sz="1200" b="0" strike="noStrike" spc="29">
                <a:solidFill>
                  <a:srgbClr val="000000"/>
                </a:solidFill>
                <a:latin typeface="Verdana"/>
              </a:rPr>
              <a:t> </a:t>
            </a:r>
            <a:r>
              <a:rPr lang="fr-FR" sz="1200" b="0" strike="noStrike" spc="-1">
                <a:solidFill>
                  <a:srgbClr val="000000"/>
                </a:solidFill>
                <a:latin typeface="Verdana"/>
              </a:rPr>
              <a:t>corréler</a:t>
            </a:r>
            <a:r>
              <a:rPr lang="fr-FR" sz="1200" b="0" strike="noStrike" spc="29">
                <a:solidFill>
                  <a:srgbClr val="000000"/>
                </a:solidFill>
                <a:latin typeface="Verdana"/>
              </a:rPr>
              <a:t> </a:t>
            </a:r>
            <a:r>
              <a:rPr lang="fr-FR" sz="1200" b="0" strike="noStrike" spc="-1">
                <a:solidFill>
                  <a:srgbClr val="000000"/>
                </a:solidFill>
                <a:latin typeface="Verdana"/>
              </a:rPr>
              <a:t>ces</a:t>
            </a:r>
            <a:r>
              <a:rPr lang="fr-FR" sz="1200" b="0" strike="noStrike" spc="32">
                <a:solidFill>
                  <a:srgbClr val="000000"/>
                </a:solidFill>
                <a:latin typeface="Verdana"/>
              </a:rPr>
              <a:t> </a:t>
            </a:r>
            <a:r>
              <a:rPr lang="fr-FR" sz="1200" b="0" strike="noStrike" spc="-1">
                <a:solidFill>
                  <a:srgbClr val="000000"/>
                </a:solidFill>
                <a:latin typeface="Verdana"/>
              </a:rPr>
              <a:t>paléoenvironnements</a:t>
            </a:r>
            <a:r>
              <a:rPr lang="fr-FR" sz="1200" b="0" strike="noStrike" spc="38">
                <a:solidFill>
                  <a:srgbClr val="000000"/>
                </a:solidFill>
                <a:latin typeface="Verdana"/>
              </a:rPr>
              <a:t> </a:t>
            </a:r>
            <a:r>
              <a:rPr lang="fr-FR" sz="1200" b="0" strike="noStrike" spc="-1">
                <a:solidFill>
                  <a:srgbClr val="000000"/>
                </a:solidFill>
                <a:latin typeface="Verdana"/>
              </a:rPr>
              <a:t>aux</a:t>
            </a:r>
            <a:r>
              <a:rPr lang="fr-FR" sz="1200" b="0" strike="noStrike" spc="38">
                <a:solidFill>
                  <a:srgbClr val="000000"/>
                </a:solidFill>
                <a:latin typeface="Verdana"/>
              </a:rPr>
              <a:t> </a:t>
            </a:r>
            <a:r>
              <a:rPr lang="fr-FR" sz="1200" b="0" strike="noStrike" spc="-1">
                <a:solidFill>
                  <a:srgbClr val="000000"/>
                </a:solidFill>
                <a:latin typeface="Verdana"/>
              </a:rPr>
              <a:t>cultures</a:t>
            </a:r>
            <a:r>
              <a:rPr lang="fr-FR" sz="1200" b="0" strike="noStrike" spc="38">
                <a:solidFill>
                  <a:srgbClr val="000000"/>
                </a:solidFill>
                <a:latin typeface="Verdana"/>
              </a:rPr>
              <a:t> </a:t>
            </a:r>
            <a:r>
              <a:rPr lang="fr-FR" sz="1200" b="0" strike="noStrike" spc="-1">
                <a:solidFill>
                  <a:srgbClr val="000000"/>
                </a:solidFill>
                <a:latin typeface="Verdana"/>
              </a:rPr>
              <a:t>matérielles</a:t>
            </a:r>
            <a:r>
              <a:rPr lang="fr-FR" sz="1200" b="0" strike="noStrike" spc="32">
                <a:solidFill>
                  <a:srgbClr val="000000"/>
                </a:solidFill>
                <a:latin typeface="Verdana"/>
              </a:rPr>
              <a:t> </a:t>
            </a:r>
            <a:r>
              <a:rPr lang="fr-FR" sz="1200" b="0" strike="noStrike" spc="-1">
                <a:solidFill>
                  <a:srgbClr val="000000"/>
                </a:solidFill>
                <a:latin typeface="Verdana"/>
              </a:rPr>
              <a:t>des</a:t>
            </a:r>
            <a:r>
              <a:rPr lang="fr-FR" sz="1200" b="0" strike="noStrike" spc="32">
                <a:solidFill>
                  <a:srgbClr val="000000"/>
                </a:solidFill>
                <a:latin typeface="Verdana"/>
              </a:rPr>
              <a:t> </a:t>
            </a:r>
            <a:r>
              <a:rPr lang="fr-FR" sz="1200" b="0" strike="noStrike" spc="-1">
                <a:solidFill>
                  <a:srgbClr val="000000"/>
                </a:solidFill>
                <a:latin typeface="Verdana"/>
              </a:rPr>
              <a:t>hominidés,</a:t>
            </a:r>
            <a:r>
              <a:rPr lang="fr-FR" sz="1200" b="0" strike="noStrike" spc="43">
                <a:solidFill>
                  <a:srgbClr val="000000"/>
                </a:solidFill>
                <a:latin typeface="Verdana"/>
              </a:rPr>
              <a:t> </a:t>
            </a:r>
            <a:r>
              <a:rPr lang="fr-FR" sz="1200" b="0" strike="noStrike" spc="-1">
                <a:solidFill>
                  <a:srgbClr val="000000"/>
                </a:solidFill>
                <a:latin typeface="Verdana"/>
              </a:rPr>
              <a:t>décrire</a:t>
            </a:r>
            <a:r>
              <a:rPr lang="fr-FR" sz="1200" b="0" strike="noStrike" spc="43">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2">
                <a:solidFill>
                  <a:srgbClr val="000000"/>
                </a:solidFill>
                <a:latin typeface="Verdana"/>
              </a:rPr>
              <a:t>continuités </a:t>
            </a:r>
            <a:r>
              <a:rPr lang="fr-FR" sz="1200" b="0" strike="noStrike" spc="-1">
                <a:solidFill>
                  <a:srgbClr val="000000"/>
                </a:solidFill>
                <a:latin typeface="Verdana"/>
              </a:rPr>
              <a:t>et</a:t>
            </a:r>
            <a:r>
              <a:rPr lang="fr-FR" sz="1200" b="0" strike="noStrike" spc="109">
                <a:solidFill>
                  <a:srgbClr val="000000"/>
                </a:solidFill>
                <a:latin typeface="Verdana"/>
              </a:rPr>
              <a:t> </a:t>
            </a:r>
            <a:r>
              <a:rPr lang="fr-FR" sz="1200" b="0" strike="noStrike" spc="-1">
                <a:solidFill>
                  <a:srgbClr val="000000"/>
                </a:solidFill>
                <a:latin typeface="Verdana"/>
              </a:rPr>
              <a:t>discontinuités</a:t>
            </a:r>
            <a:r>
              <a:rPr lang="fr-FR" sz="1200" b="0" strike="noStrike" spc="134">
                <a:solidFill>
                  <a:srgbClr val="000000"/>
                </a:solidFill>
                <a:latin typeface="Verdana"/>
              </a:rPr>
              <a:t> </a:t>
            </a:r>
            <a:r>
              <a:rPr lang="fr-FR" sz="1200" b="0" strike="noStrike" spc="-1">
                <a:solidFill>
                  <a:srgbClr val="000000"/>
                </a:solidFill>
                <a:latin typeface="Verdana"/>
              </a:rPr>
              <a:t>des</a:t>
            </a:r>
            <a:r>
              <a:rPr lang="fr-FR" sz="1200" b="0" strike="noStrike" spc="111">
                <a:solidFill>
                  <a:srgbClr val="000000"/>
                </a:solidFill>
                <a:latin typeface="Verdana"/>
              </a:rPr>
              <a:t> </a:t>
            </a:r>
            <a:r>
              <a:rPr lang="fr-FR" sz="1200" b="0" strike="noStrike" spc="-1">
                <a:solidFill>
                  <a:srgbClr val="000000"/>
                </a:solidFill>
                <a:latin typeface="Verdana"/>
              </a:rPr>
              <a:t>peuplements</a:t>
            </a:r>
            <a:r>
              <a:rPr lang="fr-FR" sz="1200" b="0" strike="noStrike" spc="128">
                <a:solidFill>
                  <a:srgbClr val="000000"/>
                </a:solidFill>
                <a:latin typeface="Verdana"/>
              </a:rPr>
              <a:t> </a:t>
            </a:r>
            <a:r>
              <a:rPr lang="fr-FR" sz="1200" b="0" strike="noStrike" spc="-1">
                <a:solidFill>
                  <a:srgbClr val="000000"/>
                </a:solidFill>
                <a:latin typeface="Verdana"/>
              </a:rPr>
              <a:t>humains,</a:t>
            </a:r>
            <a:r>
              <a:rPr lang="fr-FR" sz="1200" b="0" strike="noStrike" spc="117">
                <a:solidFill>
                  <a:srgbClr val="000000"/>
                </a:solidFill>
                <a:latin typeface="Verdana"/>
              </a:rPr>
              <a:t> </a:t>
            </a:r>
            <a:r>
              <a:rPr lang="fr-FR" sz="1200" b="0" strike="noStrike" spc="-1">
                <a:solidFill>
                  <a:srgbClr val="000000"/>
                </a:solidFill>
                <a:latin typeface="Verdana"/>
              </a:rPr>
              <a:t>fauniques</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23">
                <a:solidFill>
                  <a:srgbClr val="000000"/>
                </a:solidFill>
                <a:latin typeface="Verdana"/>
              </a:rPr>
              <a:t> </a:t>
            </a:r>
            <a:r>
              <a:rPr lang="fr-FR" sz="1200" b="0" strike="noStrike" spc="-1">
                <a:solidFill>
                  <a:srgbClr val="000000"/>
                </a:solidFill>
                <a:latin typeface="Verdana"/>
              </a:rPr>
              <a:t>végétaux,</a:t>
            </a:r>
            <a:r>
              <a:rPr lang="fr-FR" sz="1200" b="0" strike="noStrike" spc="109">
                <a:solidFill>
                  <a:srgbClr val="000000"/>
                </a:solidFill>
                <a:latin typeface="Verdana"/>
              </a:rPr>
              <a:t> </a:t>
            </a:r>
            <a:r>
              <a:rPr lang="fr-FR" sz="1200" b="0" strike="noStrike" spc="-1">
                <a:solidFill>
                  <a:srgbClr val="000000"/>
                </a:solidFill>
                <a:latin typeface="Verdana"/>
              </a:rPr>
              <a:t>les</a:t>
            </a:r>
            <a:r>
              <a:rPr lang="fr-FR" sz="1200" b="0" strike="noStrike" spc="128">
                <a:solidFill>
                  <a:srgbClr val="000000"/>
                </a:solidFill>
                <a:latin typeface="Verdana"/>
              </a:rPr>
              <a:t> </a:t>
            </a:r>
            <a:r>
              <a:rPr lang="fr-FR" sz="1200" b="0" strike="noStrike" spc="-1">
                <a:solidFill>
                  <a:srgbClr val="000000"/>
                </a:solidFill>
                <a:latin typeface="Verdana"/>
              </a:rPr>
              <a:t>activités,</a:t>
            </a:r>
            <a:r>
              <a:rPr lang="fr-FR" sz="1200" b="0" strike="noStrike" spc="111">
                <a:solidFill>
                  <a:srgbClr val="000000"/>
                </a:solidFill>
                <a:latin typeface="Verdana"/>
              </a:rPr>
              <a:t> </a:t>
            </a:r>
            <a:r>
              <a:rPr lang="fr-FR" sz="1200" b="0" strike="noStrike" spc="-1">
                <a:solidFill>
                  <a:srgbClr val="000000"/>
                </a:solidFill>
                <a:latin typeface="Verdana"/>
              </a:rPr>
              <a:t>les</a:t>
            </a:r>
            <a:r>
              <a:rPr lang="fr-FR" sz="1200" b="0" strike="noStrike" spc="111">
                <a:solidFill>
                  <a:srgbClr val="000000"/>
                </a:solidFill>
                <a:latin typeface="Verdana"/>
              </a:rPr>
              <a:t> </a:t>
            </a:r>
            <a:r>
              <a:rPr lang="fr-FR" sz="1200" b="0" strike="noStrike" spc="-1">
                <a:solidFill>
                  <a:srgbClr val="000000"/>
                </a:solidFill>
                <a:latin typeface="Verdana"/>
              </a:rPr>
              <a:t>innovations</a:t>
            </a:r>
            <a:r>
              <a:rPr lang="fr-FR" sz="1200" b="0" strike="noStrike" spc="128">
                <a:solidFill>
                  <a:srgbClr val="000000"/>
                </a:solidFill>
                <a:latin typeface="Verdana"/>
              </a:rPr>
              <a:t> </a:t>
            </a:r>
            <a:r>
              <a:rPr lang="fr-FR" sz="1200" b="0" strike="noStrike" spc="-1">
                <a:solidFill>
                  <a:srgbClr val="000000"/>
                </a:solidFill>
                <a:latin typeface="Verdana"/>
              </a:rPr>
              <a:t>techniques,</a:t>
            </a:r>
            <a:r>
              <a:rPr lang="fr-FR" sz="1200" b="0" strike="noStrike" spc="117">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milieux</a:t>
            </a:r>
            <a:r>
              <a:rPr lang="fr-FR" sz="1200" b="0" strike="noStrike" spc="-21">
                <a:solidFill>
                  <a:srgbClr val="000000"/>
                </a:solidFill>
                <a:latin typeface="Verdana"/>
              </a:rPr>
              <a:t> </a:t>
            </a:r>
            <a:r>
              <a:rPr lang="fr-FR" sz="1200" b="0" strike="noStrike" spc="-12">
                <a:solidFill>
                  <a:srgbClr val="000000"/>
                </a:solidFill>
                <a:latin typeface="Verdana"/>
              </a:rPr>
              <a:t>sédimentaires.</a:t>
            </a:r>
            <a:endParaRPr lang="fr-FR" sz="1200" b="0" strike="noStrike" spc="-1">
              <a:solidFill>
                <a:srgbClr val="000000"/>
              </a:solidFill>
              <a:latin typeface="Calibri"/>
            </a:endParaRPr>
          </a:p>
          <a:p>
            <a:pPr marL="12600" algn="just">
              <a:lnSpc>
                <a:spcPct val="115000"/>
              </a:lnSpc>
              <a:buNone/>
            </a:pPr>
            <a:r>
              <a:rPr lang="fr-FR" sz="1200" b="1" strike="noStrike" spc="-1">
                <a:solidFill>
                  <a:srgbClr val="000000"/>
                </a:solidFill>
                <a:latin typeface="Verdana"/>
              </a:rPr>
              <a:t>Contenu</a:t>
            </a:r>
            <a:r>
              <a:rPr lang="fr-FR" sz="1200" b="1" strike="noStrike" spc="83">
                <a:solidFill>
                  <a:srgbClr val="000000"/>
                </a:solidFill>
                <a:latin typeface="Verdana"/>
              </a:rPr>
              <a:t> </a:t>
            </a:r>
            <a:r>
              <a:rPr lang="fr-FR" sz="1200" b="1" strike="noStrike" spc="-1">
                <a:solidFill>
                  <a:srgbClr val="000000"/>
                </a:solidFill>
                <a:latin typeface="Verdana"/>
              </a:rPr>
              <a:t>de</a:t>
            </a:r>
            <a:r>
              <a:rPr lang="fr-FR" sz="1200" b="1" strike="noStrike" spc="89">
                <a:solidFill>
                  <a:srgbClr val="000000"/>
                </a:solidFill>
                <a:latin typeface="Verdana"/>
              </a:rPr>
              <a:t> </a:t>
            </a:r>
            <a:r>
              <a:rPr lang="fr-FR" sz="1200" b="1" strike="noStrike" spc="-1">
                <a:solidFill>
                  <a:srgbClr val="000000"/>
                </a:solidFill>
                <a:latin typeface="Verdana"/>
              </a:rPr>
              <a:t>la</a:t>
            </a:r>
            <a:r>
              <a:rPr lang="fr-FR" sz="1200" b="1" strike="noStrike" spc="109">
                <a:solidFill>
                  <a:srgbClr val="000000"/>
                </a:solidFill>
                <a:latin typeface="Verdana"/>
              </a:rPr>
              <a:t> </a:t>
            </a:r>
            <a:r>
              <a:rPr lang="fr-FR" sz="1200" b="1" strike="noStrike" spc="-1">
                <a:solidFill>
                  <a:srgbClr val="000000"/>
                </a:solidFill>
                <a:latin typeface="Verdana"/>
              </a:rPr>
              <a:t>formation</a:t>
            </a:r>
            <a:r>
              <a:rPr lang="fr-FR" sz="1200" b="1" strike="noStrike" spc="89">
                <a:solidFill>
                  <a:srgbClr val="000000"/>
                </a:solidFill>
                <a:latin typeface="Verdana"/>
              </a:rPr>
              <a:t> </a:t>
            </a:r>
            <a:r>
              <a:rPr lang="fr-FR" sz="1200" b="0" strike="noStrike" spc="-1">
                <a:solidFill>
                  <a:srgbClr val="000000"/>
                </a:solidFill>
                <a:latin typeface="Verdana"/>
              </a:rPr>
              <a:t>:</a:t>
            </a:r>
            <a:r>
              <a:rPr lang="fr-FR" sz="1200" b="0" strike="noStrike" spc="72">
                <a:solidFill>
                  <a:srgbClr val="000000"/>
                </a:solidFill>
                <a:latin typeface="Verdana"/>
              </a:rPr>
              <a:t> </a:t>
            </a:r>
            <a:r>
              <a:rPr lang="fr-CH" sz="1200" b="0" strike="noStrike" spc="-1">
                <a:solidFill>
                  <a:srgbClr val="000000"/>
                </a:solidFill>
                <a:latin typeface="Verdana"/>
                <a:ea typeface="Verdana"/>
              </a:rPr>
              <a:t>É</a:t>
            </a:r>
            <a:r>
              <a:rPr lang="fr-FR" sz="1200" b="0" strike="noStrike" spc="-1">
                <a:solidFill>
                  <a:srgbClr val="000000"/>
                </a:solidFill>
                <a:latin typeface="Verdana"/>
                <a:ea typeface="Verdana"/>
              </a:rPr>
              <a:t>tude des hominidés, des faunes, des paléo-environnements, milieux et sociétés de la phase récente du Paléolithique et du Mésolithique (de – 40 000 ans à – 6 000 ans).</a:t>
            </a:r>
            <a:endParaRPr lang="fr-FR" sz="1200" b="0" strike="noStrike" spc="-1">
              <a:solidFill>
                <a:srgbClr val="000000"/>
              </a:solidFill>
              <a:latin typeface="Calibri"/>
            </a:endParaRPr>
          </a:p>
          <a:p>
            <a:pPr marL="12600" algn="just">
              <a:lnSpc>
                <a:spcPct val="115000"/>
              </a:lnSpc>
              <a:buNone/>
            </a:pPr>
            <a:r>
              <a:rPr lang="fr-CH" sz="1200" b="0" strike="noStrike" spc="-1">
                <a:solidFill>
                  <a:srgbClr val="000000"/>
                </a:solidFill>
                <a:latin typeface="Verdana"/>
                <a:ea typeface="Verdana"/>
              </a:rPr>
              <a:t>É</a:t>
            </a:r>
            <a:r>
              <a:rPr lang="fr-FR" sz="1200" b="0" strike="noStrike" spc="-1">
                <a:solidFill>
                  <a:srgbClr val="000000"/>
                </a:solidFill>
                <a:latin typeface="Verdana"/>
                <a:ea typeface="Verdana"/>
              </a:rPr>
              <a:t>tudes thématiques transversales sur l’Homme et ses activités, ses relations avec les matières premières minérales, végétales et animales.</a:t>
            </a:r>
            <a:endParaRPr lang="fr-FR" sz="1200" b="0" strike="noStrike" spc="-1">
              <a:solidFill>
                <a:srgbClr val="000000"/>
              </a:solidFill>
              <a:latin typeface="Calibri"/>
            </a:endParaRPr>
          </a:p>
          <a:p>
            <a:pPr marL="12600" algn="just">
              <a:lnSpc>
                <a:spcPct val="115000"/>
              </a:lnSpc>
              <a:buNone/>
            </a:pPr>
            <a:r>
              <a:rPr lang="fr-CH" sz="1200" b="0" strike="noStrike" spc="-1">
                <a:solidFill>
                  <a:srgbClr val="000000"/>
                </a:solidFill>
                <a:latin typeface="Verdana"/>
                <a:ea typeface="Verdana"/>
              </a:rPr>
              <a:t>É</a:t>
            </a:r>
            <a:r>
              <a:rPr lang="fr-FR" sz="1200" b="0" strike="noStrike" spc="-1">
                <a:solidFill>
                  <a:srgbClr val="000000"/>
                </a:solidFill>
                <a:latin typeface="Verdana"/>
                <a:ea typeface="Verdana"/>
              </a:rPr>
              <a:t>tude taphonomique sur les processus de conservation optimale des sites et des vestiges découverts. Ateliers en lithique et archéozoologie. </a:t>
            </a:r>
            <a:endParaRPr lang="fr-FR" sz="1200" b="0" strike="noStrike" spc="-1">
              <a:solidFill>
                <a:srgbClr val="000000"/>
              </a:solidFill>
              <a:latin typeface="Calibri"/>
            </a:endParaRPr>
          </a:p>
          <a:p>
            <a:pPr marL="12600">
              <a:lnSpc>
                <a:spcPct val="100000"/>
              </a:lnSpc>
              <a:spcBef>
                <a:spcPts val="975"/>
              </a:spcBef>
              <a:buNone/>
            </a:pPr>
            <a:r>
              <a:rPr lang="fr-FR" sz="1100" b="1" strike="noStrike" spc="-1">
                <a:solidFill>
                  <a:srgbClr val="000000"/>
                </a:solidFill>
                <a:latin typeface="Verdana"/>
                <a:ea typeface="Verdana"/>
              </a:rPr>
              <a:t>Travail</a:t>
            </a:r>
            <a:r>
              <a:rPr lang="fr-FR" sz="1100" b="1" strike="noStrike" spc="-32">
                <a:solidFill>
                  <a:srgbClr val="000000"/>
                </a:solidFill>
                <a:latin typeface="Verdana"/>
                <a:ea typeface="Verdana"/>
              </a:rPr>
              <a:t> </a:t>
            </a:r>
            <a:r>
              <a:rPr lang="fr-FR" sz="1100" b="1" strike="noStrike" spc="-1">
                <a:solidFill>
                  <a:srgbClr val="000000"/>
                </a:solidFill>
                <a:latin typeface="Verdana"/>
                <a:ea typeface="Verdana"/>
              </a:rPr>
              <a:t>de</a:t>
            </a:r>
            <a:r>
              <a:rPr lang="fr-FR" sz="1100" b="1" strike="noStrike" spc="-12">
                <a:solidFill>
                  <a:srgbClr val="000000"/>
                </a:solidFill>
                <a:latin typeface="Verdana"/>
                <a:ea typeface="Verdana"/>
              </a:rPr>
              <a:t> </a:t>
            </a:r>
            <a:r>
              <a:rPr lang="fr-FR" sz="1100" b="1" strike="noStrike" spc="-1">
                <a:solidFill>
                  <a:srgbClr val="000000"/>
                </a:solidFill>
                <a:latin typeface="Verdana"/>
                <a:ea typeface="Verdana"/>
              </a:rPr>
              <a:t>l’étudiant hors</a:t>
            </a:r>
            <a:r>
              <a:rPr lang="fr-FR" sz="1100" b="1" strike="noStrike" spc="-21">
                <a:solidFill>
                  <a:srgbClr val="000000"/>
                </a:solidFill>
                <a:latin typeface="Verdana"/>
                <a:ea typeface="Verdana"/>
              </a:rPr>
              <a:t> </a:t>
            </a:r>
            <a:r>
              <a:rPr lang="fr-FR" sz="1100" b="1" strike="noStrike" spc="-1">
                <a:solidFill>
                  <a:srgbClr val="000000"/>
                </a:solidFill>
                <a:latin typeface="Verdana"/>
                <a:ea typeface="Verdana"/>
              </a:rPr>
              <a:t>présentiel</a:t>
            </a:r>
            <a:r>
              <a:rPr lang="fr-FR" sz="1100" b="1" strike="noStrike" spc="43">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4h</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lecture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par</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semaine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pour</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historiens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sans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prérequis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3h</a:t>
            </a:r>
            <a:r>
              <a:rPr lang="fr-FR" sz="1100" b="0" strike="noStrike" spc="-15">
                <a:solidFill>
                  <a:srgbClr val="000000"/>
                </a:solidFill>
                <a:latin typeface="Verdana"/>
                <a:ea typeface="Verdana"/>
              </a:rPr>
              <a:t> </a:t>
            </a:r>
            <a:r>
              <a:rPr lang="fr-FR" sz="1100" b="0" strike="noStrike" spc="-21">
                <a:solidFill>
                  <a:srgbClr val="000000"/>
                </a:solidFill>
                <a:latin typeface="Verdana"/>
                <a:ea typeface="Verdana"/>
              </a:rPr>
              <a:t>pour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étudiants</a:t>
            </a:r>
            <a:r>
              <a:rPr lang="fr-FR" sz="1100" b="0" strike="noStrike" spc="18">
                <a:solidFill>
                  <a:srgbClr val="000000"/>
                </a:solidFill>
                <a:latin typeface="Verdana"/>
                <a:ea typeface="Verdana"/>
              </a:rPr>
              <a:t> </a:t>
            </a:r>
            <a:r>
              <a:rPr lang="fr-FR" sz="1100" b="0" strike="noStrike" spc="-1">
                <a:solidFill>
                  <a:srgbClr val="000000"/>
                </a:solidFill>
                <a:latin typeface="Verdana"/>
                <a:ea typeface="Verdana"/>
              </a:rPr>
              <a:t>ex</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L3</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HAA,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21h</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d’approfondissement pour les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L3</a:t>
            </a:r>
            <a:r>
              <a:rPr lang="fr-FR" sz="1100" b="0" strike="noStrike" spc="-21">
                <a:solidFill>
                  <a:srgbClr val="000000"/>
                </a:solidFill>
                <a:latin typeface="Verdana"/>
                <a:ea typeface="Verdana"/>
              </a:rPr>
              <a:t> géo.</a:t>
            </a:r>
            <a:endParaRPr lang="fr-FR" sz="1100" b="0" strike="noStrike" spc="-1">
              <a:solidFill>
                <a:srgbClr val="000000"/>
              </a:solidFill>
              <a:latin typeface="Calibri"/>
            </a:endParaRPr>
          </a:p>
          <a:p>
            <a:pPr marL="12600" algn="just">
              <a:lnSpc>
                <a:spcPct val="100000"/>
              </a:lnSpc>
              <a:buNone/>
            </a:pPr>
            <a:r>
              <a:rPr lang="fr-FR" sz="1200" b="1" strike="noStrike" spc="-1">
                <a:solidFill>
                  <a:srgbClr val="000000"/>
                </a:solidFill>
                <a:latin typeface="Verdana"/>
                <a:ea typeface="Verdana"/>
              </a:rPr>
              <a:t>Modalités</a:t>
            </a:r>
            <a:r>
              <a:rPr lang="fr-FR" sz="1200" b="1" strike="noStrike" spc="-26">
                <a:solidFill>
                  <a:srgbClr val="000000"/>
                </a:solidFill>
                <a:latin typeface="Verdana"/>
                <a:ea typeface="Verdana"/>
              </a:rPr>
              <a:t> </a:t>
            </a:r>
            <a:r>
              <a:rPr lang="fr-FR" sz="1200" b="1" strike="noStrike" spc="-1">
                <a:solidFill>
                  <a:srgbClr val="000000"/>
                </a:solidFill>
                <a:latin typeface="Verdana"/>
                <a:ea typeface="Verdana"/>
              </a:rPr>
              <a:t>d’évaluation </a:t>
            </a:r>
            <a:r>
              <a:rPr lang="fr-FR" sz="1200" b="0" strike="noStrike" spc="-1">
                <a:solidFill>
                  <a:srgbClr val="000000"/>
                </a:solidFill>
                <a:latin typeface="Verdana"/>
                <a:ea typeface="Verdana"/>
              </a:rPr>
              <a: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écrit,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devoirs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maison</a:t>
            </a:r>
            <a:r>
              <a:rPr lang="fr-FR" sz="1200" b="0" strike="noStrike" spc="-7">
                <a:solidFill>
                  <a:srgbClr val="000000"/>
                </a:solidFill>
                <a:latin typeface="Verdana"/>
                <a:ea typeface="Verdana"/>
              </a:rPr>
              <a:t> </a:t>
            </a:r>
            <a:r>
              <a:rPr lang="fr-FR" sz="1200" b="0" strike="noStrike" spc="-12">
                <a:solidFill>
                  <a:srgbClr val="000000"/>
                </a:solidFill>
                <a:latin typeface="Verdana"/>
                <a:ea typeface="Verdana"/>
              </a:rPr>
              <a:t>d’entrainement</a:t>
            </a:r>
            <a:endParaRPr lang="fr-FR" sz="1200" b="0" strike="noStrike" spc="-1">
              <a:solidFill>
                <a:srgbClr val="000000"/>
              </a:solidFill>
              <a:latin typeface="Calibri"/>
            </a:endParaRPr>
          </a:p>
        </p:txBody>
      </p:sp>
      <p:grpSp>
        <p:nvGrpSpPr>
          <p:cNvPr id="491" name="object 9"/>
          <p:cNvGrpSpPr/>
          <p:nvPr/>
        </p:nvGrpSpPr>
        <p:grpSpPr>
          <a:xfrm>
            <a:off x="12240" y="30240"/>
            <a:ext cx="9134640" cy="573120"/>
            <a:chOff x="12240" y="30240"/>
            <a:chExt cx="9134640" cy="573120"/>
          </a:xfrm>
        </p:grpSpPr>
        <p:sp>
          <p:nvSpPr>
            <p:cNvPr id="492" name="object 10"/>
            <p:cNvSpPr/>
            <p:nvPr/>
          </p:nvSpPr>
          <p:spPr>
            <a:xfrm>
              <a:off x="12240" y="302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93" name="object 11"/>
            <p:cNvSpPr/>
            <p:nvPr/>
          </p:nvSpPr>
          <p:spPr>
            <a:xfrm>
              <a:off x="12240" y="302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494" name="PlaceHolder 1"/>
          <p:cNvSpPr>
            <a:spLocks noGrp="1"/>
          </p:cNvSpPr>
          <p:nvPr>
            <p:ph type="title"/>
          </p:nvPr>
        </p:nvSpPr>
        <p:spPr>
          <a:xfrm>
            <a:off x="0" y="22104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495" name="object 13"/>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61</a:t>
            </a:r>
            <a:endParaRPr lang="fr-FR" sz="1200" b="0" strike="noStrike" spc="-1">
              <a:solidFill>
                <a:srgbClr val="000000"/>
              </a:solidFill>
              <a:latin typeface="Calibri"/>
            </a:endParaRPr>
          </a:p>
        </p:txBody>
      </p:sp>
      <p:sp>
        <p:nvSpPr>
          <p:cNvPr id="496" name="object 14"/>
          <p:cNvSpPr/>
          <p:nvPr/>
        </p:nvSpPr>
        <p:spPr>
          <a:xfrm>
            <a:off x="126360" y="5920200"/>
            <a:ext cx="9134640" cy="9266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1" strike="noStrike" spc="-1">
                <a:solidFill>
                  <a:srgbClr val="000000"/>
                </a:solidFill>
                <a:latin typeface="Verdana"/>
              </a:rPr>
              <a:t>succincte</a:t>
            </a:r>
            <a:r>
              <a:rPr lang="fr-FR" sz="1200" b="1" strike="noStrike" spc="-1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Leroi-</a:t>
            </a:r>
            <a:r>
              <a:rPr lang="fr-FR" sz="1200" b="0" strike="noStrike" spc="-1">
                <a:solidFill>
                  <a:srgbClr val="000000"/>
                </a:solidFill>
                <a:latin typeface="Verdana"/>
              </a:rPr>
              <a:t>Gourhan,</a:t>
            </a:r>
            <a:r>
              <a:rPr lang="fr-FR" sz="1200" b="0" strike="noStrike" spc="-41">
                <a:solidFill>
                  <a:srgbClr val="000000"/>
                </a:solidFill>
                <a:latin typeface="Verdana"/>
              </a:rPr>
              <a:t> </a:t>
            </a:r>
            <a:r>
              <a:rPr lang="fr-FR" sz="1200" b="0" strike="noStrike" spc="-1">
                <a:solidFill>
                  <a:srgbClr val="000000"/>
                </a:solidFill>
                <a:latin typeface="Verdana"/>
              </a:rPr>
              <a:t>A.</a:t>
            </a:r>
            <a:r>
              <a:rPr lang="fr-FR" sz="1200" b="0" strike="noStrike" spc="-21">
                <a:solidFill>
                  <a:srgbClr val="000000"/>
                </a:solidFill>
                <a:latin typeface="Verdana"/>
              </a:rPr>
              <a:t> </a:t>
            </a:r>
            <a:r>
              <a:rPr lang="fr-FR" sz="1200" b="0" strike="noStrike" spc="-1">
                <a:solidFill>
                  <a:srgbClr val="000000"/>
                </a:solidFill>
                <a:latin typeface="Verdana"/>
              </a:rPr>
              <a:t>1992</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La</a:t>
            </a:r>
            <a:r>
              <a:rPr lang="fr-FR" sz="1200" b="0" strike="noStrike" spc="-26">
                <a:solidFill>
                  <a:srgbClr val="000000"/>
                </a:solidFill>
                <a:latin typeface="Verdana"/>
              </a:rPr>
              <a:t> </a:t>
            </a:r>
            <a:r>
              <a:rPr lang="fr-FR" sz="1200" b="0" strike="noStrike" spc="-1">
                <a:solidFill>
                  <a:srgbClr val="000000"/>
                </a:solidFill>
                <a:latin typeface="Verdana"/>
              </a:rPr>
              <a:t>Préhistoire</a:t>
            </a:r>
            <a:r>
              <a:rPr lang="fr-FR" sz="1200" b="0" strike="noStrike" spc="-15">
                <a:solidFill>
                  <a:srgbClr val="000000"/>
                </a:solidFill>
                <a:latin typeface="Verdana"/>
              </a:rPr>
              <a:t> </a:t>
            </a:r>
            <a:r>
              <a:rPr lang="fr-FR" sz="1200" b="0" strike="noStrike" spc="-1">
                <a:solidFill>
                  <a:srgbClr val="000000"/>
                </a:solidFill>
                <a:latin typeface="Verdana"/>
              </a:rPr>
              <a:t>dans</a:t>
            </a:r>
            <a:r>
              <a:rPr lang="fr-FR" sz="1200" b="0" strike="noStrike" spc="-12">
                <a:solidFill>
                  <a:srgbClr val="000000"/>
                </a:solidFill>
                <a:latin typeface="Verdana"/>
              </a:rPr>
              <a:t> </a:t>
            </a:r>
            <a:r>
              <a:rPr lang="fr-FR" sz="1200" b="0" strike="noStrike" spc="-1">
                <a:solidFill>
                  <a:srgbClr val="000000"/>
                </a:solidFill>
                <a:latin typeface="Verdana"/>
              </a:rPr>
              <a:t>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6">
                <a:solidFill>
                  <a:srgbClr val="000000"/>
                </a:solidFill>
                <a:latin typeface="Verdana"/>
              </a:rPr>
              <a:t> </a:t>
            </a:r>
            <a:r>
              <a:rPr lang="fr-FR" sz="1200" b="0" strike="noStrike" spc="-1">
                <a:solidFill>
                  <a:srgbClr val="000000"/>
                </a:solidFill>
                <a:latin typeface="Verdana"/>
              </a:rPr>
              <a:t>ouvrage</a:t>
            </a:r>
            <a:r>
              <a:rPr lang="fr-FR" sz="1200" b="0" strike="noStrike" spc="-12">
                <a:solidFill>
                  <a:srgbClr val="000000"/>
                </a:solidFill>
                <a:latin typeface="Verdana"/>
              </a:rPr>
              <a:t> </a:t>
            </a:r>
            <a:r>
              <a:rPr lang="fr-FR" sz="1200" b="0" strike="noStrike" spc="-1">
                <a:solidFill>
                  <a:srgbClr val="000000"/>
                </a:solidFill>
                <a:latin typeface="Verdana"/>
              </a:rPr>
              <a:t>collectif</a:t>
            </a:r>
            <a:r>
              <a:rPr lang="fr-FR" sz="1200" b="0" strike="noStrike" spc="-26">
                <a:solidFill>
                  <a:srgbClr val="000000"/>
                </a:solidFill>
                <a:latin typeface="Verdana"/>
              </a:rPr>
              <a:t> </a:t>
            </a:r>
            <a:r>
              <a:rPr lang="fr-FR" sz="1200" b="0" strike="noStrike" spc="-21">
                <a:solidFill>
                  <a:srgbClr val="000000"/>
                </a:solidFill>
                <a:latin typeface="Verdana"/>
              </a:rPr>
              <a:t>(dir.</a:t>
            </a:r>
            <a:r>
              <a:rPr lang="fr-FR" sz="1200" b="0" strike="noStrike" spc="-12">
                <a:solidFill>
                  <a:srgbClr val="000000"/>
                </a:solidFill>
                <a:latin typeface="Verdana"/>
              </a:rPr>
              <a:t> </a:t>
            </a:r>
            <a:r>
              <a:rPr lang="fr-FR" sz="1200" b="0" strike="noStrike" spc="-1">
                <a:solidFill>
                  <a:srgbClr val="000000"/>
                </a:solidFill>
                <a:latin typeface="Verdana"/>
              </a:rPr>
              <a:t>J.</a:t>
            </a:r>
            <a:r>
              <a:rPr lang="fr-FR" sz="1200" b="0" strike="noStrike" spc="-12">
                <a:solidFill>
                  <a:srgbClr val="000000"/>
                </a:solidFill>
                <a:latin typeface="Verdana"/>
              </a:rPr>
              <a:t> </a:t>
            </a:r>
            <a:r>
              <a:rPr lang="fr-FR" sz="1200" b="0" strike="noStrike" spc="-1">
                <a:solidFill>
                  <a:srgbClr val="000000"/>
                </a:solidFill>
                <a:latin typeface="Verdana"/>
              </a:rPr>
              <a:t>Garanger),</a:t>
            </a:r>
            <a:r>
              <a:rPr lang="fr-FR" sz="1200" b="0" strike="noStrike" spc="-21">
                <a:solidFill>
                  <a:srgbClr val="000000"/>
                </a:solidFill>
                <a:latin typeface="Verdana"/>
              </a:rPr>
              <a:t> </a:t>
            </a:r>
            <a:r>
              <a:rPr lang="fr-FR" sz="1200" b="0" strike="noStrike" spc="-1">
                <a:solidFill>
                  <a:srgbClr val="000000"/>
                </a:solidFill>
                <a:latin typeface="Verdana"/>
              </a:rPr>
              <a:t>nouvelle</a:t>
            </a:r>
            <a:r>
              <a:rPr lang="fr-FR" sz="1200" b="0" strike="noStrike" spc="-12">
                <a:solidFill>
                  <a:srgbClr val="000000"/>
                </a:solidFill>
                <a:latin typeface="Verdana"/>
              </a:rPr>
              <a:t> Clio,</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L’histoire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ses</a:t>
            </a:r>
            <a:r>
              <a:rPr lang="fr-FR" sz="1200" b="0" strike="noStrike" spc="-7">
                <a:solidFill>
                  <a:srgbClr val="000000"/>
                </a:solidFill>
                <a:latin typeface="Verdana"/>
              </a:rPr>
              <a:t> </a:t>
            </a:r>
            <a:r>
              <a:rPr lang="fr-FR" sz="1200" b="0" strike="noStrike" spc="-1">
                <a:solidFill>
                  <a:srgbClr val="000000"/>
                </a:solidFill>
                <a:latin typeface="Verdana"/>
              </a:rPr>
              <a:t>problèmes,</a:t>
            </a:r>
            <a:r>
              <a:rPr lang="fr-FR" sz="1200" b="0" strike="noStrike" spc="-15">
                <a:solidFill>
                  <a:srgbClr val="000000"/>
                </a:solidFill>
                <a:latin typeface="Verdana"/>
              </a:rPr>
              <a:t> </a:t>
            </a:r>
            <a:r>
              <a:rPr lang="fr-FR" sz="1200" b="0" strike="noStrike" spc="-21">
                <a:solidFill>
                  <a:srgbClr val="000000"/>
                </a:solidFill>
                <a:latin typeface="Verdana"/>
              </a:rPr>
              <a:t>PUF.</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Bordes,</a:t>
            </a:r>
            <a:r>
              <a:rPr lang="fr-FR" sz="1200" b="0" strike="noStrike" spc="-41">
                <a:solidFill>
                  <a:srgbClr val="000000"/>
                </a:solidFill>
                <a:latin typeface="Verdana"/>
              </a:rPr>
              <a:t> </a:t>
            </a:r>
            <a:r>
              <a:rPr lang="fr-FR" sz="1200" b="0" strike="noStrike" spc="-92">
                <a:solidFill>
                  <a:srgbClr val="000000"/>
                </a:solidFill>
                <a:latin typeface="Verdana"/>
              </a:rPr>
              <a:t>F.</a:t>
            </a:r>
            <a:r>
              <a:rPr lang="fr-FR" sz="1200" b="0" strike="noStrike" spc="-15">
                <a:solidFill>
                  <a:srgbClr val="000000"/>
                </a:solidFill>
                <a:latin typeface="Verdana"/>
              </a:rPr>
              <a:t> </a:t>
            </a:r>
            <a:r>
              <a:rPr lang="fr-FR" sz="1200" b="0" strike="noStrike" spc="-1">
                <a:solidFill>
                  <a:srgbClr val="000000"/>
                </a:solidFill>
                <a:latin typeface="Verdana"/>
              </a:rPr>
              <a:t>1968</a:t>
            </a:r>
            <a:r>
              <a:rPr lang="fr-FR" sz="1200" b="0" strike="noStrike" spc="-26">
                <a:solidFill>
                  <a:srgbClr val="000000"/>
                </a:solidFill>
                <a:latin typeface="Verdana"/>
              </a:rPr>
              <a:t> </a:t>
            </a:r>
            <a:r>
              <a:rPr lang="fr-FR" sz="1200" b="0" strike="noStrike" spc="-1">
                <a:solidFill>
                  <a:srgbClr val="000000"/>
                </a:solidFill>
                <a:latin typeface="Verdana"/>
              </a:rPr>
              <a:t>(nombreuses</a:t>
            </a:r>
            <a:r>
              <a:rPr lang="fr-FR" sz="1200" b="0" strike="noStrike" spc="-12">
                <a:solidFill>
                  <a:srgbClr val="000000"/>
                </a:solidFill>
                <a:latin typeface="Verdana"/>
              </a:rPr>
              <a:t> </a:t>
            </a:r>
            <a:r>
              <a:rPr lang="fr-FR" sz="1200" b="0" strike="noStrike" spc="-1">
                <a:solidFill>
                  <a:srgbClr val="000000"/>
                </a:solidFill>
                <a:latin typeface="Verdana"/>
              </a:rPr>
              <a:t>rééditions)</a:t>
            </a:r>
            <a:r>
              <a:rPr lang="fr-FR" sz="1200" b="0" strike="noStrike" spc="9">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Le</a:t>
            </a:r>
            <a:r>
              <a:rPr lang="fr-FR" sz="1200" b="0" strike="noStrike" spc="-32">
                <a:solidFill>
                  <a:srgbClr val="000000"/>
                </a:solidFill>
                <a:latin typeface="Verdana"/>
              </a:rPr>
              <a:t> </a:t>
            </a:r>
            <a:r>
              <a:rPr lang="fr-FR" sz="1200" b="0" strike="noStrike" spc="-1">
                <a:solidFill>
                  <a:srgbClr val="000000"/>
                </a:solidFill>
                <a:latin typeface="Verdana"/>
              </a:rPr>
              <a:t>Paléolithique</a:t>
            </a:r>
            <a:r>
              <a:rPr lang="fr-FR" sz="1200" b="0" strike="noStrike" spc="-7">
                <a:solidFill>
                  <a:srgbClr val="000000"/>
                </a:solidFill>
                <a:latin typeface="Verdana"/>
              </a:rPr>
              <a:t> </a:t>
            </a:r>
            <a:r>
              <a:rPr lang="fr-FR" sz="1200" b="0" strike="noStrike" spc="-1">
                <a:solidFill>
                  <a:srgbClr val="000000"/>
                </a:solidFill>
                <a:latin typeface="Verdana"/>
              </a:rPr>
              <a:t>dans 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1">
                <a:solidFill>
                  <a:srgbClr val="000000"/>
                </a:solidFill>
                <a:latin typeface="Verdana"/>
              </a:rPr>
              <a:t> </a:t>
            </a:r>
            <a:r>
              <a:rPr lang="fr-FR" sz="1200" b="0" strike="noStrike" spc="-12">
                <a:solidFill>
                  <a:srgbClr val="000000"/>
                </a:solidFill>
                <a:latin typeface="Verdana"/>
              </a:rPr>
              <a:t>L’univers</a:t>
            </a:r>
            <a:r>
              <a:rPr lang="fr-FR" sz="1200" b="0" strike="noStrike" spc="-7">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12">
                <a:solidFill>
                  <a:srgbClr val="000000"/>
                </a:solidFill>
                <a:latin typeface="Verdana"/>
              </a:rPr>
              <a:t>connaissances, Hachette.</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Gallay,</a:t>
            </a:r>
            <a:r>
              <a:rPr lang="fr-FR" sz="1200" b="0" strike="noStrike" spc="-32">
                <a:solidFill>
                  <a:srgbClr val="000000"/>
                </a:solidFill>
                <a:latin typeface="Verdana"/>
              </a:rPr>
              <a:t> </a:t>
            </a:r>
            <a:r>
              <a:rPr lang="fr-FR" sz="1200" b="0" strike="noStrike" spc="-1">
                <a:solidFill>
                  <a:srgbClr val="000000"/>
                </a:solidFill>
                <a:latin typeface="Verdana"/>
              </a:rPr>
              <a:t>A.</a:t>
            </a:r>
            <a:r>
              <a:rPr lang="fr-FR" sz="1200" b="0" strike="noStrike" spc="-7">
                <a:solidFill>
                  <a:srgbClr val="000000"/>
                </a:solidFill>
                <a:latin typeface="Verdana"/>
              </a:rPr>
              <a:t> </a:t>
            </a:r>
            <a:r>
              <a:rPr lang="fr-FR" sz="1200" b="0" strike="noStrike" spc="-1">
                <a:solidFill>
                  <a:srgbClr val="000000"/>
                </a:solidFill>
                <a:latin typeface="Verdana"/>
              </a:rPr>
              <a:t>2000</a:t>
            </a:r>
            <a:r>
              <a:rPr lang="fr-FR" sz="1200" b="0" strike="noStrike" spc="-35">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Comment</a:t>
            </a:r>
            <a:r>
              <a:rPr lang="fr-FR" sz="1200" b="0" strike="noStrike" spc="-26">
                <a:solidFill>
                  <a:srgbClr val="000000"/>
                </a:solidFill>
                <a:latin typeface="Verdana"/>
              </a:rPr>
              <a:t> </a:t>
            </a:r>
            <a:r>
              <a:rPr lang="fr-FR" sz="1200" b="0" strike="noStrike" spc="-1">
                <a:solidFill>
                  <a:srgbClr val="000000"/>
                </a:solidFill>
                <a:latin typeface="Verdana"/>
              </a:rPr>
              <a:t>l’Homme</a:t>
            </a:r>
            <a:r>
              <a:rPr lang="fr-FR" sz="1200" b="0" strike="noStrike" spc="-32">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21">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découverte</a:t>
            </a:r>
            <a:r>
              <a:rPr lang="fr-FR" sz="1200" b="0" strike="noStrike" spc="-21">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premiers</a:t>
            </a:r>
            <a:r>
              <a:rPr lang="fr-FR" sz="1200" b="0" strike="noStrike" spc="-41">
                <a:solidFill>
                  <a:srgbClr val="000000"/>
                </a:solidFill>
                <a:latin typeface="Verdana"/>
              </a:rPr>
              <a:t> </a:t>
            </a:r>
            <a:r>
              <a:rPr lang="fr-FR" sz="1200" b="0" strike="noStrike" spc="-1">
                <a:solidFill>
                  <a:srgbClr val="000000"/>
                </a:solidFill>
                <a:latin typeface="Verdana"/>
              </a:rPr>
              <a:t>hominidés</a:t>
            </a:r>
            <a:r>
              <a:rPr lang="fr-FR" sz="1200" b="0" strike="noStrike" spc="-15">
                <a:solidFill>
                  <a:srgbClr val="000000"/>
                </a:solidFill>
                <a:latin typeface="Verdana"/>
              </a:rPr>
              <a:t> </a:t>
            </a:r>
            <a:r>
              <a:rPr lang="fr-FR" sz="1200" b="0" strike="noStrike" spc="-1">
                <a:solidFill>
                  <a:srgbClr val="000000"/>
                </a:solidFill>
                <a:latin typeface="Verdana"/>
              </a:rPr>
              <a:t>d’Afrique de</a:t>
            </a:r>
            <a:r>
              <a:rPr lang="fr-FR" sz="1200" b="0" strike="noStrike" spc="-21">
                <a:solidFill>
                  <a:srgbClr val="000000"/>
                </a:solidFill>
                <a:latin typeface="Verdana"/>
              </a:rPr>
              <a:t> </a:t>
            </a:r>
            <a:r>
              <a:rPr lang="fr-FR" sz="1200" b="0" strike="noStrike" spc="-1">
                <a:solidFill>
                  <a:srgbClr val="000000"/>
                </a:solidFill>
                <a:latin typeface="Verdana"/>
              </a:rPr>
              <a:t>l’Est</a:t>
            </a:r>
            <a:endParaRPr lang="fr-FR" sz="1200" b="0" strike="noStrike" spc="-1">
              <a:solidFill>
                <a:srgbClr val="000000"/>
              </a:solidFill>
              <a:latin typeface="Calibri"/>
            </a:endParaRPr>
          </a:p>
        </p:txBody>
      </p:sp>
      <p:sp>
        <p:nvSpPr>
          <p:cNvPr id="497" name="object 16"/>
          <p:cNvSpPr/>
          <p:nvPr/>
        </p:nvSpPr>
        <p:spPr>
          <a:xfrm>
            <a:off x="126360" y="59155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8" name="object 2"/>
          <p:cNvSpPr/>
          <p:nvPr/>
        </p:nvSpPr>
        <p:spPr>
          <a:xfrm>
            <a:off x="228600" y="48769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499" name="object 3"/>
          <p:cNvSpPr/>
          <p:nvPr/>
        </p:nvSpPr>
        <p:spPr>
          <a:xfrm>
            <a:off x="228600" y="914400"/>
            <a:ext cx="8906040" cy="53330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5848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258480">
              <a:lnSpc>
                <a:spcPts val="1670"/>
              </a:lnSpc>
              <a:buNone/>
            </a:pPr>
            <a:r>
              <a:rPr lang="fr-FR" sz="1400" b="0" strike="noStrike" spc="-1">
                <a:solidFill>
                  <a:srgbClr val="000000"/>
                </a:solidFill>
                <a:latin typeface="Verdana"/>
              </a:rPr>
              <a:t>UE2</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Séminaires</a:t>
            </a:r>
            <a:r>
              <a:rPr lang="fr-FR" sz="1400" b="0" strike="noStrike" spc="-35">
                <a:solidFill>
                  <a:srgbClr val="000000"/>
                </a:solidFill>
                <a:latin typeface="Verdana"/>
              </a:rPr>
              <a:t> </a:t>
            </a:r>
            <a:r>
              <a:rPr lang="fr-FR" sz="1400" b="0" strike="noStrike" spc="-1">
                <a:solidFill>
                  <a:srgbClr val="000000"/>
                </a:solidFill>
                <a:latin typeface="Verdana"/>
              </a:rPr>
              <a:t>de 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Protohistoire</a:t>
            </a:r>
            <a:r>
              <a:rPr lang="fr-FR" sz="1400" b="0" strike="noStrike" spc="-26">
                <a:solidFill>
                  <a:srgbClr val="000000"/>
                </a:solidFill>
                <a:latin typeface="Verdana"/>
              </a:rPr>
              <a:t> </a:t>
            </a:r>
            <a:r>
              <a:rPr lang="fr-FR" sz="1400" b="0" strike="noStrike" spc="-12">
                <a:solidFill>
                  <a:srgbClr val="000000"/>
                </a:solidFill>
                <a:latin typeface="Verdana"/>
              </a:rPr>
              <a:t>européenne</a:t>
            </a:r>
            <a:endParaRPr lang="fr-FR" sz="1400" b="0" strike="noStrike" spc="-1">
              <a:solidFill>
                <a:srgbClr val="000000"/>
              </a:solidFill>
              <a:latin typeface="Calibri"/>
            </a:endParaRPr>
          </a:p>
          <a:p>
            <a:pPr marL="25848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258480">
              <a:lnSpc>
                <a:spcPct val="100000"/>
              </a:lnSpc>
              <a:spcBef>
                <a:spcPts val="11"/>
              </a:spcBef>
              <a:buNone/>
            </a:pPr>
            <a:endParaRPr lang="fr-FR" sz="1250" b="0" strike="noStrike" spc="-1">
              <a:solidFill>
                <a:srgbClr val="000000"/>
              </a:solidFill>
              <a:latin typeface="Calibri"/>
            </a:endParaRPr>
          </a:p>
          <a:p>
            <a:pPr marL="258480">
              <a:lnSpc>
                <a:spcPts val="1681"/>
              </a:lnSpc>
              <a:spcBef>
                <a:spcPts val="6"/>
              </a:spcBef>
              <a:buNone/>
            </a:pPr>
            <a:r>
              <a:rPr lang="fr-FR" sz="1600" b="1" strike="noStrike" spc="-1">
                <a:solidFill>
                  <a:srgbClr val="6157EC"/>
                </a:solidFill>
                <a:latin typeface="Verdana"/>
              </a:rPr>
              <a:t>Protohistoire</a:t>
            </a:r>
            <a:r>
              <a:rPr lang="fr-FR" sz="1600" b="1" strike="noStrike" spc="-46">
                <a:solidFill>
                  <a:srgbClr val="6157EC"/>
                </a:solidFill>
                <a:latin typeface="Verdana"/>
              </a:rPr>
              <a:t> </a:t>
            </a:r>
            <a:r>
              <a:rPr lang="fr-FR" sz="1600" b="1" strike="noStrike" spc="-12">
                <a:solidFill>
                  <a:srgbClr val="6157EC"/>
                </a:solidFill>
                <a:latin typeface="Verdana"/>
              </a:rPr>
              <a:t>européenne</a:t>
            </a:r>
            <a:endParaRPr lang="fr-FR" sz="1600" b="0" strike="noStrike" spc="-1">
              <a:solidFill>
                <a:srgbClr val="000000"/>
              </a:solidFill>
              <a:latin typeface="Calibri"/>
            </a:endParaRPr>
          </a:p>
          <a:p>
            <a:pPr marL="258480">
              <a:lnSpc>
                <a:spcPts val="1440"/>
              </a:lnSpc>
              <a:buNone/>
            </a:pPr>
            <a:r>
              <a:rPr lang="fr-FR" sz="1200" b="0" strike="noStrike" spc="-1">
                <a:solidFill>
                  <a:srgbClr val="000000"/>
                </a:solidFill>
                <a:latin typeface="Verdana"/>
              </a:rPr>
              <a:t>par</a:t>
            </a:r>
            <a:r>
              <a:rPr lang="fr-FR" sz="1200" b="0" strike="noStrike" spc="-35">
                <a:solidFill>
                  <a:srgbClr val="000000"/>
                </a:solidFill>
                <a:latin typeface="Verdana"/>
              </a:rPr>
              <a:t> </a:t>
            </a:r>
            <a:r>
              <a:rPr lang="fr-FR" sz="1200" b="0" strike="noStrike" spc="-1">
                <a:solidFill>
                  <a:srgbClr val="000000"/>
                </a:solidFill>
                <a:latin typeface="Verdana"/>
              </a:rPr>
              <a:t>Mafalda Roscio</a:t>
            </a:r>
            <a:endParaRPr lang="fr-FR" sz="1200" b="0" strike="noStrike" spc="-1">
              <a:solidFill>
                <a:srgbClr val="000000"/>
              </a:solidFill>
              <a:latin typeface="Calibri"/>
            </a:endParaRPr>
          </a:p>
          <a:p>
            <a:pPr marL="258480">
              <a:lnSpc>
                <a:spcPts val="1440"/>
              </a:lnSpc>
              <a:buNone/>
            </a:pPr>
            <a:endParaRPr lang="fr-FR" sz="1200" b="0" strike="noStrike" spc="-1">
              <a:solidFill>
                <a:srgbClr val="000000"/>
              </a:solidFill>
              <a:latin typeface="Calibri"/>
            </a:endParaRPr>
          </a:p>
          <a:p>
            <a:pPr marL="258480">
              <a:lnSpc>
                <a:spcPts val="1440"/>
              </a:lnSpc>
              <a:buNone/>
            </a:pPr>
            <a:r>
              <a:rPr lang="fr-FR" sz="1200" b="1" strike="noStrike" spc="-1">
                <a:solidFill>
                  <a:srgbClr val="000000"/>
                </a:solidFill>
                <a:latin typeface="Verdana"/>
              </a:rPr>
              <a:t>Compétences</a:t>
            </a:r>
            <a:r>
              <a:rPr lang="fr-FR" sz="1200" b="1" strike="noStrike" spc="233">
                <a:solidFill>
                  <a:srgbClr val="000000"/>
                </a:solidFill>
                <a:latin typeface="Verdana"/>
              </a:rPr>
              <a:t> </a:t>
            </a:r>
            <a:r>
              <a:rPr lang="fr-FR" sz="1200" b="1" strike="noStrike" spc="-1">
                <a:solidFill>
                  <a:srgbClr val="000000"/>
                </a:solidFill>
                <a:latin typeface="Verdana"/>
              </a:rPr>
              <a:t>visées</a:t>
            </a:r>
            <a:r>
              <a:rPr lang="fr-FR" sz="1200" b="1" strike="noStrike" spc="273">
                <a:solidFill>
                  <a:srgbClr val="000000"/>
                </a:solidFill>
                <a:latin typeface="Verdana"/>
              </a:rPr>
              <a:t> </a:t>
            </a:r>
            <a:r>
              <a:rPr lang="fr-FR" sz="1200" b="0" strike="noStrike" spc="-1">
                <a:solidFill>
                  <a:srgbClr val="000000"/>
                </a:solidFill>
                <a:latin typeface="Verdana"/>
              </a:rPr>
              <a:t>:</a:t>
            </a:r>
            <a:r>
              <a:rPr lang="fr-FR" sz="1200" b="0" strike="noStrike" spc="253">
                <a:solidFill>
                  <a:srgbClr val="000000"/>
                </a:solidFill>
                <a:latin typeface="Verdana"/>
              </a:rPr>
              <a:t> </a:t>
            </a:r>
            <a:endParaRPr lang="fr-FR" sz="1200" b="0" strike="noStrike" spc="-1">
              <a:solidFill>
                <a:srgbClr val="000000"/>
              </a:solidFill>
              <a:latin typeface="Calibri"/>
            </a:endParaRPr>
          </a:p>
          <a:p>
            <a:pPr marL="258480">
              <a:lnSpc>
                <a:spcPts val="1440"/>
              </a:lnSpc>
              <a:buNone/>
            </a:pPr>
            <a:r>
              <a:rPr lang="fr-FR" sz="1200" b="0" strike="noStrike" spc="-1">
                <a:solidFill>
                  <a:srgbClr val="000000"/>
                </a:solidFill>
                <a:latin typeface="Verdana"/>
                <a:ea typeface="Verdana"/>
              </a:rPr>
              <a:t>Appréhender les spécificités de l’âge du Bronze au sein de la Protohistoire européenne, dans une perspective historique et anthropologique</a:t>
            </a:r>
            <a:r>
              <a:rPr lang="fr-FR" sz="1200" b="0" strike="noStrike" spc="-12">
                <a:solidFill>
                  <a:srgbClr val="000000"/>
                </a:solidFill>
                <a:latin typeface="Verdana"/>
                <a:ea typeface="Verdana"/>
              </a:rPr>
              <a:t>.</a:t>
            </a:r>
            <a:endParaRPr lang="fr-FR" sz="1200" b="0" strike="noStrike" spc="-1">
              <a:solidFill>
                <a:srgbClr val="000000"/>
              </a:solidFill>
              <a:latin typeface="Calibri"/>
            </a:endParaRPr>
          </a:p>
          <a:p>
            <a:pPr marL="258480">
              <a:lnSpc>
                <a:spcPct val="100000"/>
              </a:lnSpc>
              <a:buNone/>
            </a:pPr>
            <a:r>
              <a:rPr lang="fr-FR" sz="1200" b="1" strike="noStrike" spc="-1">
                <a:solidFill>
                  <a:srgbClr val="000000"/>
                </a:solidFill>
                <a:latin typeface="Verdana"/>
                <a:ea typeface="Verdana"/>
              </a:rPr>
              <a:t> </a:t>
            </a:r>
            <a:endParaRPr lang="fr-FR" sz="1200" b="0" strike="noStrike" spc="-1">
              <a:solidFill>
                <a:srgbClr val="000000"/>
              </a:solidFill>
              <a:latin typeface="Calibri"/>
            </a:endParaRPr>
          </a:p>
          <a:p>
            <a:pPr marL="258480">
              <a:lnSpc>
                <a:spcPct val="100000"/>
              </a:lnSpc>
              <a:buNone/>
            </a:pPr>
            <a:r>
              <a:rPr lang="fr-FR" sz="1200" b="1" strike="noStrike" spc="-1">
                <a:solidFill>
                  <a:srgbClr val="000000"/>
                </a:solidFill>
                <a:latin typeface="Verdana"/>
                <a:ea typeface="Verdana"/>
              </a:rPr>
              <a:t>Contenu</a:t>
            </a:r>
            <a:r>
              <a:rPr lang="fr-FR" sz="1200" b="1" strike="noStrike" spc="-26">
                <a:solidFill>
                  <a:srgbClr val="000000"/>
                </a:solidFill>
                <a:latin typeface="Verdana"/>
                <a:ea typeface="Verdana"/>
              </a:rPr>
              <a:t> </a:t>
            </a:r>
            <a:r>
              <a:rPr lang="fr-FR" sz="1200" b="1" strike="noStrike" spc="-1">
                <a:solidFill>
                  <a:srgbClr val="000000"/>
                </a:solidFill>
                <a:latin typeface="Verdana"/>
                <a:ea typeface="Verdana"/>
              </a:rPr>
              <a:t>de</a:t>
            </a:r>
            <a:r>
              <a:rPr lang="fr-FR" sz="1200" b="1" strike="noStrike" spc="-41">
                <a:solidFill>
                  <a:srgbClr val="000000"/>
                </a:solidFill>
                <a:latin typeface="Verdana"/>
                <a:ea typeface="Verdana"/>
              </a:rPr>
              <a:t> </a:t>
            </a:r>
            <a:r>
              <a:rPr lang="fr-FR" sz="1200" b="1" strike="noStrike" spc="-1">
                <a:solidFill>
                  <a:srgbClr val="000000"/>
                </a:solidFill>
                <a:latin typeface="Verdana"/>
                <a:ea typeface="Verdana"/>
              </a:rPr>
              <a:t>la</a:t>
            </a:r>
            <a:r>
              <a:rPr lang="fr-FR" sz="1200" b="1" strike="noStrike" spc="-41">
                <a:solidFill>
                  <a:srgbClr val="000000"/>
                </a:solidFill>
                <a:latin typeface="Verdana"/>
                <a:ea typeface="Verdana"/>
              </a:rPr>
              <a:t> </a:t>
            </a:r>
            <a:r>
              <a:rPr lang="fr-FR" sz="1200" b="1" strike="noStrike" spc="-1">
                <a:solidFill>
                  <a:srgbClr val="000000"/>
                </a:solidFill>
                <a:latin typeface="Verdana"/>
                <a:ea typeface="Verdana"/>
              </a:rPr>
              <a:t>formation</a:t>
            </a:r>
            <a:r>
              <a:rPr lang="fr-FR" sz="1200" b="1" strike="noStrike" spc="-7">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41">
                <a:solidFill>
                  <a:srgbClr val="000000"/>
                </a:solidFill>
                <a:latin typeface="Verdana"/>
                <a:ea typeface="Verdana"/>
              </a:rPr>
              <a:t> </a:t>
            </a:r>
            <a:endParaRPr lang="fr-FR" sz="1200" b="0" strike="noStrike" spc="-1">
              <a:solidFill>
                <a:srgbClr val="000000"/>
              </a:solidFill>
              <a:latin typeface="Calibri"/>
            </a:endParaRPr>
          </a:p>
          <a:p>
            <a:pPr marL="258480">
              <a:lnSpc>
                <a:spcPct val="100000"/>
              </a:lnSpc>
              <a:buNone/>
            </a:pPr>
            <a:r>
              <a:rPr lang="fr-FR" sz="1200" b="0" strike="noStrike" spc="-1">
                <a:solidFill>
                  <a:srgbClr val="000000"/>
                </a:solidFill>
                <a:latin typeface="Verdana"/>
                <a:ea typeface="Verdana"/>
              </a:rPr>
              <a:t>Ce séminaire vise à aborder les questionnements actuels de la recherche concernant     la période de l’âge du Bronze : genre et hiérarchisation sociale, impact social de la métallurgie, phénomènes à large échelle (campaniforme, « Champs d’Urnes »…), mouvements de population, thésaurisation et pratiques rituelles ou symbolique.</a:t>
            </a:r>
            <a:endParaRPr lang="fr-FR" sz="1200" b="0" strike="noStrike" spc="-1">
              <a:solidFill>
                <a:srgbClr val="000000"/>
              </a:solidFill>
              <a:latin typeface="Calibri"/>
            </a:endParaRPr>
          </a:p>
          <a:p>
            <a:pPr marL="258480" algn="just">
              <a:lnSpc>
                <a:spcPct val="115000"/>
              </a:lnSpc>
              <a:buNone/>
            </a:pPr>
            <a:r>
              <a:rPr lang="fr-FR" sz="1100" b="0" i="1" strike="noStrike" spc="-1">
                <a:solidFill>
                  <a:srgbClr val="000000"/>
                </a:solidFill>
                <a:latin typeface="Verdana"/>
                <a:ea typeface="Verdana"/>
              </a:rPr>
              <a:t>Lecture de références bibliographiques (articles, monographies) et visionnage de conférences</a:t>
            </a:r>
            <a:endParaRPr lang="fr-FR" sz="1100" b="0" strike="noStrike" spc="-1">
              <a:solidFill>
                <a:srgbClr val="000000"/>
              </a:solidFill>
              <a:latin typeface="Calibri"/>
            </a:endParaRPr>
          </a:p>
          <a:p>
            <a:pPr marL="258480" algn="just">
              <a:lnSpc>
                <a:spcPct val="115000"/>
              </a:lnSpc>
              <a:buNone/>
            </a:pPr>
            <a:r>
              <a:rPr lang="fr-FR" sz="1100" b="0" strike="noStrike" spc="-1">
                <a:solidFill>
                  <a:srgbClr val="000000"/>
                </a:solidFill>
                <a:latin typeface="Verdana"/>
                <a:ea typeface="Verdana"/>
              </a:rPr>
              <a:t> </a:t>
            </a:r>
            <a:endParaRPr lang="fr-FR" sz="1100" b="0" strike="noStrike" spc="-1">
              <a:solidFill>
                <a:srgbClr val="000000"/>
              </a:solidFill>
              <a:latin typeface="Calibri"/>
            </a:endParaRPr>
          </a:p>
          <a:p>
            <a:pPr marL="258480">
              <a:lnSpc>
                <a:spcPct val="100000"/>
              </a:lnSpc>
              <a:buNone/>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marL="258480">
              <a:lnSpc>
                <a:spcPct val="100000"/>
              </a:lnSpc>
              <a:buNone/>
            </a:pPr>
            <a:r>
              <a:rPr lang="fr-FR" sz="1100" b="0" strike="noStrike" spc="-1">
                <a:solidFill>
                  <a:srgbClr val="000000"/>
                </a:solidFill>
                <a:latin typeface="Verdana"/>
                <a:ea typeface="Verdana"/>
              </a:rPr>
              <a:t>Devoir sur table. </a:t>
            </a:r>
            <a:endParaRPr lang="fr-FR" sz="1100" b="0" strike="noStrike" spc="-1">
              <a:solidFill>
                <a:srgbClr val="000000"/>
              </a:solidFill>
              <a:latin typeface="Calibri"/>
            </a:endParaRPr>
          </a:p>
          <a:p>
            <a:pPr marL="258480">
              <a:lnSpc>
                <a:spcPct val="100000"/>
              </a:lnSpc>
              <a:buNone/>
            </a:pPr>
            <a:endParaRPr lang="fr-FR" sz="1100" b="0" strike="noStrike" spc="-1">
              <a:solidFill>
                <a:srgbClr val="000000"/>
              </a:solidFill>
              <a:latin typeface="Calibri"/>
            </a:endParaRPr>
          </a:p>
          <a:p>
            <a:pPr marL="56520">
              <a:lnSpc>
                <a:spcPct val="106000"/>
              </a:lnSpc>
              <a:spcBef>
                <a:spcPts val="105"/>
              </a:spcBef>
              <a:buNone/>
            </a:pPr>
            <a:endParaRPr lang="fr-FR" sz="1100" b="0" strike="noStrike" spc="-1">
              <a:solidFill>
                <a:srgbClr val="000000"/>
              </a:solidFill>
              <a:latin typeface="Calibri"/>
            </a:endParaRPr>
          </a:p>
          <a:p>
            <a:pPr marL="56520">
              <a:lnSpc>
                <a:spcPct val="106000"/>
              </a:lnSpc>
              <a:spcBef>
                <a:spcPts val="105"/>
              </a:spcBef>
              <a:buNone/>
            </a:pPr>
            <a:r>
              <a:rPr lang="fr-FR" sz="1100" b="1" strike="noStrike" spc="-12">
                <a:solidFill>
                  <a:srgbClr val="000000"/>
                </a:solidFill>
                <a:latin typeface="Verdana"/>
                <a:ea typeface="Verdana"/>
              </a:rPr>
              <a:t>Bibliographie</a:t>
            </a:r>
            <a:r>
              <a:rPr lang="fr-FR" sz="1100" b="1" strike="noStrike" spc="-7">
                <a:solidFill>
                  <a:srgbClr val="000000"/>
                </a:solidFill>
                <a:latin typeface="Verdana"/>
                <a:ea typeface="Verdana"/>
              </a:rPr>
              <a:t> </a:t>
            </a:r>
            <a:r>
              <a:rPr lang="fr-FR" sz="1100" b="1" strike="noStrike" spc="-1">
                <a:solidFill>
                  <a:srgbClr val="000000"/>
                </a:solidFill>
                <a:latin typeface="Verdana"/>
                <a:ea typeface="Verdana"/>
              </a:rPr>
              <a:t>succincte</a:t>
            </a:r>
            <a:r>
              <a:rPr lang="fr-FR" sz="1100" b="1" strike="noStrike" spc="-32">
                <a:solidFill>
                  <a:srgbClr val="000000"/>
                </a:solidFill>
                <a:latin typeface="Verdana"/>
                <a:ea typeface="Verdana"/>
              </a:rPr>
              <a:t> </a:t>
            </a:r>
            <a:r>
              <a:rPr lang="fr-FR" sz="1100" b="0" strike="noStrike" spc="-52">
                <a:solidFill>
                  <a:srgbClr val="000000"/>
                </a:solidFill>
                <a:latin typeface="Verdana"/>
                <a:ea typeface="Verdana"/>
              </a:rPr>
              <a:t>:</a:t>
            </a:r>
            <a:endParaRPr lang="fr-FR" sz="1100" b="0" strike="noStrike" spc="-1">
              <a:solidFill>
                <a:srgbClr val="000000"/>
              </a:solidFill>
              <a:latin typeface="Calibri"/>
            </a:endParaRPr>
          </a:p>
          <a:p>
            <a:pPr marL="56520" algn="just">
              <a:lnSpc>
                <a:spcPct val="115000"/>
              </a:lnSpc>
              <a:buNone/>
            </a:pPr>
            <a:r>
              <a:rPr lang="en-US" sz="1200" b="0" strike="noStrike" spc="-1">
                <a:solidFill>
                  <a:srgbClr val="000000"/>
                </a:solidFill>
                <a:latin typeface="Verdana"/>
                <a:ea typeface="Verdana"/>
              </a:rPr>
              <a:t>Harding A. et Fokkens H. 2013 : The Oxford handbook of the European Bronze Age. </a:t>
            </a:r>
            <a:r>
              <a:rPr lang="fr-FR" sz="1200" b="0" strike="noStrike" spc="-1">
                <a:solidFill>
                  <a:srgbClr val="000000"/>
                </a:solidFill>
                <a:latin typeface="Verdana"/>
                <a:ea typeface="Verdana"/>
              </a:rPr>
              <a:t>Oxford : University press. </a:t>
            </a:r>
            <a:endParaRPr lang="fr-FR" sz="1200" b="0" strike="noStrike" spc="-1">
              <a:solidFill>
                <a:srgbClr val="000000"/>
              </a:solidFill>
              <a:latin typeface="Calibri"/>
            </a:endParaRPr>
          </a:p>
          <a:p>
            <a:pPr marL="56520" algn="just">
              <a:lnSpc>
                <a:spcPct val="115000"/>
              </a:lnSpc>
              <a:buNone/>
            </a:pPr>
            <a:r>
              <a:rPr lang="fr-FR" sz="1200" b="0" strike="noStrike" spc="-1">
                <a:solidFill>
                  <a:srgbClr val="000000"/>
                </a:solidFill>
                <a:latin typeface="Verdana"/>
                <a:ea typeface="Verdana"/>
              </a:rPr>
              <a:t>984 p</a:t>
            </a:r>
            <a:r>
              <a:rPr lang="fr-FR" sz="1200" b="1" strike="noStrike" spc="-1">
                <a:solidFill>
                  <a:srgbClr val="000000"/>
                </a:solidFill>
                <a:latin typeface="Verdana"/>
                <a:ea typeface="Verdana"/>
              </a:rPr>
              <a:t>.</a:t>
            </a:r>
            <a:endParaRPr lang="fr-FR" sz="1200" b="0" strike="noStrike" spc="-1">
              <a:solidFill>
                <a:srgbClr val="000000"/>
              </a:solidFill>
              <a:latin typeface="Calibri"/>
            </a:endParaRPr>
          </a:p>
          <a:p>
            <a:pPr marL="56520">
              <a:lnSpc>
                <a:spcPct val="100000"/>
              </a:lnSpc>
              <a:spcBef>
                <a:spcPts val="51"/>
              </a:spcBef>
              <a:buNone/>
            </a:pPr>
            <a:endParaRPr lang="fr-FR" sz="1750" b="0" strike="noStrike" spc="-1">
              <a:solidFill>
                <a:srgbClr val="000000"/>
              </a:solidFill>
              <a:latin typeface="Calibri"/>
            </a:endParaRPr>
          </a:p>
          <a:p>
            <a:pPr marL="56520" algn="r">
              <a:lnSpc>
                <a:spcPts val="1196"/>
              </a:lnSpc>
              <a:buNone/>
            </a:pPr>
            <a:r>
              <a:rPr lang="fr-FR" sz="1200" b="0" strike="noStrike" spc="-26">
                <a:solidFill>
                  <a:srgbClr val="888888"/>
                </a:solidFill>
                <a:latin typeface="Arial"/>
                <a:ea typeface="Verdana"/>
              </a:rPr>
              <a:t>62</a:t>
            </a:r>
            <a:endParaRPr lang="fr-FR" sz="1200" b="0" strike="noStrike" spc="-1">
              <a:solidFill>
                <a:srgbClr val="000000"/>
              </a:solidFill>
              <a:latin typeface="Calibri"/>
            </a:endParaRPr>
          </a:p>
        </p:txBody>
      </p:sp>
      <p:grpSp>
        <p:nvGrpSpPr>
          <p:cNvPr id="500" name="object 4"/>
          <p:cNvGrpSpPr/>
          <p:nvPr/>
        </p:nvGrpSpPr>
        <p:grpSpPr>
          <a:xfrm>
            <a:off x="0" y="101160"/>
            <a:ext cx="9134640" cy="573120"/>
            <a:chOff x="0" y="101160"/>
            <a:chExt cx="9134640" cy="573120"/>
          </a:xfrm>
        </p:grpSpPr>
        <p:sp>
          <p:nvSpPr>
            <p:cNvPr id="501" name="object 5"/>
            <p:cNvSpPr/>
            <p:nvPr/>
          </p:nvSpPr>
          <p:spPr>
            <a:xfrm>
              <a:off x="0" y="101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02" name="object 6"/>
            <p:cNvSpPr/>
            <p:nvPr/>
          </p:nvSpPr>
          <p:spPr>
            <a:xfrm>
              <a:off x="0" y="101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03" name="PlaceHolder 1"/>
          <p:cNvSpPr>
            <a:spLocks noGrp="1"/>
          </p:cNvSpPr>
          <p:nvPr>
            <p:ph type="title"/>
          </p:nvPr>
        </p:nvSpPr>
        <p:spPr>
          <a:xfrm>
            <a:off x="0" y="22644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 name="object 3"/>
          <p:cNvSpPr/>
          <p:nvPr/>
        </p:nvSpPr>
        <p:spPr>
          <a:xfrm>
            <a:off x="205560" y="845640"/>
            <a:ext cx="7946640" cy="15516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44"/>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romaine</a:t>
            </a:r>
            <a:endParaRPr lang="fr-FR" sz="1400" b="0" strike="noStrike" spc="-1">
              <a:solidFill>
                <a:srgbClr val="000000"/>
              </a:solidFill>
              <a:latin typeface="Calibri"/>
            </a:endParaRPr>
          </a:p>
          <a:p>
            <a:pPr marL="12600">
              <a:lnSpc>
                <a:spcPts val="1179"/>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spcBef>
                <a:spcPts val="54"/>
              </a:spcBef>
              <a:buNone/>
            </a:pPr>
            <a:endParaRPr lang="fr-FR" sz="120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Lugdunum, Capitale des Gaules</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15">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spcBef>
                <a:spcPts val="6"/>
              </a:spcBef>
              <a:buNone/>
            </a:pPr>
            <a:endParaRPr lang="fr-FR" sz="1100" b="0" strike="noStrike" spc="-1">
              <a:solidFill>
                <a:srgbClr val="000000"/>
              </a:solidFill>
              <a:latin typeface="Calibri"/>
            </a:endParaRPr>
          </a:p>
        </p:txBody>
      </p:sp>
      <p:grpSp>
        <p:nvGrpSpPr>
          <p:cNvPr id="505" name="object 4"/>
          <p:cNvGrpSpPr/>
          <p:nvPr/>
        </p:nvGrpSpPr>
        <p:grpSpPr>
          <a:xfrm>
            <a:off x="0" y="85680"/>
            <a:ext cx="9143640" cy="574200"/>
            <a:chOff x="0" y="85680"/>
            <a:chExt cx="9143640" cy="574200"/>
          </a:xfrm>
        </p:grpSpPr>
        <p:sp>
          <p:nvSpPr>
            <p:cNvPr id="506" name="object 5"/>
            <p:cNvSpPr/>
            <p:nvPr/>
          </p:nvSpPr>
          <p:spPr>
            <a:xfrm>
              <a:off x="0" y="85680"/>
              <a:ext cx="9143640" cy="574200"/>
            </a:xfrm>
            <a:custGeom>
              <a:avLst/>
              <a:gdLst>
                <a:gd name="textAreaLeft" fmla="*/ 0 w 9143640"/>
                <a:gd name="textAreaRight" fmla="*/ 9144000 w 9143640"/>
                <a:gd name="textAreaTop" fmla="*/ 0 h 574200"/>
                <a:gd name="textAreaBottom" fmla="*/ 574560 h 574200"/>
              </a:gdLst>
              <a:ahLst/>
              <a:cxnLst/>
              <a:rect l="textAreaLeft" t="textAreaTop" r="textAreaRight" b="textAreaBottom"/>
              <a:pathLst>
                <a:path w="9144000" h="574675">
                  <a:moveTo>
                    <a:pt x="9144000" y="0"/>
                  </a:moveTo>
                  <a:lnTo>
                    <a:pt x="0" y="0"/>
                  </a:lnTo>
                  <a:lnTo>
                    <a:pt x="0" y="574548"/>
                  </a:lnTo>
                  <a:lnTo>
                    <a:pt x="9144000" y="574548"/>
                  </a:lnTo>
                  <a:lnTo>
                    <a:pt x="9144000"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07" name="object 6"/>
            <p:cNvSpPr/>
            <p:nvPr/>
          </p:nvSpPr>
          <p:spPr>
            <a:xfrm>
              <a:off x="0" y="85680"/>
              <a:ext cx="9143640" cy="574200"/>
            </a:xfrm>
            <a:custGeom>
              <a:avLst/>
              <a:gdLst>
                <a:gd name="textAreaLeft" fmla="*/ 0 w 9143640"/>
                <a:gd name="textAreaRight" fmla="*/ 9144000 w 9143640"/>
                <a:gd name="textAreaTop" fmla="*/ 0 h 574200"/>
                <a:gd name="textAreaBottom" fmla="*/ 574560 h 574200"/>
              </a:gdLst>
              <a:ahLst/>
              <a:cxnLst/>
              <a:rect l="textAreaLeft" t="textAreaTop" r="textAreaRight" b="textAreaBottom"/>
              <a:pathLst>
                <a:path w="9144000" h="574675">
                  <a:moveTo>
                    <a:pt x="0" y="574548"/>
                  </a:moveTo>
                  <a:lnTo>
                    <a:pt x="9144000" y="574548"/>
                  </a:lnTo>
                  <a:lnTo>
                    <a:pt x="9144000" y="0"/>
                  </a:lnTo>
                  <a:lnTo>
                    <a:pt x="0" y="0"/>
                  </a:lnTo>
                  <a:lnTo>
                    <a:pt x="0" y="574548"/>
                  </a:lnTo>
                  <a:close/>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08" name="PlaceHolder 1"/>
          <p:cNvSpPr>
            <a:spLocks noGrp="1"/>
          </p:cNvSpPr>
          <p:nvPr>
            <p:ph type="title"/>
          </p:nvPr>
        </p:nvSpPr>
        <p:spPr>
          <a:xfrm>
            <a:off x="15120" y="20448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09" name="object 8"/>
          <p:cNvSpPr/>
          <p:nvPr/>
        </p:nvSpPr>
        <p:spPr>
          <a:xfrm>
            <a:off x="205560" y="51814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10" name="PlaceHolder 2"/>
          <p:cNvSpPr>
            <a:spLocks noGrp="1"/>
          </p:cNvSpPr>
          <p:nvPr>
            <p:ph type="sldNum" idx="42"/>
          </p:nvPr>
        </p:nvSpPr>
        <p:spPr>
          <a:xfrm>
            <a:off x="8152560" y="57614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64</a:t>
            </a:r>
            <a:endParaRPr lang="fr-FR" sz="1200" b="0" strike="noStrike" spc="-1">
              <a:solidFill>
                <a:srgbClr val="000000"/>
              </a:solidFill>
              <a:latin typeface="Calibri"/>
            </a:endParaRPr>
          </a:p>
        </p:txBody>
      </p:sp>
      <p:sp>
        <p:nvSpPr>
          <p:cNvPr id="511" name="ZoneTexte 19"/>
          <p:cNvSpPr/>
          <p:nvPr/>
        </p:nvSpPr>
        <p:spPr>
          <a:xfrm>
            <a:off x="15120" y="2356560"/>
            <a:ext cx="9143640" cy="444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buNone/>
            </a:pPr>
            <a:r>
              <a:rPr lang="fr-FR" sz="1100" b="1" strike="noStrike" spc="-1">
                <a:solidFill>
                  <a:srgbClr val="000000"/>
                </a:solidFill>
                <a:latin typeface="Verdana"/>
                <a:ea typeface="Verdana"/>
              </a:rPr>
              <a:t>Prérequis : </a:t>
            </a:r>
            <a:r>
              <a:rPr lang="fr-FR" sz="1100" b="0" strike="noStrike" spc="-1">
                <a:solidFill>
                  <a:srgbClr val="000000"/>
                </a:solidFill>
                <a:latin typeface="Verdana"/>
                <a:ea typeface="Verdana"/>
              </a:rPr>
              <a:t>formation en archéologie (savoir lire un plan, une coupe et un cliché archéologiques)</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a:t>
            </a:r>
            <a:r>
              <a:rPr lang="fr-FR" sz="1100" b="1" strike="noStrike" spc="-1">
                <a:solidFill>
                  <a:srgbClr val="000000"/>
                </a:solidFill>
                <a:latin typeface="Verdana"/>
                <a:ea typeface="Verdana"/>
              </a:rPr>
              <a:t>Travail de l’étudiant hors présentiel</a:t>
            </a:r>
            <a:r>
              <a:rPr lang="fr-FR" sz="1100" b="0" strike="noStrike" spc="-1">
                <a:solidFill>
                  <a:srgbClr val="000000"/>
                </a:solidFill>
                <a:latin typeface="Verdana"/>
                <a:ea typeface="Verdana"/>
              </a:rPr>
              <a:t> : lecture des articles et ouvrages donnés en cours</a:t>
            </a:r>
            <a:endParaRPr lang="fr-FR" sz="1100" b="0" strike="noStrike" spc="-1">
              <a:solidFill>
                <a:srgbClr val="000000"/>
              </a:solidFill>
              <a:latin typeface="Calibri"/>
            </a:endParaRPr>
          </a:p>
          <a:p>
            <a:pPr algn="just">
              <a:lnSpc>
                <a:spcPct val="100000"/>
              </a:lnSpc>
              <a:buNone/>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Devoir sur table</a:t>
            </a:r>
            <a:endParaRPr lang="fr-FR" sz="1100" b="0" strike="noStrike" spc="-1">
              <a:solidFill>
                <a:srgbClr val="000000"/>
              </a:solidFill>
              <a:latin typeface="Calibri"/>
            </a:endParaRPr>
          </a:p>
          <a:p>
            <a:pPr algn="just">
              <a:lnSpc>
                <a:spcPct val="100000"/>
              </a:lnSpc>
              <a:buNone/>
            </a:pPr>
            <a:endParaRPr lang="fr-FR" sz="1100" b="0" strike="noStrike" spc="-1">
              <a:solidFill>
                <a:srgbClr val="000000"/>
              </a:solidFill>
              <a:latin typeface="Calibri"/>
            </a:endParaRPr>
          </a:p>
          <a:p>
            <a:pPr algn="just">
              <a:lnSpc>
                <a:spcPct val="115000"/>
              </a:lnSpc>
              <a:buNone/>
            </a:pPr>
            <a:r>
              <a:rPr lang="fr-FR" sz="1100" b="1" strike="noStrike" spc="-1">
                <a:solidFill>
                  <a:srgbClr val="000000"/>
                </a:solidFill>
                <a:latin typeface="Verdana"/>
                <a:ea typeface="Verdana"/>
              </a:rPr>
              <a:t>Compétences visées</a:t>
            </a:r>
            <a:r>
              <a:rPr lang="fr-FR" sz="1100" b="0" strike="noStrike" spc="-1">
                <a:solidFill>
                  <a:srgbClr val="000000"/>
                </a:solidFill>
                <a:latin typeface="Verdana"/>
                <a:ea typeface="Verdana"/>
              </a:rPr>
              <a:t> : Illustration du cours du premier semestre sur le Fait urbain par une étude de cas montrant la richesse des questionnements posées à l’échelle d’une agglomération, les problématiques engendrées par les fouilles urbaines, et l’interdisciplinarité de la recherche archéologique.</a:t>
            </a:r>
            <a:endParaRPr lang="fr-FR" sz="1100" b="0" strike="noStrike" spc="-1">
              <a:solidFill>
                <a:srgbClr val="000000"/>
              </a:solidFill>
              <a:latin typeface="Calibri"/>
            </a:endParaRPr>
          </a:p>
          <a:p>
            <a:pPr algn="just">
              <a:lnSpc>
                <a:spcPct val="115000"/>
              </a:lnSpc>
              <a:buNone/>
            </a:pPr>
            <a:endParaRPr lang="fr-FR" sz="1100" b="0" strike="noStrike" spc="-1">
              <a:solidFill>
                <a:srgbClr val="000000"/>
              </a:solidFill>
              <a:latin typeface="Calibri"/>
            </a:endParaRPr>
          </a:p>
          <a:p>
            <a:pPr algn="just">
              <a:lnSpc>
                <a:spcPct val="115000"/>
              </a:lnSpc>
              <a:buNone/>
            </a:pPr>
            <a:r>
              <a:rPr lang="fr-FR" sz="1100" b="1" strike="noStrike" spc="-1">
                <a:solidFill>
                  <a:srgbClr val="000000"/>
                </a:solidFill>
                <a:latin typeface="Verdana"/>
                <a:ea typeface="Verdana"/>
              </a:rPr>
              <a:t>Contenu de la formation</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Seront traités différents aspects de la colonie puis de la capitale des Gaules, en convoquant toutes les disciplines pour écrire l’histoire de Lyon et sa périphérie à l’époque romaine (géoarchéologie, archéologie, épigraphie, numismatique, artisanat, archéo-anthropologie, archéozoologie, etc.). Les séances reposeront sur des données récentes recueillies par l’archéologie préventive, relatives à la genèse de la ville, son évolution et son organisation, en exposant les enquêtes en cours. </a:t>
            </a:r>
            <a:r>
              <a:rPr lang="fr-CH" sz="1100" b="0" strike="noStrike" spc="-1">
                <a:solidFill>
                  <a:srgbClr val="000000"/>
                </a:solidFill>
                <a:latin typeface="Verdana"/>
                <a:ea typeface="Verdana"/>
              </a:rPr>
              <a:t>L’exposé intègre l’historique du site du Mésolithique à l’époque romaine, et la ville réduite de l’Antiquité tardive.</a:t>
            </a:r>
            <a:endParaRPr lang="fr-FR" sz="1100" b="0" strike="noStrike" spc="-1">
              <a:solidFill>
                <a:srgbClr val="000000"/>
              </a:solidFill>
              <a:latin typeface="Calibri"/>
            </a:endParaRPr>
          </a:p>
          <a:p>
            <a:pPr algn="just">
              <a:lnSpc>
                <a:spcPct val="100000"/>
              </a:lnSpc>
              <a:buNone/>
            </a:pPr>
            <a:r>
              <a:rPr lang="fr-FR" sz="1100" b="0" strike="noStrike" spc="-1">
                <a:solidFill>
                  <a:srgbClr val="000000"/>
                </a:solidFill>
                <a:latin typeface="Verdana"/>
                <a:ea typeface="Verdana"/>
              </a:rPr>
              <a:t> </a:t>
            </a:r>
            <a:endParaRPr lang="fr-FR" sz="1100" b="0" strike="noStrike" spc="-1">
              <a:solidFill>
                <a:srgbClr val="000000"/>
              </a:solidFill>
              <a:latin typeface="Calibri"/>
            </a:endParaRPr>
          </a:p>
          <a:p>
            <a:pPr algn="just">
              <a:lnSpc>
                <a:spcPct val="115000"/>
              </a:lnSpc>
              <a:buNone/>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a:t>
            </a:r>
            <a:r>
              <a:rPr lang="fr-FR" sz="1100" b="0" i="1" strike="noStrike" spc="-1">
                <a:solidFill>
                  <a:srgbClr val="000000"/>
                </a:solidFill>
                <a:latin typeface="Verdana"/>
                <a:ea typeface="Verdana"/>
              </a:rPr>
              <a:t>Atlas topographique de Lugdunum. 1 - Lyon-Fourvière</a:t>
            </a:r>
            <a:r>
              <a:rPr lang="fr-FR" sz="1100" b="0" strike="noStrike" spc="-1">
                <a:solidFill>
                  <a:srgbClr val="000000"/>
                </a:solidFill>
                <a:latin typeface="Verdana"/>
                <a:ea typeface="Verdana"/>
              </a:rPr>
              <a:t>, (Suppl. RAE 47), 2019, 580 p., plus de 900 ill.</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Blaizot F. 2010. </a:t>
            </a:r>
            <a:r>
              <a:rPr lang="fr-FR" sz="1100" b="0" i="1" strike="noStrike" spc="-1">
                <a:solidFill>
                  <a:srgbClr val="000000"/>
                </a:solidFill>
                <a:latin typeface="Verdana"/>
                <a:ea typeface="Verdana"/>
              </a:rPr>
              <a:t>Archéologie d'un espace suburbain de Lyon à l'époque romaine</a:t>
            </a:r>
            <a:r>
              <a:rPr lang="fr-FR" sz="1100" b="0" strike="noStrike" spc="-1">
                <a:solidFill>
                  <a:srgbClr val="000000"/>
                </a:solidFill>
                <a:latin typeface="Verdana"/>
                <a:ea typeface="Verdana"/>
              </a:rPr>
              <a:t>, Paris, CNRS, (Gallia 67-1), 166 p.</a:t>
            </a:r>
            <a:endParaRPr lang="fr-FR" sz="1100" b="0" strike="noStrike" spc="-1">
              <a:solidFill>
                <a:srgbClr val="000000"/>
              </a:solidFill>
              <a:latin typeface="Calibri"/>
            </a:endParaRPr>
          </a:p>
          <a:p>
            <a:pPr algn="just">
              <a:lnSpc>
                <a:spcPct val="115000"/>
              </a:lnSpc>
              <a:buNone/>
            </a:pPr>
            <a:r>
              <a:rPr lang="en-US" sz="1100" b="0" strike="noStrike" spc="-1">
                <a:solidFill>
                  <a:srgbClr val="000000"/>
                </a:solidFill>
                <a:latin typeface="Verdana"/>
                <a:ea typeface="Verdana"/>
              </a:rPr>
              <a:t>- Reynaud J.-F. 1998. </a:t>
            </a:r>
            <a:r>
              <a:rPr lang="en-US" sz="1100" b="0" i="1" strike="noStrike" spc="-1">
                <a:solidFill>
                  <a:srgbClr val="000000"/>
                </a:solidFill>
                <a:latin typeface="Verdana"/>
                <a:ea typeface="Verdana"/>
              </a:rPr>
              <a:t>Lugdunum Christianum. </a:t>
            </a:r>
            <a:r>
              <a:rPr lang="fr-FR" sz="1100" b="0" i="1" strike="noStrike" spc="-1">
                <a:solidFill>
                  <a:srgbClr val="000000"/>
                </a:solidFill>
                <a:latin typeface="Verdana"/>
                <a:ea typeface="Verdana"/>
              </a:rPr>
              <a:t>Lyon du IV</a:t>
            </a:r>
            <a:r>
              <a:rPr lang="fr-FR" sz="1100" b="1" i="1" strike="noStrike" spc="-1" baseline="30000">
                <a:solidFill>
                  <a:srgbClr val="000000"/>
                </a:solidFill>
                <a:latin typeface="Verdana"/>
                <a:ea typeface="Verdana"/>
              </a:rPr>
              <a:t>e</a:t>
            </a:r>
            <a:r>
              <a:rPr lang="fr-FR" sz="1100" b="0" i="1" strike="noStrike" spc="-1">
                <a:solidFill>
                  <a:srgbClr val="000000"/>
                </a:solidFill>
                <a:latin typeface="Verdana"/>
                <a:ea typeface="Verdana"/>
              </a:rPr>
              <a:t> au VI</a:t>
            </a:r>
            <a:r>
              <a:rPr lang="fr-FR" sz="1100" b="0" i="1" strike="noStrike" spc="-1" baseline="30000">
                <a:solidFill>
                  <a:srgbClr val="000000"/>
                </a:solidFill>
                <a:latin typeface="Verdana"/>
                <a:ea typeface="Verdana"/>
              </a:rPr>
              <a:t>e</a:t>
            </a:r>
            <a:r>
              <a:rPr lang="fr-FR" sz="1100" b="0" i="1" strike="noStrike" spc="-1">
                <a:solidFill>
                  <a:srgbClr val="000000"/>
                </a:solidFill>
                <a:latin typeface="Verdana"/>
                <a:ea typeface="Verdana"/>
              </a:rPr>
              <a:t> s. : topographie, nécropoles et édifices religieux</a:t>
            </a:r>
            <a:r>
              <a:rPr lang="fr-FR" sz="1100" b="0" strike="noStrike" spc="-1">
                <a:solidFill>
                  <a:srgbClr val="000000"/>
                </a:solidFill>
                <a:latin typeface="Verdana"/>
                <a:ea typeface="Verdana"/>
              </a:rPr>
              <a:t>, Paris, Maison des Sciences de l'Homme, 1998 (Documents d'Archéologie française, 69), 288 p.</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Reynaud J.-F. 2022. </a:t>
            </a:r>
            <a:r>
              <a:rPr lang="fr-FR" sz="1100" b="0" i="1" strike="noStrike" spc="-1">
                <a:solidFill>
                  <a:srgbClr val="000000"/>
                </a:solidFill>
                <a:latin typeface="Verdana"/>
                <a:ea typeface="Verdana"/>
              </a:rPr>
              <a:t>À la recherche d'un Lyon disparu. Vie et mort des édifices religieux du IV</a:t>
            </a:r>
            <a:r>
              <a:rPr lang="fr-FR" sz="1100" b="0" i="1" strike="noStrike" spc="-1" baseline="30000">
                <a:solidFill>
                  <a:srgbClr val="000000"/>
                </a:solidFill>
                <a:latin typeface="Verdana"/>
                <a:ea typeface="Verdana"/>
              </a:rPr>
              <a:t>e</a:t>
            </a:r>
            <a:r>
              <a:rPr lang="fr-FR" sz="1100" b="0" i="1" strike="noStrike" spc="-1">
                <a:solidFill>
                  <a:srgbClr val="000000"/>
                </a:solidFill>
                <a:latin typeface="Verdana"/>
                <a:ea typeface="Verdana"/>
              </a:rPr>
              <a:t> au XX</a:t>
            </a:r>
            <a:r>
              <a:rPr lang="fr-FR" sz="1100" b="0" i="1" strike="noStrike" spc="-1" baseline="30000">
                <a:solidFill>
                  <a:srgbClr val="000000"/>
                </a:solidFill>
                <a:latin typeface="Verdana"/>
                <a:ea typeface="Verdana"/>
              </a:rPr>
              <a:t>e</a:t>
            </a:r>
            <a:r>
              <a:rPr lang="fr-FR" sz="1100" b="0" i="1" strike="noStrike" spc="-1">
                <a:solidFill>
                  <a:srgbClr val="000000"/>
                </a:solidFill>
                <a:latin typeface="Verdana"/>
                <a:ea typeface="Verdana"/>
              </a:rPr>
              <a:t> siècle</a:t>
            </a:r>
            <a:r>
              <a:rPr lang="fr-FR" sz="1100" b="0" strike="noStrike" spc="-1">
                <a:solidFill>
                  <a:srgbClr val="000000"/>
                </a:solidFill>
                <a:latin typeface="Verdana"/>
                <a:ea typeface="Verdana"/>
              </a:rPr>
              <a:t>, Lyon, DARA-MOM, 282 p.</a:t>
            </a:r>
            <a:endParaRPr lang="fr-FR" sz="1100" b="0" strike="noStrike" spc="-1">
              <a:solidFill>
                <a:srgbClr val="000000"/>
              </a:solidFill>
              <a:latin typeface="Calibri"/>
            </a:endParaRPr>
          </a:p>
          <a:p>
            <a:pPr algn="just">
              <a:lnSpc>
                <a:spcPct val="115000"/>
              </a:lnSpc>
              <a:buNone/>
            </a:pPr>
            <a:r>
              <a:rPr lang="fr-FR" sz="1100" b="0" i="1" strike="noStrike" spc="-1">
                <a:solidFill>
                  <a:srgbClr val="000000"/>
                </a:solidFill>
                <a:latin typeface="Verdana"/>
                <a:ea typeface="Times New Roman"/>
              </a:rPr>
              <a:t>Bibliographie complémentaire à la rentrée</a:t>
            </a:r>
            <a:endParaRPr lang="fr-FR" sz="1100" b="0" strike="noStrike" spc="-1">
              <a:solidFill>
                <a:srgbClr val="000000"/>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 name="object 13"/>
          <p:cNvSpPr/>
          <p:nvPr/>
        </p:nvSpPr>
        <p:spPr>
          <a:xfrm>
            <a:off x="80280" y="1009800"/>
            <a:ext cx="7517520" cy="15652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grecque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11"/>
              </a:spcBef>
              <a:buNone/>
            </a:pPr>
            <a:endParaRPr lang="fr-FR" sz="1200" b="0" strike="noStrike" spc="-1">
              <a:solidFill>
                <a:srgbClr val="000000"/>
              </a:solidFill>
              <a:latin typeface="Calibri"/>
            </a:endParaRPr>
          </a:p>
          <a:p>
            <a:pPr marL="12600">
              <a:lnSpc>
                <a:spcPts val="1681"/>
              </a:lnSpc>
              <a:buNone/>
            </a:pPr>
            <a:r>
              <a:rPr lang="fr-FR" sz="1400" b="0" strike="noStrike" spc="-1">
                <a:solidFill>
                  <a:srgbClr val="6157EC"/>
                </a:solidFill>
                <a:latin typeface="Verdana"/>
              </a:rPr>
              <a:t>XXXXXXXXX</a:t>
            </a:r>
            <a:endParaRPr lang="fr-FR" sz="14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 Giorgos</a:t>
            </a:r>
            <a:r>
              <a:rPr lang="fr-FR" sz="1200" b="0" strike="noStrike" spc="-26">
                <a:solidFill>
                  <a:srgbClr val="000000"/>
                </a:solidFill>
                <a:latin typeface="Verdana"/>
              </a:rPr>
              <a:t> </a:t>
            </a:r>
            <a:r>
              <a:rPr lang="fr-FR" sz="1200" b="0" strike="noStrike" spc="-12">
                <a:solidFill>
                  <a:srgbClr val="000000"/>
                </a:solidFill>
                <a:latin typeface="Verdana"/>
              </a:rPr>
              <a:t>Sanidas</a:t>
            </a:r>
            <a:endParaRPr lang="fr-FR" sz="1200" b="0" strike="noStrike" spc="-1">
              <a:solidFill>
                <a:srgbClr val="000000"/>
              </a:solidFill>
              <a:latin typeface="Calibri"/>
            </a:endParaRPr>
          </a:p>
        </p:txBody>
      </p:sp>
      <p:sp>
        <p:nvSpPr>
          <p:cNvPr id="513" name="object 15"/>
          <p:cNvSpPr/>
          <p:nvPr/>
        </p:nvSpPr>
        <p:spPr>
          <a:xfrm>
            <a:off x="8026920" y="542556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63</a:t>
            </a:r>
            <a:endParaRPr lang="fr-FR" sz="1200" b="0" strike="noStrike" spc="-1">
              <a:solidFill>
                <a:srgbClr val="000000"/>
              </a:solidFill>
              <a:latin typeface="Calibri"/>
            </a:endParaRPr>
          </a:p>
        </p:txBody>
      </p:sp>
      <p:sp>
        <p:nvSpPr>
          <p:cNvPr id="514" name="object 16"/>
          <p:cNvSpPr/>
          <p:nvPr/>
        </p:nvSpPr>
        <p:spPr>
          <a:xfrm>
            <a:off x="102240" y="52621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15" name="object 17"/>
          <p:cNvSpPr/>
          <p:nvPr/>
        </p:nvSpPr>
        <p:spPr>
          <a:xfrm>
            <a:off x="80280" y="5437080"/>
            <a:ext cx="34704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0" strike="noStrike" spc="-1">
                <a:solidFill>
                  <a:srgbClr val="000000"/>
                </a:solidFill>
                <a:latin typeface="Verdana"/>
              </a:rPr>
              <a:t>Modalités</a:t>
            </a:r>
            <a:r>
              <a:rPr lang="fr-FR" sz="1000" b="0" strike="noStrike" spc="-32">
                <a:solidFill>
                  <a:srgbClr val="000000"/>
                </a:solidFill>
                <a:latin typeface="Verdana"/>
              </a:rPr>
              <a:t> </a:t>
            </a:r>
            <a:r>
              <a:rPr lang="fr-FR" sz="1000" b="0" strike="noStrike" spc="-1">
                <a:solidFill>
                  <a:srgbClr val="000000"/>
                </a:solidFill>
                <a:latin typeface="Verdana"/>
              </a:rPr>
              <a:t>d’évaluation</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i="1" strike="noStrike" spc="-1">
                <a:solidFill>
                  <a:srgbClr val="000000"/>
                </a:solidFill>
                <a:latin typeface="Verdana"/>
              </a:rPr>
              <a:t>seront</a:t>
            </a:r>
            <a:r>
              <a:rPr lang="fr-FR" sz="1000" b="0" i="1" strike="noStrike" spc="9">
                <a:solidFill>
                  <a:srgbClr val="000000"/>
                </a:solidFill>
                <a:latin typeface="Verdana"/>
              </a:rPr>
              <a:t> </a:t>
            </a:r>
            <a:r>
              <a:rPr lang="fr-FR" sz="1000" b="0" i="1" strike="noStrike" spc="-1">
                <a:solidFill>
                  <a:srgbClr val="000000"/>
                </a:solidFill>
                <a:latin typeface="Verdana"/>
              </a:rPr>
              <a:t>précisées</a:t>
            </a:r>
            <a:r>
              <a:rPr lang="fr-FR" sz="1000" b="0" i="1" strike="noStrike" spc="12">
                <a:solidFill>
                  <a:srgbClr val="000000"/>
                </a:solidFill>
                <a:latin typeface="Verdana"/>
              </a:rPr>
              <a:t> </a:t>
            </a:r>
            <a:r>
              <a:rPr lang="fr-FR" sz="1000" b="0" i="1" strike="noStrike" spc="-1">
                <a:solidFill>
                  <a:srgbClr val="000000"/>
                </a:solidFill>
                <a:latin typeface="Verdana"/>
              </a:rPr>
              <a:t>à</a:t>
            </a:r>
            <a:r>
              <a:rPr lang="fr-FR" sz="1000" b="0" i="1" strike="noStrike" spc="-35">
                <a:solidFill>
                  <a:srgbClr val="000000"/>
                </a:solidFill>
                <a:latin typeface="Verdana"/>
              </a:rPr>
              <a:t> </a:t>
            </a:r>
            <a:r>
              <a:rPr lang="fr-FR" sz="1000" b="0" i="1" strike="noStrike" spc="-1">
                <a:solidFill>
                  <a:srgbClr val="000000"/>
                </a:solidFill>
                <a:latin typeface="Verdana"/>
              </a:rPr>
              <a:t>la</a:t>
            </a:r>
            <a:r>
              <a:rPr lang="fr-FR" sz="1000" b="0" i="1" strike="noStrike" spc="-35">
                <a:solidFill>
                  <a:srgbClr val="000000"/>
                </a:solidFill>
                <a:latin typeface="Verdana"/>
              </a:rPr>
              <a:t> </a:t>
            </a:r>
            <a:r>
              <a:rPr lang="fr-FR" sz="1000" b="0" i="1" strike="noStrike" spc="-12">
                <a:solidFill>
                  <a:srgbClr val="000000"/>
                </a:solidFill>
                <a:latin typeface="Verdana"/>
              </a:rPr>
              <a:t>rentrée.</a:t>
            </a:r>
            <a:endParaRPr lang="fr-FR" sz="1000" b="0" strike="noStrike" spc="-1">
              <a:solidFill>
                <a:srgbClr val="000000"/>
              </a:solidFill>
              <a:latin typeface="Calibri"/>
            </a:endParaRPr>
          </a:p>
        </p:txBody>
      </p:sp>
      <p:sp>
        <p:nvSpPr>
          <p:cNvPr id="516" name="PlaceHolder 1"/>
          <p:cNvSpPr>
            <a:spLocks noGrp="1"/>
          </p:cNvSpPr>
          <p:nvPr>
            <p:ph type="title"/>
          </p:nvPr>
        </p:nvSpPr>
        <p:spPr>
          <a:xfrm>
            <a:off x="-228600" y="262440"/>
            <a:ext cx="9143640" cy="299520"/>
          </a:xfrm>
          <a:prstGeom prst="rect">
            <a:avLst/>
          </a:prstGeom>
          <a:noFill/>
          <a:ln w="0">
            <a:noFill/>
          </a:ln>
        </p:spPr>
        <p:txBody>
          <a:bodyPr lIns="0" tIns="0" rIns="0" bIns="0" anchor="t">
            <a:noAutofit/>
          </a:bodyPr>
          <a:lstStyle/>
          <a:p>
            <a:pPr algn="ctr">
              <a:buNone/>
            </a:pPr>
            <a:endParaRPr lang="fr-FR" sz="1800" b="0" strike="noStrike" spc="-1">
              <a:solidFill>
                <a:srgbClr val="FFFFFF"/>
              </a:solidFill>
              <a:latin typeface="Verdana"/>
            </a:endParaRPr>
          </a:p>
        </p:txBody>
      </p:sp>
      <p:grpSp>
        <p:nvGrpSpPr>
          <p:cNvPr id="517" name="object 7"/>
          <p:cNvGrpSpPr/>
          <p:nvPr/>
        </p:nvGrpSpPr>
        <p:grpSpPr>
          <a:xfrm>
            <a:off x="12960" y="-914400"/>
            <a:ext cx="9134640" cy="1711440"/>
            <a:chOff x="12960" y="-914400"/>
            <a:chExt cx="9134640" cy="1711440"/>
          </a:xfrm>
        </p:grpSpPr>
        <p:pic>
          <p:nvPicPr>
            <p:cNvPr id="518" name="object 8"/>
            <p:cNvPicPr/>
            <p:nvPr/>
          </p:nvPicPr>
          <p:blipFill>
            <a:blip r:embed="rId2"/>
            <a:stretch/>
          </p:blipFill>
          <p:spPr>
            <a:xfrm>
              <a:off x="3141720" y="-914400"/>
              <a:ext cx="1827000" cy="1136520"/>
            </a:xfrm>
            <a:prstGeom prst="rect">
              <a:avLst/>
            </a:prstGeom>
            <a:ln w="0">
              <a:noFill/>
            </a:ln>
          </p:spPr>
        </p:pic>
        <p:sp>
          <p:nvSpPr>
            <p:cNvPr id="519" name="object 9"/>
            <p:cNvSpPr/>
            <p:nvPr/>
          </p:nvSpPr>
          <p:spPr>
            <a:xfrm>
              <a:off x="12960" y="22392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20" name="object 10"/>
            <p:cNvSpPr/>
            <p:nvPr/>
          </p:nvSpPr>
          <p:spPr>
            <a:xfrm>
              <a:off x="12960" y="22392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21" name="object 14"/>
          <p:cNvSpPr/>
          <p:nvPr/>
        </p:nvSpPr>
        <p:spPr>
          <a:xfrm>
            <a:off x="-76320" y="414720"/>
            <a:ext cx="914364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22" name="Rectangle 25"/>
          <p:cNvSpPr/>
          <p:nvPr/>
        </p:nvSpPr>
        <p:spPr>
          <a:xfrm>
            <a:off x="3064680" y="-1143000"/>
            <a:ext cx="1980720" cy="1353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chemeClr val="lt1"/>
              </a:solidFill>
              <a:latin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 name="object 2"/>
          <p:cNvSpPr/>
          <p:nvPr/>
        </p:nvSpPr>
        <p:spPr>
          <a:xfrm>
            <a:off x="292680" y="824400"/>
            <a:ext cx="7436160" cy="801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BCC2</a:t>
            </a:r>
            <a:r>
              <a:rPr lang="fr-FR" sz="1400" b="1" strike="noStrike" spc="-46">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Exprimer</a:t>
            </a:r>
            <a:r>
              <a:rPr lang="fr-FR" sz="1400" b="1" strike="noStrike" spc="-32">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transmettre</a:t>
            </a:r>
            <a:r>
              <a:rPr lang="fr-FR" sz="1400" b="1" strike="noStrike" spc="-26">
                <a:solidFill>
                  <a:srgbClr val="000000"/>
                </a:solidFill>
                <a:latin typeface="Verdana"/>
              </a:rPr>
              <a:t> </a:t>
            </a:r>
            <a:r>
              <a:rPr lang="fr-FR" sz="1400" b="1" strike="noStrike" spc="-1">
                <a:solidFill>
                  <a:srgbClr val="000000"/>
                </a:solidFill>
                <a:latin typeface="Verdana"/>
              </a:rPr>
              <a:t>un</a:t>
            </a:r>
            <a:r>
              <a:rPr lang="fr-FR" sz="1400" b="1" strike="noStrike" spc="-15">
                <a:solidFill>
                  <a:srgbClr val="000000"/>
                </a:solidFill>
                <a:latin typeface="Verdana"/>
              </a:rPr>
              <a:t> </a:t>
            </a:r>
            <a:r>
              <a:rPr lang="fr-FR" sz="1400" b="1" strike="noStrike" spc="-1">
                <a:solidFill>
                  <a:srgbClr val="000000"/>
                </a:solidFill>
                <a:latin typeface="Verdana"/>
              </a:rPr>
              <a:t>contenu</a:t>
            </a:r>
            <a:r>
              <a:rPr lang="fr-FR" sz="1400" b="1" strike="noStrike" spc="-26">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à</a:t>
            </a:r>
            <a:r>
              <a:rPr lang="fr-FR" sz="1400" b="1" strike="noStrike" spc="-15">
                <a:solidFill>
                  <a:srgbClr val="000000"/>
                </a:solidFill>
                <a:latin typeface="Verdana"/>
              </a:rPr>
              <a:t> </a:t>
            </a:r>
            <a:r>
              <a:rPr lang="fr-FR" sz="1400" b="1" strike="noStrike" spc="-1">
                <a:solidFill>
                  <a:srgbClr val="000000"/>
                </a:solidFill>
                <a:latin typeface="Verdana"/>
              </a:rPr>
              <a:t>l’écrit</a:t>
            </a:r>
            <a:r>
              <a:rPr lang="fr-FR" sz="1400" b="1" strike="noStrike" spc="-4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à</a:t>
            </a:r>
            <a:r>
              <a:rPr lang="fr-FR" sz="1400" b="1" strike="noStrike" spc="-12">
                <a:solidFill>
                  <a:srgbClr val="000000"/>
                </a:solidFill>
                <a:latin typeface="Verdana"/>
              </a:rPr>
              <a:t> l’oral</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Langues</a:t>
            </a:r>
            <a:r>
              <a:rPr lang="fr-FR" sz="1400" b="0" strike="noStrike" spc="-26">
                <a:solidFill>
                  <a:srgbClr val="000000"/>
                </a:solidFill>
                <a:latin typeface="Verdana"/>
              </a:rPr>
              <a:t> </a:t>
            </a:r>
            <a:r>
              <a:rPr lang="fr-FR" sz="1400" b="0" strike="noStrike" spc="-12">
                <a:solidFill>
                  <a:srgbClr val="000000"/>
                </a:solidFill>
                <a:latin typeface="Verdana"/>
              </a:rPr>
              <a:t>vivantes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p:txBody>
      </p:sp>
      <p:sp>
        <p:nvSpPr>
          <p:cNvPr id="524" name="object 3"/>
          <p:cNvSpPr/>
          <p:nvPr/>
        </p:nvSpPr>
        <p:spPr>
          <a:xfrm>
            <a:off x="292680" y="2131560"/>
            <a:ext cx="1577520" cy="226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0" strike="noStrike" spc="-1">
                <a:solidFill>
                  <a:srgbClr val="6157EC"/>
                </a:solidFill>
                <a:latin typeface="Verdana"/>
              </a:rPr>
              <a:t>Langues</a:t>
            </a:r>
            <a:r>
              <a:rPr lang="fr-FR" sz="1400" b="0" strike="noStrike" spc="-15">
                <a:solidFill>
                  <a:srgbClr val="6157EC"/>
                </a:solidFill>
                <a:latin typeface="Verdana"/>
              </a:rPr>
              <a:t> </a:t>
            </a:r>
            <a:r>
              <a:rPr lang="fr-FR" sz="1400" b="0" strike="noStrike" spc="-12">
                <a:solidFill>
                  <a:srgbClr val="6157EC"/>
                </a:solidFill>
                <a:latin typeface="Verdana"/>
              </a:rPr>
              <a:t>vivantes</a:t>
            </a:r>
            <a:endParaRPr lang="fr-FR" sz="1400" b="0" strike="noStrike" spc="-1">
              <a:solidFill>
                <a:srgbClr val="000000"/>
              </a:solidFill>
              <a:latin typeface="Calibri"/>
            </a:endParaRPr>
          </a:p>
        </p:txBody>
      </p:sp>
      <p:sp>
        <p:nvSpPr>
          <p:cNvPr id="525" name="object 4"/>
          <p:cNvSpPr/>
          <p:nvPr/>
        </p:nvSpPr>
        <p:spPr>
          <a:xfrm>
            <a:off x="1888560" y="2962800"/>
            <a:ext cx="4260600" cy="8640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0" strike="noStrike" spc="-1">
                <a:solidFill>
                  <a:srgbClr val="000000"/>
                </a:solidFill>
                <a:latin typeface="Verdana"/>
              </a:rPr>
              <a:t>À</a:t>
            </a:r>
            <a:r>
              <a:rPr lang="fr-FR" sz="1400" b="0" strike="noStrike" spc="-15">
                <a:solidFill>
                  <a:srgbClr val="000000"/>
                </a:solidFill>
                <a:latin typeface="Verdana"/>
              </a:rPr>
              <a:t> </a:t>
            </a:r>
            <a:r>
              <a:rPr lang="fr-FR" sz="1400" b="0" strike="noStrike" spc="-1">
                <a:solidFill>
                  <a:srgbClr val="000000"/>
                </a:solidFill>
                <a:latin typeface="Verdana"/>
              </a:rPr>
              <a:t>choix</a:t>
            </a:r>
            <a:r>
              <a:rPr lang="fr-FR" sz="1400" b="0" strike="noStrike" spc="-32">
                <a:solidFill>
                  <a:srgbClr val="000000"/>
                </a:solidFill>
                <a:latin typeface="Verdana"/>
              </a:rPr>
              <a:t> </a:t>
            </a:r>
            <a:r>
              <a:rPr lang="fr-FR" sz="1400" b="0" strike="noStrike" spc="-60">
                <a:solidFill>
                  <a:srgbClr val="000000"/>
                </a:solidFill>
                <a:latin typeface="Verdana"/>
              </a:rPr>
              <a:t>:</a:t>
            </a:r>
            <a:endParaRPr lang="fr-FR" sz="1400" b="0" strike="noStrike" spc="-1">
              <a:solidFill>
                <a:srgbClr val="000000"/>
              </a:solidFill>
              <a:latin typeface="Calibri"/>
            </a:endParaRPr>
          </a:p>
          <a:p>
            <a:pPr marL="227160" indent="-215280">
              <a:lnSpc>
                <a:spcPts val="1670"/>
              </a:lnSpc>
              <a:buClr>
                <a:srgbClr val="000000"/>
              </a:buClr>
              <a:buFont typeface="Apple Symbols"/>
              <a:buChar char="☐"/>
              <a:tabLst>
                <a:tab pos="227880" algn="l"/>
              </a:tabLst>
            </a:pPr>
            <a:r>
              <a:rPr lang="fr-FR" sz="1400" b="0" strike="noStrike" spc="-12">
                <a:solidFill>
                  <a:srgbClr val="000000"/>
                </a:solidFill>
                <a:latin typeface="Verdana"/>
              </a:rPr>
              <a:t>Anglais</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2">
                <a:solidFill>
                  <a:srgbClr val="000000"/>
                </a:solidFill>
                <a:latin typeface="Verdana"/>
              </a:rPr>
              <a:t>Espagnol</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
                <a:solidFill>
                  <a:srgbClr val="000000"/>
                </a:solidFill>
                <a:latin typeface="Verdana"/>
              </a:rPr>
              <a:t>Autres,</a:t>
            </a:r>
            <a:r>
              <a:rPr lang="fr-FR" sz="1400" b="0" strike="noStrike" spc="4">
                <a:solidFill>
                  <a:srgbClr val="000000"/>
                </a:solidFill>
                <a:latin typeface="Verdana"/>
              </a:rPr>
              <a:t> </a:t>
            </a:r>
            <a:r>
              <a:rPr lang="fr-FR" sz="1400" b="0" strike="noStrike" spc="-1">
                <a:solidFill>
                  <a:srgbClr val="000000"/>
                </a:solidFill>
                <a:latin typeface="Verdana"/>
              </a:rPr>
              <a:t>voir DELANG</a:t>
            </a:r>
            <a:r>
              <a:rPr lang="fr-FR" sz="1400" b="0" strike="noStrike" spc="9">
                <a:solidFill>
                  <a:srgbClr val="000000"/>
                </a:solidFill>
                <a:latin typeface="Verdana"/>
              </a:rPr>
              <a:t> </a:t>
            </a:r>
            <a:r>
              <a:rPr lang="fr-FR" sz="1400" b="0" strike="noStrike" spc="-1">
                <a:solidFill>
                  <a:srgbClr val="000000"/>
                </a:solidFill>
                <a:latin typeface="Verdana"/>
              </a:rPr>
              <a:t>:</a:t>
            </a:r>
            <a:r>
              <a:rPr lang="fr-FR" sz="1400" b="0" strike="noStrike" spc="29">
                <a:solidFill>
                  <a:srgbClr val="000000"/>
                </a:solidFill>
                <a:latin typeface="Verdana"/>
              </a:rPr>
              <a:t> </a:t>
            </a:r>
            <a:r>
              <a:rPr lang="fr-FR" sz="1400" b="0" u="sng" strike="noStrike" spc="-12">
                <a:solidFill>
                  <a:srgbClr val="0000FF"/>
                </a:solidFill>
                <a:uFill>
                  <a:solidFill>
                    <a:srgbClr val="0462C1"/>
                  </a:solidFill>
                </a:uFill>
                <a:latin typeface="Verdana"/>
                <a:hlinkClick r:id="rId2"/>
              </a:rPr>
              <a:t>https://clil.univ-lille.fr</a:t>
            </a:r>
            <a:endParaRPr lang="fr-FR" sz="1400" b="0" strike="noStrike" spc="-1">
              <a:solidFill>
                <a:srgbClr val="000000"/>
              </a:solidFill>
              <a:latin typeface="Calibri"/>
            </a:endParaRPr>
          </a:p>
        </p:txBody>
      </p:sp>
      <p:sp>
        <p:nvSpPr>
          <p:cNvPr id="526" name="object 6"/>
          <p:cNvSpPr/>
          <p:nvPr/>
        </p:nvSpPr>
        <p:spPr>
          <a:xfrm>
            <a:off x="277200" y="4973040"/>
            <a:ext cx="8485200" cy="360"/>
          </a:xfrm>
          <a:custGeom>
            <a:avLst/>
            <a:gdLst>
              <a:gd name="textAreaLeft" fmla="*/ 0 w 8485200"/>
              <a:gd name="textAreaRight" fmla="*/ 8485560 w 8485200"/>
              <a:gd name="textAreaTop" fmla="*/ 0 h 360"/>
              <a:gd name="textAreaBottom" fmla="*/ 720 h 360"/>
            </a:gdLst>
            <a:ahLst/>
            <a:cxnLst/>
            <a:rect l="textAreaLeft" t="textAreaTop" r="textAreaRight" b="textAreaBottom"/>
            <a:pathLst>
              <a:path w="8485505">
                <a:moveTo>
                  <a:pt x="0" y="0"/>
                </a:moveTo>
                <a:lnTo>
                  <a:pt x="8485124"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27" name="object 14"/>
          <p:cNvSpPr/>
          <p:nvPr/>
        </p:nvSpPr>
        <p:spPr>
          <a:xfrm>
            <a:off x="5225040" y="-34560"/>
            <a:ext cx="3833640" cy="275400"/>
          </a:xfrm>
          <a:prstGeom prst="rect">
            <a:avLst/>
          </a:prstGeom>
          <a:noFill/>
          <a:ln w="0">
            <a:noFill/>
          </a:ln>
        </p:spPr>
        <p:style>
          <a:lnRef idx="0">
            <a:scrgbClr r="0" g="0" b="0"/>
          </a:lnRef>
          <a:fillRef idx="0">
            <a:scrgbClr r="0" g="0" b="0"/>
          </a:fillRef>
          <a:effectRef idx="0">
            <a:scrgbClr r="0" g="0" b="0"/>
          </a:effectRef>
          <a:fontRef idx="minor"/>
        </p:style>
        <p:txBody>
          <a:bodyPr lIns="0" tIns="1440" rIns="0" bIns="0" anchor="t">
            <a:spAutoFit/>
          </a:bodyPr>
          <a:lstStyle/>
          <a:p>
            <a:pPr>
              <a:lnSpc>
                <a:spcPct val="100000"/>
              </a:lnSpc>
              <a:spcBef>
                <a:spcPts val="11"/>
              </a:spcBef>
              <a:buNone/>
            </a:pPr>
            <a:r>
              <a:rPr lang="fr-FR" sz="1800" b="0" strike="noStrike" spc="-1">
                <a:solidFill>
                  <a:srgbClr val="FFFFFF"/>
                </a:solidFill>
                <a:latin typeface="Verdana"/>
              </a:rPr>
              <a:t>Parcours</a:t>
            </a:r>
            <a:r>
              <a:rPr lang="fr-FR" sz="1800" b="0" strike="noStrike" spc="-41">
                <a:solidFill>
                  <a:srgbClr val="FFFFFF"/>
                </a:solidFill>
                <a:latin typeface="Verdana"/>
              </a:rPr>
              <a:t> </a:t>
            </a:r>
            <a:r>
              <a:rPr lang="fr-FR" sz="1800" b="0" strike="noStrike" spc="-1">
                <a:solidFill>
                  <a:srgbClr val="FFFFFF"/>
                </a:solidFill>
                <a:latin typeface="Verdana"/>
              </a:rPr>
              <a:t>Égypte et</a:t>
            </a:r>
            <a:r>
              <a:rPr lang="fr-FR" sz="1800" b="0" strike="noStrike" spc="-7">
                <a:solidFill>
                  <a:srgbClr val="FFFFFF"/>
                </a:solidFill>
                <a:latin typeface="Verdana"/>
              </a:rPr>
              <a:t> </a:t>
            </a:r>
            <a:r>
              <a:rPr lang="fr-FR" sz="1800" b="0" strike="noStrike" spc="-12">
                <a:solidFill>
                  <a:srgbClr val="FFFFFF"/>
                </a:solidFill>
                <a:latin typeface="Verdana"/>
              </a:rPr>
              <a:t>Proche-Orient</a:t>
            </a:r>
            <a:endParaRPr lang="fr-FR" sz="1800" b="0" strike="noStrike" spc="-1">
              <a:solidFill>
                <a:srgbClr val="000000"/>
              </a:solidFill>
              <a:latin typeface="Calibri"/>
            </a:endParaRPr>
          </a:p>
        </p:txBody>
      </p:sp>
      <p:grpSp>
        <p:nvGrpSpPr>
          <p:cNvPr id="528" name="object 15"/>
          <p:cNvGrpSpPr/>
          <p:nvPr/>
        </p:nvGrpSpPr>
        <p:grpSpPr>
          <a:xfrm>
            <a:off x="6120" y="29160"/>
            <a:ext cx="9134640" cy="573120"/>
            <a:chOff x="6120" y="29160"/>
            <a:chExt cx="9134640" cy="573120"/>
          </a:xfrm>
        </p:grpSpPr>
        <p:sp>
          <p:nvSpPr>
            <p:cNvPr id="529" name="object 16"/>
            <p:cNvSpPr/>
            <p:nvPr/>
          </p:nvSpPr>
          <p:spPr>
            <a:xfrm>
              <a:off x="6120" y="29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30" name="object 17"/>
            <p:cNvSpPr/>
            <p:nvPr/>
          </p:nvSpPr>
          <p:spPr>
            <a:xfrm>
              <a:off x="6120" y="29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31" name="PlaceHolder 1"/>
          <p:cNvSpPr>
            <a:spLocks noGrp="1"/>
          </p:cNvSpPr>
          <p:nvPr>
            <p:ph type="title"/>
          </p:nvPr>
        </p:nvSpPr>
        <p:spPr>
          <a:xfrm>
            <a:off x="6120" y="15444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32" name="object 19"/>
          <p:cNvSpPr/>
          <p:nvPr/>
        </p:nvSpPr>
        <p:spPr>
          <a:xfrm>
            <a:off x="8261640" y="531792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72</a:t>
            </a:r>
            <a:endParaRPr lang="fr-FR" sz="1200" b="0" strike="noStrike" spc="-1">
              <a:solidFill>
                <a:srgbClr val="000000"/>
              </a:solidFill>
              <a:latin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 name="object 3"/>
          <p:cNvSpPr/>
          <p:nvPr/>
        </p:nvSpPr>
        <p:spPr>
          <a:xfrm>
            <a:off x="237240" y="780840"/>
            <a:ext cx="8666280" cy="48942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Renforcement</a:t>
            </a:r>
            <a:r>
              <a:rPr lang="fr-FR" sz="1400" b="0" strike="noStrike" spc="-35">
                <a:solidFill>
                  <a:srgbClr val="000000"/>
                </a:solidFill>
                <a:latin typeface="Verdana"/>
              </a:rPr>
              <a:t> </a:t>
            </a:r>
            <a:r>
              <a:rPr lang="fr-FR" sz="1400" b="0" strike="noStrike" spc="-1">
                <a:solidFill>
                  <a:srgbClr val="000000"/>
                </a:solidFill>
                <a:latin typeface="Verdana"/>
              </a:rPr>
              <a:t>disciplinaire</a:t>
            </a:r>
            <a:r>
              <a:rPr lang="fr-FR" sz="1400" b="0" strike="noStrike" spc="-5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Archéologie</a:t>
            </a:r>
            <a:r>
              <a:rPr lang="fr-FR" sz="1400" b="0" strike="noStrike" spc="-32">
                <a:solidFill>
                  <a:srgbClr val="000000"/>
                </a:solidFill>
                <a:latin typeface="Verdana"/>
              </a:rPr>
              <a:t> </a:t>
            </a:r>
            <a:r>
              <a:rPr lang="fr-FR" sz="1400" b="0" strike="noStrike" spc="-1">
                <a:solidFill>
                  <a:srgbClr val="000000"/>
                </a:solidFill>
                <a:latin typeface="Verdana"/>
              </a:rPr>
              <a:t>du</a:t>
            </a:r>
            <a:r>
              <a:rPr lang="fr-FR" sz="1400" b="0" strike="noStrike" spc="-7">
                <a:solidFill>
                  <a:srgbClr val="000000"/>
                </a:solidFill>
                <a:latin typeface="Verdana"/>
              </a:rPr>
              <a:t> </a:t>
            </a:r>
            <a:r>
              <a:rPr lang="fr-FR" sz="1400" b="0" strike="noStrike" spc="-21">
                <a:solidFill>
                  <a:srgbClr val="000000"/>
                </a:solidFill>
                <a:latin typeface="Verdana"/>
              </a:rPr>
              <a:t>bâti</a:t>
            </a:r>
            <a:endParaRPr lang="fr-FR" sz="1400" b="0" strike="noStrike" spc="-1">
              <a:solidFill>
                <a:srgbClr val="000000"/>
              </a:solidFill>
              <a:latin typeface="Calibri"/>
            </a:endParaRPr>
          </a:p>
          <a:p>
            <a:pPr marL="12600" algn="just">
              <a:lnSpc>
                <a:spcPct val="100000"/>
              </a:lnSpc>
              <a:buNone/>
            </a:pPr>
            <a:r>
              <a:rPr lang="fr-FR" sz="1000" b="0" strike="noStrike" spc="-1">
                <a:solidFill>
                  <a:srgbClr val="000000"/>
                </a:solidFill>
                <a:latin typeface="Verdana"/>
              </a:rPr>
              <a:t>24h</a:t>
            </a:r>
            <a:r>
              <a:rPr lang="fr-FR" sz="1000" b="0" strike="noStrike" spc="-12">
                <a:solidFill>
                  <a:srgbClr val="000000"/>
                </a:solidFill>
                <a:latin typeface="Verdana"/>
              </a:rPr>
              <a:t> </a:t>
            </a:r>
            <a:r>
              <a:rPr lang="fr-FR" sz="1000" b="0" strike="noStrike" spc="-26">
                <a:solidFill>
                  <a:srgbClr val="000000"/>
                </a:solidFill>
                <a:latin typeface="Verdana"/>
              </a:rPr>
              <a:t>TD</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51"/>
              </a:spcBef>
              <a:buNone/>
            </a:pPr>
            <a:endParaRPr lang="fr-FR" sz="950" b="0" strike="noStrike" spc="-1">
              <a:solidFill>
                <a:srgbClr val="000000"/>
              </a:solidFill>
              <a:latin typeface="Calibri"/>
            </a:endParaRPr>
          </a:p>
          <a:p>
            <a:pPr marL="12600">
              <a:lnSpc>
                <a:spcPct val="100000"/>
              </a:lnSpc>
              <a:buNone/>
            </a:pPr>
            <a:r>
              <a:rPr lang="fr-FR" sz="1600" b="1" strike="noStrike" spc="-1">
                <a:solidFill>
                  <a:srgbClr val="6157EC"/>
                </a:solidFill>
                <a:latin typeface="Verdana"/>
              </a:rPr>
              <a:t>Archéologie</a:t>
            </a:r>
            <a:r>
              <a:rPr lang="fr-FR" sz="1600" b="1" strike="noStrike" spc="-35">
                <a:solidFill>
                  <a:srgbClr val="6157EC"/>
                </a:solidFill>
                <a:latin typeface="Verdana"/>
              </a:rPr>
              <a:t> </a:t>
            </a:r>
            <a:r>
              <a:rPr lang="fr-FR" sz="1600" b="1" strike="noStrike" spc="-1">
                <a:solidFill>
                  <a:srgbClr val="6157EC"/>
                </a:solidFill>
                <a:latin typeface="Verdana"/>
              </a:rPr>
              <a:t>du</a:t>
            </a:r>
            <a:r>
              <a:rPr lang="fr-FR" sz="1600" b="1" strike="noStrike" spc="-55">
                <a:solidFill>
                  <a:srgbClr val="6157EC"/>
                </a:solidFill>
                <a:latin typeface="Verdana"/>
              </a:rPr>
              <a:t> </a:t>
            </a:r>
            <a:r>
              <a:rPr lang="fr-FR" sz="1600" b="1" strike="noStrike" spc="-21">
                <a:solidFill>
                  <a:srgbClr val="6157EC"/>
                </a:solidFill>
                <a:latin typeface="Verdana"/>
              </a:rPr>
              <a:t>bâti</a:t>
            </a:r>
            <a:endParaRPr lang="fr-FR" sz="1600" b="0" strike="noStrike" spc="-1">
              <a:solidFill>
                <a:srgbClr val="000000"/>
              </a:solidFill>
              <a:latin typeface="Calibri"/>
            </a:endParaRPr>
          </a:p>
          <a:p>
            <a:pPr marL="12600" algn="just">
              <a:lnSpc>
                <a:spcPct val="100000"/>
              </a:lnSpc>
              <a:spcBef>
                <a:spcPts val="6"/>
              </a:spcBef>
              <a:buNone/>
            </a:pPr>
            <a:r>
              <a:rPr lang="fr-FR" sz="1200" b="0" strike="noStrike" spc="-1">
                <a:solidFill>
                  <a:srgbClr val="000000"/>
                </a:solidFill>
                <a:latin typeface="Verdana"/>
              </a:rPr>
              <a:t>par</a:t>
            </a:r>
            <a:r>
              <a:rPr lang="fr-FR" sz="1200" b="0" strike="noStrike" spc="-26">
                <a:solidFill>
                  <a:srgbClr val="000000"/>
                </a:solidFill>
                <a:latin typeface="Verdana"/>
              </a:rPr>
              <a:t> </a:t>
            </a:r>
            <a:r>
              <a:rPr lang="fr-FR" sz="1200" b="0" strike="noStrike" spc="-1">
                <a:solidFill>
                  <a:srgbClr val="000000"/>
                </a:solidFill>
                <a:latin typeface="Verdana"/>
              </a:rPr>
              <a:t>Élise</a:t>
            </a:r>
            <a:r>
              <a:rPr lang="fr-FR" sz="1200" b="0" strike="noStrike" spc="-26">
                <a:solidFill>
                  <a:srgbClr val="000000"/>
                </a:solidFill>
                <a:latin typeface="Verdana"/>
              </a:rPr>
              <a:t> </a:t>
            </a:r>
            <a:r>
              <a:rPr lang="fr-FR" sz="1200" b="0" strike="noStrike" spc="-1">
                <a:solidFill>
                  <a:srgbClr val="000000"/>
                </a:solidFill>
                <a:latin typeface="Verdana"/>
              </a:rPr>
              <a:t>Baillieul,</a:t>
            </a:r>
            <a:r>
              <a:rPr lang="fr-FR" sz="1200" b="0" strike="noStrike" spc="-26">
                <a:solidFill>
                  <a:srgbClr val="000000"/>
                </a:solidFill>
                <a:latin typeface="Verdana"/>
              </a:rPr>
              <a:t> </a:t>
            </a:r>
            <a:r>
              <a:rPr lang="fr-FR" sz="1200" b="0" strike="noStrike" spc="-1">
                <a:solidFill>
                  <a:srgbClr val="000000"/>
                </a:solidFill>
                <a:latin typeface="Verdana"/>
              </a:rPr>
              <a:t>Thomas</a:t>
            </a:r>
            <a:r>
              <a:rPr lang="fr-FR" sz="1200" b="0" strike="noStrike" spc="-15">
                <a:solidFill>
                  <a:srgbClr val="000000"/>
                </a:solidFill>
                <a:latin typeface="Verdana"/>
              </a:rPr>
              <a:t> </a:t>
            </a:r>
            <a:r>
              <a:rPr lang="fr-FR" sz="1200" b="0" strike="noStrike" spc="-12">
                <a:solidFill>
                  <a:srgbClr val="000000"/>
                </a:solidFill>
                <a:latin typeface="Verdana"/>
              </a:rPr>
              <a:t>Byhet, </a:t>
            </a:r>
            <a:r>
              <a:rPr lang="fr-FR" sz="1200" b="0" strike="noStrike" spc="-1">
                <a:solidFill>
                  <a:srgbClr val="000000"/>
                </a:solidFill>
                <a:latin typeface="Verdana"/>
              </a:rPr>
              <a:t>Raphaël</a:t>
            </a:r>
            <a:r>
              <a:rPr lang="fr-FR" sz="1200" b="0" strike="noStrike" spc="-21">
                <a:solidFill>
                  <a:srgbClr val="000000"/>
                </a:solidFill>
                <a:latin typeface="Verdana"/>
              </a:rPr>
              <a:t> </a:t>
            </a:r>
            <a:r>
              <a:rPr lang="fr-FR" sz="1200" b="0" strike="noStrike" spc="-12">
                <a:solidFill>
                  <a:srgbClr val="000000"/>
                </a:solidFill>
                <a:latin typeface="Verdana"/>
              </a:rPr>
              <a:t>Clotuche, Laëtitia Dalmau, </a:t>
            </a:r>
            <a:r>
              <a:rPr lang="fr-FR" sz="1200" b="0" strike="noStrike" spc="-1">
                <a:solidFill>
                  <a:srgbClr val="000000"/>
                </a:solidFill>
                <a:latin typeface="Verdana"/>
              </a:rPr>
              <a:t>Patrice</a:t>
            </a:r>
            <a:r>
              <a:rPr lang="fr-FR" sz="1200" b="0" strike="noStrike" spc="-15">
                <a:solidFill>
                  <a:srgbClr val="000000"/>
                </a:solidFill>
                <a:latin typeface="Verdana"/>
              </a:rPr>
              <a:t> </a:t>
            </a:r>
            <a:r>
              <a:rPr lang="fr-FR" sz="1200" b="0" strike="noStrike" spc="-1">
                <a:solidFill>
                  <a:srgbClr val="000000"/>
                </a:solidFill>
                <a:latin typeface="Verdana"/>
              </a:rPr>
              <a:t>Herbin, Grégoire Poccardi</a:t>
            </a:r>
            <a:r>
              <a:rPr lang="fr-FR" sz="1200" b="0" strike="noStrike" spc="-12">
                <a:solidFill>
                  <a:srgbClr val="000000"/>
                </a:solidFill>
                <a:latin typeface="Verdana"/>
              </a:rPr>
              <a:t> </a:t>
            </a:r>
            <a:endParaRPr lang="fr-FR" sz="1200" b="0" strike="noStrike" spc="-1">
              <a:solidFill>
                <a:srgbClr val="000000"/>
              </a:solidFill>
              <a:latin typeface="Calibri"/>
            </a:endParaRPr>
          </a:p>
          <a:p>
            <a:pPr marL="12600">
              <a:lnSpc>
                <a:spcPct val="100000"/>
              </a:lnSpc>
              <a:spcBef>
                <a:spcPts val="40"/>
              </a:spcBef>
              <a:buNone/>
            </a:pPr>
            <a:endParaRPr lang="fr-FR" sz="1450" b="0" strike="noStrike" spc="-1">
              <a:solidFill>
                <a:srgbClr val="000000"/>
              </a:solidFill>
              <a:latin typeface="Calibri"/>
            </a:endParaRPr>
          </a:p>
          <a:p>
            <a:pPr marL="12600" algn="just">
              <a:lnSpc>
                <a:spcPct val="115000"/>
              </a:lnSpc>
              <a:buNone/>
            </a:pPr>
            <a:r>
              <a:rPr lang="fr-FR" sz="1200" b="1" strike="noStrike" spc="-1">
                <a:solidFill>
                  <a:srgbClr val="000000"/>
                </a:solidFill>
                <a:latin typeface="Verdana"/>
                <a:ea typeface="Verdana"/>
              </a:rPr>
              <a:t>Prérequis : </a:t>
            </a:r>
            <a:r>
              <a:rPr lang="fr-FR" sz="1200" b="0" strike="noStrike" spc="-1">
                <a:solidFill>
                  <a:srgbClr val="000000"/>
                </a:solidFill>
                <a:latin typeface="Verdana"/>
                <a:ea typeface="Verdana"/>
              </a:rPr>
              <a:t>formation en stratigraphie et lecture de plans et coupes</a:t>
            </a:r>
            <a:endParaRPr lang="fr-FR" sz="1200" b="0" strike="noStrike" spc="-1">
              <a:solidFill>
                <a:srgbClr val="000000"/>
              </a:solidFill>
              <a:latin typeface="Calibri"/>
            </a:endParaRPr>
          </a:p>
          <a:p>
            <a:pPr marL="12600" algn="just">
              <a:lnSpc>
                <a:spcPct val="115000"/>
              </a:lnSpc>
              <a:buNone/>
            </a:pPr>
            <a:r>
              <a:rPr lang="fr-FR" sz="1200" b="0" strike="noStrike" spc="-1">
                <a:solidFill>
                  <a:srgbClr val="000000"/>
                </a:solidFill>
                <a:latin typeface="Verdana"/>
                <a:ea typeface="Verdana"/>
              </a:rPr>
              <a:t> </a:t>
            </a:r>
            <a:r>
              <a:rPr lang="fr-FR" sz="1200" b="1" strike="noStrike" spc="-1">
                <a:solidFill>
                  <a:srgbClr val="000000"/>
                </a:solidFill>
                <a:latin typeface="Verdana"/>
                <a:ea typeface="Verdana"/>
              </a:rPr>
              <a:t>Travail de l’étudiant hors présentiel</a:t>
            </a:r>
            <a:r>
              <a:rPr lang="fr-FR" sz="1200" b="0" strike="noStrike" spc="-1">
                <a:solidFill>
                  <a:srgbClr val="000000"/>
                </a:solidFill>
                <a:latin typeface="Verdana"/>
                <a:ea typeface="Verdana"/>
              </a:rPr>
              <a:t> : lecture des articles et ouvrages donnés en cours</a:t>
            </a:r>
            <a:endParaRPr lang="fr-FR" sz="1200" b="0" strike="noStrike" spc="-1">
              <a:solidFill>
                <a:srgbClr val="000000"/>
              </a:solidFill>
              <a:latin typeface="Calibri"/>
            </a:endParaRPr>
          </a:p>
          <a:p>
            <a:pPr marL="12600" algn="just">
              <a:lnSpc>
                <a:spcPct val="100000"/>
              </a:lnSpc>
              <a:buNone/>
            </a:pPr>
            <a:r>
              <a:rPr lang="fr-FR" sz="1200" b="1" strike="noStrike" spc="-1">
                <a:solidFill>
                  <a:srgbClr val="000000"/>
                </a:solidFill>
                <a:latin typeface="Verdana"/>
                <a:ea typeface="Verdana"/>
              </a:rPr>
              <a:t>Modalités d’évaluation</a:t>
            </a:r>
            <a:r>
              <a:rPr lang="fr-FR" sz="1200" b="0" strike="noStrike" spc="-1">
                <a:solidFill>
                  <a:srgbClr val="000000"/>
                </a:solidFill>
                <a:latin typeface="Verdana"/>
                <a:ea typeface="Verdana"/>
              </a:rPr>
              <a:t> : Devoir sur table portant sur l’ensemble des enseignements ; l’assiduité au cours entre dans la note.</a:t>
            </a:r>
            <a:endParaRPr lang="fr-FR" sz="1200" b="0" strike="noStrike" spc="-1">
              <a:solidFill>
                <a:srgbClr val="000000"/>
              </a:solidFill>
              <a:latin typeface="Calibri"/>
            </a:endParaRPr>
          </a:p>
          <a:p>
            <a:pPr marL="12600">
              <a:lnSpc>
                <a:spcPct val="100000"/>
              </a:lnSpc>
              <a:spcBef>
                <a:spcPts val="40"/>
              </a:spcBef>
              <a:buNone/>
            </a:pPr>
            <a:endParaRPr lang="fr-FR" sz="1450" b="0" strike="noStrike" spc="-1">
              <a:solidFill>
                <a:srgbClr val="000000"/>
              </a:solidFill>
              <a:latin typeface="Calibri"/>
            </a:endParaRPr>
          </a:p>
          <a:p>
            <a:pPr marL="12600">
              <a:lnSpc>
                <a:spcPct val="100000"/>
              </a:lnSpc>
              <a:spcBef>
                <a:spcPts val="40"/>
              </a:spcBef>
              <a:buNone/>
            </a:pPr>
            <a:r>
              <a:rPr lang="fr-FR" sz="1200" b="1" strike="noStrike" spc="-1">
                <a:solidFill>
                  <a:srgbClr val="000000"/>
                </a:solidFill>
                <a:latin typeface="Verdana"/>
                <a:ea typeface="Verdana"/>
              </a:rPr>
              <a:t>Contenu de la formation :</a:t>
            </a:r>
            <a:endParaRPr lang="fr-FR" sz="1200" b="0" strike="noStrike" spc="-1">
              <a:solidFill>
                <a:srgbClr val="000000"/>
              </a:solidFill>
              <a:latin typeface="Calibri"/>
            </a:endParaRPr>
          </a:p>
          <a:p>
            <a:pPr marL="12600" algn="just">
              <a:lnSpc>
                <a:spcPct val="100000"/>
              </a:lnSpc>
              <a:spcBef>
                <a:spcPts val="6"/>
              </a:spcBef>
              <a:buNone/>
            </a:pPr>
            <a:r>
              <a:rPr lang="fr-FR" sz="1100" b="0" strike="noStrike" spc="-1">
                <a:solidFill>
                  <a:srgbClr val="000000"/>
                </a:solidFill>
                <a:latin typeface="Verdana"/>
                <a:ea typeface="Verdana"/>
              </a:rPr>
              <a:t>L’archéologie</a:t>
            </a:r>
            <a:r>
              <a:rPr lang="fr-FR" sz="1100" b="0" strike="noStrike" spc="284">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299">
                <a:solidFill>
                  <a:srgbClr val="000000"/>
                </a:solidFill>
                <a:latin typeface="Verdana"/>
                <a:ea typeface="Verdana"/>
              </a:rPr>
              <a:t> </a:t>
            </a:r>
            <a:r>
              <a:rPr lang="fr-FR" sz="1100" b="0" strike="noStrike" spc="-1">
                <a:solidFill>
                  <a:srgbClr val="000000"/>
                </a:solidFill>
                <a:latin typeface="Verdana"/>
                <a:ea typeface="Verdana"/>
              </a:rPr>
              <a:t>bâti</a:t>
            </a:r>
            <a:r>
              <a:rPr lang="fr-FR" sz="1100" b="0" strike="noStrike" spc="287">
                <a:solidFill>
                  <a:srgbClr val="000000"/>
                </a:solidFill>
                <a:latin typeface="Verdana"/>
                <a:ea typeface="Verdana"/>
              </a:rPr>
              <a:t> </a:t>
            </a:r>
            <a:r>
              <a:rPr lang="fr-FR" sz="1100" b="0" strike="noStrike" spc="-1">
                <a:solidFill>
                  <a:srgbClr val="000000"/>
                </a:solidFill>
                <a:latin typeface="Verdana"/>
                <a:ea typeface="Verdana"/>
              </a:rPr>
              <a:t>étudie</a:t>
            </a:r>
            <a:r>
              <a:rPr lang="fr-FR" sz="1100" b="0" strike="noStrike" spc="293">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293">
                <a:solidFill>
                  <a:srgbClr val="000000"/>
                </a:solidFill>
                <a:latin typeface="Verdana"/>
                <a:ea typeface="Verdana"/>
              </a:rPr>
              <a:t> </a:t>
            </a:r>
            <a:r>
              <a:rPr lang="fr-FR" sz="1100" b="0" strike="noStrike" spc="-1">
                <a:solidFill>
                  <a:srgbClr val="000000"/>
                </a:solidFill>
                <a:latin typeface="Verdana"/>
                <a:ea typeface="Verdana"/>
              </a:rPr>
              <a:t>monuments</a:t>
            </a:r>
            <a:r>
              <a:rPr lang="fr-FR" sz="1100" b="0" strike="noStrike" spc="293">
                <a:solidFill>
                  <a:srgbClr val="000000"/>
                </a:solidFill>
                <a:latin typeface="Verdana"/>
                <a:ea typeface="Verdana"/>
              </a:rPr>
              <a:t> </a:t>
            </a:r>
            <a:r>
              <a:rPr lang="fr-FR" sz="1100" b="0" strike="noStrike" spc="-1">
                <a:solidFill>
                  <a:srgbClr val="000000"/>
                </a:solidFill>
                <a:latin typeface="Verdana"/>
                <a:ea typeface="Verdana"/>
              </a:rPr>
              <a:t>conservés</a:t>
            </a:r>
            <a:r>
              <a:rPr lang="fr-FR" sz="1100" b="0" strike="noStrike" spc="273">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279">
                <a:solidFill>
                  <a:srgbClr val="000000"/>
                </a:solidFill>
                <a:latin typeface="Verdana"/>
                <a:ea typeface="Verdana"/>
              </a:rPr>
              <a:t> </a:t>
            </a:r>
            <a:r>
              <a:rPr lang="fr-FR" sz="1100" b="0" strike="noStrike" spc="-1">
                <a:solidFill>
                  <a:srgbClr val="000000"/>
                </a:solidFill>
                <a:latin typeface="Verdana"/>
                <a:ea typeface="Verdana"/>
              </a:rPr>
              <a:t>élévation.</a:t>
            </a:r>
            <a:r>
              <a:rPr lang="fr-FR" sz="1100" b="0" strike="noStrike" spc="299">
                <a:solidFill>
                  <a:srgbClr val="000000"/>
                </a:solidFill>
                <a:latin typeface="Verdana"/>
                <a:ea typeface="Verdana"/>
              </a:rPr>
              <a:t> </a:t>
            </a:r>
            <a:r>
              <a:rPr lang="fr-FR" sz="1100" b="0" strike="noStrike" spc="-1">
                <a:solidFill>
                  <a:srgbClr val="000000"/>
                </a:solidFill>
                <a:latin typeface="Verdana"/>
                <a:ea typeface="Verdana"/>
              </a:rPr>
              <a:t>Cette</a:t>
            </a:r>
            <a:r>
              <a:rPr lang="fr-FR" sz="1100" b="0" strike="noStrike" spc="287">
                <a:solidFill>
                  <a:srgbClr val="000000"/>
                </a:solidFill>
                <a:latin typeface="Verdana"/>
                <a:ea typeface="Verdana"/>
              </a:rPr>
              <a:t> </a:t>
            </a:r>
            <a:r>
              <a:rPr lang="fr-FR" sz="1100" b="0" strike="noStrike" spc="-1">
                <a:solidFill>
                  <a:srgbClr val="000000"/>
                </a:solidFill>
                <a:latin typeface="Verdana"/>
                <a:ea typeface="Verdana"/>
              </a:rPr>
              <a:t>discipline</a:t>
            </a:r>
            <a:r>
              <a:rPr lang="fr-FR" sz="1100" b="0" strike="noStrike" spc="284">
                <a:solidFill>
                  <a:srgbClr val="000000"/>
                </a:solidFill>
                <a:latin typeface="Verdana"/>
                <a:ea typeface="Verdana"/>
              </a:rPr>
              <a:t> </a:t>
            </a:r>
            <a:r>
              <a:rPr lang="fr-FR" sz="1100" b="0" strike="noStrike" spc="-1">
                <a:solidFill>
                  <a:srgbClr val="000000"/>
                </a:solidFill>
                <a:latin typeface="Verdana"/>
                <a:ea typeface="Verdana"/>
              </a:rPr>
              <a:t>a</a:t>
            </a:r>
            <a:r>
              <a:rPr lang="fr-FR" sz="1100" b="0" strike="noStrike" spc="307">
                <a:solidFill>
                  <a:srgbClr val="000000"/>
                </a:solidFill>
                <a:latin typeface="Verdana"/>
                <a:ea typeface="Verdana"/>
              </a:rPr>
              <a:t> </a:t>
            </a:r>
            <a:r>
              <a:rPr lang="fr-FR" sz="1100" b="0" strike="noStrike" spc="-1">
                <a:solidFill>
                  <a:srgbClr val="000000"/>
                </a:solidFill>
                <a:latin typeface="Verdana"/>
                <a:ea typeface="Verdana"/>
              </a:rPr>
              <a:t>longtemps</a:t>
            </a:r>
            <a:r>
              <a:rPr lang="fr-FR" sz="1100" b="0" strike="noStrike" spc="293">
                <a:solidFill>
                  <a:srgbClr val="000000"/>
                </a:solidFill>
                <a:latin typeface="Verdana"/>
                <a:ea typeface="Verdana"/>
              </a:rPr>
              <a:t> </a:t>
            </a:r>
            <a:r>
              <a:rPr lang="fr-FR" sz="1100" b="0" strike="noStrike" spc="-1">
                <a:solidFill>
                  <a:srgbClr val="000000"/>
                </a:solidFill>
                <a:latin typeface="Verdana"/>
                <a:ea typeface="Verdana"/>
              </a:rPr>
              <a:t>privilégié</a:t>
            </a:r>
            <a:r>
              <a:rPr lang="fr-FR" sz="1100" b="0" strike="noStrike" spc="304">
                <a:solidFill>
                  <a:srgbClr val="000000"/>
                </a:solidFill>
                <a:latin typeface="Verdana"/>
                <a:ea typeface="Verdana"/>
              </a:rPr>
              <a:t> </a:t>
            </a:r>
            <a:r>
              <a:rPr lang="fr-FR" sz="1100" b="0" strike="noStrike" spc="-26">
                <a:solidFill>
                  <a:srgbClr val="000000"/>
                </a:solidFill>
                <a:latin typeface="Verdana"/>
                <a:ea typeface="Verdana"/>
              </a:rPr>
              <a:t>les </a:t>
            </a:r>
            <a:r>
              <a:rPr lang="fr-FR" sz="1100" b="0" strike="noStrike" spc="-1">
                <a:solidFill>
                  <a:srgbClr val="000000"/>
                </a:solidFill>
                <a:latin typeface="Verdana"/>
                <a:ea typeface="Verdana"/>
              </a:rPr>
              <a:t>monuments</a:t>
            </a:r>
            <a:r>
              <a:rPr lang="fr-FR" sz="1100" b="0" strike="noStrike" spc="63">
                <a:solidFill>
                  <a:srgbClr val="000000"/>
                </a:solidFill>
                <a:latin typeface="Verdana"/>
                <a:ea typeface="Verdana"/>
              </a:rPr>
              <a:t> </a:t>
            </a:r>
            <a:r>
              <a:rPr lang="fr-FR" sz="1100" b="0" strike="noStrike" spc="-1">
                <a:solidFill>
                  <a:srgbClr val="000000"/>
                </a:solidFill>
                <a:latin typeface="Verdana"/>
                <a:ea typeface="Verdana"/>
              </a:rPr>
              <a:t>religieux</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castraux,</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mais</a:t>
            </a:r>
            <a:r>
              <a:rPr lang="fr-FR" sz="1100" b="0" strike="noStrike" spc="77">
                <a:solidFill>
                  <a:srgbClr val="000000"/>
                </a:solidFill>
                <a:latin typeface="Verdana"/>
                <a:ea typeface="Verdana"/>
              </a:rPr>
              <a:t> </a:t>
            </a:r>
            <a:r>
              <a:rPr lang="fr-FR" sz="1100" b="0" strike="noStrike" spc="-1">
                <a:solidFill>
                  <a:srgbClr val="000000"/>
                </a:solidFill>
                <a:latin typeface="Verdana"/>
                <a:ea typeface="Verdana"/>
              </a:rPr>
              <a:t>elle</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peut</a:t>
            </a:r>
            <a:r>
              <a:rPr lang="fr-FR" sz="1100" b="0" strike="noStrike" spc="77">
                <a:solidFill>
                  <a:srgbClr val="000000"/>
                </a:solidFill>
                <a:latin typeface="Verdana"/>
                <a:ea typeface="Verdana"/>
              </a:rPr>
              <a:t> </a:t>
            </a:r>
            <a:r>
              <a:rPr lang="fr-FR" sz="1100" b="0" strike="noStrike" spc="-1">
                <a:solidFill>
                  <a:srgbClr val="000000"/>
                </a:solidFill>
                <a:latin typeface="Verdana"/>
                <a:ea typeface="Verdana"/>
              </a:rPr>
              <a:t>englober</a:t>
            </a:r>
            <a:r>
              <a:rPr lang="fr-FR" sz="1100" b="0" strike="noStrike" spc="63">
                <a:solidFill>
                  <a:srgbClr val="000000"/>
                </a:solidFill>
                <a:latin typeface="Verdana"/>
                <a:ea typeface="Verdana"/>
              </a:rPr>
              <a:t> </a:t>
            </a:r>
            <a:r>
              <a:rPr lang="fr-FR" sz="1100" b="0" strike="noStrike" spc="-1">
                <a:solidFill>
                  <a:srgbClr val="000000"/>
                </a:solidFill>
                <a:latin typeface="Verdana"/>
                <a:ea typeface="Verdana"/>
              </a:rPr>
              <a:t>d’autres</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constructions,</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pour</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toutes</a:t>
            </a:r>
            <a:r>
              <a:rPr lang="fr-FR" sz="1100" b="0" strike="noStrike" spc="77">
                <a:solidFill>
                  <a:srgbClr val="000000"/>
                </a:solidFill>
                <a:latin typeface="Verdana"/>
                <a:ea typeface="Verdana"/>
              </a:rPr>
              <a:t> </a:t>
            </a:r>
            <a:r>
              <a:rPr lang="fr-FR" sz="1100" b="0" strike="noStrike" spc="-1">
                <a:solidFill>
                  <a:srgbClr val="000000"/>
                </a:solidFill>
                <a:latin typeface="Verdana"/>
                <a:ea typeface="Verdana"/>
              </a:rPr>
              <a:t>époques,</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77">
                <a:solidFill>
                  <a:srgbClr val="000000"/>
                </a:solidFill>
                <a:latin typeface="Verdana"/>
                <a:ea typeface="Verdana"/>
              </a:rPr>
              <a:t> </a:t>
            </a:r>
            <a:r>
              <a:rPr lang="fr-FR" sz="1100" b="0" strike="noStrike" spc="-12">
                <a:solidFill>
                  <a:srgbClr val="000000"/>
                </a:solidFill>
                <a:latin typeface="Verdana"/>
                <a:ea typeface="Verdana"/>
              </a:rPr>
              <a:t>s’enrichit </a:t>
            </a:r>
            <a:r>
              <a:rPr lang="fr-FR" sz="1100" b="0" strike="noStrike" spc="-1">
                <a:solidFill>
                  <a:srgbClr val="000000"/>
                </a:solidFill>
                <a:latin typeface="Verdana"/>
                <a:ea typeface="Verdana"/>
              </a:rPr>
              <a:t>des</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fouilles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sous-sol.</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méthodes</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concernées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sont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plurielles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conjuguent</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notamment l’archéologie du</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sous-</a:t>
            </a:r>
            <a:r>
              <a:rPr lang="fr-FR" sz="1100" b="0" strike="noStrike" spc="-21">
                <a:solidFill>
                  <a:srgbClr val="000000"/>
                </a:solidFill>
                <a:latin typeface="Verdana"/>
                <a:ea typeface="Verdana"/>
              </a:rPr>
              <a:t>sol, </a:t>
            </a:r>
            <a:r>
              <a:rPr lang="fr-FR" sz="1100" b="0" strike="noStrike" spc="-1">
                <a:solidFill>
                  <a:srgbClr val="000000"/>
                </a:solidFill>
                <a:latin typeface="Verdana"/>
                <a:ea typeface="Verdana"/>
              </a:rPr>
              <a:t>les</a:t>
            </a:r>
            <a:r>
              <a:rPr lang="fr-FR" sz="1100" b="0" strike="noStrike" spc="182">
                <a:solidFill>
                  <a:srgbClr val="000000"/>
                </a:solidFill>
                <a:latin typeface="Verdana"/>
                <a:ea typeface="Verdana"/>
              </a:rPr>
              <a:t> </a:t>
            </a:r>
            <a:r>
              <a:rPr lang="fr-FR" sz="1100" b="0" strike="noStrike" spc="-1">
                <a:solidFill>
                  <a:srgbClr val="000000"/>
                </a:solidFill>
                <a:latin typeface="Verdana"/>
                <a:ea typeface="Verdana"/>
              </a:rPr>
              <a:t>sciences</a:t>
            </a:r>
            <a:r>
              <a:rPr lang="fr-FR" sz="1100" b="0" strike="noStrike" spc="182">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180">
                <a:solidFill>
                  <a:srgbClr val="000000"/>
                </a:solidFill>
                <a:latin typeface="Verdana"/>
                <a:ea typeface="Verdana"/>
              </a:rPr>
              <a:t> </a:t>
            </a:r>
            <a:r>
              <a:rPr lang="fr-FR" sz="1100" b="0" strike="noStrike" spc="-1">
                <a:solidFill>
                  <a:srgbClr val="000000"/>
                </a:solidFill>
                <a:latin typeface="Verdana"/>
                <a:ea typeface="Verdana"/>
              </a:rPr>
              <a:t>numérique,</a:t>
            </a:r>
            <a:r>
              <a:rPr lang="fr-FR" sz="1100" b="0" strike="noStrike" spc="188">
                <a:solidFill>
                  <a:srgbClr val="000000"/>
                </a:solidFill>
                <a:latin typeface="Verdana"/>
                <a:ea typeface="Verdana"/>
              </a:rPr>
              <a:t> </a:t>
            </a:r>
            <a:r>
              <a:rPr lang="fr-FR" sz="1100" b="0" strike="noStrike" spc="-1">
                <a:solidFill>
                  <a:srgbClr val="000000"/>
                </a:solidFill>
                <a:latin typeface="Verdana"/>
                <a:ea typeface="Verdana"/>
              </a:rPr>
              <a:t>l’histoire</a:t>
            </a:r>
            <a:r>
              <a:rPr lang="fr-FR" sz="1100" b="0" strike="noStrike" spc="18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82">
                <a:solidFill>
                  <a:srgbClr val="000000"/>
                </a:solidFill>
                <a:latin typeface="Verdana"/>
                <a:ea typeface="Verdana"/>
              </a:rPr>
              <a:t> </a:t>
            </a:r>
            <a:r>
              <a:rPr lang="fr-FR" sz="1100" b="0" strike="noStrike" spc="-1">
                <a:solidFill>
                  <a:srgbClr val="000000"/>
                </a:solidFill>
                <a:latin typeface="Verdana"/>
                <a:ea typeface="Verdana"/>
              </a:rPr>
              <a:t>l’art</a:t>
            </a:r>
            <a:r>
              <a:rPr lang="fr-FR" sz="1100" b="0" strike="noStrike" spc="180">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188">
                <a:solidFill>
                  <a:srgbClr val="000000"/>
                </a:solidFill>
                <a:latin typeface="Verdana"/>
                <a:ea typeface="Verdana"/>
              </a:rPr>
              <a:t> </a:t>
            </a:r>
            <a:r>
              <a:rPr lang="fr-FR" sz="1100" b="0" strike="noStrike" spc="-1">
                <a:solidFill>
                  <a:srgbClr val="000000"/>
                </a:solidFill>
                <a:latin typeface="Verdana"/>
                <a:ea typeface="Verdana"/>
              </a:rPr>
              <a:t>l’histoire.</a:t>
            </a:r>
            <a:r>
              <a:rPr lang="fr-FR" sz="1100" b="0" strike="noStrike" spc="174">
                <a:solidFill>
                  <a:srgbClr val="000000"/>
                </a:solidFill>
                <a:latin typeface="Verdana"/>
                <a:ea typeface="Verdana"/>
              </a:rPr>
              <a:t> </a:t>
            </a:r>
            <a:r>
              <a:rPr lang="fr-FR" sz="1100" b="0" strike="noStrike" spc="-1">
                <a:solidFill>
                  <a:srgbClr val="000000"/>
                </a:solidFill>
                <a:latin typeface="Verdana"/>
                <a:ea typeface="Verdana"/>
              </a:rPr>
              <a:t>Sont</a:t>
            </a:r>
            <a:r>
              <a:rPr lang="fr-FR" sz="1100" b="0" strike="noStrike" spc="180">
                <a:solidFill>
                  <a:srgbClr val="000000"/>
                </a:solidFill>
                <a:latin typeface="Verdana"/>
                <a:ea typeface="Verdana"/>
              </a:rPr>
              <a:t> </a:t>
            </a:r>
            <a:r>
              <a:rPr lang="fr-FR" sz="1100" b="0" strike="noStrike" spc="-1">
                <a:solidFill>
                  <a:srgbClr val="000000"/>
                </a:solidFill>
                <a:latin typeface="Verdana"/>
                <a:ea typeface="Verdana"/>
              </a:rPr>
              <a:t>analysés</a:t>
            </a:r>
            <a:r>
              <a:rPr lang="fr-FR" sz="1100" b="0" strike="noStrike" spc="188">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82">
                <a:solidFill>
                  <a:srgbClr val="000000"/>
                </a:solidFill>
                <a:latin typeface="Verdana"/>
                <a:ea typeface="Verdana"/>
              </a:rPr>
              <a:t> </a:t>
            </a:r>
            <a:r>
              <a:rPr lang="fr-FR" sz="1100" b="0" strike="noStrike" spc="-1">
                <a:solidFill>
                  <a:srgbClr val="000000"/>
                </a:solidFill>
                <a:latin typeface="Verdana"/>
                <a:ea typeface="Verdana"/>
              </a:rPr>
              <a:t>matériaux</a:t>
            </a:r>
            <a:r>
              <a:rPr lang="fr-FR" sz="1100" b="0" strike="noStrike" spc="174">
                <a:solidFill>
                  <a:srgbClr val="000000"/>
                </a:solidFill>
                <a:latin typeface="Verdana"/>
                <a:ea typeface="Verdana"/>
              </a:rPr>
              <a:t> </a:t>
            </a:r>
            <a:r>
              <a:rPr lang="fr-FR" sz="1100" b="0" strike="noStrike" spc="-1">
                <a:solidFill>
                  <a:srgbClr val="000000"/>
                </a:solidFill>
                <a:latin typeface="Verdana"/>
                <a:ea typeface="Verdana"/>
              </a:rPr>
              <a:t>(pierre,</a:t>
            </a:r>
            <a:r>
              <a:rPr lang="fr-FR" sz="1100" b="0" strike="noStrike" spc="180">
                <a:solidFill>
                  <a:srgbClr val="000000"/>
                </a:solidFill>
                <a:latin typeface="Verdana"/>
                <a:ea typeface="Verdana"/>
              </a:rPr>
              <a:t> </a:t>
            </a:r>
            <a:r>
              <a:rPr lang="fr-FR" sz="1100" b="0" strike="noStrike" spc="-1">
                <a:solidFill>
                  <a:srgbClr val="000000"/>
                </a:solidFill>
                <a:latin typeface="Verdana"/>
                <a:ea typeface="Verdana"/>
              </a:rPr>
              <a:t>mortier,</a:t>
            </a:r>
            <a:r>
              <a:rPr lang="fr-FR" sz="1100" b="0" strike="noStrike" spc="188">
                <a:solidFill>
                  <a:srgbClr val="000000"/>
                </a:solidFill>
                <a:latin typeface="Verdana"/>
                <a:ea typeface="Verdana"/>
              </a:rPr>
              <a:t> </a:t>
            </a:r>
            <a:r>
              <a:rPr lang="fr-FR" sz="1100" b="0" strike="noStrike" spc="-1">
                <a:solidFill>
                  <a:srgbClr val="000000"/>
                </a:solidFill>
                <a:latin typeface="Verdana"/>
                <a:ea typeface="Verdana"/>
              </a:rPr>
              <a:t>stuc,</a:t>
            </a:r>
            <a:r>
              <a:rPr lang="fr-FR" sz="1100" b="0" strike="noStrike" spc="182">
                <a:solidFill>
                  <a:srgbClr val="000000"/>
                </a:solidFill>
                <a:latin typeface="Verdana"/>
                <a:ea typeface="Verdana"/>
              </a:rPr>
              <a:t> </a:t>
            </a:r>
            <a:r>
              <a:rPr lang="fr-FR" sz="1100" b="0" strike="noStrike" spc="-21">
                <a:solidFill>
                  <a:srgbClr val="000000"/>
                </a:solidFill>
                <a:latin typeface="Verdana"/>
                <a:ea typeface="Verdana"/>
              </a:rPr>
              <a:t>fer, </a:t>
            </a:r>
            <a:r>
              <a:rPr lang="fr-FR" sz="1100" b="0" strike="noStrike" spc="-1">
                <a:solidFill>
                  <a:srgbClr val="000000"/>
                </a:solidFill>
                <a:latin typeface="Verdana"/>
                <a:ea typeface="Verdana"/>
              </a:rPr>
              <a:t>plomb</a:t>
            </a:r>
            <a:r>
              <a:rPr lang="fr-FR" sz="1100" b="0" strike="noStrike" spc="97">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89">
                <a:solidFill>
                  <a:srgbClr val="000000"/>
                </a:solidFill>
                <a:latin typeface="Verdana"/>
                <a:ea typeface="Verdana"/>
              </a:rPr>
              <a:t> </a:t>
            </a:r>
            <a:r>
              <a:rPr lang="fr-FR" sz="1100" b="0" strike="noStrike" spc="-1">
                <a:solidFill>
                  <a:srgbClr val="000000"/>
                </a:solidFill>
                <a:latin typeface="Verdana"/>
                <a:ea typeface="Verdana"/>
              </a:rPr>
              <a:t>bois),</a:t>
            </a:r>
            <a:r>
              <a:rPr lang="fr-FR" sz="1100" b="0" strike="noStrike" spc="111">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techniques</a:t>
            </a:r>
            <a:r>
              <a:rPr lang="fr-FR" sz="1100" b="0" strike="noStrike" spc="103">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façonnage</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mise</a:t>
            </a:r>
            <a:r>
              <a:rPr lang="fr-FR" sz="1100" b="0" strike="noStrike" spc="97">
                <a:solidFill>
                  <a:srgbClr val="000000"/>
                </a:solidFill>
                <a:latin typeface="Verdana"/>
                <a:ea typeface="Verdana"/>
              </a:rPr>
              <a:t> </a:t>
            </a:r>
            <a:r>
              <a:rPr lang="fr-FR" sz="1100" b="0" strike="noStrike" spc="-1">
                <a:solidFill>
                  <a:srgbClr val="000000"/>
                </a:solidFill>
                <a:latin typeface="Verdana"/>
                <a:ea typeface="Verdana"/>
              </a:rPr>
              <a:t>en</a:t>
            </a:r>
            <a:r>
              <a:rPr lang="fr-FR" sz="1100" b="0" strike="noStrike" spc="89">
                <a:solidFill>
                  <a:srgbClr val="000000"/>
                </a:solidFill>
                <a:latin typeface="Verdana"/>
                <a:ea typeface="Verdana"/>
              </a:rPr>
              <a:t> </a:t>
            </a:r>
            <a:r>
              <a:rPr lang="fr-FR" sz="1100" b="0" strike="noStrike" spc="-1">
                <a:solidFill>
                  <a:srgbClr val="000000"/>
                </a:solidFill>
                <a:latin typeface="Verdana"/>
                <a:ea typeface="Verdana"/>
              </a:rPr>
              <a:t>œuvre.</a:t>
            </a:r>
            <a:r>
              <a:rPr lang="fr-FR" sz="1100" b="0" strike="noStrike" spc="89">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sciences</a:t>
            </a:r>
            <a:r>
              <a:rPr lang="fr-FR" sz="1100" b="0" strike="noStrike" spc="97">
                <a:solidFill>
                  <a:srgbClr val="000000"/>
                </a:solidFill>
                <a:latin typeface="Verdana"/>
                <a:ea typeface="Verdana"/>
              </a:rPr>
              <a:t> </a:t>
            </a:r>
            <a:r>
              <a:rPr lang="fr-FR" sz="1100" b="0" strike="noStrike" spc="-1">
                <a:solidFill>
                  <a:srgbClr val="000000"/>
                </a:solidFill>
                <a:latin typeface="Verdana"/>
                <a:ea typeface="Verdana"/>
              </a:rPr>
              <a:t>nécessaires</a:t>
            </a:r>
            <a:r>
              <a:rPr lang="fr-FR" sz="1100" b="0" strike="noStrike" spc="94">
                <a:solidFill>
                  <a:srgbClr val="000000"/>
                </a:solidFill>
                <a:latin typeface="Verdana"/>
                <a:ea typeface="Verdana"/>
              </a:rPr>
              <a:t> </a:t>
            </a:r>
            <a:r>
              <a:rPr lang="fr-FR" sz="1100" b="0" strike="noStrike" spc="-1">
                <a:solidFill>
                  <a:srgbClr val="000000"/>
                </a:solidFill>
                <a:latin typeface="Verdana"/>
                <a:ea typeface="Verdana"/>
              </a:rPr>
              <a:t>à</a:t>
            </a:r>
            <a:r>
              <a:rPr lang="fr-FR" sz="1100" b="0" strike="noStrike" spc="97">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03">
                <a:solidFill>
                  <a:srgbClr val="000000"/>
                </a:solidFill>
                <a:latin typeface="Verdana"/>
                <a:ea typeface="Verdana"/>
              </a:rPr>
              <a:t> </a:t>
            </a:r>
            <a:r>
              <a:rPr lang="fr-FR" sz="1100" b="0" strike="noStrike" spc="-1">
                <a:solidFill>
                  <a:srgbClr val="000000"/>
                </a:solidFill>
                <a:latin typeface="Verdana"/>
                <a:ea typeface="Verdana"/>
              </a:rPr>
              <a:t>connaissance</a:t>
            </a:r>
            <a:r>
              <a:rPr lang="fr-FR" sz="1100" b="0" strike="noStrike" spc="103">
                <a:solidFill>
                  <a:srgbClr val="000000"/>
                </a:solidFill>
                <a:latin typeface="Verdana"/>
                <a:ea typeface="Verdana"/>
              </a:rPr>
              <a:t> </a:t>
            </a:r>
            <a:r>
              <a:rPr lang="fr-FR" sz="1100" b="0" strike="noStrike" spc="-26">
                <a:solidFill>
                  <a:srgbClr val="000000"/>
                </a:solidFill>
                <a:latin typeface="Verdana"/>
                <a:ea typeface="Verdana"/>
              </a:rPr>
              <a:t>des </a:t>
            </a:r>
            <a:r>
              <a:rPr lang="fr-FR" sz="1100" b="0" strike="noStrike" spc="-1">
                <a:solidFill>
                  <a:srgbClr val="000000"/>
                </a:solidFill>
                <a:latin typeface="Verdana"/>
                <a:ea typeface="Verdana"/>
              </a:rPr>
              <a:t>matériaux</a:t>
            </a:r>
            <a:r>
              <a:rPr lang="fr-FR" sz="1100" b="0" strike="noStrike" spc="199">
                <a:solidFill>
                  <a:srgbClr val="000000"/>
                </a:solidFill>
                <a:latin typeface="Verdana"/>
                <a:ea typeface="Verdana"/>
              </a:rPr>
              <a:t> </a:t>
            </a:r>
            <a:r>
              <a:rPr lang="fr-FR" sz="1100" b="0" strike="noStrike" spc="-1">
                <a:solidFill>
                  <a:srgbClr val="000000"/>
                </a:solidFill>
                <a:latin typeface="Verdana"/>
                <a:ea typeface="Verdana"/>
              </a:rPr>
              <a:t>(nature,</a:t>
            </a:r>
            <a:r>
              <a:rPr lang="fr-FR" sz="1100" b="0" strike="noStrike" spc="208">
                <a:solidFill>
                  <a:srgbClr val="000000"/>
                </a:solidFill>
                <a:latin typeface="Verdana"/>
                <a:ea typeface="Verdana"/>
              </a:rPr>
              <a:t> </a:t>
            </a:r>
            <a:r>
              <a:rPr lang="fr-FR" sz="1100" b="0" strike="noStrike" spc="-1">
                <a:solidFill>
                  <a:srgbClr val="000000"/>
                </a:solidFill>
                <a:latin typeface="Verdana"/>
                <a:ea typeface="Verdana"/>
              </a:rPr>
              <a:t>provenance,</a:t>
            </a:r>
            <a:r>
              <a:rPr lang="fr-FR" sz="1100" b="0" strike="noStrike" spc="208">
                <a:solidFill>
                  <a:srgbClr val="000000"/>
                </a:solidFill>
                <a:latin typeface="Verdana"/>
                <a:ea typeface="Verdana"/>
              </a:rPr>
              <a:t> </a:t>
            </a:r>
            <a:r>
              <a:rPr lang="fr-FR" sz="1100" b="0" strike="noStrike" spc="-1">
                <a:solidFill>
                  <a:srgbClr val="000000"/>
                </a:solidFill>
                <a:latin typeface="Verdana"/>
                <a:ea typeface="Verdana"/>
              </a:rPr>
              <a:t>transformation</a:t>
            </a:r>
            <a:r>
              <a:rPr lang="fr-FR" sz="1100" b="0" strike="noStrike" spc="214">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208">
                <a:solidFill>
                  <a:srgbClr val="000000"/>
                </a:solidFill>
                <a:latin typeface="Verdana"/>
                <a:ea typeface="Verdana"/>
              </a:rPr>
              <a:t> </a:t>
            </a:r>
            <a:r>
              <a:rPr lang="fr-FR" sz="1100" b="0" strike="noStrike" spc="-1">
                <a:solidFill>
                  <a:srgbClr val="000000"/>
                </a:solidFill>
                <a:latin typeface="Verdana"/>
                <a:ea typeface="Verdana"/>
              </a:rPr>
              <a:t>datation),</a:t>
            </a:r>
            <a:r>
              <a:rPr lang="fr-FR" sz="1100" b="0" strike="noStrike" spc="208">
                <a:solidFill>
                  <a:srgbClr val="000000"/>
                </a:solidFill>
                <a:latin typeface="Verdana"/>
                <a:ea typeface="Verdana"/>
              </a:rPr>
              <a:t> </a:t>
            </a:r>
            <a:r>
              <a:rPr lang="fr-FR" sz="1100" b="0" strike="noStrike" spc="-1">
                <a:solidFill>
                  <a:srgbClr val="000000"/>
                </a:solidFill>
                <a:latin typeface="Verdana"/>
                <a:ea typeface="Verdana"/>
              </a:rPr>
              <a:t>à</a:t>
            </a:r>
            <a:r>
              <a:rPr lang="fr-FR" sz="1100" b="0" strike="noStrike" spc="202">
                <a:solidFill>
                  <a:srgbClr val="000000"/>
                </a:solidFill>
                <a:latin typeface="Verdana"/>
                <a:ea typeface="Verdana"/>
              </a:rPr>
              <a:t> </a:t>
            </a:r>
            <a:r>
              <a:rPr lang="fr-FR" sz="1100" b="0" strike="noStrike" spc="-1">
                <a:solidFill>
                  <a:srgbClr val="000000"/>
                </a:solidFill>
                <a:latin typeface="Verdana"/>
                <a:ea typeface="Verdana"/>
              </a:rPr>
              <a:t>savoir</a:t>
            </a:r>
            <a:r>
              <a:rPr lang="fr-FR" sz="1100" b="0" strike="noStrike" spc="222">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219">
                <a:solidFill>
                  <a:srgbClr val="000000"/>
                </a:solidFill>
                <a:latin typeface="Verdana"/>
                <a:ea typeface="Verdana"/>
              </a:rPr>
              <a:t> </a:t>
            </a:r>
            <a:r>
              <a:rPr lang="fr-FR" sz="1100" b="0" strike="noStrike" spc="-1">
                <a:solidFill>
                  <a:srgbClr val="000000"/>
                </a:solidFill>
                <a:latin typeface="Verdana"/>
                <a:ea typeface="Verdana"/>
              </a:rPr>
              <a:t>dendrochronologie,</a:t>
            </a:r>
            <a:r>
              <a:rPr lang="fr-FR" sz="1100" b="0" strike="noStrike" spc="202">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222">
                <a:solidFill>
                  <a:srgbClr val="000000"/>
                </a:solidFill>
                <a:latin typeface="Verdana"/>
                <a:ea typeface="Verdana"/>
              </a:rPr>
              <a:t> </a:t>
            </a:r>
            <a:r>
              <a:rPr lang="fr-FR" sz="1100" b="0" strike="noStrike" spc="-1">
                <a:solidFill>
                  <a:srgbClr val="000000"/>
                </a:solidFill>
                <a:latin typeface="Verdana"/>
                <a:ea typeface="Verdana"/>
              </a:rPr>
              <a:t>métallographie,</a:t>
            </a:r>
            <a:r>
              <a:rPr lang="fr-FR" sz="1100" b="0" strike="noStrike" spc="222">
                <a:solidFill>
                  <a:srgbClr val="000000"/>
                </a:solidFill>
                <a:latin typeface="Verdana"/>
                <a:ea typeface="Verdana"/>
              </a:rPr>
              <a:t> </a:t>
            </a:r>
            <a:r>
              <a:rPr lang="fr-FR" sz="1100" b="0" strike="noStrike" spc="-26">
                <a:solidFill>
                  <a:srgbClr val="000000"/>
                </a:solidFill>
                <a:latin typeface="Verdana"/>
                <a:ea typeface="Verdana"/>
              </a:rPr>
              <a:t>la </a:t>
            </a:r>
            <a:r>
              <a:rPr lang="fr-FR" sz="1100" b="0" strike="noStrike" spc="-1">
                <a:solidFill>
                  <a:srgbClr val="000000"/>
                </a:solidFill>
                <a:latin typeface="Verdana"/>
                <a:ea typeface="Verdana"/>
              </a:rPr>
              <a:t>lithographie et</a:t>
            </a:r>
            <a:r>
              <a:rPr lang="fr-FR" sz="1100" b="0" strike="noStrike" spc="-35">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pétrographie,</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sont</a:t>
            </a:r>
            <a:r>
              <a:rPr lang="fr-FR" sz="1100" b="0" strike="noStrike" spc="-41">
                <a:solidFill>
                  <a:srgbClr val="000000"/>
                </a:solidFill>
                <a:latin typeface="Verdana"/>
                <a:ea typeface="Verdana"/>
              </a:rPr>
              <a:t> </a:t>
            </a:r>
            <a:r>
              <a:rPr lang="fr-FR" sz="1100" b="0" strike="noStrike" spc="-1">
                <a:solidFill>
                  <a:srgbClr val="000000"/>
                </a:solidFill>
                <a:latin typeface="Verdana"/>
                <a:ea typeface="Verdana"/>
              </a:rPr>
              <a:t>également</a:t>
            </a:r>
            <a:r>
              <a:rPr lang="fr-FR" sz="1100" b="0" strike="noStrike" spc="-21">
                <a:solidFill>
                  <a:srgbClr val="000000"/>
                </a:solidFill>
                <a:latin typeface="Verdana"/>
                <a:ea typeface="Verdana"/>
              </a:rPr>
              <a:t> </a:t>
            </a:r>
            <a:r>
              <a:rPr lang="fr-FR" sz="1100" b="0" strike="noStrike" spc="-12">
                <a:solidFill>
                  <a:srgbClr val="000000"/>
                </a:solidFill>
                <a:latin typeface="Verdana"/>
                <a:ea typeface="Verdana"/>
              </a:rPr>
              <a:t>convoquées.</a:t>
            </a:r>
            <a:endParaRPr lang="fr-FR" sz="110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ea typeface="Verdana"/>
              </a:rPr>
              <a:t>La</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première</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partie</a:t>
            </a:r>
            <a:r>
              <a:rPr lang="fr-FR" sz="1100" b="0" strike="noStrike" spc="77">
                <a:solidFill>
                  <a:srgbClr val="000000"/>
                </a:solidFill>
                <a:latin typeface="Verdana"/>
                <a:ea typeface="Verdana"/>
              </a:rPr>
              <a:t> </a:t>
            </a:r>
            <a:r>
              <a:rPr lang="fr-FR" sz="1100" b="0" strike="noStrike" spc="-1">
                <a:solidFill>
                  <a:srgbClr val="000000"/>
                </a:solidFill>
                <a:latin typeface="Verdana"/>
                <a:ea typeface="Verdana"/>
              </a:rPr>
              <a:t>du</a:t>
            </a:r>
            <a:r>
              <a:rPr lang="fr-FR" sz="1100" b="0" strike="noStrike" spc="83">
                <a:solidFill>
                  <a:srgbClr val="000000"/>
                </a:solidFill>
                <a:latin typeface="Verdana"/>
                <a:ea typeface="Verdana"/>
              </a:rPr>
              <a:t> </a:t>
            </a:r>
            <a:r>
              <a:rPr lang="fr-FR" sz="1100" b="0" strike="noStrike" spc="-1">
                <a:solidFill>
                  <a:srgbClr val="000000"/>
                </a:solidFill>
                <a:latin typeface="Verdana"/>
                <a:ea typeface="Verdana"/>
              </a:rPr>
              <a:t>semestre</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concernera</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83">
                <a:solidFill>
                  <a:srgbClr val="000000"/>
                </a:solidFill>
                <a:latin typeface="Verdana"/>
                <a:ea typeface="Verdana"/>
              </a:rPr>
              <a:t> </a:t>
            </a:r>
            <a:r>
              <a:rPr lang="fr-FR" sz="1100" b="0" strike="noStrike" spc="-1">
                <a:solidFill>
                  <a:srgbClr val="000000"/>
                </a:solidFill>
                <a:latin typeface="Verdana"/>
                <a:ea typeface="Verdana"/>
              </a:rPr>
              <a:t>période</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antique,</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à</a:t>
            </a:r>
            <a:r>
              <a:rPr lang="fr-FR" sz="1100" b="0" strike="noStrike" spc="77">
                <a:solidFill>
                  <a:srgbClr val="000000"/>
                </a:solidFill>
                <a:latin typeface="Verdana"/>
                <a:ea typeface="Verdana"/>
              </a:rPr>
              <a:t> </a:t>
            </a:r>
            <a:r>
              <a:rPr lang="fr-FR" sz="1100" b="0" strike="noStrike" spc="-1">
                <a:solidFill>
                  <a:srgbClr val="000000"/>
                </a:solidFill>
                <a:latin typeface="Verdana"/>
                <a:ea typeface="Verdana"/>
              </a:rPr>
              <a:t>la</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faveur</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d’études</a:t>
            </a:r>
            <a:r>
              <a:rPr lang="fr-FR" sz="1100" b="0" strike="noStrike" spc="69">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77">
                <a:solidFill>
                  <a:srgbClr val="000000"/>
                </a:solidFill>
                <a:latin typeface="Verdana"/>
                <a:ea typeface="Verdana"/>
              </a:rPr>
              <a:t> </a:t>
            </a:r>
            <a:r>
              <a:rPr lang="fr-FR" sz="1100" b="0" strike="noStrike" spc="-1">
                <a:solidFill>
                  <a:srgbClr val="000000"/>
                </a:solidFill>
                <a:latin typeface="Verdana"/>
                <a:ea typeface="Verdana"/>
              </a:rPr>
              <a:t>cas</a:t>
            </a:r>
            <a:r>
              <a:rPr lang="fr-FR" sz="1100" b="0" strike="noStrike" spc="72">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83">
                <a:solidFill>
                  <a:srgbClr val="000000"/>
                </a:solidFill>
                <a:latin typeface="Verdana"/>
                <a:ea typeface="Verdana"/>
              </a:rPr>
              <a:t> </a:t>
            </a:r>
            <a:r>
              <a:rPr lang="fr-FR" sz="1100" b="0" strike="noStrike" spc="-26">
                <a:solidFill>
                  <a:srgbClr val="000000"/>
                </a:solidFill>
                <a:latin typeface="Verdana"/>
                <a:ea typeface="Verdana"/>
              </a:rPr>
              <a:t>la </a:t>
            </a:r>
            <a:r>
              <a:rPr lang="fr-FR" sz="1100" b="0" strike="noStrike" spc="-1">
                <a:solidFill>
                  <a:srgbClr val="000000"/>
                </a:solidFill>
                <a:latin typeface="Verdana"/>
                <a:ea typeface="Verdana"/>
              </a:rPr>
              <a:t>seconde</a:t>
            </a:r>
            <a:r>
              <a:rPr lang="fr-FR" sz="1100" b="0" strike="noStrike" spc="-55">
                <a:solidFill>
                  <a:srgbClr val="000000"/>
                </a:solidFill>
                <a:latin typeface="Verdana"/>
                <a:ea typeface="Verdana"/>
              </a:rPr>
              <a:t> </a:t>
            </a:r>
            <a:r>
              <a:rPr lang="fr-FR" sz="1100" b="0" strike="noStrike" spc="-1">
                <a:solidFill>
                  <a:srgbClr val="000000"/>
                </a:solidFill>
                <a:latin typeface="Verdana"/>
                <a:ea typeface="Verdana"/>
              </a:rPr>
              <a:t>partie portera</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sur</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périodes</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médiévale,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moderne</a:t>
            </a:r>
            <a:r>
              <a:rPr lang="fr-FR" sz="1100" b="0" strike="noStrike" spc="-21">
                <a:solidFill>
                  <a:srgbClr val="000000"/>
                </a:solidFill>
                <a:latin typeface="Verdana"/>
                <a:ea typeface="Verdana"/>
              </a:rPr>
              <a:t> </a:t>
            </a:r>
            <a:r>
              <a:rPr lang="fr-FR" sz="1100" b="0" strike="noStrike" spc="-1">
                <a:solidFill>
                  <a:srgbClr val="000000"/>
                </a:solidFill>
                <a:latin typeface="Verdana"/>
                <a:ea typeface="Verdana"/>
              </a:rPr>
              <a:t>et</a:t>
            </a:r>
            <a:r>
              <a:rPr lang="fr-FR" sz="1100" b="0" strike="noStrike" spc="-35">
                <a:solidFill>
                  <a:srgbClr val="000000"/>
                </a:solidFill>
                <a:latin typeface="Verdana"/>
                <a:ea typeface="Verdana"/>
              </a:rPr>
              <a:t> </a:t>
            </a:r>
            <a:r>
              <a:rPr lang="fr-FR" sz="1100" b="0" strike="noStrike" spc="-12">
                <a:solidFill>
                  <a:srgbClr val="000000"/>
                </a:solidFill>
                <a:latin typeface="Verdana"/>
                <a:ea typeface="Verdana"/>
              </a:rPr>
              <a:t>contemporaine.</a:t>
            </a:r>
            <a:endParaRPr lang="fr-FR" sz="1100" b="0" strike="noStrike" spc="-1">
              <a:solidFill>
                <a:srgbClr val="000000"/>
              </a:solidFill>
              <a:latin typeface="Calibri"/>
            </a:endParaRPr>
          </a:p>
        </p:txBody>
      </p:sp>
      <p:sp>
        <p:nvSpPr>
          <p:cNvPr id="534" name="PlaceHolder 1"/>
          <p:cNvSpPr>
            <a:spLocks noGrp="1"/>
          </p:cNvSpPr>
          <p:nvPr>
            <p:ph type="title"/>
          </p:nvPr>
        </p:nvSpPr>
        <p:spPr>
          <a:xfrm>
            <a:off x="0" y="76320"/>
            <a:ext cx="9143640" cy="1157760"/>
          </a:xfrm>
          <a:prstGeom prst="rect">
            <a:avLst/>
          </a:prstGeom>
          <a:noFill/>
          <a:ln w="0">
            <a:noFill/>
          </a:ln>
        </p:spPr>
        <p:txBody>
          <a:bodyPr lIns="0" tIns="12600" rIns="0" bIns="0" anchor="t">
            <a:noAutofit/>
          </a:bodyPr>
          <a:lstStyle/>
          <a:p>
            <a:pPr marL="15552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35" name="object 13"/>
          <p:cNvSpPr/>
          <p:nvPr/>
        </p:nvSpPr>
        <p:spPr>
          <a:xfrm>
            <a:off x="8255520" y="523944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73</a:t>
            </a:r>
            <a:endParaRPr lang="fr-FR" sz="1200" b="0" strike="noStrike" spc="-1">
              <a:solidFill>
                <a:srgbClr val="000000"/>
              </a:solidFill>
              <a:latin typeface="Calibri"/>
            </a:endParaRPr>
          </a:p>
        </p:txBody>
      </p:sp>
      <p:grpSp>
        <p:nvGrpSpPr>
          <p:cNvPr id="536" name="object 15"/>
          <p:cNvGrpSpPr/>
          <p:nvPr/>
        </p:nvGrpSpPr>
        <p:grpSpPr>
          <a:xfrm>
            <a:off x="6120" y="29160"/>
            <a:ext cx="9134640" cy="573120"/>
            <a:chOff x="6120" y="29160"/>
            <a:chExt cx="9134640" cy="573120"/>
          </a:xfrm>
        </p:grpSpPr>
        <p:sp>
          <p:nvSpPr>
            <p:cNvPr id="537" name="object 16"/>
            <p:cNvSpPr/>
            <p:nvPr/>
          </p:nvSpPr>
          <p:spPr>
            <a:xfrm>
              <a:off x="6120" y="29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38" name="object 17"/>
            <p:cNvSpPr/>
            <p:nvPr/>
          </p:nvSpPr>
          <p:spPr>
            <a:xfrm>
              <a:off x="6120" y="29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39" name="object 18"/>
          <p:cNvSpPr/>
          <p:nvPr/>
        </p:nvSpPr>
        <p:spPr>
          <a:xfrm>
            <a:off x="6120" y="154440"/>
            <a:ext cx="912852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40" name="object 6"/>
          <p:cNvSpPr/>
          <p:nvPr/>
        </p:nvSpPr>
        <p:spPr>
          <a:xfrm>
            <a:off x="111960" y="617220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41" name="ZoneTexte 24"/>
          <p:cNvSpPr/>
          <p:nvPr/>
        </p:nvSpPr>
        <p:spPr>
          <a:xfrm>
            <a:off x="171720" y="6324120"/>
            <a:ext cx="842364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Sera fournie à la rentrée</a:t>
            </a:r>
            <a:endParaRPr lang="fr-FR" sz="110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 name="object 2"/>
          <p:cNvSpPr/>
          <p:nvPr/>
        </p:nvSpPr>
        <p:spPr>
          <a:xfrm>
            <a:off x="397800" y="1351080"/>
            <a:ext cx="8258400" cy="30726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050" b="0" strike="noStrike" spc="-1">
                <a:solidFill>
                  <a:srgbClr val="000000"/>
                </a:solidFill>
                <a:latin typeface="Verdana"/>
                <a:ea typeface="Verdana"/>
              </a:rPr>
              <a:t>Le bureau des stages de la Faculté des Humanités vous accueille pour vous guider dans vos démarches de stage au bureau A3.336 : les lundis, mardis, mercredis et jeudis de 10h à 12h et de 15h à 17h.</a:t>
            </a:r>
            <a:endParaRPr lang="fr-FR" sz="1050" b="0" strike="noStrike" spc="-1">
              <a:solidFill>
                <a:srgbClr val="000000"/>
              </a:solidFill>
              <a:latin typeface="Calibri"/>
            </a:endParaRPr>
          </a:p>
          <a:p>
            <a:pPr marL="12600">
              <a:lnSpc>
                <a:spcPct val="100000"/>
              </a:lnSpc>
              <a:spcBef>
                <a:spcPts val="105"/>
              </a:spcBef>
              <a:buNone/>
            </a:pPr>
            <a:endParaRPr lang="fr-FR" sz="1050" b="0" strike="noStrike" spc="-1">
              <a:solidFill>
                <a:srgbClr val="000000"/>
              </a:solidFill>
              <a:latin typeface="Calibri"/>
            </a:endParaRPr>
          </a:p>
          <a:p>
            <a:pPr marL="12600">
              <a:lnSpc>
                <a:spcPct val="100000"/>
              </a:lnSpc>
              <a:spcBef>
                <a:spcPts val="105"/>
              </a:spcBef>
              <a:buNone/>
            </a:pPr>
            <a:r>
              <a:rPr lang="fr-FR" sz="1050" b="1" u="sng" strike="noStrike" spc="-12">
                <a:solidFill>
                  <a:srgbClr val="000000"/>
                </a:solidFill>
                <a:uFill>
                  <a:solidFill>
                    <a:srgbClr val="000000"/>
                  </a:solidFill>
                </a:uFill>
                <a:latin typeface="Verdana"/>
                <a:ea typeface="Verdana"/>
              </a:rPr>
              <a:t>Contacts</a:t>
            </a:r>
            <a:endParaRPr lang="fr-FR" sz="1050" b="0" strike="noStrike" spc="-1">
              <a:solidFill>
                <a:srgbClr val="000000"/>
              </a:solidFill>
              <a:latin typeface="Calibri"/>
            </a:endParaRPr>
          </a:p>
          <a:p>
            <a:pPr marL="12600">
              <a:lnSpc>
                <a:spcPct val="100000"/>
              </a:lnSpc>
              <a:spcBef>
                <a:spcPts val="45"/>
              </a:spcBef>
              <a:buNone/>
            </a:pPr>
            <a:endParaRPr lang="fr-FR" sz="1000" b="0" strike="noStrike" spc="-1">
              <a:solidFill>
                <a:srgbClr val="000000"/>
              </a:solidFill>
              <a:latin typeface="Calibri"/>
            </a:endParaRPr>
          </a:p>
          <a:p>
            <a:pPr marL="12600">
              <a:lnSpc>
                <a:spcPct val="100000"/>
              </a:lnSpc>
              <a:buNone/>
            </a:pPr>
            <a:r>
              <a:rPr lang="fr-FR" sz="1050" b="1" strike="noStrike" spc="-1">
                <a:solidFill>
                  <a:srgbClr val="000000"/>
                </a:solidFill>
                <a:latin typeface="Verdana"/>
                <a:ea typeface="Verdana"/>
              </a:rPr>
              <a:t>Pour</a:t>
            </a:r>
            <a:r>
              <a:rPr lang="fr-FR" sz="1050" b="1" strike="noStrike" spc="-35">
                <a:solidFill>
                  <a:srgbClr val="000000"/>
                </a:solidFill>
                <a:latin typeface="Verdana"/>
                <a:ea typeface="Verdana"/>
              </a:rPr>
              <a:t> </a:t>
            </a:r>
            <a:r>
              <a:rPr lang="fr-FR" sz="1050" b="1" strike="noStrike" spc="-1">
                <a:solidFill>
                  <a:srgbClr val="000000"/>
                </a:solidFill>
                <a:latin typeface="Verdana"/>
                <a:ea typeface="Verdana"/>
              </a:rPr>
              <a:t>les</a:t>
            </a:r>
            <a:r>
              <a:rPr lang="fr-FR" sz="1050" b="1" strike="noStrike" spc="-12">
                <a:solidFill>
                  <a:srgbClr val="000000"/>
                </a:solidFill>
                <a:latin typeface="Verdana"/>
                <a:ea typeface="Verdana"/>
              </a:rPr>
              <a:t> </a:t>
            </a:r>
            <a:r>
              <a:rPr lang="fr-FR" sz="1050" b="1" strike="noStrike" spc="-1">
                <a:solidFill>
                  <a:srgbClr val="000000"/>
                </a:solidFill>
                <a:latin typeface="Verdana"/>
                <a:ea typeface="Verdana"/>
              </a:rPr>
              <a:t>départements</a:t>
            </a:r>
            <a:r>
              <a:rPr lang="fr-FR" sz="1050" b="1" strike="noStrike" spc="-46">
                <a:solidFill>
                  <a:srgbClr val="000000"/>
                </a:solidFill>
                <a:latin typeface="Verdana"/>
                <a:ea typeface="Verdana"/>
              </a:rPr>
              <a:t> </a:t>
            </a:r>
            <a:r>
              <a:rPr lang="fr-FR" sz="1050" b="1" strike="noStrike" spc="-1">
                <a:solidFill>
                  <a:srgbClr val="000000"/>
                </a:solidFill>
                <a:latin typeface="Verdana"/>
                <a:ea typeface="Verdana"/>
              </a:rPr>
              <a:t>Arts,</a:t>
            </a:r>
            <a:r>
              <a:rPr lang="fr-FR" sz="1050" b="1" strike="noStrike" spc="-26">
                <a:solidFill>
                  <a:srgbClr val="000000"/>
                </a:solidFill>
                <a:latin typeface="Verdana"/>
                <a:ea typeface="Verdana"/>
              </a:rPr>
              <a:t> </a:t>
            </a:r>
            <a:r>
              <a:rPr lang="fr-FR" sz="1050" b="1" strike="noStrike" spc="-1">
                <a:solidFill>
                  <a:srgbClr val="000000"/>
                </a:solidFill>
                <a:latin typeface="Verdana"/>
                <a:ea typeface="Verdana"/>
              </a:rPr>
              <a:t>Histoire</a:t>
            </a:r>
            <a:r>
              <a:rPr lang="fr-FR" sz="1050" b="1" strike="noStrike" spc="-26">
                <a:solidFill>
                  <a:srgbClr val="000000"/>
                </a:solidFill>
                <a:latin typeface="Verdana"/>
                <a:ea typeface="Verdana"/>
              </a:rPr>
              <a:t> </a:t>
            </a:r>
            <a:r>
              <a:rPr lang="fr-FR" sz="1050" b="1" strike="noStrike" spc="-1">
                <a:solidFill>
                  <a:srgbClr val="000000"/>
                </a:solidFill>
                <a:latin typeface="Verdana"/>
                <a:ea typeface="Verdana"/>
              </a:rPr>
              <a:t>et</a:t>
            </a:r>
            <a:r>
              <a:rPr lang="fr-FR" sz="1050" b="1" strike="noStrike" spc="-15">
                <a:solidFill>
                  <a:srgbClr val="000000"/>
                </a:solidFill>
                <a:latin typeface="Verdana"/>
                <a:ea typeface="Verdana"/>
              </a:rPr>
              <a:t> </a:t>
            </a:r>
            <a:r>
              <a:rPr lang="fr-FR" sz="1050" b="1" strike="noStrike" spc="-1">
                <a:solidFill>
                  <a:srgbClr val="000000"/>
                </a:solidFill>
                <a:latin typeface="Verdana"/>
                <a:ea typeface="Verdana"/>
              </a:rPr>
              <a:t>Histoire</a:t>
            </a:r>
            <a:r>
              <a:rPr lang="fr-FR" sz="1050" b="1" strike="noStrike" spc="-21">
                <a:solidFill>
                  <a:srgbClr val="000000"/>
                </a:solidFill>
                <a:latin typeface="Verdana"/>
                <a:ea typeface="Verdana"/>
              </a:rPr>
              <a:t> </a:t>
            </a:r>
            <a:r>
              <a:rPr lang="fr-FR" sz="1050" b="1" strike="noStrike" spc="-1">
                <a:solidFill>
                  <a:srgbClr val="000000"/>
                </a:solidFill>
                <a:latin typeface="Verdana"/>
                <a:ea typeface="Verdana"/>
              </a:rPr>
              <a:t>de</a:t>
            </a:r>
            <a:r>
              <a:rPr lang="fr-FR" sz="1050" b="1" strike="noStrike" spc="-21">
                <a:solidFill>
                  <a:srgbClr val="000000"/>
                </a:solidFill>
                <a:latin typeface="Verdana"/>
                <a:ea typeface="Verdana"/>
              </a:rPr>
              <a:t> </a:t>
            </a:r>
            <a:r>
              <a:rPr lang="fr-FR" sz="1050" b="1" strike="noStrike" spc="-1">
                <a:solidFill>
                  <a:srgbClr val="000000"/>
                </a:solidFill>
                <a:latin typeface="Verdana"/>
                <a:ea typeface="Verdana"/>
              </a:rPr>
              <a:t>l’art</a:t>
            </a:r>
            <a:r>
              <a:rPr lang="fr-FR" sz="1050" b="1" strike="noStrike" spc="-32">
                <a:solidFill>
                  <a:srgbClr val="000000"/>
                </a:solidFill>
                <a:latin typeface="Verdana"/>
                <a:ea typeface="Verdana"/>
              </a:rPr>
              <a:t> </a:t>
            </a:r>
            <a:r>
              <a:rPr lang="fr-FR" sz="1050" b="1" strike="noStrike" spc="-1">
                <a:solidFill>
                  <a:srgbClr val="000000"/>
                </a:solidFill>
                <a:latin typeface="Verdana"/>
                <a:ea typeface="Verdana"/>
              </a:rPr>
              <a:t>et</a:t>
            </a:r>
            <a:r>
              <a:rPr lang="fr-FR" sz="1050" b="1" strike="noStrike" spc="-12">
                <a:solidFill>
                  <a:srgbClr val="000000"/>
                </a:solidFill>
                <a:latin typeface="Verdana"/>
                <a:ea typeface="Verdana"/>
              </a:rPr>
              <a:t> </a:t>
            </a:r>
            <a:r>
              <a:rPr lang="fr-FR" sz="1050" b="1" strike="noStrike" spc="-1">
                <a:solidFill>
                  <a:srgbClr val="000000"/>
                </a:solidFill>
                <a:latin typeface="Verdana"/>
                <a:ea typeface="Verdana"/>
              </a:rPr>
              <a:t>Archéologie</a:t>
            </a:r>
            <a:r>
              <a:rPr lang="fr-FR" sz="1050" b="1" strike="noStrike" spc="4">
                <a:solidFill>
                  <a:srgbClr val="000000"/>
                </a:solidFill>
                <a:latin typeface="Verdana"/>
                <a:ea typeface="Verdana"/>
              </a:rPr>
              <a:t> </a:t>
            </a:r>
            <a:r>
              <a:rPr lang="fr-FR" sz="1050" b="0" strike="noStrike" spc="-52">
                <a:solidFill>
                  <a:srgbClr val="000000"/>
                </a:solidFill>
                <a:latin typeface="Verdana"/>
                <a:ea typeface="Verdana"/>
              </a:rPr>
              <a:t>:</a:t>
            </a:r>
            <a:endParaRPr lang="fr-FR" sz="1050" b="0" strike="noStrike" spc="-1">
              <a:solidFill>
                <a:srgbClr val="000000"/>
              </a:solidFill>
              <a:latin typeface="Calibri"/>
            </a:endParaRPr>
          </a:p>
          <a:p>
            <a:pPr marL="12600">
              <a:lnSpc>
                <a:spcPct val="100000"/>
              </a:lnSpc>
              <a:spcBef>
                <a:spcPts val="45"/>
              </a:spcBef>
              <a:buNone/>
            </a:pPr>
            <a:endParaRPr lang="fr-FR" sz="1000" b="0" strike="noStrike" spc="-1">
              <a:solidFill>
                <a:srgbClr val="000000"/>
              </a:solidFill>
              <a:latin typeface="Calibri"/>
            </a:endParaRPr>
          </a:p>
          <a:p>
            <a:pPr marL="12600">
              <a:lnSpc>
                <a:spcPct val="100000"/>
              </a:lnSpc>
              <a:buNone/>
            </a:pPr>
            <a:r>
              <a:rPr lang="fr-FR" sz="1050" b="0" strike="noStrike" spc="-1">
                <a:solidFill>
                  <a:srgbClr val="000000"/>
                </a:solidFill>
                <a:latin typeface="Verdana"/>
                <a:ea typeface="Verdana"/>
              </a:rPr>
              <a:t>Suzanne</a:t>
            </a:r>
            <a:r>
              <a:rPr lang="fr-FR" sz="1050" b="0" strike="noStrike" spc="-60">
                <a:solidFill>
                  <a:srgbClr val="000000"/>
                </a:solidFill>
                <a:latin typeface="Verdana"/>
                <a:ea typeface="Verdana"/>
              </a:rPr>
              <a:t> </a:t>
            </a:r>
            <a:r>
              <a:rPr lang="fr-FR" sz="1050" b="0" strike="noStrike" spc="-12">
                <a:solidFill>
                  <a:srgbClr val="000000"/>
                </a:solidFill>
                <a:latin typeface="Verdana"/>
                <a:ea typeface="Verdana"/>
              </a:rPr>
              <a:t>Klimsza</a:t>
            </a:r>
            <a:endParaRPr lang="fr-FR" sz="1050" b="0" strike="noStrike" spc="-1">
              <a:solidFill>
                <a:srgbClr val="000000"/>
              </a:solidFill>
              <a:latin typeface="Calibri"/>
            </a:endParaRPr>
          </a:p>
          <a:p>
            <a:pPr marL="12600">
              <a:lnSpc>
                <a:spcPct val="100000"/>
              </a:lnSpc>
              <a:buNone/>
            </a:pPr>
            <a:r>
              <a:rPr lang="fr-FR" sz="1050" b="0" strike="noStrike" spc="-1">
                <a:solidFill>
                  <a:srgbClr val="000000"/>
                </a:solidFill>
                <a:latin typeface="Verdana"/>
                <a:ea typeface="Verdana"/>
              </a:rPr>
              <a:t>Mail</a:t>
            </a:r>
            <a:r>
              <a:rPr lang="fr-FR" sz="1050" b="0" strike="noStrike" spc="43">
                <a:solidFill>
                  <a:srgbClr val="000000"/>
                </a:solidFill>
                <a:latin typeface="Verdana"/>
                <a:ea typeface="Verdana"/>
              </a:rPr>
              <a:t> </a:t>
            </a:r>
            <a:r>
              <a:rPr lang="fr-FR" sz="1050" b="0" strike="noStrike" spc="-1">
                <a:solidFill>
                  <a:srgbClr val="000000"/>
                </a:solidFill>
                <a:latin typeface="Verdana"/>
                <a:ea typeface="Verdana"/>
              </a:rPr>
              <a:t>:</a:t>
            </a:r>
            <a:r>
              <a:rPr lang="fr-FR" sz="1050" b="0" strike="noStrike" spc="63">
                <a:solidFill>
                  <a:srgbClr val="000000"/>
                </a:solidFill>
                <a:latin typeface="Verdana"/>
                <a:ea typeface="Verdana"/>
              </a:rPr>
              <a:t> </a:t>
            </a:r>
            <a:r>
              <a:rPr lang="fr-FR" sz="1050" b="0" u="sng" strike="noStrike" spc="-12">
                <a:solidFill>
                  <a:srgbClr val="0000FF"/>
                </a:solidFill>
                <a:uFill>
                  <a:solidFill>
                    <a:srgbClr val="0462C1"/>
                  </a:solidFill>
                </a:uFill>
                <a:latin typeface="Verdana"/>
                <a:ea typeface="Verdana"/>
                <a:hlinkClick r:id="rId2"/>
              </a:rPr>
              <a:t>suzanne.klimsza@univ-lille.fr</a:t>
            </a:r>
            <a:r>
              <a:rPr lang="fr-FR" sz="1050" b="0" strike="noStrike" spc="-12">
                <a:solidFill>
                  <a:srgbClr val="0462C1"/>
                </a:solidFill>
                <a:latin typeface="Verdana"/>
                <a:ea typeface="Verdana"/>
              </a:rPr>
              <a:t> </a:t>
            </a:r>
            <a:r>
              <a:rPr lang="fr-FR" sz="1050" b="0" strike="noStrike" spc="-1">
                <a:solidFill>
                  <a:srgbClr val="000000"/>
                </a:solidFill>
                <a:latin typeface="Verdana"/>
                <a:ea typeface="Verdana"/>
              </a:rPr>
              <a:t>Tel</a:t>
            </a:r>
            <a:r>
              <a:rPr lang="fr-FR" sz="1050" b="0" strike="noStrike" spc="-7">
                <a:solidFill>
                  <a:srgbClr val="000000"/>
                </a:solidFill>
                <a:latin typeface="Verdana"/>
                <a:ea typeface="Verdana"/>
              </a:rPr>
              <a:t> </a:t>
            </a:r>
            <a:r>
              <a:rPr lang="fr-FR" sz="1050" b="0" strike="noStrike" spc="-1">
                <a:solidFill>
                  <a:srgbClr val="000000"/>
                </a:solidFill>
                <a:latin typeface="Verdana"/>
                <a:ea typeface="Verdana"/>
              </a:rPr>
              <a:t>:</a:t>
            </a:r>
            <a:r>
              <a:rPr lang="fr-FR" sz="1050" b="0" strike="noStrike" spc="-7">
                <a:solidFill>
                  <a:srgbClr val="000000"/>
                </a:solidFill>
                <a:latin typeface="Verdana"/>
                <a:ea typeface="Verdana"/>
              </a:rPr>
              <a:t> </a:t>
            </a:r>
            <a:r>
              <a:rPr lang="fr-FR" sz="1050" b="0" strike="noStrike" spc="-1">
                <a:solidFill>
                  <a:srgbClr val="000000"/>
                </a:solidFill>
                <a:latin typeface="Verdana"/>
                <a:ea typeface="Verdana"/>
              </a:rPr>
              <a:t>03</a:t>
            </a:r>
            <a:r>
              <a:rPr lang="fr-FR" sz="1050" b="0" strike="noStrike" spc="-12">
                <a:solidFill>
                  <a:srgbClr val="000000"/>
                </a:solidFill>
                <a:latin typeface="Verdana"/>
                <a:ea typeface="Verdana"/>
              </a:rPr>
              <a:t> </a:t>
            </a:r>
            <a:r>
              <a:rPr lang="fr-FR" sz="1050" b="0" strike="noStrike" spc="-1">
                <a:solidFill>
                  <a:srgbClr val="000000"/>
                </a:solidFill>
                <a:latin typeface="Verdana"/>
                <a:ea typeface="Verdana"/>
              </a:rPr>
              <a:t>62</a:t>
            </a:r>
            <a:r>
              <a:rPr lang="fr-FR" sz="1050" b="0" strike="noStrike" spc="-15">
                <a:solidFill>
                  <a:srgbClr val="000000"/>
                </a:solidFill>
                <a:latin typeface="Verdana"/>
                <a:ea typeface="Verdana"/>
              </a:rPr>
              <a:t> </a:t>
            </a:r>
            <a:r>
              <a:rPr lang="fr-FR" sz="1050" b="0" strike="noStrike" spc="-1">
                <a:solidFill>
                  <a:srgbClr val="000000"/>
                </a:solidFill>
                <a:latin typeface="Verdana"/>
                <a:ea typeface="Verdana"/>
              </a:rPr>
              <a:t>26</a:t>
            </a:r>
            <a:r>
              <a:rPr lang="fr-FR" sz="1050" b="0" strike="noStrike" spc="-26">
                <a:solidFill>
                  <a:srgbClr val="000000"/>
                </a:solidFill>
                <a:latin typeface="Verdana"/>
                <a:ea typeface="Verdana"/>
              </a:rPr>
              <a:t> </a:t>
            </a:r>
            <a:r>
              <a:rPr lang="fr-FR" sz="1050" b="0" strike="noStrike" spc="-1">
                <a:solidFill>
                  <a:srgbClr val="000000"/>
                </a:solidFill>
                <a:latin typeface="Verdana"/>
                <a:ea typeface="Verdana"/>
              </a:rPr>
              <a:t>95</a:t>
            </a:r>
            <a:r>
              <a:rPr lang="fr-FR" sz="1050" b="0" strike="noStrike" spc="-12">
                <a:solidFill>
                  <a:srgbClr val="000000"/>
                </a:solidFill>
                <a:latin typeface="Verdana"/>
                <a:ea typeface="Verdana"/>
              </a:rPr>
              <a:t> </a:t>
            </a:r>
            <a:r>
              <a:rPr lang="fr-FR" sz="1050" b="0" strike="noStrike" spc="-26">
                <a:solidFill>
                  <a:srgbClr val="000000"/>
                </a:solidFill>
                <a:latin typeface="Verdana"/>
                <a:ea typeface="Verdana"/>
              </a:rPr>
              <a:t>00</a:t>
            </a:r>
            <a:endParaRPr lang="fr-FR" sz="1050" b="0" strike="noStrike" spc="-1">
              <a:solidFill>
                <a:srgbClr val="000000"/>
              </a:solidFill>
              <a:latin typeface="Calibri"/>
            </a:endParaRPr>
          </a:p>
          <a:p>
            <a:pPr marL="12600">
              <a:lnSpc>
                <a:spcPct val="100000"/>
              </a:lnSpc>
              <a:buNone/>
            </a:pPr>
            <a:endParaRPr lang="fr-FR" sz="1300" b="0" strike="noStrike" spc="-1">
              <a:solidFill>
                <a:srgbClr val="000000"/>
              </a:solidFill>
              <a:latin typeface="Calibri"/>
            </a:endParaRPr>
          </a:p>
          <a:p>
            <a:pPr marL="12600">
              <a:lnSpc>
                <a:spcPct val="100000"/>
              </a:lnSpc>
              <a:spcBef>
                <a:spcPts val="941"/>
              </a:spcBef>
              <a:buNone/>
            </a:pPr>
            <a:r>
              <a:rPr lang="fr-FR" sz="1050" b="1" strike="noStrike" spc="-1">
                <a:solidFill>
                  <a:srgbClr val="000000"/>
                </a:solidFill>
                <a:latin typeface="Verdana"/>
                <a:ea typeface="Verdana"/>
              </a:rPr>
              <a:t>Pour</a:t>
            </a:r>
            <a:r>
              <a:rPr lang="fr-FR" sz="1050" b="1" strike="noStrike" spc="-35">
                <a:solidFill>
                  <a:srgbClr val="000000"/>
                </a:solidFill>
                <a:latin typeface="Verdana"/>
                <a:ea typeface="Verdana"/>
              </a:rPr>
              <a:t> </a:t>
            </a:r>
            <a:r>
              <a:rPr lang="fr-FR" sz="1050" b="1" strike="noStrike" spc="-1">
                <a:solidFill>
                  <a:srgbClr val="000000"/>
                </a:solidFill>
                <a:latin typeface="Verdana"/>
                <a:ea typeface="Verdana"/>
              </a:rPr>
              <a:t>les</a:t>
            </a:r>
            <a:r>
              <a:rPr lang="fr-FR" sz="1050" b="1" strike="noStrike" spc="-12">
                <a:solidFill>
                  <a:srgbClr val="000000"/>
                </a:solidFill>
                <a:latin typeface="Verdana"/>
                <a:ea typeface="Verdana"/>
              </a:rPr>
              <a:t> </a:t>
            </a:r>
            <a:r>
              <a:rPr lang="fr-FR" sz="1050" b="1" strike="noStrike" spc="-1">
                <a:solidFill>
                  <a:srgbClr val="000000"/>
                </a:solidFill>
                <a:latin typeface="Verdana"/>
                <a:ea typeface="Verdana"/>
              </a:rPr>
              <a:t>départements</a:t>
            </a:r>
            <a:r>
              <a:rPr lang="fr-FR" sz="1050" b="1" strike="noStrike" spc="-41">
                <a:solidFill>
                  <a:srgbClr val="000000"/>
                </a:solidFill>
                <a:latin typeface="Verdana"/>
                <a:ea typeface="Verdana"/>
              </a:rPr>
              <a:t> </a:t>
            </a:r>
            <a:r>
              <a:rPr lang="fr-FR" sz="1050" b="1" strike="noStrike" spc="-1">
                <a:solidFill>
                  <a:srgbClr val="000000"/>
                </a:solidFill>
                <a:latin typeface="Verdana"/>
                <a:ea typeface="Verdana"/>
              </a:rPr>
              <a:t>Langues</a:t>
            </a:r>
            <a:r>
              <a:rPr lang="fr-FR" sz="1050" b="1" strike="noStrike" spc="-32">
                <a:solidFill>
                  <a:srgbClr val="000000"/>
                </a:solidFill>
                <a:latin typeface="Verdana"/>
                <a:ea typeface="Verdana"/>
              </a:rPr>
              <a:t> </a:t>
            </a:r>
            <a:r>
              <a:rPr lang="fr-FR" sz="1050" b="1" strike="noStrike" spc="-1">
                <a:solidFill>
                  <a:srgbClr val="000000"/>
                </a:solidFill>
                <a:latin typeface="Verdana"/>
                <a:ea typeface="Verdana"/>
              </a:rPr>
              <a:t>et</a:t>
            </a:r>
            <a:r>
              <a:rPr lang="fr-FR" sz="1050" b="1" strike="noStrike" spc="-12">
                <a:solidFill>
                  <a:srgbClr val="000000"/>
                </a:solidFill>
                <a:latin typeface="Verdana"/>
                <a:ea typeface="Verdana"/>
              </a:rPr>
              <a:t> </a:t>
            </a:r>
            <a:r>
              <a:rPr lang="fr-FR" sz="1050" b="1" strike="noStrike" spc="-1">
                <a:solidFill>
                  <a:srgbClr val="000000"/>
                </a:solidFill>
                <a:latin typeface="Verdana"/>
                <a:ea typeface="Verdana"/>
              </a:rPr>
              <a:t>Cultures</a:t>
            </a:r>
            <a:r>
              <a:rPr lang="fr-FR" sz="1050" b="1" strike="noStrike" spc="-46">
                <a:solidFill>
                  <a:srgbClr val="000000"/>
                </a:solidFill>
                <a:latin typeface="Verdana"/>
                <a:ea typeface="Verdana"/>
              </a:rPr>
              <a:t> </a:t>
            </a:r>
            <a:r>
              <a:rPr lang="fr-FR" sz="1050" b="1" strike="noStrike" spc="-1">
                <a:solidFill>
                  <a:srgbClr val="000000"/>
                </a:solidFill>
                <a:latin typeface="Verdana"/>
                <a:ea typeface="Verdana"/>
              </a:rPr>
              <a:t>Antiques,</a:t>
            </a:r>
            <a:r>
              <a:rPr lang="fr-FR" sz="1050" b="1" strike="noStrike" spc="-35">
                <a:solidFill>
                  <a:srgbClr val="000000"/>
                </a:solidFill>
                <a:latin typeface="Verdana"/>
                <a:ea typeface="Verdana"/>
              </a:rPr>
              <a:t> </a:t>
            </a:r>
            <a:r>
              <a:rPr lang="fr-FR" sz="1050" b="1" strike="noStrike" spc="-1">
                <a:solidFill>
                  <a:srgbClr val="000000"/>
                </a:solidFill>
                <a:latin typeface="Verdana"/>
                <a:ea typeface="Verdana"/>
              </a:rPr>
              <a:t>Lettres</a:t>
            </a:r>
            <a:r>
              <a:rPr lang="fr-FR" sz="1050" b="1" strike="noStrike" spc="-21">
                <a:solidFill>
                  <a:srgbClr val="000000"/>
                </a:solidFill>
                <a:latin typeface="Verdana"/>
                <a:ea typeface="Verdana"/>
              </a:rPr>
              <a:t> </a:t>
            </a:r>
            <a:r>
              <a:rPr lang="fr-FR" sz="1050" b="1" strike="noStrike" spc="-1">
                <a:solidFill>
                  <a:srgbClr val="000000"/>
                </a:solidFill>
                <a:latin typeface="Verdana"/>
                <a:ea typeface="Verdana"/>
              </a:rPr>
              <a:t>Modernes,</a:t>
            </a:r>
            <a:r>
              <a:rPr lang="fr-FR" sz="1050" b="1" strike="noStrike" spc="-12">
                <a:solidFill>
                  <a:srgbClr val="000000"/>
                </a:solidFill>
                <a:latin typeface="Verdana"/>
                <a:ea typeface="Verdana"/>
              </a:rPr>
              <a:t> </a:t>
            </a:r>
            <a:r>
              <a:rPr lang="fr-FR" sz="1050" b="1" strike="noStrike" spc="-1">
                <a:solidFill>
                  <a:srgbClr val="000000"/>
                </a:solidFill>
                <a:latin typeface="Verdana"/>
                <a:ea typeface="Verdana"/>
              </a:rPr>
              <a:t>Philosophie</a:t>
            </a:r>
            <a:r>
              <a:rPr lang="fr-FR" sz="1050" b="1" strike="noStrike" spc="-21">
                <a:solidFill>
                  <a:srgbClr val="000000"/>
                </a:solidFill>
                <a:latin typeface="Verdana"/>
                <a:ea typeface="Verdana"/>
              </a:rPr>
              <a:t> </a:t>
            </a:r>
            <a:r>
              <a:rPr lang="fr-FR" sz="1050" b="1" strike="noStrike" spc="-1">
                <a:solidFill>
                  <a:srgbClr val="000000"/>
                </a:solidFill>
                <a:latin typeface="Verdana"/>
                <a:ea typeface="Verdana"/>
              </a:rPr>
              <a:t>et</a:t>
            </a:r>
            <a:r>
              <a:rPr lang="fr-FR" sz="1050" b="1" strike="noStrike" spc="-15">
                <a:solidFill>
                  <a:srgbClr val="000000"/>
                </a:solidFill>
                <a:latin typeface="Verdana"/>
                <a:ea typeface="Verdana"/>
              </a:rPr>
              <a:t> </a:t>
            </a:r>
            <a:r>
              <a:rPr lang="fr-FR" sz="1050" b="1" strike="noStrike" spc="-1">
                <a:solidFill>
                  <a:srgbClr val="000000"/>
                </a:solidFill>
                <a:latin typeface="Verdana"/>
                <a:ea typeface="Verdana"/>
              </a:rPr>
              <a:t>Sciences</a:t>
            </a:r>
            <a:r>
              <a:rPr lang="fr-FR" sz="1050" b="1" strike="noStrike" spc="-26">
                <a:solidFill>
                  <a:srgbClr val="000000"/>
                </a:solidFill>
                <a:latin typeface="Verdana"/>
                <a:ea typeface="Verdana"/>
              </a:rPr>
              <a:t> </a:t>
            </a:r>
            <a:r>
              <a:rPr lang="fr-FR" sz="1050" b="1" strike="noStrike" spc="-1">
                <a:solidFill>
                  <a:srgbClr val="000000"/>
                </a:solidFill>
                <a:latin typeface="Verdana"/>
                <a:ea typeface="Verdana"/>
              </a:rPr>
              <a:t>du</a:t>
            </a:r>
            <a:r>
              <a:rPr lang="fr-FR" sz="1050" b="1" strike="noStrike" spc="-26">
                <a:solidFill>
                  <a:srgbClr val="000000"/>
                </a:solidFill>
                <a:latin typeface="Verdana"/>
                <a:ea typeface="Verdana"/>
              </a:rPr>
              <a:t> </a:t>
            </a:r>
            <a:r>
              <a:rPr lang="fr-FR" sz="1050" b="1" strike="noStrike" spc="-1">
                <a:solidFill>
                  <a:srgbClr val="000000"/>
                </a:solidFill>
                <a:latin typeface="Verdana"/>
                <a:ea typeface="Verdana"/>
              </a:rPr>
              <a:t>Langage</a:t>
            </a:r>
            <a:r>
              <a:rPr lang="fr-FR" sz="1050" b="1" strike="noStrike" spc="-7">
                <a:solidFill>
                  <a:srgbClr val="000000"/>
                </a:solidFill>
                <a:latin typeface="Verdana"/>
                <a:ea typeface="Verdana"/>
              </a:rPr>
              <a:t> </a:t>
            </a:r>
            <a:r>
              <a:rPr lang="fr-FR" sz="1050" b="1" strike="noStrike" spc="-52">
                <a:solidFill>
                  <a:srgbClr val="000000"/>
                </a:solidFill>
                <a:latin typeface="Verdana"/>
                <a:ea typeface="Verdana"/>
              </a:rPr>
              <a:t>:</a:t>
            </a:r>
            <a:endParaRPr lang="fr-FR" sz="1050" b="0" strike="noStrike" spc="-1">
              <a:solidFill>
                <a:srgbClr val="000000"/>
              </a:solidFill>
              <a:latin typeface="Calibri"/>
            </a:endParaRPr>
          </a:p>
          <a:p>
            <a:pPr marL="12600">
              <a:lnSpc>
                <a:spcPct val="100000"/>
              </a:lnSpc>
              <a:buNone/>
            </a:pPr>
            <a:r>
              <a:rPr lang="fr-FR" sz="1050" b="0" strike="noStrike" spc="-1">
                <a:solidFill>
                  <a:srgbClr val="000000"/>
                </a:solidFill>
                <a:latin typeface="Verdana"/>
                <a:ea typeface="Verdana"/>
              </a:rPr>
              <a:t>Lisa</a:t>
            </a:r>
            <a:r>
              <a:rPr lang="fr-FR" sz="1050" b="0" strike="noStrike" spc="-26">
                <a:solidFill>
                  <a:srgbClr val="000000"/>
                </a:solidFill>
                <a:latin typeface="Verdana"/>
                <a:ea typeface="Verdana"/>
              </a:rPr>
              <a:t> </a:t>
            </a:r>
            <a:r>
              <a:rPr lang="fr-FR" sz="1050" b="0" strike="noStrike" spc="-12">
                <a:solidFill>
                  <a:srgbClr val="000000"/>
                </a:solidFill>
                <a:latin typeface="Verdana"/>
                <a:ea typeface="Verdana"/>
              </a:rPr>
              <a:t>Haouat</a:t>
            </a:r>
            <a:endParaRPr lang="fr-FR" sz="1050" b="0" strike="noStrike" spc="-1">
              <a:solidFill>
                <a:srgbClr val="000000"/>
              </a:solidFill>
              <a:latin typeface="Calibri"/>
            </a:endParaRPr>
          </a:p>
          <a:p>
            <a:pPr marL="12600">
              <a:lnSpc>
                <a:spcPct val="100000"/>
              </a:lnSpc>
              <a:spcBef>
                <a:spcPts val="6"/>
              </a:spcBef>
              <a:buNone/>
            </a:pPr>
            <a:r>
              <a:rPr lang="fr-FR" sz="1050" b="0" strike="noStrike" spc="-1">
                <a:solidFill>
                  <a:srgbClr val="000000"/>
                </a:solidFill>
                <a:latin typeface="Verdana"/>
                <a:ea typeface="Verdana"/>
              </a:rPr>
              <a:t>Mail</a:t>
            </a:r>
            <a:r>
              <a:rPr lang="fr-FR" sz="1050" b="0" strike="noStrike" spc="24">
                <a:solidFill>
                  <a:srgbClr val="000000"/>
                </a:solidFill>
                <a:latin typeface="Verdana"/>
                <a:ea typeface="Verdana"/>
              </a:rPr>
              <a:t> </a:t>
            </a:r>
            <a:r>
              <a:rPr lang="fr-FR" sz="1050" b="0" strike="noStrike" spc="-1">
                <a:solidFill>
                  <a:srgbClr val="000000"/>
                </a:solidFill>
                <a:latin typeface="Verdana"/>
                <a:ea typeface="Verdana"/>
              </a:rPr>
              <a:t>:</a:t>
            </a:r>
            <a:r>
              <a:rPr lang="fr-FR" sz="1050" b="0" strike="noStrike" spc="52">
                <a:solidFill>
                  <a:srgbClr val="000000"/>
                </a:solidFill>
                <a:latin typeface="Verdana"/>
                <a:ea typeface="Verdana"/>
              </a:rPr>
              <a:t> </a:t>
            </a:r>
            <a:r>
              <a:rPr lang="fr-FR" sz="1050" b="0" u="sng" strike="noStrike" spc="-12">
                <a:solidFill>
                  <a:srgbClr val="0000FF"/>
                </a:solidFill>
                <a:uFill>
                  <a:solidFill>
                    <a:srgbClr val="0462C1"/>
                  </a:solidFill>
                </a:uFill>
                <a:latin typeface="Verdana"/>
                <a:ea typeface="Verdana"/>
                <a:hlinkClick r:id="rId3"/>
              </a:rPr>
              <a:t>lisa.haouat@univ-lille.fr</a:t>
            </a:r>
            <a:r>
              <a:rPr lang="fr-FR" sz="1050" b="0" strike="noStrike" spc="-12">
                <a:solidFill>
                  <a:srgbClr val="0462C1"/>
                </a:solidFill>
                <a:latin typeface="Verdana"/>
                <a:ea typeface="Verdana"/>
              </a:rPr>
              <a:t> </a:t>
            </a:r>
            <a:r>
              <a:rPr lang="fr-FR" sz="1050" b="0" strike="noStrike" spc="-1">
                <a:solidFill>
                  <a:srgbClr val="000000"/>
                </a:solidFill>
                <a:latin typeface="Verdana"/>
                <a:ea typeface="Verdana"/>
              </a:rPr>
              <a:t>Tel</a:t>
            </a:r>
            <a:r>
              <a:rPr lang="fr-FR" sz="1050" b="0" strike="noStrike" spc="-7">
                <a:solidFill>
                  <a:srgbClr val="000000"/>
                </a:solidFill>
                <a:latin typeface="Verdana"/>
                <a:ea typeface="Verdana"/>
              </a:rPr>
              <a:t> </a:t>
            </a:r>
            <a:r>
              <a:rPr lang="fr-FR" sz="1050" b="0" strike="noStrike" spc="-1">
                <a:solidFill>
                  <a:srgbClr val="000000"/>
                </a:solidFill>
                <a:latin typeface="Verdana"/>
                <a:ea typeface="Verdana"/>
              </a:rPr>
              <a:t>:</a:t>
            </a:r>
            <a:r>
              <a:rPr lang="fr-FR" sz="1050" b="0" strike="noStrike" spc="-7">
                <a:solidFill>
                  <a:srgbClr val="000000"/>
                </a:solidFill>
                <a:latin typeface="Verdana"/>
                <a:ea typeface="Verdana"/>
              </a:rPr>
              <a:t> </a:t>
            </a:r>
            <a:r>
              <a:rPr lang="fr-FR" sz="1050" b="0" strike="noStrike" spc="-1">
                <a:solidFill>
                  <a:srgbClr val="000000"/>
                </a:solidFill>
                <a:latin typeface="Verdana"/>
                <a:ea typeface="Verdana"/>
              </a:rPr>
              <a:t>03</a:t>
            </a:r>
            <a:r>
              <a:rPr lang="fr-FR" sz="1050" b="0" strike="noStrike" spc="-12">
                <a:solidFill>
                  <a:srgbClr val="000000"/>
                </a:solidFill>
                <a:latin typeface="Verdana"/>
                <a:ea typeface="Verdana"/>
              </a:rPr>
              <a:t> </a:t>
            </a:r>
            <a:r>
              <a:rPr lang="fr-FR" sz="1050" b="0" strike="noStrike" spc="-1">
                <a:solidFill>
                  <a:srgbClr val="000000"/>
                </a:solidFill>
                <a:latin typeface="Verdana"/>
                <a:ea typeface="Verdana"/>
              </a:rPr>
              <a:t>62</a:t>
            </a:r>
            <a:r>
              <a:rPr lang="fr-FR" sz="1050" b="0" strike="noStrike" spc="-15">
                <a:solidFill>
                  <a:srgbClr val="000000"/>
                </a:solidFill>
                <a:latin typeface="Verdana"/>
                <a:ea typeface="Verdana"/>
              </a:rPr>
              <a:t> </a:t>
            </a:r>
            <a:r>
              <a:rPr lang="fr-FR" sz="1050" b="0" strike="noStrike" spc="-1">
                <a:solidFill>
                  <a:srgbClr val="000000"/>
                </a:solidFill>
                <a:latin typeface="Verdana"/>
                <a:ea typeface="Verdana"/>
              </a:rPr>
              <a:t>26</a:t>
            </a:r>
            <a:r>
              <a:rPr lang="fr-FR" sz="1050" b="0" strike="noStrike" spc="-26">
                <a:solidFill>
                  <a:srgbClr val="000000"/>
                </a:solidFill>
                <a:latin typeface="Verdana"/>
                <a:ea typeface="Verdana"/>
              </a:rPr>
              <a:t> </a:t>
            </a:r>
            <a:r>
              <a:rPr lang="fr-FR" sz="1050" b="0" strike="noStrike" spc="-1">
                <a:solidFill>
                  <a:srgbClr val="000000"/>
                </a:solidFill>
                <a:latin typeface="Verdana"/>
                <a:ea typeface="Verdana"/>
              </a:rPr>
              <a:t>97</a:t>
            </a:r>
            <a:r>
              <a:rPr lang="fr-FR" sz="1050" b="0" strike="noStrike" spc="-12">
                <a:solidFill>
                  <a:srgbClr val="000000"/>
                </a:solidFill>
                <a:latin typeface="Verdana"/>
                <a:ea typeface="Verdana"/>
              </a:rPr>
              <a:t> </a:t>
            </a:r>
            <a:r>
              <a:rPr lang="fr-FR" sz="1050" b="0" strike="noStrike" spc="-26">
                <a:solidFill>
                  <a:srgbClr val="000000"/>
                </a:solidFill>
                <a:latin typeface="Verdana"/>
                <a:ea typeface="Verdana"/>
              </a:rPr>
              <a:t>41</a:t>
            </a:r>
            <a:endParaRPr lang="fr-FR" sz="1050" b="0" strike="noStrike" spc="-1">
              <a:solidFill>
                <a:srgbClr val="000000"/>
              </a:solidFill>
              <a:latin typeface="Calibri"/>
            </a:endParaRPr>
          </a:p>
        </p:txBody>
      </p:sp>
      <p:sp>
        <p:nvSpPr>
          <p:cNvPr id="162" name="object 3"/>
          <p:cNvSpPr/>
          <p:nvPr/>
        </p:nvSpPr>
        <p:spPr>
          <a:xfrm>
            <a:off x="8333280" y="6427080"/>
            <a:ext cx="10260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60">
                <a:solidFill>
                  <a:srgbClr val="888888"/>
                </a:solidFill>
                <a:latin typeface="Arial"/>
              </a:rPr>
              <a:t>5</a:t>
            </a:r>
            <a:endParaRPr lang="fr-FR" sz="1200" b="0" strike="noStrike" spc="-1">
              <a:solidFill>
                <a:srgbClr val="000000"/>
              </a:solidFill>
              <a:latin typeface="Calibri"/>
            </a:endParaRPr>
          </a:p>
        </p:txBody>
      </p:sp>
      <p:pic>
        <p:nvPicPr>
          <p:cNvPr id="163" name="object 4"/>
          <p:cNvPicPr/>
          <p:nvPr/>
        </p:nvPicPr>
        <p:blipFill>
          <a:blip r:embed="rId4"/>
          <a:stretch/>
        </p:blipFill>
        <p:spPr>
          <a:xfrm>
            <a:off x="330840" y="158400"/>
            <a:ext cx="2568240" cy="543600"/>
          </a:xfrm>
          <a:prstGeom prst="rect">
            <a:avLst/>
          </a:prstGeom>
          <a:ln w="0">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 name="object 2"/>
          <p:cNvSpPr/>
          <p:nvPr/>
        </p:nvSpPr>
        <p:spPr>
          <a:xfrm>
            <a:off x="480240" y="1346400"/>
            <a:ext cx="8067240" cy="8028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Langues</a:t>
            </a:r>
            <a:r>
              <a:rPr lang="fr-FR" sz="1400" b="0" strike="noStrike" spc="-21">
                <a:solidFill>
                  <a:srgbClr val="000000"/>
                </a:solidFill>
                <a:latin typeface="Verdana"/>
              </a:rPr>
              <a:t> </a:t>
            </a:r>
            <a:r>
              <a:rPr lang="fr-FR" sz="1400" b="0" strike="noStrike" spc="-12">
                <a:solidFill>
                  <a:srgbClr val="000000"/>
                </a:solidFill>
                <a:latin typeface="Verdana"/>
              </a:rPr>
              <a:t>anciennes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p:txBody>
      </p:sp>
      <p:sp>
        <p:nvSpPr>
          <p:cNvPr id="543" name="object 4"/>
          <p:cNvSpPr/>
          <p:nvPr/>
        </p:nvSpPr>
        <p:spPr>
          <a:xfrm>
            <a:off x="271440" y="6323040"/>
            <a:ext cx="8485200" cy="360"/>
          </a:xfrm>
          <a:custGeom>
            <a:avLst/>
            <a:gdLst>
              <a:gd name="textAreaLeft" fmla="*/ 0 w 8485200"/>
              <a:gd name="textAreaRight" fmla="*/ 8485560 w 8485200"/>
              <a:gd name="textAreaTop" fmla="*/ 0 h 360"/>
              <a:gd name="textAreaBottom" fmla="*/ 720 h 360"/>
            </a:gdLst>
            <a:ahLst/>
            <a:cxnLst/>
            <a:rect l="textAreaLeft" t="textAreaTop" r="textAreaRight" b="textAreaBottom"/>
            <a:pathLst>
              <a:path w="8485505">
                <a:moveTo>
                  <a:pt x="0" y="0"/>
                </a:moveTo>
                <a:lnTo>
                  <a:pt x="8485124" y="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44" name="object 5"/>
          <p:cNvSpPr/>
          <p:nvPr/>
        </p:nvSpPr>
        <p:spPr>
          <a:xfrm>
            <a:off x="1547640" y="4774680"/>
            <a:ext cx="6048720" cy="837720"/>
          </a:xfrm>
          <a:prstGeom prst="rect">
            <a:avLst/>
          </a:prstGeom>
          <a:noFill/>
          <a:ln w="9144">
            <a:solidFill>
              <a:srgbClr val="000000"/>
            </a:solidFill>
            <a:round/>
          </a:ln>
        </p:spPr>
        <p:style>
          <a:lnRef idx="0">
            <a:scrgbClr r="0" g="0" b="0"/>
          </a:lnRef>
          <a:fillRef idx="0">
            <a:scrgbClr r="0" g="0" b="0"/>
          </a:fillRef>
          <a:effectRef idx="0">
            <a:scrgbClr r="0" g="0" b="0"/>
          </a:effectRef>
          <a:fontRef idx="minor"/>
        </p:style>
        <p:txBody>
          <a:bodyPr lIns="0" tIns="25920" rIns="0" bIns="0" anchor="t">
            <a:spAutoFit/>
          </a:bodyPr>
          <a:lstStyle/>
          <a:p>
            <a:pPr marL="92160">
              <a:lnSpc>
                <a:spcPct val="100000"/>
              </a:lnSpc>
              <a:spcBef>
                <a:spcPts val="204"/>
              </a:spcBef>
              <a:buNone/>
            </a:pPr>
            <a:r>
              <a:rPr lang="fr-FR" sz="2500" b="0" strike="noStrike" spc="-335">
                <a:solidFill>
                  <a:srgbClr val="000000"/>
                </a:solidFill>
                <a:latin typeface="Apple Symbols"/>
              </a:rPr>
              <a:t>☞</a:t>
            </a:r>
            <a:r>
              <a:rPr lang="fr-FR" sz="2500" b="0" strike="noStrike" spc="-355">
                <a:solidFill>
                  <a:srgbClr val="000000"/>
                </a:solidFill>
                <a:latin typeface="Apple Symbols"/>
              </a:rPr>
              <a:t> </a:t>
            </a:r>
            <a:r>
              <a:rPr lang="fr-FR" sz="1400" b="0" i="1" strike="noStrike" spc="-1">
                <a:solidFill>
                  <a:srgbClr val="000000"/>
                </a:solidFill>
                <a:latin typeface="Verdana"/>
              </a:rPr>
              <a:t>Pour</a:t>
            </a:r>
            <a:r>
              <a:rPr lang="fr-FR" sz="1400" b="0" i="1" strike="noStrike" spc="-21">
                <a:solidFill>
                  <a:srgbClr val="000000"/>
                </a:solidFill>
                <a:latin typeface="Verdana"/>
              </a:rPr>
              <a:t> </a:t>
            </a:r>
            <a:r>
              <a:rPr lang="fr-FR" sz="1400" b="0" i="1" strike="noStrike" spc="-1">
                <a:solidFill>
                  <a:srgbClr val="000000"/>
                </a:solidFill>
                <a:latin typeface="Verdana"/>
              </a:rPr>
              <a:t>le</a:t>
            </a:r>
            <a:r>
              <a:rPr lang="fr-FR" sz="1400" b="0" i="1" strike="noStrike" spc="-26">
                <a:solidFill>
                  <a:srgbClr val="000000"/>
                </a:solidFill>
                <a:latin typeface="Verdana"/>
              </a:rPr>
              <a:t> </a:t>
            </a:r>
            <a:r>
              <a:rPr lang="fr-FR" sz="1400" b="0" i="1" strike="noStrike" spc="-1">
                <a:solidFill>
                  <a:srgbClr val="000000"/>
                </a:solidFill>
                <a:latin typeface="Verdana"/>
              </a:rPr>
              <a:t>détail,</a:t>
            </a:r>
            <a:r>
              <a:rPr lang="fr-FR" sz="1400" b="0" i="1" strike="noStrike" spc="-12">
                <a:solidFill>
                  <a:srgbClr val="000000"/>
                </a:solidFill>
                <a:latin typeface="Verdana"/>
              </a:rPr>
              <a:t> </a:t>
            </a:r>
            <a:r>
              <a:rPr lang="fr-FR" sz="1400" b="0" i="1" strike="noStrike" spc="-1">
                <a:solidFill>
                  <a:srgbClr val="000000"/>
                </a:solidFill>
                <a:latin typeface="Verdana"/>
              </a:rPr>
              <a:t>consulter</a:t>
            </a:r>
            <a:r>
              <a:rPr lang="fr-FR" sz="1400" b="0" i="1" strike="noStrike" spc="-35">
                <a:solidFill>
                  <a:srgbClr val="000000"/>
                </a:solidFill>
                <a:latin typeface="Verdana"/>
              </a:rPr>
              <a:t> </a:t>
            </a:r>
            <a:r>
              <a:rPr lang="fr-FR" sz="1400" b="0" i="1" strike="noStrike" spc="-1">
                <a:solidFill>
                  <a:srgbClr val="000000"/>
                </a:solidFill>
                <a:latin typeface="Verdana"/>
              </a:rPr>
              <a:t>les</a:t>
            </a:r>
            <a:r>
              <a:rPr lang="fr-FR" sz="1400" b="0" i="1" strike="noStrike" spc="-26">
                <a:solidFill>
                  <a:srgbClr val="000000"/>
                </a:solidFill>
                <a:latin typeface="Verdana"/>
              </a:rPr>
              <a:t> </a:t>
            </a:r>
            <a:r>
              <a:rPr lang="fr-FR" sz="1400" b="0" i="1" strike="noStrike" spc="-1">
                <a:solidFill>
                  <a:srgbClr val="000000"/>
                </a:solidFill>
                <a:latin typeface="Verdana"/>
              </a:rPr>
              <a:t>Guides</a:t>
            </a:r>
            <a:r>
              <a:rPr lang="fr-FR" sz="1400" b="0" i="1" strike="noStrike" spc="-21">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études</a:t>
            </a:r>
            <a:r>
              <a:rPr lang="fr-FR" sz="1400" b="0" i="1" strike="noStrike" spc="-26">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parcours</a:t>
            </a:r>
            <a:r>
              <a:rPr lang="fr-FR" sz="1400" b="0" i="1" strike="noStrike" spc="-41">
                <a:solidFill>
                  <a:srgbClr val="000000"/>
                </a:solidFill>
                <a:latin typeface="Verdana"/>
              </a:rPr>
              <a:t> </a:t>
            </a:r>
            <a:r>
              <a:rPr lang="fr-FR" sz="1400" b="0" i="1" strike="noStrike" spc="-52">
                <a:solidFill>
                  <a:srgbClr val="000000"/>
                </a:solidFill>
                <a:latin typeface="Verdana"/>
              </a:rPr>
              <a:t>:</a:t>
            </a:r>
            <a:endParaRPr lang="fr-FR" sz="1400" b="0" strike="noStrike" spc="-1">
              <a:solidFill>
                <a:srgbClr val="000000"/>
              </a:solidFill>
              <a:latin typeface="Calibri"/>
            </a:endParaRPr>
          </a:p>
          <a:p>
            <a:pPr marL="420840" indent="-143640">
              <a:lnSpc>
                <a:spcPct val="100000"/>
              </a:lnSpc>
              <a:spcBef>
                <a:spcPts val="34"/>
              </a:spcBef>
              <a:buClr>
                <a:srgbClr val="000000"/>
              </a:buClr>
              <a:buFont typeface="OpenSymbol"/>
              <a:buChar char="-"/>
              <a:tabLst>
                <a:tab pos="421560" algn="l"/>
              </a:tabLst>
            </a:pPr>
            <a:r>
              <a:rPr lang="fr-FR" sz="1400" b="0" i="1" strike="noStrike" spc="-1">
                <a:solidFill>
                  <a:srgbClr val="000000"/>
                </a:solidFill>
                <a:latin typeface="Verdana"/>
              </a:rPr>
              <a:t>Égypte</a:t>
            </a:r>
            <a:r>
              <a:rPr lang="fr-FR" sz="1400" b="0" i="1" strike="noStrike" spc="-41">
                <a:solidFill>
                  <a:srgbClr val="000000"/>
                </a:solidFill>
                <a:latin typeface="Verdana"/>
              </a:rPr>
              <a:t> </a:t>
            </a:r>
            <a:r>
              <a:rPr lang="fr-FR" sz="1400" b="0" i="1" strike="noStrike" spc="-1">
                <a:solidFill>
                  <a:srgbClr val="000000"/>
                </a:solidFill>
                <a:latin typeface="Verdana"/>
              </a:rPr>
              <a:t>et</a:t>
            </a:r>
            <a:r>
              <a:rPr lang="fr-FR" sz="1400" b="0" i="1" strike="noStrike" spc="-21">
                <a:solidFill>
                  <a:srgbClr val="000000"/>
                </a:solidFill>
                <a:latin typeface="Verdana"/>
              </a:rPr>
              <a:t> </a:t>
            </a:r>
            <a:r>
              <a:rPr lang="fr-FR" sz="1400" b="0" i="1" strike="noStrike" spc="-1">
                <a:solidFill>
                  <a:srgbClr val="000000"/>
                </a:solidFill>
                <a:latin typeface="Verdana"/>
              </a:rPr>
              <a:t>Proche-Orient</a:t>
            </a:r>
            <a:r>
              <a:rPr lang="fr-FR" sz="1400" b="0" i="1" strike="noStrike" spc="-35">
                <a:solidFill>
                  <a:srgbClr val="000000"/>
                </a:solidFill>
                <a:latin typeface="Verdana"/>
              </a:rPr>
              <a:t> </a:t>
            </a:r>
            <a:r>
              <a:rPr lang="fr-FR" sz="1400" b="0" i="1" strike="noStrike" spc="-12">
                <a:solidFill>
                  <a:srgbClr val="000000"/>
                </a:solidFill>
                <a:latin typeface="Verdana"/>
              </a:rPr>
              <a:t>Ancien</a:t>
            </a:r>
            <a:endParaRPr lang="fr-FR" sz="1400" b="0" strike="noStrike" spc="-1">
              <a:solidFill>
                <a:srgbClr val="000000"/>
              </a:solidFill>
              <a:latin typeface="Calibri"/>
            </a:endParaRPr>
          </a:p>
          <a:p>
            <a:pPr marL="420840" indent="-143640">
              <a:lnSpc>
                <a:spcPct val="100000"/>
              </a:lnSpc>
              <a:buClr>
                <a:srgbClr val="000000"/>
              </a:buClr>
              <a:buFont typeface="OpenSymbol"/>
              <a:buChar char="-"/>
              <a:tabLst>
                <a:tab pos="421560" algn="l"/>
              </a:tabLst>
            </a:pPr>
            <a:r>
              <a:rPr lang="fr-FR" sz="1400" b="0" i="1" strike="noStrike" spc="-1">
                <a:solidFill>
                  <a:srgbClr val="000000"/>
                </a:solidFill>
                <a:latin typeface="Verdana"/>
              </a:rPr>
              <a:t>Histoire,</a:t>
            </a:r>
            <a:r>
              <a:rPr lang="fr-FR" sz="1400" b="0" i="1" strike="noStrike" spc="-55">
                <a:solidFill>
                  <a:srgbClr val="000000"/>
                </a:solidFill>
                <a:latin typeface="Verdana"/>
              </a:rPr>
              <a:t> </a:t>
            </a:r>
            <a:r>
              <a:rPr lang="fr-FR" sz="1400" b="0" i="1" strike="noStrike" spc="-1">
                <a:solidFill>
                  <a:srgbClr val="000000"/>
                </a:solidFill>
                <a:latin typeface="Verdana"/>
              </a:rPr>
              <a:t>Littérature</a:t>
            </a:r>
            <a:r>
              <a:rPr lang="fr-FR" sz="1400" b="0" i="1" strike="noStrike" spc="-46">
                <a:solidFill>
                  <a:srgbClr val="000000"/>
                </a:solidFill>
                <a:latin typeface="Verdana"/>
              </a:rPr>
              <a:t> </a:t>
            </a:r>
            <a:r>
              <a:rPr lang="fr-FR" sz="1400" b="0" i="1" strike="noStrike" spc="-1">
                <a:solidFill>
                  <a:srgbClr val="000000"/>
                </a:solidFill>
                <a:latin typeface="Verdana"/>
              </a:rPr>
              <a:t>et</a:t>
            </a:r>
            <a:r>
              <a:rPr lang="fr-FR" sz="1400" b="0" i="1" strike="noStrike" spc="-21">
                <a:solidFill>
                  <a:srgbClr val="000000"/>
                </a:solidFill>
                <a:latin typeface="Verdana"/>
              </a:rPr>
              <a:t> </a:t>
            </a:r>
            <a:r>
              <a:rPr lang="fr-FR" sz="1400" b="0" i="1" strike="noStrike" spc="-1">
                <a:solidFill>
                  <a:srgbClr val="000000"/>
                </a:solidFill>
                <a:latin typeface="Verdana"/>
              </a:rPr>
              <a:t>Anthropologie</a:t>
            </a:r>
            <a:r>
              <a:rPr lang="fr-FR" sz="1400" b="0" i="1" strike="noStrike" spc="-41">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mondes</a:t>
            </a:r>
            <a:r>
              <a:rPr lang="fr-FR" sz="1400" b="0" i="1" strike="noStrike" spc="-41">
                <a:solidFill>
                  <a:srgbClr val="000000"/>
                </a:solidFill>
                <a:latin typeface="Verdana"/>
              </a:rPr>
              <a:t> </a:t>
            </a:r>
            <a:r>
              <a:rPr lang="fr-FR" sz="1400" b="0" i="1" strike="noStrike" spc="-12">
                <a:solidFill>
                  <a:srgbClr val="000000"/>
                </a:solidFill>
                <a:latin typeface="Verdana"/>
              </a:rPr>
              <a:t>anciens</a:t>
            </a:r>
            <a:endParaRPr lang="fr-FR" sz="1400" b="0" strike="noStrike" spc="-1">
              <a:solidFill>
                <a:srgbClr val="000000"/>
              </a:solidFill>
              <a:latin typeface="Calibri"/>
            </a:endParaRPr>
          </a:p>
        </p:txBody>
      </p:sp>
      <p:sp>
        <p:nvSpPr>
          <p:cNvPr id="545" name="object 6"/>
          <p:cNvSpPr/>
          <p:nvPr/>
        </p:nvSpPr>
        <p:spPr>
          <a:xfrm>
            <a:off x="2666880" y="2723400"/>
            <a:ext cx="2405160" cy="10774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0" strike="noStrike" spc="-1">
                <a:solidFill>
                  <a:srgbClr val="000000"/>
                </a:solidFill>
                <a:latin typeface="Verdana"/>
              </a:rPr>
              <a:t>À choix</a:t>
            </a:r>
            <a:r>
              <a:rPr lang="fr-FR" sz="1400" b="0" strike="noStrike" spc="-26">
                <a:solidFill>
                  <a:srgbClr val="000000"/>
                </a:solidFill>
                <a:latin typeface="Verdana"/>
              </a:rPr>
              <a:t> </a:t>
            </a:r>
            <a:r>
              <a:rPr lang="fr-FR" sz="1400" b="0" strike="noStrike" spc="-52">
                <a:solidFill>
                  <a:srgbClr val="000000"/>
                </a:solidFill>
                <a:latin typeface="Verdana"/>
              </a:rPr>
              <a:t>:</a:t>
            </a:r>
            <a:endParaRPr lang="fr-FR" sz="1400" b="0" strike="noStrike" spc="-1">
              <a:solidFill>
                <a:srgbClr val="000000"/>
              </a:solidFill>
              <a:latin typeface="Calibri"/>
            </a:endParaRPr>
          </a:p>
          <a:p>
            <a:pPr marL="227160" indent="-215280">
              <a:lnSpc>
                <a:spcPts val="1670"/>
              </a:lnSpc>
              <a:buClr>
                <a:srgbClr val="000000"/>
              </a:buClr>
              <a:buFont typeface="Apple Symbols"/>
              <a:buChar char="☐"/>
              <a:tabLst>
                <a:tab pos="227880" algn="l"/>
              </a:tabLst>
            </a:pPr>
            <a:r>
              <a:rPr lang="fr-FR" sz="1400" b="0" strike="noStrike" spc="-12">
                <a:solidFill>
                  <a:srgbClr val="000000"/>
                </a:solidFill>
                <a:latin typeface="Verdana"/>
              </a:rPr>
              <a:t>Akkadien</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
                <a:solidFill>
                  <a:srgbClr val="000000"/>
                </a:solidFill>
                <a:latin typeface="Verdana"/>
              </a:rPr>
              <a:t>Égyptien</a:t>
            </a:r>
            <a:r>
              <a:rPr lang="fr-FR" sz="1400" b="0" strike="noStrike" spc="-52">
                <a:solidFill>
                  <a:srgbClr val="000000"/>
                </a:solidFill>
                <a:latin typeface="Verdana"/>
              </a:rPr>
              <a:t> </a:t>
            </a:r>
            <a:r>
              <a:rPr lang="fr-FR" sz="1400" b="0" strike="noStrike" spc="-12">
                <a:solidFill>
                  <a:srgbClr val="000000"/>
                </a:solidFill>
                <a:latin typeface="Verdana"/>
              </a:rPr>
              <a:t>hiéroglyphique</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
                <a:solidFill>
                  <a:srgbClr val="000000"/>
                </a:solidFill>
                <a:latin typeface="Verdana"/>
              </a:rPr>
              <a:t>Grec</a:t>
            </a:r>
            <a:r>
              <a:rPr lang="fr-FR" sz="1400" b="0" strike="noStrike" spc="-35">
                <a:solidFill>
                  <a:srgbClr val="000000"/>
                </a:solidFill>
                <a:latin typeface="Verdana"/>
              </a:rPr>
              <a:t> </a:t>
            </a:r>
            <a:r>
              <a:rPr lang="fr-FR" sz="1400" b="0" strike="noStrike" spc="-12">
                <a:solidFill>
                  <a:srgbClr val="000000"/>
                </a:solidFill>
                <a:latin typeface="Verdana"/>
              </a:rPr>
              <a:t>ancien</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2">
                <a:solidFill>
                  <a:srgbClr val="000000"/>
                </a:solidFill>
                <a:latin typeface="Verdana"/>
              </a:rPr>
              <a:t>Latin</a:t>
            </a:r>
            <a:endParaRPr lang="fr-FR" sz="1400" b="0" strike="noStrike" spc="-1">
              <a:solidFill>
                <a:srgbClr val="000000"/>
              </a:solidFill>
              <a:latin typeface="Calibri"/>
            </a:endParaRPr>
          </a:p>
        </p:txBody>
      </p:sp>
      <p:sp>
        <p:nvSpPr>
          <p:cNvPr id="546" name="object 14"/>
          <p:cNvSpPr/>
          <p:nvPr/>
        </p:nvSpPr>
        <p:spPr>
          <a:xfrm>
            <a:off x="5218920" y="1074600"/>
            <a:ext cx="3833640" cy="275400"/>
          </a:xfrm>
          <a:prstGeom prst="rect">
            <a:avLst/>
          </a:prstGeom>
          <a:noFill/>
          <a:ln w="0">
            <a:noFill/>
          </a:ln>
        </p:spPr>
        <p:style>
          <a:lnRef idx="0">
            <a:scrgbClr r="0" g="0" b="0"/>
          </a:lnRef>
          <a:fillRef idx="0">
            <a:scrgbClr r="0" g="0" b="0"/>
          </a:fillRef>
          <a:effectRef idx="0">
            <a:scrgbClr r="0" g="0" b="0"/>
          </a:effectRef>
          <a:fontRef idx="minor"/>
        </p:style>
        <p:txBody>
          <a:bodyPr lIns="0" tIns="1440" rIns="0" bIns="0" anchor="t">
            <a:spAutoFit/>
          </a:bodyPr>
          <a:lstStyle/>
          <a:p>
            <a:pPr>
              <a:lnSpc>
                <a:spcPct val="100000"/>
              </a:lnSpc>
              <a:spcBef>
                <a:spcPts val="11"/>
              </a:spcBef>
              <a:buNone/>
            </a:pPr>
            <a:r>
              <a:rPr lang="fr-FR" sz="1800" b="0" strike="noStrike" spc="-1">
                <a:solidFill>
                  <a:srgbClr val="FFFFFF"/>
                </a:solidFill>
                <a:latin typeface="Verdana"/>
              </a:rPr>
              <a:t>Parcours</a:t>
            </a:r>
            <a:r>
              <a:rPr lang="fr-FR" sz="1800" b="0" strike="noStrike" spc="-41">
                <a:solidFill>
                  <a:srgbClr val="FFFFFF"/>
                </a:solidFill>
                <a:latin typeface="Verdana"/>
              </a:rPr>
              <a:t> </a:t>
            </a:r>
            <a:r>
              <a:rPr lang="fr-FR" sz="1800" b="0" strike="noStrike" spc="-1">
                <a:solidFill>
                  <a:srgbClr val="FFFFFF"/>
                </a:solidFill>
                <a:latin typeface="Verdana"/>
              </a:rPr>
              <a:t>Égypte et</a:t>
            </a:r>
            <a:r>
              <a:rPr lang="fr-FR" sz="1800" b="0" strike="noStrike" spc="-7">
                <a:solidFill>
                  <a:srgbClr val="FFFFFF"/>
                </a:solidFill>
                <a:latin typeface="Verdana"/>
              </a:rPr>
              <a:t> </a:t>
            </a:r>
            <a:r>
              <a:rPr lang="fr-FR" sz="1800" b="0" strike="noStrike" spc="-12">
                <a:solidFill>
                  <a:srgbClr val="FFFFFF"/>
                </a:solidFill>
                <a:latin typeface="Verdana"/>
              </a:rPr>
              <a:t>Proche-Orient</a:t>
            </a:r>
            <a:endParaRPr lang="fr-FR" sz="1800" b="0" strike="noStrike" spc="-1">
              <a:solidFill>
                <a:srgbClr val="000000"/>
              </a:solidFill>
              <a:latin typeface="Calibri"/>
            </a:endParaRPr>
          </a:p>
        </p:txBody>
      </p:sp>
      <p:grpSp>
        <p:nvGrpSpPr>
          <p:cNvPr id="547" name="object 15"/>
          <p:cNvGrpSpPr/>
          <p:nvPr/>
        </p:nvGrpSpPr>
        <p:grpSpPr>
          <a:xfrm>
            <a:off x="15120" y="271440"/>
            <a:ext cx="9134640" cy="573120"/>
            <a:chOff x="15120" y="271440"/>
            <a:chExt cx="9134640" cy="573120"/>
          </a:xfrm>
        </p:grpSpPr>
        <p:sp>
          <p:nvSpPr>
            <p:cNvPr id="548" name="object 16"/>
            <p:cNvSpPr/>
            <p:nvPr/>
          </p:nvSpPr>
          <p:spPr>
            <a:xfrm>
              <a:off x="15120" y="2714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49" name="object 17"/>
            <p:cNvSpPr/>
            <p:nvPr/>
          </p:nvSpPr>
          <p:spPr>
            <a:xfrm>
              <a:off x="15120" y="2714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50" name="PlaceHolder 1"/>
          <p:cNvSpPr>
            <a:spLocks noGrp="1"/>
          </p:cNvSpPr>
          <p:nvPr>
            <p:ph type="title"/>
          </p:nvPr>
        </p:nvSpPr>
        <p:spPr>
          <a:xfrm>
            <a:off x="15120" y="39672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51" name="object 19"/>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74</a:t>
            </a:r>
            <a:endParaRPr lang="fr-FR" sz="1200" b="0" strike="noStrike" spc="-1">
              <a:solidFill>
                <a:srgbClr val="000000"/>
              </a:solidFill>
              <a:latin typeface="Calibri"/>
            </a:endParaRPr>
          </a:p>
        </p:txBody>
      </p:sp>
      <p:sp>
        <p:nvSpPr>
          <p:cNvPr id="552" name="ZoneTexte 23"/>
          <p:cNvSpPr/>
          <p:nvPr/>
        </p:nvSpPr>
        <p:spPr>
          <a:xfrm>
            <a:off x="171720" y="6324120"/>
            <a:ext cx="8423640" cy="4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fr-FR" sz="1100" b="1" strike="noStrike" spc="-1">
                <a:solidFill>
                  <a:srgbClr val="000000"/>
                </a:solidFill>
                <a:latin typeface="Verdana"/>
                <a:ea typeface="Verdana"/>
              </a:rPr>
              <a:t>Modalités d’évaluation </a:t>
            </a:r>
            <a:r>
              <a:rPr lang="fr-FR" sz="1100" b="0" strike="noStrike" spc="-1">
                <a:solidFill>
                  <a:srgbClr val="000000"/>
                </a:solidFill>
                <a:latin typeface="Verdana"/>
                <a:ea typeface="Verdana"/>
              </a:rPr>
              <a:t>: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Seront précisées à la rentrée</a:t>
            </a:r>
            <a:endParaRPr lang="fr-FR" sz="1100" b="0" strike="noStrike" spc="-1">
              <a:solidFill>
                <a:srgbClr val="000000"/>
              </a:solidFill>
              <a:latin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 name="object 2"/>
          <p:cNvSpPr/>
          <p:nvPr/>
        </p:nvSpPr>
        <p:spPr>
          <a:xfrm>
            <a:off x="348840" y="931320"/>
            <a:ext cx="4333680" cy="5896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BCC4</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6">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UE1</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Stage</a:t>
            </a:r>
            <a:r>
              <a:rPr lang="fr-FR" sz="1400" b="0" strike="noStrike" spc="-12">
                <a:solidFill>
                  <a:srgbClr val="000000"/>
                </a:solidFill>
                <a:latin typeface="Verdana"/>
              </a:rPr>
              <a:t> </a:t>
            </a:r>
            <a:r>
              <a:rPr lang="fr-FR" sz="1400" b="0" strike="noStrike" spc="-1">
                <a:solidFill>
                  <a:srgbClr val="000000"/>
                </a:solidFill>
                <a:latin typeface="Verdana"/>
              </a:rPr>
              <a:t>ou</a:t>
            </a:r>
            <a:r>
              <a:rPr lang="fr-FR" sz="1400" b="0" strike="noStrike" spc="-15">
                <a:solidFill>
                  <a:srgbClr val="000000"/>
                </a:solidFill>
                <a:latin typeface="Verdana"/>
              </a:rPr>
              <a:t> </a:t>
            </a:r>
            <a:r>
              <a:rPr lang="fr-FR" sz="1400" b="0" strike="noStrike" spc="-1">
                <a:solidFill>
                  <a:srgbClr val="000000"/>
                </a:solidFill>
                <a:latin typeface="Verdana"/>
              </a:rPr>
              <a:t>expérience</a:t>
            </a:r>
            <a:r>
              <a:rPr lang="fr-FR" sz="1400" b="0" strike="noStrike" spc="-46">
                <a:solidFill>
                  <a:srgbClr val="000000"/>
                </a:solidFill>
                <a:latin typeface="Verdana"/>
              </a:rPr>
              <a:t> </a:t>
            </a:r>
            <a:r>
              <a:rPr lang="fr-FR" sz="1400" b="0" strike="noStrike" spc="-12">
                <a:solidFill>
                  <a:srgbClr val="000000"/>
                </a:solidFill>
                <a:latin typeface="Verdana"/>
              </a:rPr>
              <a:t>professionnelle</a:t>
            </a:r>
            <a:endParaRPr lang="fr-FR" sz="1400" b="0" strike="noStrike" spc="-1">
              <a:solidFill>
                <a:srgbClr val="000000"/>
              </a:solidFill>
              <a:latin typeface="Calibri"/>
            </a:endParaRPr>
          </a:p>
          <a:p>
            <a:pPr marL="12600">
              <a:lnSpc>
                <a:spcPct val="100000"/>
              </a:lnSpc>
              <a:buNone/>
            </a:pPr>
            <a:r>
              <a:rPr lang="fr-FR" sz="1000" b="1" strike="noStrike" spc="-1">
                <a:solidFill>
                  <a:srgbClr val="000000"/>
                </a:solidFill>
                <a:latin typeface="Verdana"/>
              </a:rPr>
              <a:t>8</a:t>
            </a:r>
            <a:r>
              <a:rPr lang="fr-FR" sz="1000" b="1" strike="noStrike" spc="-35">
                <a:solidFill>
                  <a:srgbClr val="000000"/>
                </a:solidFill>
                <a:latin typeface="Verdana"/>
              </a:rPr>
              <a:t> </a:t>
            </a:r>
            <a:r>
              <a:rPr lang="fr-FR" sz="1000" b="1" strike="noStrike" spc="-1">
                <a:solidFill>
                  <a:srgbClr val="000000"/>
                </a:solidFill>
                <a:latin typeface="Verdana"/>
              </a:rPr>
              <a:t>semaines </a:t>
            </a:r>
            <a:r>
              <a:rPr lang="fr-FR" sz="1000" b="1" strike="noStrike" spc="-12">
                <a:solidFill>
                  <a:srgbClr val="000000"/>
                </a:solidFill>
                <a:latin typeface="Verdana"/>
              </a:rPr>
              <a:t>minimum</a:t>
            </a:r>
            <a:endParaRPr lang="fr-FR" sz="1000" b="0" strike="noStrike" spc="-1">
              <a:solidFill>
                <a:srgbClr val="000000"/>
              </a:solidFill>
              <a:latin typeface="Calibri"/>
            </a:endParaRPr>
          </a:p>
        </p:txBody>
      </p:sp>
      <p:sp>
        <p:nvSpPr>
          <p:cNvPr id="554" name="object 3"/>
          <p:cNvSpPr/>
          <p:nvPr/>
        </p:nvSpPr>
        <p:spPr>
          <a:xfrm>
            <a:off x="274320" y="1905480"/>
            <a:ext cx="8228520" cy="31456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81"/>
              </a:lnSpc>
              <a:spcBef>
                <a:spcPts val="105"/>
              </a:spcBef>
              <a:buNone/>
            </a:pPr>
            <a:r>
              <a:rPr lang="fr-FR" sz="1600" b="1" strike="noStrike" spc="-1">
                <a:solidFill>
                  <a:srgbClr val="6157EC"/>
                </a:solidFill>
                <a:latin typeface="Verdana"/>
              </a:rPr>
              <a:t>Stage</a:t>
            </a:r>
            <a:r>
              <a:rPr lang="fr-FR" sz="1600" b="1" strike="noStrike" spc="-21">
                <a:solidFill>
                  <a:srgbClr val="6157EC"/>
                </a:solidFill>
                <a:latin typeface="Verdana"/>
              </a:rPr>
              <a:t> </a:t>
            </a:r>
            <a:r>
              <a:rPr lang="fr-FR" sz="1600" b="1" strike="noStrike" spc="-1">
                <a:solidFill>
                  <a:srgbClr val="6157EC"/>
                </a:solidFill>
                <a:latin typeface="Verdana"/>
              </a:rPr>
              <a:t>de</a:t>
            </a:r>
            <a:r>
              <a:rPr lang="fr-FR" sz="1600" b="1" strike="noStrike" spc="-21">
                <a:solidFill>
                  <a:srgbClr val="6157EC"/>
                </a:solidFill>
                <a:latin typeface="Verdana"/>
              </a:rPr>
              <a:t> </a:t>
            </a:r>
            <a:r>
              <a:rPr lang="fr-FR" sz="1600" b="1" strike="noStrike" spc="-1">
                <a:solidFill>
                  <a:srgbClr val="6157EC"/>
                </a:solidFill>
                <a:latin typeface="Verdana"/>
              </a:rPr>
              <a:t>terrain</a:t>
            </a:r>
            <a:r>
              <a:rPr lang="fr-FR" sz="1600" b="1" strike="noStrike" spc="-26">
                <a:solidFill>
                  <a:srgbClr val="6157EC"/>
                </a:solidFill>
                <a:latin typeface="Verdana"/>
              </a:rPr>
              <a:t> </a:t>
            </a:r>
            <a:r>
              <a:rPr lang="fr-FR" sz="1600" b="1" strike="noStrike" spc="-1">
                <a:solidFill>
                  <a:srgbClr val="6157EC"/>
                </a:solidFill>
                <a:latin typeface="Verdana"/>
              </a:rPr>
              <a:t>ou</a:t>
            </a:r>
            <a:r>
              <a:rPr lang="fr-FR" sz="1600" b="1" strike="noStrike" spc="-26">
                <a:solidFill>
                  <a:srgbClr val="6157EC"/>
                </a:solidFill>
                <a:latin typeface="Verdana"/>
              </a:rPr>
              <a:t> </a:t>
            </a:r>
            <a:r>
              <a:rPr lang="fr-FR" sz="1600" b="1" strike="noStrike" spc="-1">
                <a:solidFill>
                  <a:srgbClr val="6157EC"/>
                </a:solidFill>
                <a:latin typeface="Verdana"/>
              </a:rPr>
              <a:t>en</a:t>
            </a:r>
            <a:r>
              <a:rPr lang="fr-FR" sz="1600" b="1" strike="noStrike" spc="-12">
                <a:solidFill>
                  <a:srgbClr val="6157EC"/>
                </a:solidFill>
                <a:latin typeface="Verdana"/>
              </a:rPr>
              <a:t> laboratoire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coordination</a:t>
            </a:r>
            <a:r>
              <a:rPr lang="fr-FR" sz="1200" b="0" strike="noStrike" spc="-21">
                <a:solidFill>
                  <a:srgbClr val="000000"/>
                </a:solidFill>
                <a:latin typeface="Verdana"/>
              </a:rPr>
              <a:t> </a:t>
            </a: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21">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a:p>
            <a:pPr marL="12600">
              <a:lnSpc>
                <a:spcPct val="100000"/>
              </a:lnSpc>
              <a:spcBef>
                <a:spcPts val="26"/>
              </a:spcBef>
              <a:buNone/>
            </a:pPr>
            <a:endParaRPr lang="fr-FR" sz="1300" b="0" strike="noStrike" spc="-1">
              <a:solidFill>
                <a:srgbClr val="000000"/>
              </a:solidFill>
              <a:latin typeface="Calibri"/>
            </a:endParaRPr>
          </a:p>
          <a:p>
            <a:pPr marL="12600">
              <a:lnSpc>
                <a:spcPct val="100000"/>
              </a:lnSpc>
              <a:buNone/>
            </a:pPr>
            <a:r>
              <a:rPr lang="fr-FR" sz="1100" b="1" strike="noStrike" spc="-1">
                <a:solidFill>
                  <a:srgbClr val="000000"/>
                </a:solidFill>
                <a:latin typeface="Verdana"/>
              </a:rPr>
              <a:t>Contenu de la formation :</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Les</a:t>
            </a:r>
            <a:r>
              <a:rPr lang="fr-FR" sz="1100" b="0" strike="noStrike" spc="-35">
                <a:solidFill>
                  <a:srgbClr val="000000"/>
                </a:solidFill>
                <a:latin typeface="Verdana"/>
              </a:rPr>
              <a:t> </a:t>
            </a:r>
            <a:r>
              <a:rPr lang="fr-FR" sz="1100" b="0" strike="noStrike" spc="-1">
                <a:solidFill>
                  <a:srgbClr val="000000"/>
                </a:solidFill>
                <a:latin typeface="Verdana"/>
              </a:rPr>
              <a:t>stages,</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constituent</a:t>
            </a:r>
            <a:r>
              <a:rPr lang="fr-FR" sz="1100" b="0" strike="noStrike" spc="-7">
                <a:solidFill>
                  <a:srgbClr val="000000"/>
                </a:solidFill>
                <a:latin typeface="Verdana"/>
              </a:rPr>
              <a:t> </a:t>
            </a:r>
            <a:r>
              <a:rPr lang="fr-FR" sz="1100" b="0" strike="noStrike" spc="-1">
                <a:solidFill>
                  <a:srgbClr val="000000"/>
                </a:solidFill>
                <a:latin typeface="Verdana"/>
              </a:rPr>
              <a:t>une</a:t>
            </a:r>
            <a:r>
              <a:rPr lang="fr-FR" sz="1100" b="0" strike="noStrike" spc="-21">
                <a:solidFill>
                  <a:srgbClr val="000000"/>
                </a:solidFill>
                <a:latin typeface="Verdana"/>
              </a:rPr>
              <a:t> </a:t>
            </a:r>
            <a:r>
              <a:rPr lang="fr-FR" sz="1100" b="0" strike="noStrike" spc="-1">
                <a:solidFill>
                  <a:srgbClr val="000000"/>
                </a:solidFill>
                <a:latin typeface="Verdana"/>
              </a:rPr>
              <a:t>expérience</a:t>
            </a:r>
            <a:r>
              <a:rPr lang="fr-FR" sz="1100" b="0" strike="noStrike" spc="-32">
                <a:solidFill>
                  <a:srgbClr val="000000"/>
                </a:solidFill>
                <a:latin typeface="Verdana"/>
              </a:rPr>
              <a:t> </a:t>
            </a:r>
            <a:r>
              <a:rPr lang="fr-FR" sz="1100" b="0" strike="noStrike" spc="-1">
                <a:solidFill>
                  <a:srgbClr val="000000"/>
                </a:solidFill>
                <a:latin typeface="Verdana"/>
              </a:rPr>
              <a:t>d’insertion</a:t>
            </a:r>
            <a:r>
              <a:rPr lang="fr-FR" sz="1100" b="0" strike="noStrike" spc="9">
                <a:solidFill>
                  <a:srgbClr val="000000"/>
                </a:solidFill>
                <a:latin typeface="Verdana"/>
              </a:rPr>
              <a:t> </a:t>
            </a:r>
            <a:r>
              <a:rPr lang="fr-FR" sz="1100" b="0" strike="noStrike" spc="-1">
                <a:solidFill>
                  <a:srgbClr val="000000"/>
                </a:solidFill>
                <a:latin typeface="Verdana"/>
              </a:rPr>
              <a:t>professionnelle,</a:t>
            </a:r>
            <a:r>
              <a:rPr lang="fr-FR" sz="1100" b="0" strike="noStrike" spc="-21">
                <a:solidFill>
                  <a:srgbClr val="000000"/>
                </a:solidFill>
                <a:latin typeface="Verdana"/>
              </a:rPr>
              <a:t> </a:t>
            </a:r>
            <a:r>
              <a:rPr lang="fr-FR" sz="1100" b="0" strike="noStrike" spc="-1">
                <a:solidFill>
                  <a:srgbClr val="000000"/>
                </a:solidFill>
                <a:latin typeface="Verdana"/>
              </a:rPr>
              <a:t>sont</a:t>
            </a:r>
            <a:r>
              <a:rPr lang="fr-FR" sz="1100" b="0" strike="noStrike" spc="-21">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élément</a:t>
            </a:r>
            <a:r>
              <a:rPr lang="fr-FR" sz="1100" b="0" strike="noStrike" spc="-21">
                <a:solidFill>
                  <a:srgbClr val="000000"/>
                </a:solidFill>
                <a:latin typeface="Verdana"/>
              </a:rPr>
              <a:t> </a:t>
            </a:r>
            <a:r>
              <a:rPr lang="fr-FR" sz="1100" b="0" strike="noStrike" spc="-1">
                <a:solidFill>
                  <a:srgbClr val="000000"/>
                </a:solidFill>
                <a:latin typeface="Verdana"/>
              </a:rPr>
              <a:t>fondamental</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4">
                <a:solidFill>
                  <a:srgbClr val="000000"/>
                </a:solidFill>
                <a:latin typeface="Verdana"/>
              </a:rPr>
              <a:t> </a:t>
            </a:r>
            <a:r>
              <a:rPr lang="fr-FR" sz="1100" b="0" strike="noStrike" spc="-12">
                <a:solidFill>
                  <a:srgbClr val="000000"/>
                </a:solidFill>
                <a:latin typeface="Verdana"/>
              </a:rPr>
              <a:t>formation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métiers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l’archéologie.</a:t>
            </a:r>
            <a:r>
              <a:rPr lang="fr-FR" sz="1100" b="0" strike="noStrike" spc="-12">
                <a:solidFill>
                  <a:srgbClr val="000000"/>
                </a:solidFill>
                <a:latin typeface="Verdana"/>
              </a:rPr>
              <a:t> </a:t>
            </a:r>
            <a:r>
              <a:rPr lang="fr-FR" sz="1100" b="0" strike="noStrike" spc="-1">
                <a:solidFill>
                  <a:srgbClr val="000000"/>
                </a:solidFill>
                <a:latin typeface="Verdana"/>
              </a:rPr>
              <a:t>Ils</a:t>
            </a:r>
            <a:r>
              <a:rPr lang="fr-FR" sz="1100" b="0" strike="noStrike" spc="-12">
                <a:solidFill>
                  <a:srgbClr val="000000"/>
                </a:solidFill>
                <a:latin typeface="Verdana"/>
              </a:rPr>
              <a:t> </a:t>
            </a:r>
            <a:r>
              <a:rPr lang="fr-FR" sz="1100" b="0" strike="noStrike" spc="-1">
                <a:solidFill>
                  <a:srgbClr val="000000"/>
                </a:solidFill>
                <a:latin typeface="Verdana"/>
              </a:rPr>
              <a:t>y</a:t>
            </a:r>
            <a:r>
              <a:rPr lang="fr-FR" sz="1100" b="0" strike="noStrike" spc="-21">
                <a:solidFill>
                  <a:srgbClr val="000000"/>
                </a:solidFill>
                <a:latin typeface="Verdana"/>
              </a:rPr>
              <a:t> </a:t>
            </a:r>
            <a:r>
              <a:rPr lang="fr-FR" sz="1100" b="0" strike="noStrike" spc="-1">
                <a:solidFill>
                  <a:srgbClr val="000000"/>
                </a:solidFill>
                <a:latin typeface="Verdana"/>
              </a:rPr>
              <a:t>entrent</a:t>
            </a:r>
            <a:r>
              <a:rPr lang="fr-FR" sz="1100" b="0" strike="noStrike" spc="-26">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1">
                <a:solidFill>
                  <a:srgbClr val="000000"/>
                </a:solidFill>
                <a:latin typeface="Verdana"/>
              </a:rPr>
              <a:t>moins pour</a:t>
            </a:r>
            <a:r>
              <a:rPr lang="fr-FR" sz="1100" b="0" strike="noStrike" spc="-26">
                <a:solidFill>
                  <a:srgbClr val="000000"/>
                </a:solidFill>
                <a:latin typeface="Verdana"/>
              </a:rPr>
              <a:t> </a:t>
            </a:r>
            <a:r>
              <a:rPr lang="fr-FR" sz="1100" b="0" strike="noStrike" spc="-1">
                <a:solidFill>
                  <a:srgbClr val="000000"/>
                </a:solidFill>
                <a:latin typeface="Verdana"/>
              </a:rPr>
              <a:t>moitié si</a:t>
            </a:r>
            <a:r>
              <a:rPr lang="fr-FR" sz="1100" b="0" strike="noStrike" spc="-26">
                <a:solidFill>
                  <a:srgbClr val="000000"/>
                </a:solidFill>
                <a:latin typeface="Verdana"/>
              </a:rPr>
              <a:t> </a:t>
            </a:r>
            <a:r>
              <a:rPr lang="fr-FR" sz="1100" b="0" strike="noStrike" spc="-1">
                <a:solidFill>
                  <a:srgbClr val="000000"/>
                </a:solidFill>
                <a:latin typeface="Verdana"/>
              </a:rPr>
              <a:t>l’on</a:t>
            </a:r>
            <a:r>
              <a:rPr lang="fr-FR" sz="1100" b="0" strike="noStrike" spc="-12">
                <a:solidFill>
                  <a:srgbClr val="000000"/>
                </a:solidFill>
                <a:latin typeface="Verdana"/>
              </a:rPr>
              <a:t> </a:t>
            </a:r>
            <a:r>
              <a:rPr lang="fr-FR" sz="1100" b="0" strike="noStrike" spc="-1">
                <a:solidFill>
                  <a:srgbClr val="000000"/>
                </a:solidFill>
                <a:latin typeface="Verdana"/>
              </a:rPr>
              <a:t>tient compte</a:t>
            </a:r>
            <a:r>
              <a:rPr lang="fr-FR" sz="1100" b="0" strike="noStrike" spc="-21">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fait que,</a:t>
            </a:r>
            <a:r>
              <a:rPr lang="fr-FR" sz="1100" b="0" strike="noStrike" spc="-26">
                <a:solidFill>
                  <a:srgbClr val="000000"/>
                </a:solidFill>
                <a:latin typeface="Verdana"/>
              </a:rPr>
              <a:t> </a:t>
            </a:r>
            <a:r>
              <a:rPr lang="fr-FR" sz="1100" b="0" strike="noStrike" spc="-1">
                <a:solidFill>
                  <a:srgbClr val="000000"/>
                </a:solidFill>
                <a:latin typeface="Verdana"/>
              </a:rPr>
              <a:t>bien</a:t>
            </a:r>
            <a:r>
              <a:rPr lang="fr-FR" sz="1100" b="0" strike="noStrike" spc="-12">
                <a:solidFill>
                  <a:srgbClr val="000000"/>
                </a:solidFill>
                <a:latin typeface="Verdana"/>
              </a:rPr>
              <a:t> </a:t>
            </a:r>
            <a:r>
              <a:rPr lang="fr-FR" sz="1100" b="0" strike="noStrike" spc="-1">
                <a:solidFill>
                  <a:srgbClr val="000000"/>
                </a:solidFill>
                <a:latin typeface="Verdana"/>
              </a:rPr>
              <a:t>souvent,</a:t>
            </a:r>
            <a:r>
              <a:rPr lang="fr-FR" sz="1100" b="0" strike="noStrike" spc="-15">
                <a:solidFill>
                  <a:srgbClr val="000000"/>
                </a:solidFill>
                <a:latin typeface="Verdana"/>
              </a:rPr>
              <a:t> </a:t>
            </a:r>
            <a:r>
              <a:rPr lang="fr-FR" sz="1100" b="0" strike="noStrike" spc="-12">
                <a:solidFill>
                  <a:srgbClr val="000000"/>
                </a:solidFill>
                <a:latin typeface="Verdana"/>
              </a:rPr>
              <a:t>c’est </a:t>
            </a:r>
            <a:r>
              <a:rPr lang="fr-FR" sz="1100" b="0" strike="noStrike" spc="-1">
                <a:solidFill>
                  <a:srgbClr val="000000"/>
                </a:solidFill>
                <a:latin typeface="Verdana"/>
              </a:rPr>
              <a:t>après</a:t>
            </a:r>
            <a:r>
              <a:rPr lang="fr-FR" sz="1100" b="0" strike="noStrike" spc="-32">
                <a:solidFill>
                  <a:srgbClr val="000000"/>
                </a:solidFill>
                <a:latin typeface="Verdana"/>
              </a:rPr>
              <a:t> </a:t>
            </a:r>
            <a:r>
              <a:rPr lang="fr-FR" sz="1100" b="0" strike="noStrike" spc="-1">
                <a:solidFill>
                  <a:srgbClr val="000000"/>
                </a:solidFill>
                <a:latin typeface="Verdana"/>
              </a:rPr>
              <a:t>un</a:t>
            </a:r>
            <a:r>
              <a:rPr lang="fr-FR" sz="1100" b="0" strike="noStrike" spc="-12">
                <a:solidFill>
                  <a:srgbClr val="000000"/>
                </a:solidFill>
                <a:latin typeface="Verdana"/>
              </a:rPr>
              <a:t> </a:t>
            </a:r>
            <a:r>
              <a:rPr lang="fr-FR" sz="1100" b="0" strike="noStrike" spc="-1">
                <a:solidFill>
                  <a:srgbClr val="000000"/>
                </a:solidFill>
                <a:latin typeface="Verdana"/>
              </a:rPr>
              <a:t>stage</a:t>
            </a:r>
            <a:r>
              <a:rPr lang="fr-FR" sz="1100" b="0" strike="noStrike" spc="-12">
                <a:solidFill>
                  <a:srgbClr val="000000"/>
                </a:solidFill>
                <a:latin typeface="Verdana"/>
              </a:rPr>
              <a:t> </a:t>
            </a:r>
            <a:r>
              <a:rPr lang="fr-FR" sz="1100" b="0" strike="noStrike" spc="-1">
                <a:solidFill>
                  <a:srgbClr val="000000"/>
                </a:solidFill>
                <a:latin typeface="Verdana"/>
              </a:rPr>
              <a:t>réussi</a:t>
            </a:r>
            <a:r>
              <a:rPr lang="fr-FR" sz="1100" b="0" strike="noStrike" spc="-26">
                <a:solidFill>
                  <a:srgbClr val="000000"/>
                </a:solidFill>
                <a:latin typeface="Verdana"/>
              </a:rPr>
              <a:t> </a:t>
            </a:r>
            <a:r>
              <a:rPr lang="fr-FR" sz="1100" b="0" strike="noStrike" spc="-1">
                <a:solidFill>
                  <a:srgbClr val="000000"/>
                </a:solidFill>
                <a:latin typeface="Verdana"/>
              </a:rPr>
              <a:t>que</a:t>
            </a:r>
            <a:r>
              <a:rPr lang="fr-FR" sz="1100" b="0" strike="noStrike" spc="-21">
                <a:solidFill>
                  <a:srgbClr val="000000"/>
                </a:solidFill>
                <a:latin typeface="Verdana"/>
              </a:rPr>
              <a:t> </a:t>
            </a:r>
            <a:r>
              <a:rPr lang="fr-FR" sz="1100" b="0" strike="noStrike" spc="-1">
                <a:solidFill>
                  <a:srgbClr val="000000"/>
                </a:solidFill>
                <a:latin typeface="Verdana"/>
              </a:rPr>
              <a:t>l’on</a:t>
            </a:r>
            <a:r>
              <a:rPr lang="fr-FR" sz="1100" b="0" strike="noStrike" spc="-15">
                <a:solidFill>
                  <a:srgbClr val="000000"/>
                </a:solidFill>
                <a:latin typeface="Verdana"/>
              </a:rPr>
              <a:t> </a:t>
            </a:r>
            <a:r>
              <a:rPr lang="fr-FR" sz="1100" b="0" strike="noStrike" spc="-1">
                <a:solidFill>
                  <a:srgbClr val="000000"/>
                </a:solidFill>
                <a:latin typeface="Verdana"/>
              </a:rPr>
              <a:t>se</a:t>
            </a:r>
            <a:r>
              <a:rPr lang="fr-FR" sz="1100" b="0" strike="noStrike" spc="-32">
                <a:solidFill>
                  <a:srgbClr val="000000"/>
                </a:solidFill>
                <a:latin typeface="Verdana"/>
              </a:rPr>
              <a:t> </a:t>
            </a:r>
            <a:r>
              <a:rPr lang="fr-FR" sz="1100" b="0" strike="noStrike" spc="-1">
                <a:solidFill>
                  <a:srgbClr val="000000"/>
                </a:solidFill>
                <a:latin typeface="Verdana"/>
              </a:rPr>
              <a:t>voit</a:t>
            </a:r>
            <a:r>
              <a:rPr lang="fr-FR" sz="1100" b="0" strike="noStrike" spc="-15">
                <a:solidFill>
                  <a:srgbClr val="000000"/>
                </a:solidFill>
                <a:latin typeface="Verdana"/>
              </a:rPr>
              <a:t> </a:t>
            </a:r>
            <a:r>
              <a:rPr lang="fr-FR" sz="1100" b="0" strike="noStrike" spc="-1">
                <a:solidFill>
                  <a:srgbClr val="000000"/>
                </a:solidFill>
                <a:latin typeface="Verdana"/>
              </a:rPr>
              <a:t>proposer</a:t>
            </a:r>
            <a:r>
              <a:rPr lang="fr-FR" sz="1100" b="0" strike="noStrike" spc="-21">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emploi,</a:t>
            </a:r>
            <a:r>
              <a:rPr lang="fr-FR" sz="1100" b="0" strike="noStrike" spc="-7">
                <a:solidFill>
                  <a:srgbClr val="000000"/>
                </a:solidFill>
                <a:latin typeface="Verdana"/>
              </a:rPr>
              <a:t> </a:t>
            </a:r>
            <a:r>
              <a:rPr lang="fr-FR" sz="1100" b="0" strike="noStrike" spc="-1">
                <a:solidFill>
                  <a:srgbClr val="000000"/>
                </a:solidFill>
                <a:latin typeface="Verdana"/>
              </a:rPr>
              <a:t>temporaire, puis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durée</a:t>
            </a:r>
            <a:r>
              <a:rPr lang="fr-FR" sz="1100" b="0" strike="noStrike" spc="-21">
                <a:solidFill>
                  <a:srgbClr val="000000"/>
                </a:solidFill>
                <a:latin typeface="Verdana"/>
              </a:rPr>
              <a:t> </a:t>
            </a:r>
            <a:r>
              <a:rPr lang="fr-FR" sz="1100" b="0" strike="noStrike" spc="-1">
                <a:solidFill>
                  <a:srgbClr val="000000"/>
                </a:solidFill>
                <a:latin typeface="Verdana"/>
              </a:rPr>
              <a:t>indéterminée, dans</a:t>
            </a:r>
            <a:r>
              <a:rPr lang="fr-FR" sz="1100" b="0" strike="noStrike" spc="-12">
                <a:solidFill>
                  <a:srgbClr val="000000"/>
                </a:solidFill>
                <a:latin typeface="Verdana"/>
              </a:rPr>
              <a:t> l’institution </a:t>
            </a:r>
            <a:r>
              <a:rPr lang="fr-FR" sz="1100" b="0" strike="noStrike" spc="-1">
                <a:solidFill>
                  <a:srgbClr val="000000"/>
                </a:solidFill>
                <a:latin typeface="Verdana"/>
              </a:rPr>
              <a:t>d’accueil,</a:t>
            </a:r>
            <a:r>
              <a:rPr lang="fr-FR" sz="1100" b="0" strike="noStrike" spc="-12">
                <a:solidFill>
                  <a:srgbClr val="000000"/>
                </a:solidFill>
                <a:latin typeface="Verdana"/>
              </a:rPr>
              <a:t> </a:t>
            </a:r>
            <a:r>
              <a:rPr lang="fr-FR" sz="1100" b="0" strike="noStrike" spc="-1">
                <a:solidFill>
                  <a:srgbClr val="000000"/>
                </a:solidFill>
                <a:latin typeface="Verdana"/>
              </a:rPr>
              <a:t>ce</a:t>
            </a:r>
            <a:r>
              <a:rPr lang="fr-FR" sz="1100" b="0" strike="noStrike" spc="-12">
                <a:solidFill>
                  <a:srgbClr val="000000"/>
                </a:solidFill>
                <a:latin typeface="Verdana"/>
              </a:rPr>
              <a:t> </a:t>
            </a:r>
            <a:r>
              <a:rPr lang="fr-FR" sz="1100" b="0" strike="noStrike" spc="-1">
                <a:solidFill>
                  <a:srgbClr val="000000"/>
                </a:solidFill>
                <a:latin typeface="Verdana"/>
              </a:rPr>
              <a:t>qui</a:t>
            </a:r>
            <a:r>
              <a:rPr lang="fr-FR" sz="1100" b="0" strike="noStrike" spc="-12">
                <a:solidFill>
                  <a:srgbClr val="000000"/>
                </a:solidFill>
                <a:latin typeface="Verdana"/>
              </a:rPr>
              <a:t> </a:t>
            </a:r>
            <a:r>
              <a:rPr lang="fr-FR" sz="1100" b="0" strike="noStrike" spc="-1">
                <a:solidFill>
                  <a:srgbClr val="000000"/>
                </a:solidFill>
                <a:latin typeface="Verdana"/>
              </a:rPr>
              <a:t>permet</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démarrer</a:t>
            </a:r>
            <a:r>
              <a:rPr lang="fr-FR" sz="1100" b="0" strike="noStrike" spc="4">
                <a:solidFill>
                  <a:srgbClr val="000000"/>
                </a:solidFill>
                <a:latin typeface="Verdana"/>
              </a:rPr>
              <a:t> </a:t>
            </a:r>
            <a:r>
              <a:rPr lang="fr-FR" sz="1100" b="0" strike="noStrike" spc="-1">
                <a:solidFill>
                  <a:srgbClr val="000000"/>
                </a:solidFill>
                <a:latin typeface="Verdana"/>
              </a:rPr>
              <a:t>sa</a:t>
            </a:r>
            <a:r>
              <a:rPr lang="fr-FR" sz="1100" b="0" strike="noStrike" spc="-21">
                <a:solidFill>
                  <a:srgbClr val="000000"/>
                </a:solidFill>
                <a:latin typeface="Verdana"/>
              </a:rPr>
              <a:t> </a:t>
            </a:r>
            <a:r>
              <a:rPr lang="fr-FR" sz="1100" b="0" strike="noStrike" spc="-1">
                <a:solidFill>
                  <a:srgbClr val="000000"/>
                </a:solidFill>
                <a:latin typeface="Verdana"/>
              </a:rPr>
              <a:t>vie</a:t>
            </a:r>
            <a:r>
              <a:rPr lang="fr-FR" sz="1100" b="0" strike="noStrike" spc="-7">
                <a:solidFill>
                  <a:srgbClr val="000000"/>
                </a:solidFill>
                <a:latin typeface="Verdana"/>
              </a:rPr>
              <a:t> </a:t>
            </a:r>
            <a:r>
              <a:rPr lang="fr-FR" sz="1100" b="0" strike="noStrike" spc="-1">
                <a:solidFill>
                  <a:srgbClr val="000000"/>
                </a:solidFill>
                <a:latin typeface="Verdana"/>
              </a:rPr>
              <a:t>active.</a:t>
            </a:r>
            <a:r>
              <a:rPr lang="fr-FR" sz="1100" b="0" strike="noStrike" spc="-7">
                <a:solidFill>
                  <a:srgbClr val="000000"/>
                </a:solidFill>
                <a:latin typeface="Verdana"/>
              </a:rPr>
              <a:t> </a:t>
            </a:r>
            <a:r>
              <a:rPr lang="fr-FR" sz="1100" b="0" strike="noStrike" spc="-1">
                <a:solidFill>
                  <a:srgbClr val="000000"/>
                </a:solidFill>
                <a:latin typeface="Verdana"/>
              </a:rPr>
              <a:t>Il</a:t>
            </a:r>
            <a:r>
              <a:rPr lang="fr-FR" sz="1100" b="0" strike="noStrike" spc="-15">
                <a:solidFill>
                  <a:srgbClr val="000000"/>
                </a:solidFill>
                <a:latin typeface="Verdana"/>
              </a:rPr>
              <a:t> </a:t>
            </a:r>
            <a:r>
              <a:rPr lang="fr-FR" sz="1100" b="0" strike="noStrike" spc="-1">
                <a:solidFill>
                  <a:srgbClr val="000000"/>
                </a:solidFill>
                <a:latin typeface="Verdana"/>
              </a:rPr>
              <a:t>convient</a:t>
            </a:r>
            <a:r>
              <a:rPr lang="fr-FR" sz="1100" b="0" strike="noStrike" spc="-12">
                <a:solidFill>
                  <a:srgbClr val="000000"/>
                </a:solidFill>
                <a:latin typeface="Verdana"/>
              </a:rPr>
              <a:t> </a:t>
            </a:r>
            <a:r>
              <a:rPr lang="fr-FR" sz="1100" b="0" strike="noStrike" spc="-1">
                <a:solidFill>
                  <a:srgbClr val="000000"/>
                </a:solidFill>
                <a:latin typeface="Verdana"/>
              </a:rPr>
              <a:t>donc</a:t>
            </a:r>
            <a:r>
              <a:rPr lang="fr-FR" sz="1100" b="0" strike="noStrike" spc="-15">
                <a:solidFill>
                  <a:srgbClr val="000000"/>
                </a:solidFill>
                <a:latin typeface="Verdana"/>
              </a:rPr>
              <a:t> </a:t>
            </a:r>
            <a:r>
              <a:rPr lang="fr-FR" sz="1100" b="0" strike="noStrike" spc="-1">
                <a:solidFill>
                  <a:srgbClr val="000000"/>
                </a:solidFill>
                <a:latin typeface="Verdana"/>
              </a:rPr>
              <a:t>d’attacher</a:t>
            </a:r>
            <a:r>
              <a:rPr lang="fr-FR" sz="1100" b="0" strike="noStrike" spc="9">
                <a:solidFill>
                  <a:srgbClr val="000000"/>
                </a:solidFill>
                <a:latin typeface="Verdana"/>
              </a:rPr>
              <a:t> </a:t>
            </a:r>
            <a:r>
              <a:rPr lang="fr-FR" sz="1100" b="0" strike="noStrike" spc="-1">
                <a:solidFill>
                  <a:srgbClr val="000000"/>
                </a:solidFill>
                <a:latin typeface="Verdana"/>
              </a:rPr>
              <a:t>toute</a:t>
            </a:r>
            <a:r>
              <a:rPr lang="fr-FR" sz="1100" b="0" strike="noStrike" spc="-15">
                <a:solidFill>
                  <a:srgbClr val="000000"/>
                </a:solidFill>
                <a:latin typeface="Verdana"/>
              </a:rPr>
              <a:t> </a:t>
            </a:r>
            <a:r>
              <a:rPr lang="fr-FR" sz="1100" b="0" strike="noStrike" spc="-1">
                <a:solidFill>
                  <a:srgbClr val="000000"/>
                </a:solidFill>
                <a:latin typeface="Verdana"/>
              </a:rPr>
              <a:t>son</a:t>
            </a:r>
            <a:r>
              <a:rPr lang="fr-FR" sz="1100" b="0" strike="noStrike" spc="-32">
                <a:solidFill>
                  <a:srgbClr val="000000"/>
                </a:solidFill>
                <a:latin typeface="Verdana"/>
              </a:rPr>
              <a:t> </a:t>
            </a:r>
            <a:r>
              <a:rPr lang="fr-FR" sz="1100" b="0" strike="noStrike" spc="-1">
                <a:solidFill>
                  <a:srgbClr val="000000"/>
                </a:solidFill>
                <a:latin typeface="Verdana"/>
              </a:rPr>
              <a:t>attention</a:t>
            </a:r>
            <a:r>
              <a:rPr lang="fr-FR" sz="1100" b="0" strike="noStrike" spc="9">
                <a:solidFill>
                  <a:srgbClr val="000000"/>
                </a:solidFill>
                <a:latin typeface="Verdana"/>
              </a:rPr>
              <a:t> </a:t>
            </a:r>
            <a:r>
              <a:rPr lang="fr-FR" sz="1100" b="0" strike="noStrike" spc="-1">
                <a:solidFill>
                  <a:srgbClr val="000000"/>
                </a:solidFill>
                <a:latin typeface="Verdana"/>
              </a:rPr>
              <a:t>à</a:t>
            </a:r>
            <a:r>
              <a:rPr lang="fr-FR" sz="1100" b="0" strike="noStrike" spc="-7">
                <a:solidFill>
                  <a:srgbClr val="000000"/>
                </a:solidFill>
                <a:latin typeface="Verdana"/>
              </a:rPr>
              <a:t> </a:t>
            </a:r>
            <a:r>
              <a:rPr lang="fr-FR" sz="1100" b="0" strike="noStrike" spc="-1">
                <a:solidFill>
                  <a:srgbClr val="000000"/>
                </a:solidFill>
                <a:latin typeface="Verdana"/>
              </a:rPr>
              <a:t>cette</a:t>
            </a:r>
            <a:r>
              <a:rPr lang="fr-FR" sz="1100" b="0" strike="noStrike" spc="-26">
                <a:solidFill>
                  <a:srgbClr val="000000"/>
                </a:solidFill>
                <a:latin typeface="Verdana"/>
              </a:rPr>
              <a:t> </a:t>
            </a:r>
            <a:r>
              <a:rPr lang="fr-FR" sz="1100" b="0" strike="noStrike" spc="-12">
                <a:solidFill>
                  <a:srgbClr val="000000"/>
                </a:solidFill>
                <a:latin typeface="Verdana"/>
              </a:rPr>
              <a:t>étape.</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Vous</a:t>
            </a:r>
            <a:r>
              <a:rPr lang="fr-FR" sz="1100" b="0" strike="noStrike" spc="-46">
                <a:solidFill>
                  <a:srgbClr val="000000"/>
                </a:solidFill>
                <a:latin typeface="Verdana"/>
              </a:rPr>
              <a:t> </a:t>
            </a:r>
            <a:r>
              <a:rPr lang="fr-FR" sz="1100" b="0" strike="noStrike" spc="-1">
                <a:solidFill>
                  <a:srgbClr val="000000"/>
                </a:solidFill>
                <a:latin typeface="Verdana"/>
              </a:rPr>
              <a:t>disposez</a:t>
            </a:r>
            <a:r>
              <a:rPr lang="fr-FR" sz="1100" b="0" strike="noStrike" spc="-26">
                <a:solidFill>
                  <a:srgbClr val="000000"/>
                </a:solidFill>
                <a:latin typeface="Verdana"/>
              </a:rPr>
              <a:t> </a:t>
            </a:r>
            <a:r>
              <a:rPr lang="fr-FR" sz="1100" b="0" strike="noStrike" spc="-1">
                <a:solidFill>
                  <a:srgbClr val="000000"/>
                </a:solidFill>
                <a:latin typeface="Verdana"/>
              </a:rPr>
              <a:t>pour</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stage</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rédaction du</a:t>
            </a:r>
            <a:r>
              <a:rPr lang="fr-FR" sz="1100" b="0" strike="noStrike" spc="-21">
                <a:solidFill>
                  <a:srgbClr val="000000"/>
                </a:solidFill>
                <a:latin typeface="Verdana"/>
              </a:rPr>
              <a:t> </a:t>
            </a:r>
            <a:r>
              <a:rPr lang="fr-FR" sz="1100" b="0" strike="noStrike" spc="-1">
                <a:solidFill>
                  <a:srgbClr val="000000"/>
                </a:solidFill>
                <a:latin typeface="Verdana"/>
              </a:rPr>
              <a:t>rapport</a:t>
            </a:r>
            <a:r>
              <a:rPr lang="fr-FR" sz="1100" b="0" strike="noStrike" spc="-15">
                <a:solidFill>
                  <a:srgbClr val="000000"/>
                </a:solidFill>
                <a:latin typeface="Verdana"/>
              </a:rPr>
              <a:t> </a:t>
            </a:r>
            <a:r>
              <a:rPr lang="fr-FR" sz="1100" b="0" strike="noStrike" spc="-1">
                <a:solidFill>
                  <a:srgbClr val="000000"/>
                </a:solidFill>
                <a:latin typeface="Verdana"/>
              </a:rPr>
              <a:t>final</a:t>
            </a:r>
            <a:r>
              <a:rPr lang="fr-FR" sz="1100" b="0" strike="noStrike" spc="4">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mois</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s’étendent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mars</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mai</a:t>
            </a:r>
            <a:r>
              <a:rPr lang="fr-FR" sz="1100" b="0" strike="noStrike" spc="-15">
                <a:solidFill>
                  <a:srgbClr val="000000"/>
                </a:solidFill>
                <a:latin typeface="Verdana"/>
              </a:rPr>
              <a:t>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Master</a:t>
            </a:r>
            <a:r>
              <a:rPr lang="fr-FR" sz="1100" b="0" strike="noStrike" spc="-21">
                <a:solidFill>
                  <a:srgbClr val="000000"/>
                </a:solidFill>
                <a:latin typeface="Verdana"/>
              </a:rPr>
              <a:t> </a:t>
            </a:r>
            <a:r>
              <a:rPr lang="fr-FR" sz="1100" b="0" strike="noStrike" spc="-26">
                <a:solidFill>
                  <a:srgbClr val="000000"/>
                </a:solidFill>
                <a:latin typeface="Verdana"/>
              </a:rPr>
              <a:t>1.</a:t>
            </a:r>
            <a:endParaRPr lang="fr-FR" sz="1100" b="0" strike="noStrike" spc="-1">
              <a:solidFill>
                <a:srgbClr val="000000"/>
              </a:solidFill>
              <a:latin typeface="Calibri"/>
            </a:endParaRPr>
          </a:p>
          <a:p>
            <a:pPr marL="12600">
              <a:lnSpc>
                <a:spcPct val="100000"/>
              </a:lnSpc>
              <a:spcBef>
                <a:spcPts val="45"/>
              </a:spcBef>
              <a:buNone/>
            </a:pPr>
            <a:endParaRPr lang="fr-FR" sz="10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Un</a:t>
            </a:r>
            <a:r>
              <a:rPr lang="fr-FR" sz="1100" b="0" strike="noStrike" spc="-26">
                <a:solidFill>
                  <a:srgbClr val="000000"/>
                </a:solidFill>
                <a:latin typeface="Verdana"/>
              </a:rPr>
              <a:t> </a:t>
            </a:r>
            <a:r>
              <a:rPr lang="fr-FR" sz="1100" b="0" i="1" strike="noStrike" spc="-12">
                <a:solidFill>
                  <a:srgbClr val="000000"/>
                </a:solidFill>
                <a:latin typeface="Verdana"/>
              </a:rPr>
              <a:t>vade-</a:t>
            </a:r>
            <a:r>
              <a:rPr lang="fr-FR" sz="1100" b="0" i="1" strike="noStrike" spc="-1">
                <a:solidFill>
                  <a:srgbClr val="000000"/>
                </a:solidFill>
                <a:latin typeface="Verdana"/>
              </a:rPr>
              <a:t>mecum</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formulaire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projet</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formulaire</a:t>
            </a:r>
            <a:r>
              <a:rPr lang="fr-FR" sz="1100" b="0" strike="noStrike" spc="12">
                <a:solidFill>
                  <a:srgbClr val="000000"/>
                </a:solidFill>
                <a:latin typeface="Verdana"/>
              </a:rPr>
              <a:t> </a:t>
            </a:r>
            <a:r>
              <a:rPr lang="fr-FR" sz="1100" b="0" strike="noStrike" spc="-1">
                <a:solidFill>
                  <a:srgbClr val="000000"/>
                </a:solidFill>
                <a:latin typeface="Verdana"/>
              </a:rPr>
              <a:t>d’évaluation</a:t>
            </a:r>
            <a:r>
              <a:rPr lang="fr-FR" sz="1100" b="0" strike="noStrike" spc="12">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distribués</a:t>
            </a:r>
            <a:r>
              <a:rPr lang="fr-FR" sz="1100" b="0" strike="noStrike" spc="9">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1">
                <a:solidFill>
                  <a:srgbClr val="000000"/>
                </a:solidFill>
                <a:latin typeface="Verdana"/>
              </a:rPr>
              <a:t>début</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l’année.</a:t>
            </a:r>
            <a:endParaRPr lang="fr-FR" sz="1100" b="0" strike="noStrike" spc="-1">
              <a:solidFill>
                <a:srgbClr val="000000"/>
              </a:solidFill>
              <a:latin typeface="Calibri"/>
            </a:endParaRPr>
          </a:p>
          <a:p>
            <a:pPr marL="12600">
              <a:lnSpc>
                <a:spcPct val="100000"/>
              </a:lnSpc>
              <a:spcBef>
                <a:spcPts val="40"/>
              </a:spcBef>
              <a:buNone/>
            </a:pPr>
            <a:endParaRPr lang="fr-FR" sz="155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La</a:t>
            </a:r>
            <a:r>
              <a:rPr lang="fr-FR" sz="1100" b="0" strike="noStrike" spc="-32">
                <a:solidFill>
                  <a:srgbClr val="000000"/>
                </a:solidFill>
                <a:latin typeface="Verdana"/>
              </a:rPr>
              <a:t> </a:t>
            </a:r>
            <a:r>
              <a:rPr lang="fr-FR" sz="1100" b="0" strike="noStrike" spc="-1">
                <a:solidFill>
                  <a:srgbClr val="000000"/>
                </a:solidFill>
                <a:latin typeface="Verdana"/>
              </a:rPr>
              <a:t>convention</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stage</a:t>
            </a:r>
            <a:r>
              <a:rPr lang="fr-FR" sz="1100" b="0" strike="noStrike" spc="-21">
                <a:solidFill>
                  <a:srgbClr val="000000"/>
                </a:solidFill>
                <a:latin typeface="Verdana"/>
              </a:rPr>
              <a:t> </a:t>
            </a:r>
            <a:r>
              <a:rPr lang="fr-FR" sz="1100" b="0" strike="noStrike" spc="-1">
                <a:solidFill>
                  <a:srgbClr val="000000"/>
                </a:solidFill>
                <a:latin typeface="Verdana"/>
              </a:rPr>
              <a:t>sera</a:t>
            </a:r>
            <a:r>
              <a:rPr lang="fr-FR" sz="1100" b="0" strike="noStrike" spc="-32">
                <a:solidFill>
                  <a:srgbClr val="000000"/>
                </a:solidFill>
                <a:latin typeface="Verdana"/>
              </a:rPr>
              <a:t> </a:t>
            </a:r>
            <a:r>
              <a:rPr lang="fr-FR" sz="1100" b="0" strike="noStrike" spc="-1">
                <a:solidFill>
                  <a:srgbClr val="000000"/>
                </a:solidFill>
                <a:latin typeface="Verdana"/>
              </a:rPr>
              <a:t>établie sur</a:t>
            </a:r>
            <a:r>
              <a:rPr lang="fr-FR" sz="1100" b="0" strike="noStrike" spc="-21">
                <a:solidFill>
                  <a:srgbClr val="000000"/>
                </a:solidFill>
                <a:latin typeface="Verdana"/>
              </a:rPr>
              <a:t> </a:t>
            </a:r>
            <a:r>
              <a:rPr lang="fr-FR" sz="1100" b="0" strike="noStrike" spc="-1">
                <a:solidFill>
                  <a:srgbClr val="000000"/>
                </a:solidFill>
                <a:latin typeface="Verdana"/>
              </a:rPr>
              <a:t>l’application</a:t>
            </a:r>
            <a:r>
              <a:rPr lang="fr-FR" sz="1100" b="0" strike="noStrike" spc="29">
                <a:solidFill>
                  <a:srgbClr val="000000"/>
                </a:solidFill>
                <a:latin typeface="Verdana"/>
              </a:rPr>
              <a:t> </a:t>
            </a:r>
            <a:r>
              <a:rPr lang="fr-FR" sz="1100" b="0" strike="noStrike" spc="-1">
                <a:solidFill>
                  <a:srgbClr val="0431FF"/>
                </a:solidFill>
                <a:latin typeface="Verdana"/>
              </a:rPr>
              <a:t>PStage</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sur</a:t>
            </a:r>
            <a:r>
              <a:rPr lang="fr-FR" sz="1100" b="0" strike="noStrike" spc="-15">
                <a:solidFill>
                  <a:srgbClr val="000000"/>
                </a:solidFill>
                <a:latin typeface="Verdana"/>
              </a:rPr>
              <a:t> </a:t>
            </a:r>
            <a:r>
              <a:rPr lang="fr-FR" sz="1100" b="0" strike="noStrike" spc="-12">
                <a:solidFill>
                  <a:srgbClr val="000000"/>
                </a:solidFill>
                <a:latin typeface="Verdana"/>
              </a:rPr>
              <a:t>l’ENT.</a:t>
            </a:r>
            <a:endParaRPr lang="fr-FR" sz="1100" b="0" strike="noStrike" spc="-1">
              <a:solidFill>
                <a:srgbClr val="000000"/>
              </a:solidFill>
              <a:latin typeface="Calibri"/>
            </a:endParaRPr>
          </a:p>
          <a:p>
            <a:pPr marL="12600">
              <a:lnSpc>
                <a:spcPct val="100000"/>
              </a:lnSpc>
              <a:spcBef>
                <a:spcPts val="6"/>
              </a:spcBef>
              <a:buNone/>
            </a:pPr>
            <a:r>
              <a:rPr lang="fr-FR" sz="1000" b="0" strike="noStrike" spc="-1">
                <a:solidFill>
                  <a:srgbClr val="000000"/>
                </a:solidFill>
                <a:latin typeface="Verdana"/>
              </a:rPr>
              <a:t>Afin</a:t>
            </a:r>
            <a:r>
              <a:rPr lang="fr-FR" sz="1000" b="0" strike="noStrike" spc="-26">
                <a:solidFill>
                  <a:srgbClr val="000000"/>
                </a:solidFill>
                <a:latin typeface="Verdana"/>
              </a:rPr>
              <a:t> </a:t>
            </a:r>
            <a:r>
              <a:rPr lang="fr-FR" sz="1000" b="0" strike="noStrike" spc="-1">
                <a:solidFill>
                  <a:srgbClr val="000000"/>
                </a:solidFill>
                <a:latin typeface="Verdana"/>
              </a:rPr>
              <a:t>de</a:t>
            </a:r>
            <a:r>
              <a:rPr lang="fr-FR" sz="1000" b="0" strike="noStrike" spc="-21">
                <a:solidFill>
                  <a:srgbClr val="000000"/>
                </a:solidFill>
                <a:latin typeface="Verdana"/>
              </a:rPr>
              <a:t> </a:t>
            </a:r>
            <a:r>
              <a:rPr lang="fr-FR" sz="1000" b="0" strike="noStrike" spc="-1">
                <a:solidFill>
                  <a:srgbClr val="000000"/>
                </a:solidFill>
                <a:latin typeface="Verdana"/>
              </a:rPr>
              <a:t>vous</a:t>
            </a:r>
            <a:r>
              <a:rPr lang="fr-FR" sz="1000" b="0" strike="noStrike" spc="-7">
                <a:solidFill>
                  <a:srgbClr val="000000"/>
                </a:solidFill>
                <a:latin typeface="Verdana"/>
              </a:rPr>
              <a:t> </a:t>
            </a:r>
            <a:r>
              <a:rPr lang="fr-FR" sz="1000" b="0" strike="noStrike" spc="-1">
                <a:solidFill>
                  <a:srgbClr val="000000"/>
                </a:solidFill>
                <a:latin typeface="Verdana"/>
              </a:rPr>
              <a:t>guider</a:t>
            </a:r>
            <a:r>
              <a:rPr lang="fr-FR" sz="1000" b="0" strike="noStrike" spc="-26">
                <a:solidFill>
                  <a:srgbClr val="000000"/>
                </a:solidFill>
                <a:latin typeface="Verdana"/>
              </a:rPr>
              <a:t> </a:t>
            </a:r>
            <a:r>
              <a:rPr lang="fr-FR" sz="1000" b="0" strike="noStrike" spc="-1">
                <a:solidFill>
                  <a:srgbClr val="000000"/>
                </a:solidFill>
                <a:latin typeface="Verdana"/>
              </a:rPr>
              <a:t>dans</a:t>
            </a:r>
            <a:r>
              <a:rPr lang="fr-FR" sz="1000" b="0" strike="noStrike" spc="-15">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saisie</a:t>
            </a:r>
            <a:r>
              <a:rPr lang="fr-FR" sz="1000" b="0" strike="noStrike" spc="-32">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1">
                <a:solidFill>
                  <a:srgbClr val="000000"/>
                </a:solidFill>
                <a:latin typeface="Verdana"/>
              </a:rPr>
              <a:t>convention</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12">
                <a:solidFill>
                  <a:srgbClr val="000000"/>
                </a:solidFill>
                <a:latin typeface="Verdana"/>
              </a:rPr>
              <a:t> </a:t>
            </a:r>
            <a:r>
              <a:rPr lang="fr-FR" sz="1000" b="0" strike="noStrike" spc="-1">
                <a:solidFill>
                  <a:srgbClr val="000000"/>
                </a:solidFill>
                <a:latin typeface="Verdana"/>
              </a:rPr>
              <a:t>stage,</a:t>
            </a:r>
            <a:r>
              <a:rPr lang="fr-FR" sz="1000" b="0" strike="noStrike" spc="-12">
                <a:solidFill>
                  <a:srgbClr val="000000"/>
                </a:solidFill>
                <a:latin typeface="Verdana"/>
              </a:rPr>
              <a:t> </a:t>
            </a:r>
            <a:r>
              <a:rPr lang="fr-FR" sz="1000" b="0" strike="noStrike" spc="-1">
                <a:solidFill>
                  <a:srgbClr val="000000"/>
                </a:solidFill>
                <a:latin typeface="Verdana"/>
              </a:rPr>
              <a:t>des</a:t>
            </a:r>
            <a:r>
              <a:rPr lang="fr-FR" sz="1000" b="0" strike="noStrike" spc="-7">
                <a:solidFill>
                  <a:srgbClr val="000000"/>
                </a:solidFill>
                <a:latin typeface="Verdana"/>
              </a:rPr>
              <a:t> </a:t>
            </a:r>
            <a:r>
              <a:rPr lang="fr-FR" sz="1000" b="0" strike="noStrike" spc="-1">
                <a:solidFill>
                  <a:srgbClr val="000000"/>
                </a:solidFill>
                <a:latin typeface="Verdana"/>
              </a:rPr>
              <a:t>tutoriels</a:t>
            </a:r>
            <a:r>
              <a:rPr lang="fr-FR" sz="1000" b="0" strike="noStrike" spc="-7">
                <a:solidFill>
                  <a:srgbClr val="000000"/>
                </a:solidFill>
                <a:latin typeface="Verdana"/>
              </a:rPr>
              <a:t> </a:t>
            </a:r>
            <a:r>
              <a:rPr lang="fr-FR" sz="1000" b="0" strike="noStrike" spc="-1">
                <a:solidFill>
                  <a:srgbClr val="000000"/>
                </a:solidFill>
                <a:latin typeface="Verdana"/>
              </a:rPr>
              <a:t>sont</a:t>
            </a:r>
            <a:r>
              <a:rPr lang="fr-FR" sz="1000" b="0" strike="noStrike" spc="4">
                <a:solidFill>
                  <a:srgbClr val="000000"/>
                </a:solidFill>
                <a:latin typeface="Verdana"/>
              </a:rPr>
              <a:t> </a:t>
            </a:r>
            <a:r>
              <a:rPr lang="fr-FR" sz="1000" b="0" strike="noStrike" spc="-1">
                <a:solidFill>
                  <a:srgbClr val="000000"/>
                </a:solidFill>
                <a:latin typeface="Verdana"/>
              </a:rPr>
              <a:t>accessibles sur</a:t>
            </a:r>
            <a:r>
              <a:rPr lang="fr-FR" sz="1000" b="0" strike="noStrike" spc="-7">
                <a:solidFill>
                  <a:srgbClr val="000000"/>
                </a:solidFill>
                <a:latin typeface="Verdana"/>
              </a:rPr>
              <a:t> </a:t>
            </a:r>
            <a:r>
              <a:rPr lang="fr-FR" sz="1000" b="0" strike="noStrike" spc="-1">
                <a:solidFill>
                  <a:srgbClr val="000000"/>
                </a:solidFill>
                <a:latin typeface="Verdana"/>
              </a:rPr>
              <a:t>PStage,</a:t>
            </a:r>
            <a:r>
              <a:rPr lang="fr-FR" sz="1000" b="0" strike="noStrike" spc="-7">
                <a:solidFill>
                  <a:srgbClr val="000000"/>
                </a:solidFill>
                <a:latin typeface="Verdana"/>
              </a:rPr>
              <a:t> </a:t>
            </a:r>
            <a:r>
              <a:rPr lang="fr-FR" sz="1000" b="0" strike="noStrike" spc="-1">
                <a:solidFill>
                  <a:srgbClr val="000000"/>
                </a:solidFill>
                <a:latin typeface="Verdana"/>
              </a:rPr>
              <a:t>ainsi</a:t>
            </a:r>
            <a:r>
              <a:rPr lang="fr-FR" sz="1000" b="0" strike="noStrike" spc="-32">
                <a:solidFill>
                  <a:srgbClr val="000000"/>
                </a:solidFill>
                <a:latin typeface="Verdana"/>
              </a:rPr>
              <a:t> </a:t>
            </a:r>
            <a:r>
              <a:rPr lang="fr-FR" sz="1000" b="0" strike="noStrike" spc="-1">
                <a:solidFill>
                  <a:srgbClr val="000000"/>
                </a:solidFill>
                <a:latin typeface="Verdana"/>
              </a:rPr>
              <a:t>que</a:t>
            </a:r>
            <a:r>
              <a:rPr lang="fr-FR" sz="1000" b="0" strike="noStrike" spc="-26">
                <a:solidFill>
                  <a:srgbClr val="000000"/>
                </a:solidFill>
                <a:latin typeface="Verdana"/>
              </a:rPr>
              <a:t> </a:t>
            </a:r>
            <a:r>
              <a:rPr lang="fr-FR" sz="1000" b="0" strike="noStrike" spc="-1">
                <a:solidFill>
                  <a:srgbClr val="000000"/>
                </a:solidFill>
                <a:latin typeface="Verdana"/>
              </a:rPr>
              <a:t>sur</a:t>
            </a:r>
            <a:r>
              <a:rPr lang="fr-FR" sz="1000" b="0" strike="noStrike" spc="-7">
                <a:solidFill>
                  <a:srgbClr val="000000"/>
                </a:solidFill>
                <a:latin typeface="Verdana"/>
              </a:rPr>
              <a:t> </a:t>
            </a:r>
            <a:r>
              <a:rPr lang="fr-FR" sz="1000" b="0" strike="noStrike" spc="-1">
                <a:solidFill>
                  <a:srgbClr val="000000"/>
                </a:solidFill>
                <a:latin typeface="Verdana"/>
              </a:rPr>
              <a:t>la</a:t>
            </a:r>
            <a:r>
              <a:rPr lang="fr-FR" sz="1000" b="0" strike="noStrike" spc="-35">
                <a:solidFill>
                  <a:srgbClr val="000000"/>
                </a:solidFill>
                <a:latin typeface="Verdana"/>
              </a:rPr>
              <a:t> </a:t>
            </a:r>
            <a:r>
              <a:rPr lang="fr-FR" sz="1000" b="0" strike="noStrike" spc="-21">
                <a:solidFill>
                  <a:srgbClr val="000000"/>
                </a:solidFill>
                <a:latin typeface="Verdana"/>
              </a:rPr>
              <a:t>page </a:t>
            </a:r>
            <a:r>
              <a:rPr lang="fr-FR" sz="1000" b="0" strike="noStrike" spc="-1">
                <a:solidFill>
                  <a:srgbClr val="000000"/>
                </a:solidFill>
                <a:latin typeface="Verdana"/>
              </a:rPr>
              <a:t>Relations</a:t>
            </a:r>
            <a:r>
              <a:rPr lang="fr-FR" sz="1000" b="0" strike="noStrike" spc="29">
                <a:solidFill>
                  <a:srgbClr val="000000"/>
                </a:solidFill>
                <a:latin typeface="Verdana"/>
              </a:rPr>
              <a:t> </a:t>
            </a:r>
            <a:r>
              <a:rPr lang="fr-FR" sz="1000" b="0" strike="noStrike" spc="-1">
                <a:solidFill>
                  <a:srgbClr val="000000"/>
                </a:solidFill>
                <a:latin typeface="Verdana"/>
              </a:rPr>
              <a:t>Professionnelles</a:t>
            </a:r>
            <a:r>
              <a:rPr lang="fr-FR" sz="1000" b="0" strike="noStrike" spc="83">
                <a:solidFill>
                  <a:srgbClr val="000000"/>
                </a:solidFill>
                <a:latin typeface="Verdana"/>
              </a:rPr>
              <a:t> </a:t>
            </a:r>
            <a:r>
              <a:rPr lang="fr-FR" sz="1000" b="0" strike="noStrike" spc="-1">
                <a:solidFill>
                  <a:srgbClr val="000000"/>
                </a:solidFill>
                <a:latin typeface="Verdana"/>
              </a:rPr>
              <a:t>- stages</a:t>
            </a:r>
            <a:r>
              <a:rPr lang="fr-FR" sz="1000" b="0" strike="noStrike" spc="38">
                <a:solidFill>
                  <a:srgbClr val="000000"/>
                </a:solidFill>
                <a:latin typeface="Verdana"/>
              </a:rPr>
              <a:t> </a:t>
            </a:r>
            <a:r>
              <a:rPr lang="fr-FR" sz="1000" b="0" strike="noStrike" spc="-1">
                <a:solidFill>
                  <a:srgbClr val="000000"/>
                </a:solidFill>
                <a:latin typeface="Verdana"/>
              </a:rPr>
              <a:t>de</a:t>
            </a:r>
            <a:r>
              <a:rPr lang="fr-FR" sz="1000" b="0" strike="noStrike" spc="29">
                <a:solidFill>
                  <a:srgbClr val="000000"/>
                </a:solidFill>
                <a:latin typeface="Verdana"/>
              </a:rPr>
              <a:t> </a:t>
            </a:r>
            <a:r>
              <a:rPr lang="fr-FR" sz="1000" b="0" strike="noStrike" spc="-1">
                <a:solidFill>
                  <a:srgbClr val="000000"/>
                </a:solidFill>
                <a:latin typeface="Verdana"/>
              </a:rPr>
              <a:t>la Faculté</a:t>
            </a:r>
            <a:r>
              <a:rPr lang="fr-FR" sz="1000" b="0" strike="noStrike" spc="12">
                <a:solidFill>
                  <a:srgbClr val="000000"/>
                </a:solidFill>
                <a:latin typeface="Verdana"/>
              </a:rPr>
              <a:t> </a:t>
            </a:r>
            <a:r>
              <a:rPr lang="fr-FR" sz="1000" b="0" strike="noStrike" spc="-1">
                <a:solidFill>
                  <a:srgbClr val="000000"/>
                </a:solidFill>
                <a:latin typeface="Verdana"/>
              </a:rPr>
              <a:t>:</a:t>
            </a:r>
            <a:r>
              <a:rPr lang="fr-FR" sz="1000" b="0" strike="noStrike" spc="24">
                <a:solidFill>
                  <a:srgbClr val="000000"/>
                </a:solidFill>
                <a:latin typeface="Verdana"/>
              </a:rPr>
              <a:t> </a:t>
            </a:r>
            <a:r>
              <a:rPr lang="fr-FR" sz="1000" b="0" u="sng" strike="noStrike" spc="-12">
                <a:solidFill>
                  <a:srgbClr val="0000FF"/>
                </a:solidFill>
                <a:uFill>
                  <a:solidFill>
                    <a:srgbClr val="0462C1"/>
                  </a:solidFill>
                </a:uFill>
                <a:latin typeface="Verdana"/>
                <a:hlinkClick r:id="rId2"/>
              </a:rPr>
              <a:t>https://humanites.univ-lille.fr/relations-professionnelles-stages</a:t>
            </a:r>
            <a:endParaRPr lang="fr-FR" sz="1000" b="0" strike="noStrike" spc="-1">
              <a:solidFill>
                <a:srgbClr val="000000"/>
              </a:solidFill>
              <a:latin typeface="Calibri"/>
            </a:endParaRPr>
          </a:p>
          <a:p>
            <a:pPr marL="12600">
              <a:lnSpc>
                <a:spcPct val="100000"/>
              </a:lnSpc>
              <a:spcBef>
                <a:spcPts val="14"/>
              </a:spcBef>
              <a:buNone/>
            </a:pPr>
            <a:endParaRPr lang="fr-FR" sz="950" b="0" strike="noStrike" spc="-1">
              <a:solidFill>
                <a:srgbClr val="000000"/>
              </a:solidFill>
              <a:latin typeface="Calibri"/>
            </a:endParaRPr>
          </a:p>
          <a:p>
            <a:pPr marL="12600">
              <a:lnSpc>
                <a:spcPct val="100000"/>
              </a:lnSpc>
              <a:buNone/>
            </a:pPr>
            <a:r>
              <a:rPr lang="fr-FR" sz="1100" b="1" i="1" strike="noStrike" spc="-1">
                <a:solidFill>
                  <a:srgbClr val="000000"/>
                </a:solidFill>
                <a:latin typeface="Apple Symbols"/>
              </a:rPr>
              <a:t>☞ </a:t>
            </a:r>
            <a:r>
              <a:rPr lang="fr-FR" sz="1100" b="1" i="1" strike="noStrike" spc="-1">
                <a:solidFill>
                  <a:srgbClr val="000000"/>
                </a:solidFill>
                <a:latin typeface="Verdana"/>
              </a:rPr>
              <a:t>Voir</a:t>
            </a:r>
            <a:r>
              <a:rPr lang="fr-FR" sz="1100" b="1" i="1" strike="noStrike" spc="-21">
                <a:solidFill>
                  <a:srgbClr val="000000"/>
                </a:solidFill>
                <a:latin typeface="Verdana"/>
              </a:rPr>
              <a:t> </a:t>
            </a:r>
            <a:r>
              <a:rPr lang="fr-FR" sz="1100" b="1" i="1" strike="noStrike" spc="-1">
                <a:solidFill>
                  <a:srgbClr val="000000"/>
                </a:solidFill>
                <a:latin typeface="Verdana"/>
              </a:rPr>
              <a:t>la</a:t>
            </a:r>
            <a:r>
              <a:rPr lang="fr-FR" sz="1100" b="1" i="1" strike="noStrike" spc="-32">
                <a:solidFill>
                  <a:srgbClr val="000000"/>
                </a:solidFill>
                <a:latin typeface="Verdana"/>
              </a:rPr>
              <a:t> </a:t>
            </a:r>
            <a:r>
              <a:rPr lang="fr-FR" sz="1100" b="1" i="1" strike="noStrike" spc="-1">
                <a:solidFill>
                  <a:srgbClr val="000000"/>
                </a:solidFill>
                <a:latin typeface="Verdana"/>
              </a:rPr>
              <a:t>rubrique</a:t>
            </a:r>
            <a:r>
              <a:rPr lang="fr-FR" sz="1100" b="1" i="1" strike="noStrike" spc="4">
                <a:solidFill>
                  <a:srgbClr val="000000"/>
                </a:solidFill>
                <a:latin typeface="Verdana"/>
              </a:rPr>
              <a:t> </a:t>
            </a:r>
            <a:r>
              <a:rPr lang="fr-FR" sz="1100" b="1" i="1" strike="noStrike" spc="-1">
                <a:solidFill>
                  <a:srgbClr val="000000"/>
                </a:solidFill>
                <a:latin typeface="Verdana"/>
              </a:rPr>
              <a:t>Stages</a:t>
            </a:r>
            <a:r>
              <a:rPr lang="fr-FR" sz="1100" b="1" i="1" strike="noStrike" spc="-32">
                <a:solidFill>
                  <a:srgbClr val="000000"/>
                </a:solidFill>
                <a:latin typeface="Verdana"/>
              </a:rPr>
              <a:t> </a:t>
            </a:r>
            <a:r>
              <a:rPr lang="fr-FR" sz="1100" b="1" i="1" strike="noStrike" spc="-1">
                <a:solidFill>
                  <a:srgbClr val="000000"/>
                </a:solidFill>
                <a:latin typeface="Verdana"/>
              </a:rPr>
              <a:t>sur</a:t>
            </a:r>
            <a:r>
              <a:rPr lang="fr-FR" sz="1100" b="1" i="1" strike="noStrike" spc="4">
                <a:solidFill>
                  <a:srgbClr val="000000"/>
                </a:solidFill>
                <a:latin typeface="Verdana"/>
              </a:rPr>
              <a:t> </a:t>
            </a:r>
            <a:r>
              <a:rPr lang="fr-FR" sz="1100" b="1" i="1" strike="noStrike" spc="-1">
                <a:solidFill>
                  <a:srgbClr val="000000"/>
                </a:solidFill>
                <a:latin typeface="Verdana"/>
              </a:rPr>
              <a:t>la</a:t>
            </a:r>
            <a:r>
              <a:rPr lang="fr-FR" sz="1100" b="1" i="1" strike="noStrike" spc="-21">
                <a:solidFill>
                  <a:srgbClr val="000000"/>
                </a:solidFill>
                <a:latin typeface="Verdana"/>
              </a:rPr>
              <a:t> </a:t>
            </a:r>
            <a:r>
              <a:rPr lang="fr-FR" sz="1100" b="1" i="1" strike="noStrike" spc="-1">
                <a:solidFill>
                  <a:srgbClr val="000000"/>
                </a:solidFill>
                <a:latin typeface="Verdana"/>
              </a:rPr>
              <a:t>page</a:t>
            </a:r>
            <a:r>
              <a:rPr lang="fr-FR" sz="1100" b="1" i="1" strike="noStrike" spc="-26">
                <a:solidFill>
                  <a:srgbClr val="000000"/>
                </a:solidFill>
                <a:latin typeface="Verdana"/>
              </a:rPr>
              <a:t> </a:t>
            </a:r>
            <a:r>
              <a:rPr lang="fr-FR" sz="1100" b="1" i="1" strike="noStrike" spc="-1">
                <a:solidFill>
                  <a:srgbClr val="000000"/>
                </a:solidFill>
                <a:latin typeface="Verdana"/>
              </a:rPr>
              <a:t>Moodle</a:t>
            </a:r>
            <a:r>
              <a:rPr lang="fr-FR" sz="1100" b="1" i="1" strike="noStrike" spc="-15">
                <a:solidFill>
                  <a:srgbClr val="000000"/>
                </a:solidFill>
                <a:latin typeface="Verdana"/>
              </a:rPr>
              <a:t> </a:t>
            </a:r>
            <a:r>
              <a:rPr lang="fr-FR" sz="1100" b="1" i="1" strike="noStrike" spc="-1">
                <a:solidFill>
                  <a:srgbClr val="000000"/>
                </a:solidFill>
                <a:latin typeface="Verdana"/>
              </a:rPr>
              <a:t>du</a:t>
            </a:r>
            <a:r>
              <a:rPr lang="fr-FR" sz="1100" b="1" i="1" strike="noStrike" spc="-15">
                <a:solidFill>
                  <a:srgbClr val="000000"/>
                </a:solidFill>
                <a:latin typeface="Verdana"/>
              </a:rPr>
              <a:t> </a:t>
            </a:r>
            <a:r>
              <a:rPr lang="fr-FR" sz="1100" b="1" i="1" strike="noStrike" spc="-1">
                <a:solidFill>
                  <a:srgbClr val="000000"/>
                </a:solidFill>
                <a:latin typeface="Verdana"/>
              </a:rPr>
              <a:t>secrétariat</a:t>
            </a:r>
            <a:r>
              <a:rPr lang="fr-FR" sz="1100" b="1" i="1" strike="noStrike" spc="-26">
                <a:solidFill>
                  <a:srgbClr val="000000"/>
                </a:solidFill>
                <a:latin typeface="Verdana"/>
              </a:rPr>
              <a:t> </a:t>
            </a:r>
            <a:r>
              <a:rPr lang="fr-FR" sz="1100" b="1" i="1" strike="noStrike" spc="-1">
                <a:solidFill>
                  <a:srgbClr val="000000"/>
                </a:solidFill>
                <a:latin typeface="Verdana"/>
              </a:rPr>
              <a:t>du</a:t>
            </a:r>
            <a:r>
              <a:rPr lang="fr-FR" sz="1100" b="1" i="1" strike="noStrike" spc="-15">
                <a:solidFill>
                  <a:srgbClr val="000000"/>
                </a:solidFill>
                <a:latin typeface="Verdana"/>
              </a:rPr>
              <a:t> </a:t>
            </a:r>
            <a:r>
              <a:rPr lang="fr-FR" sz="1100" b="1" i="1" strike="noStrike" spc="-1">
                <a:solidFill>
                  <a:srgbClr val="000000"/>
                </a:solidFill>
                <a:latin typeface="Verdana"/>
              </a:rPr>
              <a:t>parcours</a:t>
            </a:r>
            <a:r>
              <a:rPr lang="fr-FR" sz="1100" b="1" i="1" strike="noStrike" spc="4">
                <a:solidFill>
                  <a:srgbClr val="000000"/>
                </a:solidFill>
                <a:latin typeface="Verdana"/>
              </a:rPr>
              <a:t> </a:t>
            </a:r>
            <a:r>
              <a:rPr lang="fr-FR" sz="1100" b="1" i="1" strike="noStrike" spc="-1">
                <a:solidFill>
                  <a:srgbClr val="000000"/>
                </a:solidFill>
                <a:latin typeface="Verdana"/>
              </a:rPr>
              <a:t>Métiers</a:t>
            </a:r>
            <a:r>
              <a:rPr lang="fr-FR" sz="1100" b="1" i="1" strike="noStrike" spc="-26">
                <a:solidFill>
                  <a:srgbClr val="000000"/>
                </a:solidFill>
                <a:latin typeface="Verdana"/>
              </a:rPr>
              <a:t> </a:t>
            </a:r>
            <a:r>
              <a:rPr lang="fr-FR" sz="1100" b="1" i="1" strike="noStrike" spc="-1">
                <a:solidFill>
                  <a:srgbClr val="000000"/>
                </a:solidFill>
                <a:latin typeface="Verdana"/>
              </a:rPr>
              <a:t>de</a:t>
            </a:r>
            <a:r>
              <a:rPr lang="fr-FR" sz="1100" b="1" i="1" strike="noStrike" spc="-15">
                <a:solidFill>
                  <a:srgbClr val="000000"/>
                </a:solidFill>
                <a:latin typeface="Verdana"/>
              </a:rPr>
              <a:t> </a:t>
            </a:r>
            <a:r>
              <a:rPr lang="fr-FR" sz="1100" b="1" i="1" strike="noStrike" spc="-12">
                <a:solidFill>
                  <a:srgbClr val="000000"/>
                </a:solidFill>
                <a:latin typeface="Verdana"/>
              </a:rPr>
              <a:t>l’archéologie.</a:t>
            </a:r>
            <a:endParaRPr lang="fr-FR" sz="1100" b="0" strike="noStrike" spc="-1">
              <a:solidFill>
                <a:srgbClr val="000000"/>
              </a:solidFill>
              <a:latin typeface="Calibri"/>
            </a:endParaRPr>
          </a:p>
        </p:txBody>
      </p:sp>
      <p:sp>
        <p:nvSpPr>
          <p:cNvPr id="555" name="object 6"/>
          <p:cNvSpPr/>
          <p:nvPr/>
        </p:nvSpPr>
        <p:spPr>
          <a:xfrm>
            <a:off x="348840" y="5430240"/>
            <a:ext cx="8154000" cy="560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6">
                <a:solidFill>
                  <a:srgbClr val="000000"/>
                </a:solidFill>
                <a:latin typeface="Verdana"/>
              </a:rPr>
              <a:t> </a:t>
            </a:r>
            <a:r>
              <a:rPr lang="fr-FR" sz="1200" b="0" strike="noStrike" spc="-1">
                <a:solidFill>
                  <a:srgbClr val="000000"/>
                </a:solidFill>
                <a:latin typeface="Verdana"/>
              </a:rPr>
              <a:t>:</a:t>
            </a:r>
            <a:r>
              <a:rPr lang="fr-FR" sz="1200" b="0" strike="noStrike" spc="-46">
                <a:solidFill>
                  <a:srgbClr val="000000"/>
                </a:solidFill>
                <a:latin typeface="Verdana"/>
              </a:rPr>
              <a:t> évaluation du </a:t>
            </a:r>
            <a:r>
              <a:rPr lang="fr-FR" sz="1200" b="0" strike="noStrike" spc="-1">
                <a:solidFill>
                  <a:srgbClr val="000000"/>
                </a:solidFill>
                <a:latin typeface="Verdana"/>
              </a:rPr>
              <a:t>stage</a:t>
            </a:r>
            <a:r>
              <a:rPr lang="fr-FR" sz="1200" b="0" strike="noStrike" spc="-12">
                <a:solidFill>
                  <a:srgbClr val="000000"/>
                </a:solidFill>
                <a:latin typeface="Verdana"/>
              </a:rPr>
              <a:t> par le tuteur professionnel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2">
                <a:solidFill>
                  <a:srgbClr val="000000"/>
                </a:solidFill>
                <a:latin typeface="Verdana"/>
              </a:rPr>
              <a:t>soutenance de stage sous la forme d’un powerpoint d’une durée de 15 minutes environ devant le tuteur pédagogique et le tuteur professionnel.</a:t>
            </a:r>
            <a:endParaRPr lang="fr-FR" sz="1200" b="0" strike="noStrike" spc="-1">
              <a:solidFill>
                <a:srgbClr val="000000"/>
              </a:solidFill>
              <a:latin typeface="Calibri"/>
            </a:endParaRPr>
          </a:p>
        </p:txBody>
      </p:sp>
      <p:sp>
        <p:nvSpPr>
          <p:cNvPr id="556" name="object 14"/>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75</a:t>
            </a:r>
            <a:endParaRPr lang="fr-FR" sz="1200" b="0" strike="noStrike" spc="-1">
              <a:solidFill>
                <a:srgbClr val="000000"/>
              </a:solidFill>
              <a:latin typeface="Calibri"/>
            </a:endParaRPr>
          </a:p>
        </p:txBody>
      </p:sp>
      <p:grpSp>
        <p:nvGrpSpPr>
          <p:cNvPr id="557" name="object 15"/>
          <p:cNvGrpSpPr/>
          <p:nvPr/>
        </p:nvGrpSpPr>
        <p:grpSpPr>
          <a:xfrm>
            <a:off x="6120" y="29160"/>
            <a:ext cx="9134640" cy="573120"/>
            <a:chOff x="6120" y="29160"/>
            <a:chExt cx="9134640" cy="573120"/>
          </a:xfrm>
        </p:grpSpPr>
        <p:sp>
          <p:nvSpPr>
            <p:cNvPr id="558" name="object 16"/>
            <p:cNvSpPr/>
            <p:nvPr/>
          </p:nvSpPr>
          <p:spPr>
            <a:xfrm>
              <a:off x="6120" y="29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59" name="object 17"/>
            <p:cNvSpPr/>
            <p:nvPr/>
          </p:nvSpPr>
          <p:spPr>
            <a:xfrm>
              <a:off x="6120" y="291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60" name="object 18"/>
          <p:cNvSpPr/>
          <p:nvPr/>
        </p:nvSpPr>
        <p:spPr>
          <a:xfrm>
            <a:off x="6120" y="154440"/>
            <a:ext cx="912852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1" name="object 5"/>
          <p:cNvGrpSpPr/>
          <p:nvPr/>
        </p:nvGrpSpPr>
        <p:grpSpPr>
          <a:xfrm>
            <a:off x="13680" y="27720"/>
            <a:ext cx="9143640" cy="580680"/>
            <a:chOff x="13680" y="27720"/>
            <a:chExt cx="9143640" cy="580680"/>
          </a:xfrm>
        </p:grpSpPr>
        <p:sp>
          <p:nvSpPr>
            <p:cNvPr id="562" name="object 7"/>
            <p:cNvSpPr/>
            <p:nvPr/>
          </p:nvSpPr>
          <p:spPr>
            <a:xfrm>
              <a:off x="13680" y="27720"/>
              <a:ext cx="9143640" cy="574200"/>
            </a:xfrm>
            <a:custGeom>
              <a:avLst/>
              <a:gdLst>
                <a:gd name="textAreaLeft" fmla="*/ 0 w 9143640"/>
                <a:gd name="textAreaRight" fmla="*/ 9144000 w 9143640"/>
                <a:gd name="textAreaTop" fmla="*/ 0 h 574200"/>
                <a:gd name="textAreaBottom" fmla="*/ 574560 h 574200"/>
              </a:gdLst>
              <a:ahLst/>
              <a:cxnLst/>
              <a:rect l="textAreaLeft" t="textAreaTop" r="textAreaRight" b="textAreaBottom"/>
              <a:pathLst>
                <a:path w="9144000" h="574675">
                  <a:moveTo>
                    <a:pt x="0" y="574548"/>
                  </a:moveTo>
                  <a:lnTo>
                    <a:pt x="9144000" y="574548"/>
                  </a:lnTo>
                  <a:lnTo>
                    <a:pt x="9144000" y="0"/>
                  </a:lnTo>
                  <a:lnTo>
                    <a:pt x="0" y="0"/>
                  </a:lnTo>
                  <a:lnTo>
                    <a:pt x="0" y="574548"/>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63" name="object 8"/>
            <p:cNvSpPr/>
            <p:nvPr/>
          </p:nvSpPr>
          <p:spPr>
            <a:xfrm>
              <a:off x="13680" y="596160"/>
              <a:ext cx="9143640" cy="12240"/>
            </a:xfrm>
            <a:custGeom>
              <a:avLst/>
              <a:gdLst>
                <a:gd name="textAreaLeft" fmla="*/ 0 w 9143640"/>
                <a:gd name="textAreaRight" fmla="*/ 9144000 w 9143640"/>
                <a:gd name="textAreaTop" fmla="*/ 0 h 12240"/>
                <a:gd name="textAreaBottom" fmla="*/ 12600 h 12240"/>
              </a:gdLst>
              <a:ahLst/>
              <a:cxnLst/>
              <a:rect l="textAreaLeft" t="textAreaTop" r="textAreaRight" b="textAreaBottom"/>
              <a:pathLst>
                <a:path w="9144000" h="12700">
                  <a:moveTo>
                    <a:pt x="0" y="12192"/>
                  </a:moveTo>
                  <a:lnTo>
                    <a:pt x="9144000" y="12192"/>
                  </a:lnTo>
                  <a:lnTo>
                    <a:pt x="9144000" y="0"/>
                  </a:lnTo>
                  <a:lnTo>
                    <a:pt x="0" y="0"/>
                  </a:lnTo>
                  <a:lnTo>
                    <a:pt x="0" y="12192"/>
                  </a:lnTo>
                  <a:close/>
                </a:path>
              </a:pathLst>
            </a:custGeom>
            <a:solidFill>
              <a:srgbClr val="C55A1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64" name="object 9"/>
            <p:cNvSpPr/>
            <p:nvPr/>
          </p:nvSpPr>
          <p:spPr>
            <a:xfrm>
              <a:off x="13680" y="27720"/>
              <a:ext cx="9143640" cy="574200"/>
            </a:xfrm>
            <a:custGeom>
              <a:avLst/>
              <a:gdLst>
                <a:gd name="textAreaLeft" fmla="*/ 0 w 9143640"/>
                <a:gd name="textAreaRight" fmla="*/ 9144000 w 9143640"/>
                <a:gd name="textAreaTop" fmla="*/ 0 h 574200"/>
                <a:gd name="textAreaBottom" fmla="*/ 574560 h 574200"/>
              </a:gdLst>
              <a:ahLst/>
              <a:cxnLst/>
              <a:rect l="textAreaLeft" t="textAreaTop" r="textAreaRight" b="textAreaBottom"/>
              <a:pathLst>
                <a:path w="9144000" h="574675">
                  <a:moveTo>
                    <a:pt x="9144000" y="0"/>
                  </a:moveTo>
                  <a:lnTo>
                    <a:pt x="0" y="0"/>
                  </a:lnTo>
                  <a:lnTo>
                    <a:pt x="0" y="574548"/>
                  </a:lnTo>
                </a:path>
              </a:pathLst>
            </a:custGeom>
            <a:noFill/>
            <a:ln w="12192">
              <a:solidFill>
                <a:srgbClr val="C55A11"/>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65" name="object 11"/>
          <p:cNvSpPr/>
          <p:nvPr/>
        </p:nvSpPr>
        <p:spPr>
          <a:xfrm>
            <a:off x="100440" y="752040"/>
            <a:ext cx="8970480" cy="46321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42480">
              <a:lnSpc>
                <a:spcPts val="1670"/>
              </a:lnSpc>
              <a:spcBef>
                <a:spcPts val="105"/>
              </a:spcBef>
              <a:buNone/>
            </a:pPr>
            <a:r>
              <a:rPr lang="fr-FR" sz="1400" b="1" strike="noStrike" spc="-1">
                <a:solidFill>
                  <a:srgbClr val="000000"/>
                </a:solidFill>
                <a:latin typeface="Verdana"/>
              </a:rPr>
              <a:t>BCC4</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6">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a:t>
            </a:r>
            <a:endParaRPr lang="fr-FR" sz="1400" b="0" strike="noStrike" spc="-1">
              <a:solidFill>
                <a:srgbClr val="000000"/>
              </a:solidFill>
              <a:latin typeface="Calibri"/>
            </a:endParaRPr>
          </a:p>
          <a:p>
            <a:pPr marL="4248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Projet</a:t>
            </a:r>
            <a:r>
              <a:rPr lang="fr-FR" sz="1400" b="0" strike="noStrike" spc="-15">
                <a:solidFill>
                  <a:srgbClr val="000000"/>
                </a:solidFill>
                <a:latin typeface="Verdana"/>
              </a:rPr>
              <a:t> </a:t>
            </a:r>
            <a:r>
              <a:rPr lang="fr-FR" sz="1400" b="0" strike="noStrike" spc="-1">
                <a:solidFill>
                  <a:srgbClr val="000000"/>
                </a:solidFill>
                <a:latin typeface="Verdana"/>
              </a:rPr>
              <a:t>de l’étudiant</a:t>
            </a:r>
            <a:r>
              <a:rPr lang="fr-FR" sz="1400" b="0" strike="noStrike" spc="-41">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600" b="1" strike="noStrike" spc="-1">
                <a:solidFill>
                  <a:srgbClr val="0070C0"/>
                </a:solidFill>
                <a:latin typeface="Verdana"/>
              </a:rPr>
              <a:t>Muséologie</a:t>
            </a:r>
            <a:r>
              <a:rPr lang="fr-FR" sz="1600" b="1" strike="noStrike" spc="-26">
                <a:solidFill>
                  <a:srgbClr val="0070C0"/>
                </a:solidFill>
                <a:latin typeface="Verdana"/>
              </a:rPr>
              <a:t> </a:t>
            </a:r>
            <a:r>
              <a:rPr lang="fr-FR" sz="1600" b="1" strike="noStrike" spc="-1">
                <a:solidFill>
                  <a:srgbClr val="0070C0"/>
                </a:solidFill>
                <a:latin typeface="Verdana"/>
              </a:rPr>
              <a:t>et</a:t>
            </a:r>
            <a:r>
              <a:rPr lang="fr-FR" sz="1600" b="1" strike="noStrike" spc="-15">
                <a:solidFill>
                  <a:srgbClr val="0070C0"/>
                </a:solidFill>
                <a:latin typeface="Verdana"/>
              </a:rPr>
              <a:t> </a:t>
            </a:r>
            <a:r>
              <a:rPr lang="fr-FR" sz="1600" b="1" strike="noStrike" spc="-1">
                <a:solidFill>
                  <a:srgbClr val="0070C0"/>
                </a:solidFill>
                <a:latin typeface="Verdana"/>
              </a:rPr>
              <a:t>collections</a:t>
            </a:r>
            <a:r>
              <a:rPr lang="fr-FR" sz="1600" b="1" strike="noStrike" spc="-46">
                <a:solidFill>
                  <a:srgbClr val="0070C0"/>
                </a:solidFill>
                <a:latin typeface="Verdana"/>
              </a:rPr>
              <a:t> </a:t>
            </a:r>
            <a:r>
              <a:rPr lang="fr-FR" sz="1600" b="1" strike="noStrike" spc="-1">
                <a:solidFill>
                  <a:srgbClr val="0070C0"/>
                </a:solidFill>
                <a:latin typeface="Verdana"/>
              </a:rPr>
              <a:t>archéologiques</a:t>
            </a:r>
            <a:r>
              <a:rPr lang="fr-FR" sz="1600" b="1" strike="noStrike" spc="-35">
                <a:solidFill>
                  <a:srgbClr val="0070C0"/>
                </a:solidFill>
                <a:latin typeface="Verdana"/>
              </a:rPr>
              <a:t> </a:t>
            </a:r>
            <a:r>
              <a:rPr lang="fr-FR" sz="1600" b="1" strike="noStrike" spc="-52">
                <a:solidFill>
                  <a:srgbClr val="0070C0"/>
                </a:solidFill>
                <a:latin typeface="Verdana"/>
              </a:rPr>
              <a:t>2</a:t>
            </a:r>
            <a:endParaRPr lang="fr-FR" sz="1600" b="0" strike="noStrike" spc="-1">
              <a:solidFill>
                <a:srgbClr val="000000"/>
              </a:solidFill>
              <a:latin typeface="Calibri"/>
            </a:endParaRPr>
          </a:p>
          <a:p>
            <a:pPr marL="42480">
              <a:lnSpc>
                <a:spcPct val="100000"/>
              </a:lnSpc>
              <a:buNone/>
            </a:pPr>
            <a:r>
              <a:rPr lang="fr-FR" sz="1000" b="0" strike="noStrike" spc="-1">
                <a:solidFill>
                  <a:srgbClr val="000000"/>
                </a:solidFill>
                <a:latin typeface="Verdana"/>
              </a:rPr>
              <a:t>20h</a:t>
            </a:r>
            <a:r>
              <a:rPr lang="fr-FR" sz="1000" b="0" strike="noStrike" spc="-15">
                <a:solidFill>
                  <a:srgbClr val="000000"/>
                </a:solidFill>
                <a:latin typeface="Verdana"/>
              </a:rPr>
              <a:t> </a:t>
            </a:r>
            <a:r>
              <a:rPr lang="fr-FR" sz="1000" b="0" strike="noStrike" spc="-1">
                <a:solidFill>
                  <a:srgbClr val="000000"/>
                </a:solidFill>
                <a:latin typeface="Verdana"/>
              </a:rPr>
              <a:t>travail</a:t>
            </a:r>
            <a:r>
              <a:rPr lang="fr-FR" sz="1000" b="0" strike="noStrike" spc="-41">
                <a:solidFill>
                  <a:srgbClr val="000000"/>
                </a:solidFill>
                <a:latin typeface="Verdana"/>
              </a:rPr>
              <a:t> </a:t>
            </a:r>
            <a:r>
              <a:rPr lang="fr-FR" sz="1000" b="0" strike="noStrike" spc="-12">
                <a:solidFill>
                  <a:srgbClr val="000000"/>
                </a:solidFill>
                <a:latin typeface="Verdana"/>
              </a:rPr>
              <a:t>étudiant</a:t>
            </a:r>
            <a:endParaRPr lang="fr-FR" sz="1000" b="0" strike="noStrike" spc="-1">
              <a:solidFill>
                <a:srgbClr val="000000"/>
              </a:solidFill>
              <a:latin typeface="Calibri"/>
            </a:endParaRPr>
          </a:p>
          <a:p>
            <a:pPr marL="42480">
              <a:lnSpc>
                <a:spcPct val="100000"/>
              </a:lnSpc>
              <a:spcBef>
                <a:spcPts val="20"/>
              </a:spcBef>
              <a:buNone/>
            </a:pPr>
            <a:endParaRPr lang="fr-FR" sz="1000" b="0" strike="noStrike" spc="-1">
              <a:solidFill>
                <a:srgbClr val="000000"/>
              </a:solidFill>
              <a:latin typeface="Calibri"/>
            </a:endParaRPr>
          </a:p>
          <a:p>
            <a:pPr marL="26640">
              <a:lnSpc>
                <a:spcPct val="100000"/>
              </a:lnSpc>
              <a:buNone/>
            </a:pPr>
            <a:r>
              <a:rPr lang="fr-FR" sz="1100" b="0" strike="noStrike" spc="-1">
                <a:solidFill>
                  <a:srgbClr val="000000"/>
                </a:solidFill>
                <a:latin typeface="Verdana"/>
              </a:rPr>
              <a:t>Ce</a:t>
            </a:r>
            <a:r>
              <a:rPr lang="fr-FR" sz="1100" b="0" strike="noStrike" spc="-35">
                <a:solidFill>
                  <a:srgbClr val="000000"/>
                </a:solidFill>
                <a:latin typeface="Verdana"/>
              </a:rPr>
              <a:t> </a:t>
            </a:r>
            <a:r>
              <a:rPr lang="fr-FR" sz="1100" b="0" strike="noStrike" spc="-1">
                <a:solidFill>
                  <a:srgbClr val="000000"/>
                </a:solidFill>
                <a:latin typeface="Verdana"/>
              </a:rPr>
              <a:t>module est</a:t>
            </a:r>
            <a:r>
              <a:rPr lang="fr-FR" sz="1100" b="0" strike="noStrike" spc="-15">
                <a:solidFill>
                  <a:srgbClr val="000000"/>
                </a:solidFill>
                <a:latin typeface="Verdana"/>
              </a:rPr>
              <a:t> </a:t>
            </a:r>
            <a:r>
              <a:rPr lang="fr-FR" sz="1100" b="0" strike="noStrike" spc="-1">
                <a:solidFill>
                  <a:srgbClr val="000000"/>
                </a:solidFill>
                <a:latin typeface="Verdana"/>
              </a:rPr>
              <a:t>dispensé</a:t>
            </a:r>
            <a:r>
              <a:rPr lang="fr-FR" sz="1100" b="0" strike="noStrike" spc="-12">
                <a:solidFill>
                  <a:srgbClr val="000000"/>
                </a:solidFill>
                <a:latin typeface="Verdana"/>
              </a:rPr>
              <a:t> </a:t>
            </a:r>
            <a:r>
              <a:rPr lang="fr-FR" sz="1100" b="0" strike="noStrike" spc="-1">
                <a:solidFill>
                  <a:srgbClr val="000000"/>
                </a:solidFill>
                <a:latin typeface="Verdana"/>
              </a:rPr>
              <a:t>sur</a:t>
            </a:r>
            <a:r>
              <a:rPr lang="fr-FR" sz="1100" b="0" strike="noStrike" spc="-7">
                <a:solidFill>
                  <a:srgbClr val="000000"/>
                </a:solidFill>
                <a:latin typeface="Verdana"/>
              </a:rPr>
              <a:t> </a:t>
            </a:r>
            <a:r>
              <a:rPr lang="fr-FR" sz="1100" b="0" strike="noStrike" spc="-1">
                <a:solidFill>
                  <a:srgbClr val="000000"/>
                </a:solidFill>
                <a:latin typeface="Verdana"/>
              </a:rPr>
              <a:t>sites,</a:t>
            </a:r>
            <a:r>
              <a:rPr lang="fr-FR" sz="1100" b="0" strike="noStrike" spc="-15">
                <a:solidFill>
                  <a:srgbClr val="000000"/>
                </a:solidFill>
                <a:latin typeface="Verdana"/>
              </a:rPr>
              <a:t> </a:t>
            </a:r>
            <a:r>
              <a:rPr lang="fr-FR" sz="1100" b="0" strike="noStrike" spc="-1">
                <a:solidFill>
                  <a:srgbClr val="000000"/>
                </a:solidFill>
                <a:latin typeface="Verdana"/>
              </a:rPr>
              <a:t>en</a:t>
            </a:r>
            <a:r>
              <a:rPr lang="fr-FR" sz="1100" b="0" strike="noStrike" spc="-15">
                <a:solidFill>
                  <a:srgbClr val="000000"/>
                </a:solidFill>
                <a:latin typeface="Verdana"/>
              </a:rPr>
              <a:t> </a:t>
            </a:r>
            <a:r>
              <a:rPr lang="fr-FR" sz="1100" b="0" strike="noStrike" spc="-1">
                <a:solidFill>
                  <a:srgbClr val="000000"/>
                </a:solidFill>
                <a:latin typeface="Verdana"/>
              </a:rPr>
              <a:t>deux</a:t>
            </a:r>
            <a:r>
              <a:rPr lang="fr-FR" sz="1100" b="0" strike="noStrike" spc="-21">
                <a:solidFill>
                  <a:srgbClr val="000000"/>
                </a:solidFill>
                <a:latin typeface="Verdana"/>
              </a:rPr>
              <a:t> </a:t>
            </a:r>
            <a:r>
              <a:rPr lang="fr-FR" sz="1100" b="0" strike="noStrike" spc="-1">
                <a:solidFill>
                  <a:srgbClr val="000000"/>
                </a:solidFill>
                <a:latin typeface="Verdana"/>
              </a:rPr>
              <a:t>sessions,</a:t>
            </a:r>
            <a:r>
              <a:rPr lang="fr-FR" sz="1100" b="0" strike="noStrike" spc="-21">
                <a:solidFill>
                  <a:srgbClr val="000000"/>
                </a:solidFill>
                <a:latin typeface="Verdana"/>
              </a:rPr>
              <a:t> </a:t>
            </a:r>
            <a:r>
              <a:rPr lang="fr-FR" sz="1100" b="0" strike="noStrike" spc="-1">
                <a:solidFill>
                  <a:srgbClr val="000000"/>
                </a:solidFill>
                <a:latin typeface="Verdana"/>
              </a:rPr>
              <a:t>l’une au</a:t>
            </a:r>
            <a:r>
              <a:rPr lang="fr-FR" sz="1100" b="0" strike="noStrike" spc="-12">
                <a:solidFill>
                  <a:srgbClr val="000000"/>
                </a:solidFill>
                <a:latin typeface="Verdana"/>
              </a:rPr>
              <a:t> </a:t>
            </a:r>
            <a:r>
              <a:rPr lang="fr-FR" sz="1100" b="0" strike="noStrike" spc="-1">
                <a:solidFill>
                  <a:srgbClr val="000000"/>
                </a:solidFill>
                <a:latin typeface="Verdana"/>
              </a:rPr>
              <a:t>semestre</a:t>
            </a:r>
            <a:r>
              <a:rPr lang="fr-FR" sz="1100" b="0" strike="noStrike" spc="-12">
                <a:solidFill>
                  <a:srgbClr val="000000"/>
                </a:solidFill>
                <a:latin typeface="Verdana"/>
              </a:rPr>
              <a:t> </a:t>
            </a:r>
            <a:r>
              <a:rPr lang="fr-FR" sz="1100" b="0" strike="noStrike" spc="-1">
                <a:solidFill>
                  <a:srgbClr val="000000"/>
                </a:solidFill>
                <a:latin typeface="Verdana"/>
              </a:rPr>
              <a:t>1,</a:t>
            </a:r>
            <a:r>
              <a:rPr lang="fr-FR" sz="1100" b="0" strike="noStrike" spc="-12">
                <a:solidFill>
                  <a:srgbClr val="000000"/>
                </a:solidFill>
                <a:latin typeface="Verdana"/>
              </a:rPr>
              <a:t> </a:t>
            </a:r>
            <a:r>
              <a:rPr lang="fr-FR" sz="1100" b="0" strike="noStrike" spc="-1">
                <a:solidFill>
                  <a:srgbClr val="000000"/>
                </a:solidFill>
                <a:latin typeface="Verdana"/>
              </a:rPr>
              <a:t>l’autre</a:t>
            </a:r>
            <a:r>
              <a:rPr lang="fr-FR" sz="1100" b="0" strike="noStrike" spc="9">
                <a:solidFill>
                  <a:srgbClr val="000000"/>
                </a:solidFill>
                <a:latin typeface="Verdana"/>
              </a:rPr>
              <a:t> </a:t>
            </a:r>
            <a:r>
              <a:rPr lang="fr-FR" sz="1100" b="0" strike="noStrike" spc="-1">
                <a:solidFill>
                  <a:srgbClr val="000000"/>
                </a:solidFill>
                <a:latin typeface="Verdana"/>
              </a:rPr>
              <a:t>au</a:t>
            </a:r>
            <a:r>
              <a:rPr lang="fr-FR" sz="1100" b="0" strike="noStrike" spc="-21">
                <a:solidFill>
                  <a:srgbClr val="000000"/>
                </a:solidFill>
                <a:latin typeface="Verdana"/>
              </a:rPr>
              <a:t> </a:t>
            </a:r>
            <a:r>
              <a:rPr lang="fr-FR" sz="1100" b="0" strike="noStrike" spc="-1">
                <a:solidFill>
                  <a:srgbClr val="000000"/>
                </a:solidFill>
                <a:latin typeface="Verdana"/>
              </a:rPr>
              <a:t>semestre</a:t>
            </a:r>
            <a:r>
              <a:rPr lang="fr-FR" sz="1100" b="0" strike="noStrike" spc="-21">
                <a:solidFill>
                  <a:srgbClr val="000000"/>
                </a:solidFill>
                <a:latin typeface="Verdana"/>
              </a:rPr>
              <a:t> </a:t>
            </a:r>
            <a:r>
              <a:rPr lang="fr-FR" sz="1100" b="0" strike="noStrike" spc="-1">
                <a:solidFill>
                  <a:srgbClr val="000000"/>
                </a:solidFill>
                <a:latin typeface="Verdana"/>
              </a:rPr>
              <a:t>2.</a:t>
            </a:r>
            <a:r>
              <a:rPr lang="fr-FR" sz="1100" b="0" strike="noStrike" spc="-12">
                <a:solidFill>
                  <a:srgbClr val="000000"/>
                </a:solidFill>
                <a:latin typeface="Verdana"/>
              </a:rPr>
              <a:t> </a:t>
            </a:r>
            <a:r>
              <a:rPr lang="fr-FR" sz="1100" b="0" strike="noStrike" spc="-1">
                <a:solidFill>
                  <a:srgbClr val="000000"/>
                </a:solidFill>
                <a:latin typeface="Verdana"/>
              </a:rPr>
              <a:t>Au</a:t>
            </a:r>
            <a:r>
              <a:rPr lang="fr-FR" sz="1100" b="0" strike="noStrike" spc="-15">
                <a:solidFill>
                  <a:srgbClr val="000000"/>
                </a:solidFill>
                <a:latin typeface="Verdana"/>
              </a:rPr>
              <a:t> </a:t>
            </a:r>
            <a:r>
              <a:rPr lang="fr-FR" sz="1100" b="0" strike="noStrike" spc="-1">
                <a:solidFill>
                  <a:srgbClr val="000000"/>
                </a:solidFill>
                <a:latin typeface="Verdana"/>
              </a:rPr>
              <a:t>total</a:t>
            </a:r>
            <a:r>
              <a:rPr lang="fr-FR" sz="1100" b="0" strike="noStrike" spc="-21">
                <a:solidFill>
                  <a:srgbClr val="000000"/>
                </a:solidFill>
                <a:latin typeface="Verdana"/>
              </a:rPr>
              <a:t> </a:t>
            </a:r>
            <a:r>
              <a:rPr lang="fr-FR" sz="1100" b="0" strike="noStrike" spc="-1">
                <a:solidFill>
                  <a:srgbClr val="000000"/>
                </a:solidFill>
                <a:latin typeface="Verdana"/>
              </a:rPr>
              <a:t>sur</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4">
                <a:solidFill>
                  <a:srgbClr val="000000"/>
                </a:solidFill>
                <a:latin typeface="Verdana"/>
              </a:rPr>
              <a:t> </a:t>
            </a:r>
            <a:r>
              <a:rPr lang="fr-FR" sz="1100" b="0" strike="noStrike" spc="-52">
                <a:solidFill>
                  <a:srgbClr val="000000"/>
                </a:solidFill>
                <a:latin typeface="Verdana"/>
              </a:rPr>
              <a:t>2 </a:t>
            </a:r>
            <a:r>
              <a:rPr lang="fr-FR" sz="1100" b="0" strike="noStrike" spc="-1">
                <a:solidFill>
                  <a:srgbClr val="000000"/>
                </a:solidFill>
                <a:latin typeface="Verdana"/>
              </a:rPr>
              <a:t>semestres,</a:t>
            </a:r>
            <a:r>
              <a:rPr lang="fr-FR" sz="1100" b="0" strike="noStrike" spc="-46">
                <a:solidFill>
                  <a:srgbClr val="000000"/>
                </a:solidFill>
                <a:latin typeface="Verdana"/>
              </a:rPr>
              <a:t> </a:t>
            </a:r>
            <a:r>
              <a:rPr lang="fr-FR" sz="1100" b="0" strike="noStrike" spc="-1">
                <a:solidFill>
                  <a:srgbClr val="000000"/>
                </a:solidFill>
                <a:latin typeface="Verdana"/>
              </a:rPr>
              <a:t>l’enseignement concernera</a:t>
            </a:r>
            <a:r>
              <a:rPr lang="fr-FR" sz="1100" b="0" strike="noStrike" spc="-35">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cadre</a:t>
            </a:r>
            <a:r>
              <a:rPr lang="fr-FR" sz="1100" b="0" strike="noStrike" spc="-7">
                <a:solidFill>
                  <a:srgbClr val="000000"/>
                </a:solidFill>
                <a:latin typeface="Verdana"/>
              </a:rPr>
              <a:t> </a:t>
            </a:r>
            <a:r>
              <a:rPr lang="fr-FR" sz="1100" b="0" strike="noStrike" spc="-1">
                <a:solidFill>
                  <a:srgbClr val="000000"/>
                </a:solidFill>
                <a:latin typeface="Verdana"/>
              </a:rPr>
              <a:t>théorique,</a:t>
            </a:r>
            <a:r>
              <a:rPr lang="fr-FR" sz="1100" b="0" strike="noStrike" spc="-15">
                <a:solidFill>
                  <a:srgbClr val="000000"/>
                </a:solidFill>
                <a:latin typeface="Verdana"/>
              </a:rPr>
              <a:t> </a:t>
            </a:r>
            <a:r>
              <a:rPr lang="fr-FR" sz="1100" b="0" strike="noStrike" spc="-1">
                <a:solidFill>
                  <a:srgbClr val="000000"/>
                </a:solidFill>
                <a:latin typeface="Verdana"/>
              </a:rPr>
              <a:t>une</a:t>
            </a:r>
            <a:r>
              <a:rPr lang="fr-FR" sz="1100" b="0" strike="noStrike" spc="-15">
                <a:solidFill>
                  <a:srgbClr val="000000"/>
                </a:solidFill>
                <a:latin typeface="Verdana"/>
              </a:rPr>
              <a:t> </a:t>
            </a:r>
            <a:r>
              <a:rPr lang="fr-FR" sz="1100" b="0" strike="noStrike" spc="-12">
                <a:solidFill>
                  <a:srgbClr val="000000"/>
                </a:solidFill>
                <a:latin typeface="Verdana"/>
              </a:rPr>
              <a:t>demi-</a:t>
            </a:r>
            <a:r>
              <a:rPr lang="fr-FR" sz="1100" b="0" strike="noStrike" spc="-1">
                <a:solidFill>
                  <a:srgbClr val="000000"/>
                </a:solidFill>
                <a:latin typeface="Verdana"/>
              </a:rPr>
              <a:t>journée</a:t>
            </a:r>
            <a:r>
              <a:rPr lang="fr-FR" sz="1100" b="0" strike="noStrike" spc="-32">
                <a:solidFill>
                  <a:srgbClr val="000000"/>
                </a:solidFill>
                <a:latin typeface="Verdana"/>
              </a:rPr>
              <a:t> </a:t>
            </a:r>
            <a:r>
              <a:rPr lang="fr-FR" sz="1100" b="0" strike="noStrike" spc="-1">
                <a:solidFill>
                  <a:srgbClr val="000000"/>
                </a:solidFill>
                <a:latin typeface="Verdana"/>
              </a:rPr>
              <a:t>à</a:t>
            </a:r>
            <a:r>
              <a:rPr lang="fr-FR" sz="1100" b="0" strike="noStrike" spc="-12">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base</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l’Inrap à</a:t>
            </a:r>
            <a:r>
              <a:rPr lang="fr-FR" sz="1100" b="0" strike="noStrike" spc="-12">
                <a:solidFill>
                  <a:srgbClr val="000000"/>
                </a:solidFill>
                <a:latin typeface="Verdana"/>
              </a:rPr>
              <a:t> </a:t>
            </a:r>
            <a:r>
              <a:rPr lang="fr-FR" sz="1100" b="0" strike="noStrike" spc="-1">
                <a:solidFill>
                  <a:srgbClr val="000000"/>
                </a:solidFill>
                <a:latin typeface="Verdana"/>
              </a:rPr>
              <a:t>Villeneuve</a:t>
            </a:r>
            <a:r>
              <a:rPr lang="fr-FR" sz="1100" b="0" strike="noStrike" spc="-7">
                <a:solidFill>
                  <a:srgbClr val="000000"/>
                </a:solidFill>
                <a:latin typeface="Verdana"/>
              </a:rPr>
              <a:t> </a:t>
            </a:r>
            <a:r>
              <a:rPr lang="fr-FR" sz="1100" b="0" strike="noStrike" spc="-12">
                <a:solidFill>
                  <a:srgbClr val="000000"/>
                </a:solidFill>
                <a:latin typeface="Verdana"/>
              </a:rPr>
              <a:t>d’Ascq, </a:t>
            </a:r>
            <a:r>
              <a:rPr lang="fr-FR" sz="1100" b="0" strike="noStrike" spc="-1">
                <a:solidFill>
                  <a:srgbClr val="000000"/>
                </a:solidFill>
                <a:latin typeface="Verdana"/>
              </a:rPr>
              <a:t>une</a:t>
            </a:r>
            <a:r>
              <a:rPr lang="fr-FR" sz="1100" b="0" strike="noStrike" spc="-7">
                <a:solidFill>
                  <a:srgbClr val="000000"/>
                </a:solidFill>
                <a:latin typeface="Verdana"/>
              </a:rPr>
              <a:t> </a:t>
            </a:r>
            <a:r>
              <a:rPr lang="fr-FR" sz="1100" b="0" strike="noStrike" spc="-1">
                <a:solidFill>
                  <a:srgbClr val="000000"/>
                </a:solidFill>
                <a:latin typeface="Verdana"/>
              </a:rPr>
              <a:t>journée</a:t>
            </a:r>
            <a:r>
              <a:rPr lang="fr-FR" sz="1100" b="0" strike="noStrike" spc="-32">
                <a:solidFill>
                  <a:srgbClr val="000000"/>
                </a:solidFill>
                <a:latin typeface="Verdana"/>
              </a:rPr>
              <a:t> </a:t>
            </a:r>
            <a:r>
              <a:rPr lang="fr-FR" sz="1100" b="0" strike="noStrike" spc="-1">
                <a:solidFill>
                  <a:srgbClr val="000000"/>
                </a:solidFill>
                <a:latin typeface="Verdana"/>
              </a:rPr>
              <a:t>à </a:t>
            </a:r>
            <a:r>
              <a:rPr lang="fr-FR" sz="1100" b="0" strike="noStrike" spc="-12">
                <a:solidFill>
                  <a:srgbClr val="000000"/>
                </a:solidFill>
                <a:latin typeface="Verdana"/>
              </a:rPr>
              <a:t>Boulogne-sur-</a:t>
            </a:r>
            <a:r>
              <a:rPr lang="fr-FR" sz="1100" b="0" strike="noStrike" spc="-1">
                <a:solidFill>
                  <a:srgbClr val="000000"/>
                </a:solidFill>
                <a:latin typeface="Verdana"/>
              </a:rPr>
              <a:t>Mer,</a:t>
            </a:r>
            <a:r>
              <a:rPr lang="fr-FR" sz="1100" b="0" strike="noStrike" spc="-26">
                <a:solidFill>
                  <a:srgbClr val="000000"/>
                </a:solidFill>
                <a:latin typeface="Verdana"/>
              </a:rPr>
              <a:t> </a:t>
            </a:r>
            <a:r>
              <a:rPr lang="fr-FR" sz="1100" b="0" strike="noStrike" spc="-1">
                <a:solidFill>
                  <a:srgbClr val="000000"/>
                </a:solidFill>
                <a:latin typeface="Verdana"/>
              </a:rPr>
              <a:t>une</a:t>
            </a:r>
            <a:r>
              <a:rPr lang="fr-FR" sz="1100" b="0" strike="noStrike" spc="-7">
                <a:solidFill>
                  <a:srgbClr val="000000"/>
                </a:solidFill>
                <a:latin typeface="Verdana"/>
              </a:rPr>
              <a:t> </a:t>
            </a:r>
            <a:r>
              <a:rPr lang="fr-FR" sz="1100" b="0" strike="noStrike" spc="-12">
                <a:solidFill>
                  <a:srgbClr val="000000"/>
                </a:solidFill>
                <a:latin typeface="Verdana"/>
              </a:rPr>
              <a:t>demi-</a:t>
            </a:r>
            <a:r>
              <a:rPr lang="fr-FR" sz="1100" b="0" strike="noStrike" spc="-1">
                <a:solidFill>
                  <a:srgbClr val="000000"/>
                </a:solidFill>
                <a:latin typeface="Verdana"/>
              </a:rPr>
              <a:t>journée</a:t>
            </a:r>
            <a:r>
              <a:rPr lang="fr-FR" sz="1100" b="0" strike="noStrike" spc="-15">
                <a:solidFill>
                  <a:srgbClr val="000000"/>
                </a:solidFill>
                <a:latin typeface="Verdana"/>
              </a:rPr>
              <a:t> </a:t>
            </a:r>
            <a:r>
              <a:rPr lang="fr-FR" sz="1100" b="0" strike="noStrike" spc="-1">
                <a:solidFill>
                  <a:srgbClr val="000000"/>
                </a:solidFill>
                <a:latin typeface="Verdana"/>
              </a:rPr>
              <a:t>au</a:t>
            </a:r>
            <a:r>
              <a:rPr lang="fr-FR" sz="1100" b="0" strike="noStrike" spc="4">
                <a:solidFill>
                  <a:srgbClr val="000000"/>
                </a:solidFill>
                <a:latin typeface="Verdana"/>
              </a:rPr>
              <a:t> </a:t>
            </a:r>
            <a:r>
              <a:rPr lang="fr-FR" sz="1100" b="0" strike="noStrike" spc="-1">
                <a:solidFill>
                  <a:srgbClr val="000000"/>
                </a:solidFill>
                <a:latin typeface="Verdana"/>
              </a:rPr>
              <a:t>Centre</a:t>
            </a:r>
            <a:r>
              <a:rPr lang="fr-FR" sz="1100" b="0" strike="noStrike" spc="-21">
                <a:solidFill>
                  <a:srgbClr val="000000"/>
                </a:solidFill>
                <a:latin typeface="Verdana"/>
              </a:rPr>
              <a:t> </a:t>
            </a:r>
            <a:r>
              <a:rPr lang="fr-FR" sz="1100" b="0" strike="noStrike" spc="-1">
                <a:solidFill>
                  <a:srgbClr val="000000"/>
                </a:solidFill>
                <a:latin typeface="Verdana"/>
              </a:rPr>
              <a:t>de conservation et</a:t>
            </a:r>
            <a:r>
              <a:rPr lang="fr-FR" sz="1100" b="0" strike="noStrike" spc="-7">
                <a:solidFill>
                  <a:srgbClr val="000000"/>
                </a:solidFill>
                <a:latin typeface="Verdana"/>
              </a:rPr>
              <a:t> </a:t>
            </a:r>
            <a:r>
              <a:rPr lang="fr-FR" sz="1100" b="0" strike="noStrike" spc="-1">
                <a:solidFill>
                  <a:srgbClr val="000000"/>
                </a:solidFill>
                <a:latin typeface="Verdana"/>
              </a:rPr>
              <a:t>d’étude</a:t>
            </a:r>
            <a:r>
              <a:rPr lang="fr-FR" sz="1100" b="0" strike="noStrike" spc="-7">
                <a:solidFill>
                  <a:srgbClr val="000000"/>
                </a:solidFill>
                <a:latin typeface="Verdana"/>
              </a:rPr>
              <a:t> </a:t>
            </a:r>
            <a:r>
              <a:rPr lang="fr-FR" sz="1100" b="0" strike="noStrike" spc="-1">
                <a:solidFill>
                  <a:srgbClr val="000000"/>
                </a:solidFill>
                <a:latin typeface="Verdana"/>
              </a:rPr>
              <a:t>archéologiques</a:t>
            </a:r>
            <a:r>
              <a:rPr lang="fr-FR" sz="1100" b="0" strike="noStrike" spc="4">
                <a:solidFill>
                  <a:srgbClr val="000000"/>
                </a:solidFill>
                <a:latin typeface="Verdana"/>
              </a:rPr>
              <a:t> </a:t>
            </a:r>
            <a:r>
              <a:rPr lang="fr-FR" sz="1100" b="0" strike="noStrike" spc="-1">
                <a:solidFill>
                  <a:srgbClr val="000000"/>
                </a:solidFill>
                <a:latin typeface="Verdana"/>
              </a:rPr>
              <a:t>du</a:t>
            </a:r>
            <a:r>
              <a:rPr lang="fr-FR" sz="1100" b="0" strike="noStrike" spc="-12">
                <a:solidFill>
                  <a:srgbClr val="000000"/>
                </a:solidFill>
                <a:latin typeface="Verdana"/>
              </a:rPr>
              <a:t> Pas-</a:t>
            </a:r>
            <a:r>
              <a:rPr lang="fr-FR" sz="1100" b="0" strike="noStrike" spc="-26">
                <a:solidFill>
                  <a:srgbClr val="000000"/>
                </a:solidFill>
                <a:latin typeface="Verdana"/>
              </a:rPr>
              <a:t>de- </a:t>
            </a:r>
            <a:r>
              <a:rPr lang="fr-FR" sz="1100" b="0" strike="noStrike" spc="-1">
                <a:solidFill>
                  <a:srgbClr val="000000"/>
                </a:solidFill>
                <a:latin typeface="Verdana"/>
              </a:rPr>
              <a:t>Calais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Dainville</a:t>
            </a:r>
            <a:r>
              <a:rPr lang="fr-FR" sz="1100" b="0" strike="noStrike" spc="24">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journée</a:t>
            </a:r>
            <a:r>
              <a:rPr lang="fr-FR" sz="1100" b="0" strike="noStrike" spc="-41">
                <a:solidFill>
                  <a:srgbClr val="000000"/>
                </a:solidFill>
                <a:latin typeface="Verdana"/>
              </a:rPr>
              <a:t> </a:t>
            </a:r>
            <a:r>
              <a:rPr lang="fr-FR" sz="1100" b="0" strike="noStrike" spc="-1">
                <a:solidFill>
                  <a:srgbClr val="000000"/>
                </a:solidFill>
                <a:latin typeface="Verdana"/>
              </a:rPr>
              <a:t>au</a:t>
            </a:r>
            <a:r>
              <a:rPr lang="fr-FR" sz="1100" b="0" strike="noStrike" spc="-21">
                <a:solidFill>
                  <a:srgbClr val="000000"/>
                </a:solidFill>
                <a:latin typeface="Verdana"/>
              </a:rPr>
              <a:t> </a:t>
            </a:r>
            <a:r>
              <a:rPr lang="fr-FR" sz="1100" b="0" strike="noStrike" spc="-1">
                <a:solidFill>
                  <a:srgbClr val="000000"/>
                </a:solidFill>
                <a:latin typeface="Verdana"/>
              </a:rPr>
              <a:t>Site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musée</a:t>
            </a:r>
            <a:r>
              <a:rPr lang="fr-FR" sz="1100" b="0" strike="noStrike" spc="-35">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Forum</a:t>
            </a:r>
            <a:r>
              <a:rPr lang="fr-FR" sz="1100" b="0" strike="noStrike" spc="-21">
                <a:solidFill>
                  <a:srgbClr val="000000"/>
                </a:solidFill>
                <a:latin typeface="Verdana"/>
              </a:rPr>
              <a:t> </a:t>
            </a:r>
            <a:r>
              <a:rPr lang="fr-FR" sz="1100" b="0" strike="noStrike" spc="-1">
                <a:solidFill>
                  <a:srgbClr val="000000"/>
                </a:solidFill>
                <a:latin typeface="Verdana"/>
              </a:rPr>
              <a:t>antique de</a:t>
            </a:r>
            <a:r>
              <a:rPr lang="fr-FR" sz="1100" b="0" strike="noStrike" spc="-21">
                <a:solidFill>
                  <a:srgbClr val="000000"/>
                </a:solidFill>
                <a:latin typeface="Verdana"/>
              </a:rPr>
              <a:t> </a:t>
            </a:r>
            <a:r>
              <a:rPr lang="fr-FR" sz="1100" b="0" strike="noStrike" spc="-12">
                <a:solidFill>
                  <a:srgbClr val="000000"/>
                </a:solidFill>
                <a:latin typeface="Verdana"/>
              </a:rPr>
              <a:t>Bavay.</a:t>
            </a:r>
            <a:endParaRPr lang="fr-FR" sz="1100" b="0" strike="noStrike" spc="-1">
              <a:solidFill>
                <a:srgbClr val="000000"/>
              </a:solidFill>
              <a:latin typeface="Calibri"/>
            </a:endParaRPr>
          </a:p>
          <a:p>
            <a:pPr marL="26640">
              <a:lnSpc>
                <a:spcPct val="100000"/>
              </a:lnSpc>
              <a:spcBef>
                <a:spcPts val="6"/>
              </a:spcBef>
              <a:buNone/>
            </a:pPr>
            <a:r>
              <a:rPr lang="fr-FR" sz="1100" b="0" strike="noStrike" spc="-1">
                <a:solidFill>
                  <a:srgbClr val="000000"/>
                </a:solidFill>
                <a:latin typeface="Verdana"/>
              </a:rPr>
              <a:t>Sur</a:t>
            </a:r>
            <a:r>
              <a:rPr lang="fr-FR" sz="1100" b="0" strike="noStrike" spc="-26">
                <a:solidFill>
                  <a:srgbClr val="000000"/>
                </a:solidFill>
                <a:latin typeface="Verdana"/>
              </a:rPr>
              <a:t> </a:t>
            </a:r>
            <a:r>
              <a:rPr lang="fr-FR" sz="1100" b="0" strike="noStrike" spc="-1">
                <a:solidFill>
                  <a:srgbClr val="000000"/>
                </a:solidFill>
                <a:latin typeface="Verdana"/>
              </a:rPr>
              <a:t>chaque</a:t>
            </a:r>
            <a:r>
              <a:rPr lang="fr-FR" sz="1100" b="0" strike="noStrike" spc="-26">
                <a:solidFill>
                  <a:srgbClr val="000000"/>
                </a:solidFill>
                <a:latin typeface="Verdana"/>
              </a:rPr>
              <a:t> </a:t>
            </a:r>
            <a:r>
              <a:rPr lang="fr-FR" sz="1100" b="0" strike="noStrike" spc="-1">
                <a:solidFill>
                  <a:srgbClr val="000000"/>
                </a:solidFill>
                <a:latin typeface="Verdana"/>
              </a:rPr>
              <a:t>site,</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intervenants</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journée</a:t>
            </a:r>
            <a:r>
              <a:rPr lang="fr-FR" sz="1100" b="0" strike="noStrike" spc="-35">
                <a:solidFill>
                  <a:srgbClr val="000000"/>
                </a:solidFill>
                <a:latin typeface="Verdana"/>
              </a:rPr>
              <a:t> </a:t>
            </a:r>
            <a:r>
              <a:rPr lang="fr-FR" sz="1100" b="0" strike="noStrike" spc="-1">
                <a:solidFill>
                  <a:srgbClr val="000000"/>
                </a:solidFill>
                <a:latin typeface="Verdana"/>
              </a:rPr>
              <a:t>(archéologues,</a:t>
            </a:r>
            <a:r>
              <a:rPr lang="fr-FR" sz="1100" b="0" strike="noStrike" spc="-46">
                <a:solidFill>
                  <a:srgbClr val="000000"/>
                </a:solidFill>
                <a:latin typeface="Verdana"/>
              </a:rPr>
              <a:t> </a:t>
            </a:r>
            <a:r>
              <a:rPr lang="fr-FR" sz="1100" b="0" strike="noStrike" spc="-1">
                <a:solidFill>
                  <a:srgbClr val="000000"/>
                </a:solidFill>
                <a:latin typeface="Verdana"/>
              </a:rPr>
              <a:t>gestionnaires de</a:t>
            </a:r>
            <a:r>
              <a:rPr lang="fr-FR" sz="1100" b="0" strike="noStrike" spc="-26">
                <a:solidFill>
                  <a:srgbClr val="000000"/>
                </a:solidFill>
                <a:latin typeface="Verdana"/>
              </a:rPr>
              <a:t> </a:t>
            </a:r>
            <a:r>
              <a:rPr lang="fr-FR" sz="1100" b="0" strike="noStrike" spc="-1">
                <a:solidFill>
                  <a:srgbClr val="000000"/>
                </a:solidFill>
                <a:latin typeface="Verdana"/>
              </a:rPr>
              <a:t>collections,</a:t>
            </a:r>
            <a:r>
              <a:rPr lang="fr-FR" sz="1100" b="0" strike="noStrike" spc="-12">
                <a:solidFill>
                  <a:srgbClr val="000000"/>
                </a:solidFill>
                <a:latin typeface="Verdana"/>
              </a:rPr>
              <a:t> </a:t>
            </a:r>
            <a:r>
              <a:rPr lang="fr-FR" sz="1100" b="0" strike="noStrike" spc="-1">
                <a:solidFill>
                  <a:srgbClr val="000000"/>
                </a:solidFill>
                <a:latin typeface="Verdana"/>
              </a:rPr>
              <a:t>médiateurs)</a:t>
            </a:r>
            <a:r>
              <a:rPr lang="fr-FR" sz="1100" b="0" strike="noStrike" spc="-12">
                <a:solidFill>
                  <a:srgbClr val="000000"/>
                </a:solidFill>
                <a:latin typeface="Verdana"/>
              </a:rPr>
              <a:t> </a:t>
            </a:r>
            <a:r>
              <a:rPr lang="fr-FR" sz="1100" b="0" strike="noStrike" spc="-1">
                <a:solidFill>
                  <a:srgbClr val="000000"/>
                </a:solidFill>
                <a:latin typeface="Verdana"/>
              </a:rPr>
              <a:t>proposent</a:t>
            </a:r>
            <a:r>
              <a:rPr lang="fr-FR" sz="1100" b="0" strike="noStrike" spc="-32">
                <a:solidFill>
                  <a:srgbClr val="000000"/>
                </a:solidFill>
                <a:latin typeface="Verdana"/>
              </a:rPr>
              <a:t> </a:t>
            </a:r>
            <a:r>
              <a:rPr lang="fr-FR" sz="1100" b="0" strike="noStrike" spc="-26">
                <a:solidFill>
                  <a:srgbClr val="000000"/>
                </a:solidFill>
                <a:latin typeface="Verdana"/>
              </a:rPr>
              <a:t>aux </a:t>
            </a:r>
            <a:r>
              <a:rPr lang="fr-FR" sz="1100" b="0" strike="noStrike" spc="-1">
                <a:solidFill>
                  <a:srgbClr val="000000"/>
                </a:solidFill>
                <a:latin typeface="Verdana"/>
              </a:rPr>
              <a:t>étudiants,</a:t>
            </a:r>
            <a:r>
              <a:rPr lang="fr-FR" sz="1100" b="0" strike="noStrike" spc="-15">
                <a:solidFill>
                  <a:srgbClr val="000000"/>
                </a:solidFill>
                <a:latin typeface="Verdana"/>
              </a:rPr>
              <a:t> </a:t>
            </a:r>
            <a:r>
              <a:rPr lang="fr-FR" sz="1100" b="0" strike="noStrike" spc="-1">
                <a:solidFill>
                  <a:srgbClr val="000000"/>
                </a:solidFill>
                <a:latin typeface="Verdana"/>
              </a:rPr>
              <a:t>une</a:t>
            </a:r>
            <a:r>
              <a:rPr lang="fr-FR" sz="1100" b="0" strike="noStrike" spc="-26">
                <a:solidFill>
                  <a:srgbClr val="000000"/>
                </a:solidFill>
                <a:latin typeface="Verdana"/>
              </a:rPr>
              <a:t> </a:t>
            </a:r>
            <a:r>
              <a:rPr lang="fr-FR" sz="1100" b="0" strike="noStrike" spc="-1">
                <a:solidFill>
                  <a:srgbClr val="000000"/>
                </a:solidFill>
                <a:latin typeface="Verdana"/>
              </a:rPr>
              <a:t>série</a:t>
            </a:r>
            <a:r>
              <a:rPr lang="fr-FR" sz="1100" b="0" strike="noStrike" spc="-32">
                <a:solidFill>
                  <a:srgbClr val="000000"/>
                </a:solidFill>
                <a:latin typeface="Verdana"/>
              </a:rPr>
              <a:t> </a:t>
            </a:r>
            <a:r>
              <a:rPr lang="fr-FR" sz="1100" b="0" strike="noStrike" spc="-1">
                <a:solidFill>
                  <a:srgbClr val="000000"/>
                </a:solidFill>
                <a:latin typeface="Verdana"/>
              </a:rPr>
              <a:t>d’ateliers</a:t>
            </a:r>
            <a:r>
              <a:rPr lang="fr-FR" sz="1100" b="0" strike="noStrike" spc="-7">
                <a:solidFill>
                  <a:srgbClr val="000000"/>
                </a:solidFill>
                <a:latin typeface="Verdana"/>
              </a:rPr>
              <a:t> </a:t>
            </a:r>
            <a:r>
              <a:rPr lang="fr-FR" sz="1100" b="0" strike="noStrike" spc="-1">
                <a:solidFill>
                  <a:srgbClr val="000000"/>
                </a:solidFill>
                <a:latin typeface="Verdana"/>
              </a:rPr>
              <a:t>permettant</a:t>
            </a:r>
            <a:r>
              <a:rPr lang="fr-FR" sz="1100" b="0" strike="noStrike" spc="-15">
                <a:solidFill>
                  <a:srgbClr val="000000"/>
                </a:solidFill>
                <a:latin typeface="Verdana"/>
              </a:rPr>
              <a:t> </a:t>
            </a:r>
            <a:r>
              <a:rPr lang="fr-FR" sz="1100" b="0" strike="noStrike" spc="-1">
                <a:solidFill>
                  <a:srgbClr val="000000"/>
                </a:solidFill>
                <a:latin typeface="Verdana"/>
              </a:rPr>
              <a:t>d’évoquer</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différents</a:t>
            </a:r>
            <a:r>
              <a:rPr lang="fr-FR" sz="1100" b="0" strike="noStrike" spc="-12">
                <a:solidFill>
                  <a:srgbClr val="000000"/>
                </a:solidFill>
                <a:latin typeface="Verdana"/>
              </a:rPr>
              <a:t> </a:t>
            </a:r>
            <a:r>
              <a:rPr lang="fr-FR" sz="1100" b="0" strike="noStrike" spc="-1">
                <a:solidFill>
                  <a:srgbClr val="000000"/>
                </a:solidFill>
                <a:latin typeface="Verdana"/>
              </a:rPr>
              <a:t>aspects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muséologie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2">
                <a:solidFill>
                  <a:srgbClr val="000000"/>
                </a:solidFill>
                <a:latin typeface="Verdana"/>
              </a:rPr>
              <a:t>collections </a:t>
            </a:r>
            <a:r>
              <a:rPr lang="fr-FR" sz="1100" b="0" strike="noStrike" spc="-1">
                <a:solidFill>
                  <a:srgbClr val="000000"/>
                </a:solidFill>
                <a:latin typeface="Verdana"/>
              </a:rPr>
              <a:t>archéologiques</a:t>
            </a:r>
            <a:r>
              <a:rPr lang="fr-FR" sz="1100" b="0" strike="noStrike" spc="-15">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l’histoire</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statut des</a:t>
            </a:r>
            <a:r>
              <a:rPr lang="fr-FR" sz="1100" b="0" strike="noStrike" spc="-21">
                <a:solidFill>
                  <a:srgbClr val="000000"/>
                </a:solidFill>
                <a:latin typeface="Verdana"/>
              </a:rPr>
              <a:t> </a:t>
            </a:r>
            <a:r>
              <a:rPr lang="fr-FR" sz="1100" b="0" strike="noStrike" spc="-1">
                <a:solidFill>
                  <a:srgbClr val="000000"/>
                </a:solidFill>
                <a:latin typeface="Verdana"/>
              </a:rPr>
              <a:t>collections</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Musée</a:t>
            </a:r>
            <a:r>
              <a:rPr lang="fr-FR" sz="1100" b="0" strike="noStrike" spc="-4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France</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dépôts,</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inventaires</a:t>
            </a:r>
            <a:r>
              <a:rPr lang="fr-FR" sz="1100" b="0" strike="noStrike" spc="12">
                <a:solidFill>
                  <a:srgbClr val="000000"/>
                </a:solidFill>
                <a:latin typeface="Verdana"/>
              </a:rPr>
              <a:t> </a:t>
            </a:r>
            <a:r>
              <a:rPr lang="fr-FR" sz="1100" b="0" strike="noStrike" spc="-1">
                <a:solidFill>
                  <a:srgbClr val="000000"/>
                </a:solidFill>
                <a:latin typeface="Verdana"/>
              </a:rPr>
              <a:t>normalisés, </a:t>
            </a:r>
            <a:r>
              <a:rPr lang="fr-FR" sz="1100" b="0" strike="noStrike" spc="-26">
                <a:solidFill>
                  <a:srgbClr val="000000"/>
                </a:solidFill>
                <a:latin typeface="Verdana"/>
              </a:rPr>
              <a:t>les </a:t>
            </a:r>
            <a:r>
              <a:rPr lang="fr-FR" sz="1100" b="0" strike="noStrike" spc="-1">
                <a:solidFill>
                  <a:srgbClr val="000000"/>
                </a:solidFill>
                <a:latin typeface="Verdana"/>
              </a:rPr>
              <a:t>acquisitions,</a:t>
            </a:r>
            <a:r>
              <a:rPr lang="fr-FR" sz="1100" b="0" strike="noStrike" spc="-7">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chantier</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récolement</a:t>
            </a:r>
            <a:r>
              <a:rPr lang="fr-FR" sz="1100" b="0" strike="noStrike" spc="-41">
                <a:solidFill>
                  <a:srgbClr val="000000"/>
                </a:solidFill>
                <a:latin typeface="Verdana"/>
              </a:rPr>
              <a:t> </a:t>
            </a:r>
            <a:r>
              <a:rPr lang="fr-FR" sz="1100" b="0" strike="noStrike" spc="-1">
                <a:solidFill>
                  <a:srgbClr val="000000"/>
                </a:solidFill>
                <a:latin typeface="Verdana"/>
              </a:rPr>
              <a:t>décennal,</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conservation</a:t>
            </a:r>
            <a:r>
              <a:rPr lang="fr-FR" sz="1100" b="0" strike="noStrike" spc="-21">
                <a:solidFill>
                  <a:srgbClr val="000000"/>
                </a:solidFill>
                <a:latin typeface="Verdana"/>
              </a:rPr>
              <a:t> </a:t>
            </a:r>
            <a:r>
              <a:rPr lang="fr-FR" sz="1100" b="0" strike="noStrike" spc="-1">
                <a:solidFill>
                  <a:srgbClr val="000000"/>
                </a:solidFill>
                <a:latin typeface="Verdana"/>
              </a:rPr>
              <a:t>préventive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restauration,</a:t>
            </a:r>
            <a:r>
              <a:rPr lang="fr-FR" sz="1100" b="0" strike="noStrike" spc="-7">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médiation</a:t>
            </a:r>
            <a:r>
              <a:rPr lang="fr-FR" sz="1100" b="0" strike="noStrike" spc="497">
                <a:solidFill>
                  <a:srgbClr val="000000"/>
                </a:solidFill>
                <a:latin typeface="Verdana"/>
              </a:rPr>
              <a:t> </a:t>
            </a:r>
            <a:r>
              <a:rPr lang="fr-FR" sz="1100" b="0" strike="noStrike" spc="-1">
                <a:solidFill>
                  <a:srgbClr val="000000"/>
                </a:solidFill>
                <a:latin typeface="Verdana"/>
              </a:rPr>
              <a:t>scientifique</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valorisation</a:t>
            </a:r>
            <a:r>
              <a:rPr lang="fr-FR" sz="1100" b="0" strike="noStrike" spc="9">
                <a:solidFill>
                  <a:srgbClr val="000000"/>
                </a:solidFill>
                <a:latin typeface="Verdana"/>
              </a:rPr>
              <a:t> </a:t>
            </a:r>
            <a:r>
              <a:rPr lang="fr-FR" sz="1100" b="0" strike="noStrike" spc="-1">
                <a:solidFill>
                  <a:srgbClr val="000000"/>
                </a:solidFill>
                <a:latin typeface="Verdana"/>
              </a:rPr>
              <a:t>auprès</a:t>
            </a:r>
            <a:r>
              <a:rPr lang="fr-FR" sz="1100" b="0" strike="noStrike" spc="-12">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grand</a:t>
            </a:r>
            <a:r>
              <a:rPr lang="fr-FR" sz="1100" b="0" strike="noStrike" spc="-15">
                <a:solidFill>
                  <a:srgbClr val="000000"/>
                </a:solidFill>
                <a:latin typeface="Verdana"/>
              </a:rPr>
              <a:t> </a:t>
            </a:r>
            <a:r>
              <a:rPr lang="fr-FR" sz="1100" b="0" strike="noStrike" spc="-1">
                <a:solidFill>
                  <a:srgbClr val="000000"/>
                </a:solidFill>
                <a:latin typeface="Verdana"/>
              </a:rPr>
              <a:t>public</a:t>
            </a:r>
            <a:r>
              <a:rPr lang="fr-FR" sz="1100" b="0" strike="noStrike" spc="9">
                <a:solidFill>
                  <a:srgbClr val="000000"/>
                </a:solidFill>
                <a:latin typeface="Verdana"/>
              </a:rPr>
              <a:t> </a:t>
            </a:r>
            <a:r>
              <a:rPr lang="fr-FR" sz="1100" b="0" strike="noStrike" spc="-1">
                <a:solidFill>
                  <a:srgbClr val="000000"/>
                </a:solidFill>
                <a:latin typeface="Verdana"/>
              </a:rPr>
              <a:t>notamment</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travers les</a:t>
            </a:r>
            <a:r>
              <a:rPr lang="fr-FR" sz="1100" b="0" strike="noStrike" spc="-21">
                <a:solidFill>
                  <a:srgbClr val="000000"/>
                </a:solidFill>
                <a:latin typeface="Verdana"/>
              </a:rPr>
              <a:t> </a:t>
            </a:r>
            <a:r>
              <a:rPr lang="fr-FR" sz="1100" b="0" strike="noStrike" spc="-1">
                <a:solidFill>
                  <a:srgbClr val="000000"/>
                </a:solidFill>
                <a:latin typeface="Verdana"/>
              </a:rPr>
              <a:t>expositions</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régie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2">
                <a:solidFill>
                  <a:srgbClr val="000000"/>
                </a:solidFill>
                <a:latin typeface="Verdana"/>
              </a:rPr>
              <a:t>celles-</a:t>
            </a:r>
            <a:r>
              <a:rPr lang="fr-FR" sz="1100" b="0" strike="noStrike" spc="-26">
                <a:solidFill>
                  <a:srgbClr val="000000"/>
                </a:solidFill>
                <a:latin typeface="Verdana"/>
              </a:rPr>
              <a:t>ci.</a:t>
            </a:r>
            <a:endParaRPr lang="fr-FR" sz="1100" b="0" strike="noStrike" spc="-1">
              <a:solidFill>
                <a:srgbClr val="000000"/>
              </a:solidFill>
              <a:latin typeface="Calibri"/>
            </a:endParaRPr>
          </a:p>
          <a:p>
            <a:pPr marL="26640">
              <a:lnSpc>
                <a:spcPct val="100000"/>
              </a:lnSpc>
              <a:spcBef>
                <a:spcPts val="6"/>
              </a:spcBef>
              <a:buNone/>
            </a:pPr>
            <a:endParaRPr lang="fr-FR" sz="1200" b="0" strike="noStrike" spc="-1">
              <a:solidFill>
                <a:srgbClr val="000000"/>
              </a:solidFill>
              <a:latin typeface="Calibri"/>
            </a:endParaRPr>
          </a:p>
          <a:p>
            <a:pPr marL="12600" lvl="1" indent="358200">
              <a:lnSpc>
                <a:spcPct val="100000"/>
              </a:lnSpc>
              <a:spcBef>
                <a:spcPts val="230"/>
              </a:spcBef>
              <a:buClr>
                <a:srgbClr val="6157EC"/>
              </a:buClr>
              <a:buFont typeface="OpenSymbol"/>
              <a:buAutoNum type="arabicPeriod"/>
              <a:tabLst>
                <a:tab pos="370800" algn="l"/>
              </a:tabLst>
            </a:pPr>
            <a:r>
              <a:rPr lang="fr-FR" sz="1200" b="1" strike="noStrike" spc="-1">
                <a:solidFill>
                  <a:srgbClr val="6157EC"/>
                </a:solidFill>
                <a:latin typeface="Verdana"/>
              </a:rPr>
              <a:t>Un</a:t>
            </a:r>
            <a:r>
              <a:rPr lang="fr-FR" sz="1200" b="1" strike="noStrike" spc="-32">
                <a:solidFill>
                  <a:srgbClr val="6157EC"/>
                </a:solidFill>
                <a:latin typeface="Verdana"/>
              </a:rPr>
              <a:t> </a:t>
            </a:r>
            <a:r>
              <a:rPr lang="fr-FR" sz="1200" b="1" strike="noStrike" spc="-1">
                <a:solidFill>
                  <a:srgbClr val="6157EC"/>
                </a:solidFill>
                <a:latin typeface="Verdana"/>
              </a:rPr>
              <a:t>Centre de</a:t>
            </a:r>
            <a:r>
              <a:rPr lang="fr-FR" sz="1200" b="1" strike="noStrike" spc="-7">
                <a:solidFill>
                  <a:srgbClr val="6157EC"/>
                </a:solidFill>
                <a:latin typeface="Verdana"/>
              </a:rPr>
              <a:t> </a:t>
            </a:r>
            <a:r>
              <a:rPr lang="fr-FR" sz="1200" b="1" strike="noStrike" spc="-1">
                <a:solidFill>
                  <a:srgbClr val="6157EC"/>
                </a:solidFill>
                <a:latin typeface="Verdana"/>
              </a:rPr>
              <a:t>conservation</a:t>
            </a:r>
            <a:r>
              <a:rPr lang="fr-FR" sz="1200" b="1" strike="noStrike" spc="4">
                <a:solidFill>
                  <a:srgbClr val="6157EC"/>
                </a:solidFill>
                <a:latin typeface="Verdana"/>
              </a:rPr>
              <a:t> </a:t>
            </a:r>
            <a:r>
              <a:rPr lang="fr-FR" sz="1200" b="1" strike="noStrike" spc="-1">
                <a:solidFill>
                  <a:srgbClr val="6157EC"/>
                </a:solidFill>
                <a:latin typeface="Verdana"/>
              </a:rPr>
              <a:t>et</a:t>
            </a:r>
            <a:r>
              <a:rPr lang="fr-FR" sz="1200" b="1" strike="noStrike" spc="-12">
                <a:solidFill>
                  <a:srgbClr val="6157EC"/>
                </a:solidFill>
                <a:latin typeface="Verdana"/>
              </a:rPr>
              <a:t> </a:t>
            </a:r>
            <a:r>
              <a:rPr lang="fr-FR" sz="1200" b="1" strike="noStrike" spc="-1">
                <a:solidFill>
                  <a:srgbClr val="6157EC"/>
                </a:solidFill>
                <a:latin typeface="Verdana"/>
              </a:rPr>
              <a:t>d’étude</a:t>
            </a:r>
            <a:r>
              <a:rPr lang="fr-FR" sz="1200" b="1" strike="noStrike" spc="4">
                <a:solidFill>
                  <a:srgbClr val="6157EC"/>
                </a:solidFill>
                <a:latin typeface="Verdana"/>
              </a:rPr>
              <a:t> (CCE)</a:t>
            </a:r>
            <a:endParaRPr lang="fr-FR" sz="1200" b="0" strike="noStrike" spc="-1">
              <a:solidFill>
                <a:srgbClr val="000000"/>
              </a:solidFill>
              <a:latin typeface="Calibri"/>
            </a:endParaRPr>
          </a:p>
          <a:p>
            <a:pPr marL="12600">
              <a:lnSpc>
                <a:spcPct val="100000"/>
              </a:lnSpc>
              <a:spcBef>
                <a:spcPts val="230"/>
              </a:spcBef>
              <a:buNone/>
              <a:tabLst>
                <a:tab pos="370800" algn="l"/>
              </a:tabLst>
            </a:pPr>
            <a:r>
              <a:rPr lang="fr-FR" sz="1200" b="0" strike="noStrike" spc="-1">
                <a:solidFill>
                  <a:srgbClr val="000000"/>
                </a:solidFill>
                <a:latin typeface="Verdana"/>
              </a:rPr>
              <a:t>2024 : le CCE de Ribemont-sur-Ancre par</a:t>
            </a:r>
            <a:r>
              <a:rPr lang="fr-FR" sz="1200" b="0" strike="noStrike" spc="-7">
                <a:solidFill>
                  <a:srgbClr val="000000"/>
                </a:solidFill>
                <a:latin typeface="Verdana"/>
              </a:rPr>
              <a:t> </a:t>
            </a:r>
            <a:r>
              <a:rPr lang="fr-FR" sz="1200" b="0" strike="noStrike" spc="-1">
                <a:solidFill>
                  <a:srgbClr val="000000"/>
                </a:solidFill>
                <a:latin typeface="Verdana"/>
              </a:rPr>
              <a:t>Gilles Prilaux et Isabelle Dubreucq </a:t>
            </a:r>
            <a:endParaRPr lang="fr-FR" sz="1200" b="0" strike="noStrike" spc="-1">
              <a:solidFill>
                <a:srgbClr val="000000"/>
              </a:solidFill>
              <a:latin typeface="Calibri"/>
            </a:endParaRPr>
          </a:p>
          <a:p>
            <a:pPr marL="12600">
              <a:lnSpc>
                <a:spcPct val="100000"/>
              </a:lnSpc>
              <a:spcBef>
                <a:spcPts val="485"/>
              </a:spcBef>
              <a:buNone/>
              <a:tabLst>
                <a:tab pos="370800" algn="l"/>
              </a:tabLst>
            </a:pPr>
            <a:r>
              <a:rPr lang="fr-FR" sz="1100" b="0" strike="noStrike" spc="-1">
                <a:solidFill>
                  <a:srgbClr val="000000"/>
                </a:solidFill>
                <a:latin typeface="Verdana"/>
              </a:rPr>
              <a:t>La</a:t>
            </a:r>
            <a:r>
              <a:rPr lang="fr-FR" sz="1100" b="0" strike="noStrike" spc="-41">
                <a:solidFill>
                  <a:srgbClr val="000000"/>
                </a:solidFill>
                <a:latin typeface="Verdana"/>
              </a:rPr>
              <a:t> </a:t>
            </a:r>
            <a:r>
              <a:rPr lang="fr-FR" sz="1100" b="0" strike="noStrike" spc="-1">
                <a:solidFill>
                  <a:srgbClr val="000000"/>
                </a:solidFill>
                <a:latin typeface="Verdana"/>
              </a:rPr>
              <a:t>gestion</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documentation</a:t>
            </a:r>
            <a:r>
              <a:rPr lang="fr-FR" sz="1100" b="0" strike="noStrike" spc="-15">
                <a:solidFill>
                  <a:srgbClr val="000000"/>
                </a:solidFill>
                <a:latin typeface="Verdana"/>
              </a:rPr>
              <a:t> </a:t>
            </a:r>
            <a:r>
              <a:rPr lang="fr-FR" sz="1100" b="0" strike="noStrike" spc="-1">
                <a:solidFill>
                  <a:srgbClr val="000000"/>
                </a:solidFill>
                <a:latin typeface="Verdana"/>
              </a:rPr>
              <a:t>archéologique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sortie</a:t>
            </a:r>
            <a:r>
              <a:rPr lang="fr-FR" sz="1100" b="0" strike="noStrike" spc="-32">
                <a:solidFill>
                  <a:srgbClr val="000000"/>
                </a:solidFill>
                <a:latin typeface="Verdana"/>
              </a:rPr>
              <a:t> </a:t>
            </a:r>
            <a:r>
              <a:rPr lang="fr-FR" sz="1100" b="0" strike="noStrike" spc="-1">
                <a:solidFill>
                  <a:srgbClr val="000000"/>
                </a:solidFill>
                <a:latin typeface="Verdana"/>
              </a:rPr>
              <a:t>du</a:t>
            </a:r>
            <a:r>
              <a:rPr lang="fr-FR" sz="1100" b="0" strike="noStrike" spc="-26">
                <a:solidFill>
                  <a:srgbClr val="000000"/>
                </a:solidFill>
                <a:latin typeface="Verdana"/>
              </a:rPr>
              <a:t> </a:t>
            </a:r>
            <a:r>
              <a:rPr lang="fr-FR" sz="1100" b="0" strike="noStrike" spc="-1">
                <a:solidFill>
                  <a:srgbClr val="000000"/>
                </a:solidFill>
                <a:latin typeface="Verdana"/>
              </a:rPr>
              <a:t>terrain</a:t>
            </a:r>
            <a:r>
              <a:rPr lang="fr-FR" sz="1100" b="0" strike="noStrike" spc="-7">
                <a:solidFill>
                  <a:srgbClr val="000000"/>
                </a:solidFill>
                <a:latin typeface="Verdana"/>
              </a:rPr>
              <a:t> </a:t>
            </a:r>
            <a:r>
              <a:rPr lang="fr-FR" sz="1100" b="0" strike="noStrike" spc="-1">
                <a:solidFill>
                  <a:srgbClr val="000000"/>
                </a:solidFill>
                <a:latin typeface="Verdana"/>
              </a:rPr>
              <a:t>aux</a:t>
            </a:r>
            <a:r>
              <a:rPr lang="fr-FR" sz="1100" b="0" strike="noStrike" spc="-32">
                <a:solidFill>
                  <a:srgbClr val="000000"/>
                </a:solidFill>
                <a:latin typeface="Verdana"/>
              </a:rPr>
              <a:t> </a:t>
            </a:r>
            <a:r>
              <a:rPr lang="fr-FR" sz="1100" b="0" strike="noStrike" spc="-1">
                <a:solidFill>
                  <a:srgbClr val="000000"/>
                </a:solidFill>
                <a:latin typeface="Verdana"/>
              </a:rPr>
              <a:t>salles</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conservation</a:t>
            </a:r>
            <a:r>
              <a:rPr lang="fr-FR" sz="1100" b="0" strike="noStrike" spc="-26">
                <a:solidFill>
                  <a:srgbClr val="000000"/>
                </a:solidFill>
                <a:latin typeface="Verdana"/>
              </a:rPr>
              <a:t> </a:t>
            </a:r>
            <a:r>
              <a:rPr lang="fr-FR" sz="1100" b="0" strike="noStrike" spc="-1">
                <a:solidFill>
                  <a:srgbClr val="000000"/>
                </a:solidFill>
                <a:latin typeface="Verdana"/>
              </a:rPr>
              <a:t>sera</a:t>
            </a:r>
            <a:r>
              <a:rPr lang="fr-FR" sz="1100" b="0" strike="noStrike" spc="-35">
                <a:solidFill>
                  <a:srgbClr val="000000"/>
                </a:solidFill>
                <a:latin typeface="Verdana"/>
              </a:rPr>
              <a:t> </a:t>
            </a:r>
            <a:r>
              <a:rPr lang="fr-FR" sz="1100" b="0" strike="noStrike" spc="-1">
                <a:solidFill>
                  <a:srgbClr val="000000"/>
                </a:solidFill>
                <a:latin typeface="Verdana"/>
              </a:rPr>
              <a:t>présentée</a:t>
            </a:r>
            <a:r>
              <a:rPr lang="fr-FR" sz="1100" b="0" strike="noStrike" spc="-55">
                <a:solidFill>
                  <a:srgbClr val="000000"/>
                </a:solidFill>
                <a:latin typeface="Verdana"/>
              </a:rPr>
              <a:t> </a:t>
            </a:r>
            <a:r>
              <a:rPr lang="fr-FR" sz="1100" b="0" strike="noStrike" spc="-21">
                <a:solidFill>
                  <a:srgbClr val="000000"/>
                </a:solidFill>
                <a:latin typeface="Verdana"/>
              </a:rPr>
              <a:t>sous</a:t>
            </a:r>
            <a:endParaRPr lang="fr-FR" sz="1100" b="0" strike="noStrike" spc="-1">
              <a:solidFill>
                <a:srgbClr val="000000"/>
              </a:solidFill>
              <a:latin typeface="Calibri"/>
            </a:endParaRPr>
          </a:p>
          <a:p>
            <a:pPr marL="12600">
              <a:lnSpc>
                <a:spcPct val="100000"/>
              </a:lnSpc>
              <a:buNone/>
              <a:tabLst>
                <a:tab pos="370800" algn="l"/>
              </a:tabLst>
            </a:pPr>
            <a:r>
              <a:rPr lang="fr-FR" sz="1100" b="0" strike="noStrike" spc="-1">
                <a:solidFill>
                  <a:srgbClr val="000000"/>
                </a:solidFill>
                <a:latin typeface="Verdana"/>
              </a:rPr>
              <a:t>l’angle</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conservation</a:t>
            </a:r>
            <a:r>
              <a:rPr lang="fr-FR" sz="1100" b="0" strike="noStrike" spc="-35">
                <a:solidFill>
                  <a:srgbClr val="000000"/>
                </a:solidFill>
                <a:latin typeface="Verdana"/>
              </a:rPr>
              <a:t> </a:t>
            </a:r>
            <a:r>
              <a:rPr lang="fr-FR" sz="1100" b="0" strike="noStrike" spc="-1">
                <a:solidFill>
                  <a:srgbClr val="000000"/>
                </a:solidFill>
                <a:latin typeface="Verdana"/>
              </a:rPr>
              <a:t>préventive</a:t>
            </a:r>
            <a:r>
              <a:rPr lang="fr-FR" sz="1100" b="0" strike="noStrike" spc="-15">
                <a:solidFill>
                  <a:srgbClr val="000000"/>
                </a:solidFill>
                <a:latin typeface="Verdana"/>
              </a:rPr>
              <a:t> </a:t>
            </a:r>
            <a:r>
              <a:rPr lang="fr-FR" sz="1100" b="0" strike="noStrike" spc="-1">
                <a:solidFill>
                  <a:srgbClr val="000000"/>
                </a:solidFill>
                <a:latin typeface="Verdana"/>
              </a:rPr>
              <a:t>avec</a:t>
            </a:r>
            <a:r>
              <a:rPr lang="fr-FR" sz="1100" b="0" strike="noStrike" spc="-32">
                <a:solidFill>
                  <a:srgbClr val="000000"/>
                </a:solidFill>
                <a:latin typeface="Verdana"/>
              </a:rPr>
              <a:t> </a:t>
            </a:r>
            <a:r>
              <a:rPr lang="fr-FR" sz="1100" b="0" strike="noStrike" spc="-1">
                <a:solidFill>
                  <a:srgbClr val="000000"/>
                </a:solidFill>
                <a:latin typeface="Verdana"/>
              </a:rPr>
              <a:t>introduction théorique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visite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2">
                <a:solidFill>
                  <a:srgbClr val="000000"/>
                </a:solidFill>
                <a:latin typeface="Verdana"/>
              </a:rPr>
              <a:t>locaux.</a:t>
            </a:r>
            <a:endParaRPr lang="fr-FR" sz="1100" b="0" strike="noStrike" spc="-1">
              <a:solidFill>
                <a:srgbClr val="000000"/>
              </a:solidFill>
              <a:latin typeface="Calibri"/>
            </a:endParaRPr>
          </a:p>
          <a:p>
            <a:pPr marL="12600" lvl="1" indent="358200">
              <a:lnSpc>
                <a:spcPct val="100000"/>
              </a:lnSpc>
              <a:spcBef>
                <a:spcPts val="714"/>
              </a:spcBef>
              <a:buClr>
                <a:srgbClr val="6157EC"/>
              </a:buClr>
              <a:buFont typeface="OpenSymbol"/>
              <a:buAutoNum type="arabicPeriod" startAt="2"/>
              <a:tabLst>
                <a:tab pos="370800" algn="l"/>
              </a:tabLst>
            </a:pPr>
            <a:r>
              <a:rPr lang="fr-FR" sz="1200" b="1" strike="noStrike" spc="-1">
                <a:solidFill>
                  <a:srgbClr val="6157EC"/>
                </a:solidFill>
                <a:latin typeface="Verdana"/>
              </a:rPr>
              <a:t>Étude</a:t>
            </a:r>
            <a:r>
              <a:rPr lang="fr-FR" sz="1200" b="1" strike="noStrike" spc="4">
                <a:solidFill>
                  <a:srgbClr val="6157EC"/>
                </a:solidFill>
                <a:latin typeface="Verdana"/>
              </a:rPr>
              <a:t> </a:t>
            </a:r>
            <a:r>
              <a:rPr lang="fr-FR" sz="1200" b="1" strike="noStrike" spc="-1">
                <a:solidFill>
                  <a:srgbClr val="6157EC"/>
                </a:solidFill>
                <a:latin typeface="Verdana"/>
              </a:rPr>
              <a:t>de cas</a:t>
            </a:r>
            <a:r>
              <a:rPr lang="fr-FR" sz="1200" b="1" strike="noStrike" spc="-7">
                <a:solidFill>
                  <a:srgbClr val="6157EC"/>
                </a:solidFill>
                <a:latin typeface="Verdana"/>
              </a:rPr>
              <a:t> </a:t>
            </a:r>
            <a:r>
              <a:rPr lang="fr-FR" sz="1200" b="1" strike="noStrike" spc="-1">
                <a:solidFill>
                  <a:srgbClr val="6157EC"/>
                </a:solidFill>
                <a:latin typeface="Verdana"/>
              </a:rPr>
              <a:t>au</a:t>
            </a:r>
            <a:r>
              <a:rPr lang="fr-FR" sz="1200" b="1" strike="noStrike" spc="-12">
                <a:solidFill>
                  <a:srgbClr val="6157EC"/>
                </a:solidFill>
                <a:latin typeface="Verdana"/>
              </a:rPr>
              <a:t> </a:t>
            </a:r>
            <a:r>
              <a:rPr lang="fr-FR" sz="1200" b="1" strike="noStrike" spc="-1">
                <a:solidFill>
                  <a:srgbClr val="6157EC"/>
                </a:solidFill>
                <a:latin typeface="Verdana"/>
              </a:rPr>
              <a:t>Forum</a:t>
            </a:r>
            <a:r>
              <a:rPr lang="fr-FR" sz="1200" b="1" strike="noStrike" spc="-7">
                <a:solidFill>
                  <a:srgbClr val="6157EC"/>
                </a:solidFill>
                <a:latin typeface="Verdana"/>
              </a:rPr>
              <a:t> </a:t>
            </a:r>
            <a:r>
              <a:rPr lang="fr-FR" sz="1200" b="1" strike="noStrike" spc="-1">
                <a:solidFill>
                  <a:srgbClr val="6157EC"/>
                </a:solidFill>
                <a:latin typeface="Verdana"/>
              </a:rPr>
              <a:t>de Bavay           </a:t>
            </a:r>
            <a:r>
              <a:rPr lang="fr-FR" sz="1200" b="1" strike="noStrike" spc="-12">
                <a:solidFill>
                  <a:srgbClr val="6157EC"/>
                </a:solidFill>
                <a:latin typeface="Verdana"/>
              </a:rPr>
              <a:t> </a:t>
            </a:r>
            <a:r>
              <a:rPr lang="fr-FR" sz="1200" b="0" strike="noStrike" spc="-1">
                <a:solidFill>
                  <a:srgbClr val="252525"/>
                </a:solidFill>
                <a:latin typeface="Verdana"/>
              </a:rPr>
              <a:t>par</a:t>
            </a:r>
            <a:r>
              <a:rPr lang="fr-FR" sz="1200" b="0" strike="noStrike" spc="9">
                <a:solidFill>
                  <a:srgbClr val="252525"/>
                </a:solidFill>
                <a:latin typeface="Verdana"/>
              </a:rPr>
              <a:t> </a:t>
            </a:r>
            <a:r>
              <a:rPr lang="fr-FR" sz="1200" b="0" strike="noStrike" spc="-12">
                <a:solidFill>
                  <a:srgbClr val="252525"/>
                </a:solidFill>
                <a:latin typeface="Verdana"/>
              </a:rPr>
              <a:t>Patrice Herbin et Camille Bourse</a:t>
            </a:r>
            <a:endParaRPr lang="fr-FR" sz="1200" b="0" strike="noStrike" spc="-1">
              <a:solidFill>
                <a:srgbClr val="000000"/>
              </a:solidFill>
              <a:latin typeface="Calibri"/>
            </a:endParaRPr>
          </a:p>
          <a:p>
            <a:pPr marL="12600">
              <a:lnSpc>
                <a:spcPct val="100000"/>
              </a:lnSpc>
              <a:spcBef>
                <a:spcPts val="485"/>
              </a:spcBef>
              <a:buNone/>
              <a:tabLst>
                <a:tab pos="370800" algn="l"/>
              </a:tabLst>
            </a:pP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Bavay,</a:t>
            </a:r>
            <a:r>
              <a:rPr lang="fr-FR" sz="1100" b="0" strike="noStrike" spc="-15">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spécificités de la gestion d’un</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7">
                <a:solidFill>
                  <a:srgbClr val="000000"/>
                </a:solidFill>
                <a:latin typeface="Verdana"/>
              </a:rPr>
              <a:t> </a:t>
            </a:r>
            <a:r>
              <a:rPr lang="fr-FR" sz="1100" b="0" strike="noStrike" spc="-1">
                <a:solidFill>
                  <a:srgbClr val="000000"/>
                </a:solidFill>
                <a:latin typeface="Verdana"/>
              </a:rPr>
              <a:t>musée</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site</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2">
                <a:solidFill>
                  <a:srgbClr val="000000"/>
                </a:solidFill>
                <a:latin typeface="Verdana"/>
              </a:rPr>
              <a:t> </a:t>
            </a:r>
            <a:r>
              <a:rPr lang="fr-FR" sz="1100" b="0" strike="noStrike" spc="-1">
                <a:solidFill>
                  <a:srgbClr val="000000"/>
                </a:solidFill>
                <a:latin typeface="Verdana"/>
              </a:rPr>
              <a:t>seront</a:t>
            </a:r>
            <a:r>
              <a:rPr lang="fr-FR" sz="1100" b="0" strike="noStrike" spc="-12">
                <a:solidFill>
                  <a:srgbClr val="000000"/>
                </a:solidFill>
                <a:latin typeface="Verdana"/>
              </a:rPr>
              <a:t> présentées.</a:t>
            </a:r>
            <a:endParaRPr lang="fr-FR" sz="1100" b="0" strike="noStrike" spc="-1">
              <a:solidFill>
                <a:srgbClr val="000000"/>
              </a:solidFill>
              <a:latin typeface="Calibri"/>
            </a:endParaRPr>
          </a:p>
        </p:txBody>
      </p:sp>
      <p:sp>
        <p:nvSpPr>
          <p:cNvPr id="566" name="object 12"/>
          <p:cNvSpPr/>
          <p:nvPr/>
        </p:nvSpPr>
        <p:spPr>
          <a:xfrm>
            <a:off x="152280" y="51814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A3226C"/>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67" name="object 13"/>
          <p:cNvSpPr/>
          <p:nvPr/>
        </p:nvSpPr>
        <p:spPr>
          <a:xfrm>
            <a:off x="152280" y="5285520"/>
            <a:ext cx="7539480" cy="1947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35">
                <a:solidFill>
                  <a:srgbClr val="000000"/>
                </a:solidFill>
                <a:latin typeface="Verdana"/>
              </a:rPr>
              <a:t> </a:t>
            </a:r>
            <a:r>
              <a:rPr lang="fr-FR" sz="1200" b="0" i="1" strike="noStrike" spc="-1">
                <a:solidFill>
                  <a:srgbClr val="000000"/>
                </a:solidFill>
                <a:latin typeface="Verdana"/>
              </a:rPr>
              <a:t>seront</a:t>
            </a:r>
            <a:r>
              <a:rPr lang="fr-FR" sz="1200" b="0" i="1" strike="noStrike" spc="9">
                <a:solidFill>
                  <a:srgbClr val="000000"/>
                </a:solidFill>
                <a:latin typeface="Verdana"/>
              </a:rPr>
              <a:t> </a:t>
            </a:r>
            <a:r>
              <a:rPr lang="fr-FR" sz="1200" b="0" i="1" strike="noStrike" spc="-1">
                <a:solidFill>
                  <a:srgbClr val="000000"/>
                </a:solidFill>
                <a:latin typeface="Verdana"/>
              </a:rPr>
              <a:t>précisées</a:t>
            </a:r>
            <a:r>
              <a:rPr lang="fr-FR" sz="1200" b="0" i="1" strike="noStrike" spc="12">
                <a:solidFill>
                  <a:srgbClr val="000000"/>
                </a:solidFill>
                <a:latin typeface="Verdana"/>
              </a:rPr>
              <a:t> </a:t>
            </a:r>
            <a:r>
              <a:rPr lang="fr-FR" sz="1200" b="0" i="1" strike="noStrike" spc="-1">
                <a:solidFill>
                  <a:srgbClr val="000000"/>
                </a:solidFill>
                <a:latin typeface="Verdana"/>
              </a:rPr>
              <a:t>à</a:t>
            </a:r>
            <a:r>
              <a:rPr lang="fr-FR" sz="1200" b="0" i="1" strike="noStrike" spc="-35">
                <a:solidFill>
                  <a:srgbClr val="000000"/>
                </a:solidFill>
                <a:latin typeface="Verdana"/>
              </a:rPr>
              <a:t> </a:t>
            </a:r>
            <a:r>
              <a:rPr lang="fr-FR" sz="1200" b="0" i="1" strike="noStrike" spc="-1">
                <a:solidFill>
                  <a:srgbClr val="000000"/>
                </a:solidFill>
                <a:latin typeface="Verdana"/>
              </a:rPr>
              <a:t>la</a:t>
            </a:r>
            <a:r>
              <a:rPr lang="fr-FR" sz="1200" b="0" i="1" strike="noStrike" spc="-35">
                <a:solidFill>
                  <a:srgbClr val="000000"/>
                </a:solidFill>
                <a:latin typeface="Verdana"/>
              </a:rPr>
              <a:t> </a:t>
            </a:r>
            <a:r>
              <a:rPr lang="fr-FR" sz="1200" b="0" i="1" strike="noStrike" spc="-12">
                <a:solidFill>
                  <a:srgbClr val="000000"/>
                </a:solidFill>
                <a:latin typeface="Verdana"/>
              </a:rPr>
              <a:t>rentrée.</a:t>
            </a:r>
            <a:endParaRPr lang="fr-FR" sz="1200" b="0" strike="noStrike" spc="-1">
              <a:solidFill>
                <a:srgbClr val="000000"/>
              </a:solidFill>
              <a:latin typeface="Calibri"/>
            </a:endParaRPr>
          </a:p>
        </p:txBody>
      </p:sp>
      <p:sp>
        <p:nvSpPr>
          <p:cNvPr id="568" name="PlaceHolder 1"/>
          <p:cNvSpPr>
            <a:spLocks noGrp="1"/>
          </p:cNvSpPr>
          <p:nvPr>
            <p:ph type="title"/>
          </p:nvPr>
        </p:nvSpPr>
        <p:spPr>
          <a:xfrm>
            <a:off x="13680" y="146880"/>
            <a:ext cx="9143640" cy="1157760"/>
          </a:xfrm>
          <a:prstGeom prst="rect">
            <a:avLst/>
          </a:prstGeom>
          <a:noFill/>
          <a:ln w="0">
            <a:noFill/>
          </a:ln>
        </p:spPr>
        <p:txBody>
          <a:bodyPr lIns="0" tIns="12600" rIns="0" bIns="0" anchor="t">
            <a:noAutofit/>
          </a:bodyPr>
          <a:lstStyle/>
          <a:p>
            <a:pPr marL="15552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569" name="object 15"/>
          <p:cNvSpPr/>
          <p:nvPr/>
        </p:nvSpPr>
        <p:spPr>
          <a:xfrm>
            <a:off x="8269560" y="531036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76</a:t>
            </a:r>
            <a:endParaRPr lang="fr-FR" sz="1200" b="0" strike="noStrike" spc="-1">
              <a:solidFill>
                <a:srgbClr val="000000"/>
              </a:solidFill>
              <a:latin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 name="object 2"/>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9144000" y="0"/>
                </a:moveTo>
                <a:lnTo>
                  <a:pt x="0" y="0"/>
                </a:lnTo>
                <a:lnTo>
                  <a:pt x="0" y="6859524"/>
                </a:lnTo>
                <a:lnTo>
                  <a:pt x="9144000" y="6859524"/>
                </a:lnTo>
                <a:lnTo>
                  <a:pt x="9144000"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71" name="object 3"/>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0" y="6859524"/>
                </a:moveTo>
                <a:lnTo>
                  <a:pt x="9144000" y="6859524"/>
                </a:lnTo>
                <a:lnTo>
                  <a:pt x="9144000" y="0"/>
                </a:lnTo>
                <a:lnTo>
                  <a:pt x="0" y="0"/>
                </a:lnTo>
                <a:lnTo>
                  <a:pt x="0" y="6859524"/>
                </a:lnTo>
                <a:close/>
              </a:path>
            </a:pathLst>
          </a:custGeom>
          <a:noFill/>
          <a:ln w="12192">
            <a:solidFill>
              <a:srgbClr val="BE90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72" name="PlaceHolder 1"/>
          <p:cNvSpPr>
            <a:spLocks noGrp="1"/>
          </p:cNvSpPr>
          <p:nvPr>
            <p:ph type="title"/>
          </p:nvPr>
        </p:nvSpPr>
        <p:spPr>
          <a:xfrm>
            <a:off x="2391840" y="2817000"/>
            <a:ext cx="4426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6000" b="0" strike="noStrike" spc="-1">
                <a:solidFill>
                  <a:srgbClr val="FFFFFF"/>
                </a:solidFill>
                <a:latin typeface="Verdana"/>
              </a:rPr>
              <a:t>Semestre </a:t>
            </a:r>
            <a:r>
              <a:rPr lang="fr-FR" sz="6000" b="0" strike="noStrike" spc="-52">
                <a:solidFill>
                  <a:srgbClr val="FFFFFF"/>
                </a:solidFill>
                <a:latin typeface="Verdana"/>
              </a:rPr>
              <a:t>3</a:t>
            </a:r>
            <a:endParaRPr lang="fr-FR" sz="6000" b="0" strike="noStrike" spc="-1">
              <a:solidFill>
                <a:srgbClr val="000000"/>
              </a:solidFill>
              <a:latin typeface="Calibri"/>
            </a:endParaRPr>
          </a:p>
        </p:txBody>
      </p:sp>
      <p:sp>
        <p:nvSpPr>
          <p:cNvPr id="573" name="PlaceHolder 2"/>
          <p:cNvSpPr>
            <a:spLocks noGrp="1"/>
          </p:cNvSpPr>
          <p:nvPr>
            <p:ph type="sldNum" idx="43"/>
          </p:nvPr>
        </p:nvSpPr>
        <p:spPr>
          <a:xfrm>
            <a:off x="8152560" y="6465240"/>
            <a:ext cx="322200" cy="3977640"/>
          </a:xfrm>
          <a:prstGeom prst="rect">
            <a:avLst/>
          </a:prstGeom>
          <a:noFill/>
          <a:ln w="0">
            <a:noFill/>
          </a:ln>
        </p:spPr>
        <p:txBody>
          <a:bodyPr lIns="0" tIns="0" rIns="0" bIns="0" anchor="t">
            <a:noAutofit/>
          </a:bodyPr>
          <a:lstStyle>
            <a:lvl1pPr marL="154800">
              <a:lnSpc>
                <a:spcPts val="1069"/>
              </a:lnSpc>
              <a:buNone/>
              <a:defRPr lang="fr-FR" sz="900" b="0" strike="noStrike" spc="-26">
                <a:solidFill>
                  <a:srgbClr val="888888"/>
                </a:solidFill>
                <a:latin typeface="Arial"/>
              </a:defRPr>
            </a:lvl1pPr>
          </a:lstStyle>
          <a:p>
            <a:pPr marL="154800">
              <a:lnSpc>
                <a:spcPts val="1069"/>
              </a:lnSpc>
              <a:buNone/>
            </a:pPr>
            <a:r>
              <a:rPr lang="fr-FR" sz="900" b="0" strike="noStrike" spc="-26">
                <a:solidFill>
                  <a:srgbClr val="888888"/>
                </a:solidFill>
                <a:latin typeface="Arial"/>
              </a:rPr>
              <a:t>77</a:t>
            </a:r>
            <a:endParaRPr lang="fr-FR" sz="900" b="0" strike="noStrike" spc="-1">
              <a:solidFill>
                <a:srgbClr val="000000"/>
              </a:solidFill>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4" name="object 2"/>
          <p:cNvPicPr/>
          <p:nvPr/>
        </p:nvPicPr>
        <p:blipFill>
          <a:blip r:embed="rId2"/>
          <a:stretch/>
        </p:blipFill>
        <p:spPr>
          <a:xfrm>
            <a:off x="477000" y="352440"/>
            <a:ext cx="7311600" cy="5799960"/>
          </a:xfrm>
          <a:prstGeom prst="rect">
            <a:avLst/>
          </a:prstGeom>
          <a:ln w="0">
            <a:noFill/>
          </a:ln>
        </p:spPr>
      </p:pic>
      <p:sp>
        <p:nvSpPr>
          <p:cNvPr id="575" name="object 3"/>
          <p:cNvSpPr/>
          <p:nvPr/>
        </p:nvSpPr>
        <p:spPr>
          <a:xfrm>
            <a:off x="3576240" y="31320"/>
            <a:ext cx="199152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M2 –</a:t>
            </a:r>
            <a:r>
              <a:rPr lang="fr-FR" sz="1800" b="0" strike="noStrike" spc="4">
                <a:solidFill>
                  <a:srgbClr val="6157EC"/>
                </a:solidFill>
                <a:latin typeface="Verdana"/>
              </a:rPr>
              <a:t> </a:t>
            </a:r>
            <a:r>
              <a:rPr lang="fr-FR" sz="1800" b="0" strike="noStrike" spc="-1">
                <a:solidFill>
                  <a:srgbClr val="6157EC"/>
                </a:solidFill>
                <a:latin typeface="Verdana"/>
              </a:rPr>
              <a:t>Semestre </a:t>
            </a:r>
            <a:r>
              <a:rPr lang="fr-FR" sz="1800" b="0" strike="noStrike" spc="-52">
                <a:solidFill>
                  <a:srgbClr val="6157EC"/>
                </a:solidFill>
                <a:latin typeface="Verdana"/>
              </a:rPr>
              <a:t>3</a:t>
            </a:r>
            <a:endParaRPr lang="fr-FR" sz="1800" b="0" strike="noStrike" spc="-1">
              <a:solidFill>
                <a:srgbClr val="000000"/>
              </a:solidFill>
              <a:latin typeface="Calibri"/>
            </a:endParaRPr>
          </a:p>
        </p:txBody>
      </p:sp>
      <p:sp>
        <p:nvSpPr>
          <p:cNvPr id="576" name="PlaceHolder 1"/>
          <p:cNvSpPr>
            <a:spLocks noGrp="1"/>
          </p:cNvSpPr>
          <p:nvPr>
            <p:ph type="sldNum" idx="44"/>
          </p:nvPr>
        </p:nvSpPr>
        <p:spPr>
          <a:xfrm>
            <a:off x="8152560" y="6465240"/>
            <a:ext cx="322200" cy="3977640"/>
          </a:xfrm>
          <a:prstGeom prst="rect">
            <a:avLst/>
          </a:prstGeom>
          <a:noFill/>
          <a:ln w="0">
            <a:noFill/>
          </a:ln>
        </p:spPr>
        <p:txBody>
          <a:bodyPr lIns="0" tIns="0" rIns="0" bIns="0" anchor="t">
            <a:noAutofit/>
          </a:bodyPr>
          <a:lstStyle>
            <a:lvl1pPr marL="154800">
              <a:lnSpc>
                <a:spcPts val="1069"/>
              </a:lnSpc>
              <a:buNone/>
              <a:defRPr lang="fr-FR" sz="900" b="0" strike="noStrike" spc="-26">
                <a:solidFill>
                  <a:srgbClr val="888888"/>
                </a:solidFill>
                <a:latin typeface="Arial"/>
              </a:defRPr>
            </a:lvl1pPr>
          </a:lstStyle>
          <a:p>
            <a:pPr marL="154800">
              <a:lnSpc>
                <a:spcPts val="1069"/>
              </a:lnSpc>
              <a:buNone/>
            </a:pPr>
            <a:r>
              <a:rPr lang="fr-FR" sz="900" b="0" strike="noStrike" spc="-26">
                <a:solidFill>
                  <a:srgbClr val="888888"/>
                </a:solidFill>
                <a:latin typeface="Arial"/>
              </a:rPr>
              <a:t>78</a:t>
            </a:r>
            <a:endParaRPr lang="fr-FR" sz="900" b="0" strike="noStrike" spc="-1">
              <a:solidFill>
                <a:srgbClr val="000000"/>
              </a:solidFill>
              <a:latin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 name="object 2"/>
          <p:cNvSpPr/>
          <p:nvPr/>
        </p:nvSpPr>
        <p:spPr>
          <a:xfrm>
            <a:off x="286560" y="1933560"/>
            <a:ext cx="7436160" cy="801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BCC2</a:t>
            </a:r>
            <a:r>
              <a:rPr lang="fr-FR" sz="1400" b="1" strike="noStrike" spc="-46">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Exprimer</a:t>
            </a:r>
            <a:r>
              <a:rPr lang="fr-FR" sz="1400" b="1" strike="noStrike" spc="-32">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transmettre</a:t>
            </a:r>
            <a:r>
              <a:rPr lang="fr-FR" sz="1400" b="1" strike="noStrike" spc="-26">
                <a:solidFill>
                  <a:srgbClr val="000000"/>
                </a:solidFill>
                <a:latin typeface="Verdana"/>
              </a:rPr>
              <a:t> </a:t>
            </a:r>
            <a:r>
              <a:rPr lang="fr-FR" sz="1400" b="1" strike="noStrike" spc="-1">
                <a:solidFill>
                  <a:srgbClr val="000000"/>
                </a:solidFill>
                <a:latin typeface="Verdana"/>
              </a:rPr>
              <a:t>un</a:t>
            </a:r>
            <a:r>
              <a:rPr lang="fr-FR" sz="1400" b="1" strike="noStrike" spc="-15">
                <a:solidFill>
                  <a:srgbClr val="000000"/>
                </a:solidFill>
                <a:latin typeface="Verdana"/>
              </a:rPr>
              <a:t> </a:t>
            </a:r>
            <a:r>
              <a:rPr lang="fr-FR" sz="1400" b="1" strike="noStrike" spc="-1">
                <a:solidFill>
                  <a:srgbClr val="000000"/>
                </a:solidFill>
                <a:latin typeface="Verdana"/>
              </a:rPr>
              <a:t>contenu</a:t>
            </a:r>
            <a:r>
              <a:rPr lang="fr-FR" sz="1400" b="1" strike="noStrike" spc="-26">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à</a:t>
            </a:r>
            <a:r>
              <a:rPr lang="fr-FR" sz="1400" b="1" strike="noStrike" spc="-15">
                <a:solidFill>
                  <a:srgbClr val="000000"/>
                </a:solidFill>
                <a:latin typeface="Verdana"/>
              </a:rPr>
              <a:t> </a:t>
            </a:r>
            <a:r>
              <a:rPr lang="fr-FR" sz="1400" b="1" strike="noStrike" spc="-1">
                <a:solidFill>
                  <a:srgbClr val="000000"/>
                </a:solidFill>
                <a:latin typeface="Verdana"/>
              </a:rPr>
              <a:t>l’écrit</a:t>
            </a:r>
            <a:r>
              <a:rPr lang="fr-FR" sz="1400" b="1" strike="noStrike" spc="-4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à</a:t>
            </a:r>
            <a:r>
              <a:rPr lang="fr-FR" sz="1400" b="1" strike="noStrike" spc="-12">
                <a:solidFill>
                  <a:srgbClr val="000000"/>
                </a:solidFill>
                <a:latin typeface="Verdana"/>
              </a:rPr>
              <a:t> l’oral</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Langues</a:t>
            </a:r>
            <a:r>
              <a:rPr lang="fr-FR" sz="1400" b="0" strike="noStrike" spc="-26">
                <a:solidFill>
                  <a:srgbClr val="000000"/>
                </a:solidFill>
                <a:latin typeface="Verdana"/>
              </a:rPr>
              <a:t> </a:t>
            </a:r>
            <a:r>
              <a:rPr lang="fr-FR" sz="1400" b="0" strike="noStrike" spc="-12">
                <a:solidFill>
                  <a:srgbClr val="000000"/>
                </a:solidFill>
                <a:latin typeface="Verdana"/>
              </a:rPr>
              <a:t>vivantes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p:txBody>
      </p:sp>
      <p:sp>
        <p:nvSpPr>
          <p:cNvPr id="578" name="object 3"/>
          <p:cNvSpPr/>
          <p:nvPr/>
        </p:nvSpPr>
        <p:spPr>
          <a:xfrm>
            <a:off x="286560" y="3240720"/>
            <a:ext cx="1577520" cy="226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0" strike="noStrike" spc="-1">
                <a:solidFill>
                  <a:srgbClr val="6157EC"/>
                </a:solidFill>
                <a:latin typeface="Verdana"/>
              </a:rPr>
              <a:t>Langues</a:t>
            </a:r>
            <a:r>
              <a:rPr lang="fr-FR" sz="1400" b="0" strike="noStrike" spc="-15">
                <a:solidFill>
                  <a:srgbClr val="6157EC"/>
                </a:solidFill>
                <a:latin typeface="Verdana"/>
              </a:rPr>
              <a:t> </a:t>
            </a:r>
            <a:r>
              <a:rPr lang="fr-FR" sz="1400" b="0" strike="noStrike" spc="-12">
                <a:solidFill>
                  <a:srgbClr val="6157EC"/>
                </a:solidFill>
                <a:latin typeface="Verdana"/>
              </a:rPr>
              <a:t>vivantes</a:t>
            </a:r>
            <a:endParaRPr lang="fr-FR" sz="1400" b="0" strike="noStrike" spc="-1">
              <a:solidFill>
                <a:srgbClr val="000000"/>
              </a:solidFill>
              <a:latin typeface="Calibri"/>
            </a:endParaRPr>
          </a:p>
        </p:txBody>
      </p:sp>
      <p:sp>
        <p:nvSpPr>
          <p:cNvPr id="579" name="object 4"/>
          <p:cNvSpPr/>
          <p:nvPr/>
        </p:nvSpPr>
        <p:spPr>
          <a:xfrm>
            <a:off x="1882440" y="4072320"/>
            <a:ext cx="4260600" cy="8640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0" strike="noStrike" spc="-1">
                <a:solidFill>
                  <a:srgbClr val="000000"/>
                </a:solidFill>
                <a:latin typeface="Verdana"/>
              </a:rPr>
              <a:t>À</a:t>
            </a:r>
            <a:r>
              <a:rPr lang="fr-FR" sz="1400" b="0" strike="noStrike" spc="-15">
                <a:solidFill>
                  <a:srgbClr val="000000"/>
                </a:solidFill>
                <a:latin typeface="Verdana"/>
              </a:rPr>
              <a:t> </a:t>
            </a:r>
            <a:r>
              <a:rPr lang="fr-FR" sz="1400" b="0" strike="noStrike" spc="-1">
                <a:solidFill>
                  <a:srgbClr val="000000"/>
                </a:solidFill>
                <a:latin typeface="Verdana"/>
              </a:rPr>
              <a:t>choix</a:t>
            </a:r>
            <a:r>
              <a:rPr lang="fr-FR" sz="1400" b="0" strike="noStrike" spc="-32">
                <a:solidFill>
                  <a:srgbClr val="000000"/>
                </a:solidFill>
                <a:latin typeface="Verdana"/>
              </a:rPr>
              <a:t> </a:t>
            </a:r>
            <a:r>
              <a:rPr lang="fr-FR" sz="1400" b="0" strike="noStrike" spc="-60">
                <a:solidFill>
                  <a:srgbClr val="000000"/>
                </a:solidFill>
                <a:latin typeface="Verdana"/>
              </a:rPr>
              <a:t>:</a:t>
            </a:r>
            <a:endParaRPr lang="fr-FR" sz="1400" b="0" strike="noStrike" spc="-1">
              <a:solidFill>
                <a:srgbClr val="000000"/>
              </a:solidFill>
              <a:latin typeface="Calibri"/>
            </a:endParaRPr>
          </a:p>
          <a:p>
            <a:pPr marL="227160" indent="-215280">
              <a:lnSpc>
                <a:spcPts val="1670"/>
              </a:lnSpc>
              <a:buClr>
                <a:srgbClr val="000000"/>
              </a:buClr>
              <a:buFont typeface="Apple Symbols"/>
              <a:buChar char="☐"/>
              <a:tabLst>
                <a:tab pos="227880" algn="l"/>
              </a:tabLst>
            </a:pPr>
            <a:r>
              <a:rPr lang="fr-FR" sz="1400" b="0" strike="noStrike" spc="-12">
                <a:solidFill>
                  <a:srgbClr val="000000"/>
                </a:solidFill>
                <a:latin typeface="Verdana"/>
              </a:rPr>
              <a:t>Anglais</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2">
                <a:solidFill>
                  <a:srgbClr val="000000"/>
                </a:solidFill>
                <a:latin typeface="Verdana"/>
              </a:rPr>
              <a:t>Espagnol</a:t>
            </a:r>
            <a:endParaRPr lang="fr-FR" sz="1400" b="0" strike="noStrike" spc="-1">
              <a:solidFill>
                <a:srgbClr val="000000"/>
              </a:solidFill>
              <a:latin typeface="Calibri"/>
            </a:endParaRPr>
          </a:p>
          <a:p>
            <a:pPr marL="227160" indent="-215280">
              <a:lnSpc>
                <a:spcPct val="100000"/>
              </a:lnSpc>
              <a:buClr>
                <a:srgbClr val="000000"/>
              </a:buClr>
              <a:buFont typeface="Apple Symbols"/>
              <a:buChar char="☐"/>
              <a:tabLst>
                <a:tab pos="227880" algn="l"/>
              </a:tabLst>
            </a:pPr>
            <a:r>
              <a:rPr lang="fr-FR" sz="1400" b="0" strike="noStrike" spc="-1">
                <a:solidFill>
                  <a:srgbClr val="000000"/>
                </a:solidFill>
                <a:latin typeface="Verdana"/>
              </a:rPr>
              <a:t>Autres,</a:t>
            </a:r>
            <a:r>
              <a:rPr lang="fr-FR" sz="1400" b="0" strike="noStrike" spc="4">
                <a:solidFill>
                  <a:srgbClr val="000000"/>
                </a:solidFill>
                <a:latin typeface="Verdana"/>
              </a:rPr>
              <a:t> </a:t>
            </a:r>
            <a:r>
              <a:rPr lang="fr-FR" sz="1400" b="0" strike="noStrike" spc="-1">
                <a:solidFill>
                  <a:srgbClr val="000000"/>
                </a:solidFill>
                <a:latin typeface="Verdana"/>
              </a:rPr>
              <a:t>voir DELANG</a:t>
            </a:r>
            <a:r>
              <a:rPr lang="fr-FR" sz="1400" b="0" strike="noStrike" spc="9">
                <a:solidFill>
                  <a:srgbClr val="000000"/>
                </a:solidFill>
                <a:latin typeface="Verdana"/>
              </a:rPr>
              <a:t> </a:t>
            </a:r>
            <a:r>
              <a:rPr lang="fr-FR" sz="1400" b="0" strike="noStrike" spc="-1">
                <a:solidFill>
                  <a:srgbClr val="000000"/>
                </a:solidFill>
                <a:latin typeface="Verdana"/>
              </a:rPr>
              <a:t>:</a:t>
            </a:r>
            <a:r>
              <a:rPr lang="fr-FR" sz="1400" b="0" strike="noStrike" spc="29">
                <a:solidFill>
                  <a:srgbClr val="000000"/>
                </a:solidFill>
                <a:latin typeface="Verdana"/>
              </a:rPr>
              <a:t> </a:t>
            </a:r>
            <a:r>
              <a:rPr lang="fr-FR" sz="1400" b="0" u="sng" strike="noStrike" spc="-12">
                <a:solidFill>
                  <a:srgbClr val="0000FF"/>
                </a:solidFill>
                <a:uFill>
                  <a:solidFill>
                    <a:srgbClr val="0462C1"/>
                  </a:solidFill>
                </a:uFill>
                <a:latin typeface="Verdana"/>
                <a:hlinkClick r:id="rId2"/>
              </a:rPr>
              <a:t>https://clil.univ-lille.fr</a:t>
            </a:r>
            <a:endParaRPr lang="fr-FR" sz="1400" b="0" strike="noStrike" spc="-1">
              <a:solidFill>
                <a:srgbClr val="000000"/>
              </a:solidFill>
              <a:latin typeface="Calibri"/>
            </a:endParaRPr>
          </a:p>
        </p:txBody>
      </p:sp>
      <p:sp>
        <p:nvSpPr>
          <p:cNvPr id="580" name="object 14"/>
          <p:cNvSpPr/>
          <p:nvPr/>
        </p:nvSpPr>
        <p:spPr>
          <a:xfrm>
            <a:off x="5218920" y="1074600"/>
            <a:ext cx="3833640" cy="275400"/>
          </a:xfrm>
          <a:prstGeom prst="rect">
            <a:avLst/>
          </a:prstGeom>
          <a:noFill/>
          <a:ln w="0">
            <a:noFill/>
          </a:ln>
        </p:spPr>
        <p:style>
          <a:lnRef idx="0">
            <a:scrgbClr r="0" g="0" b="0"/>
          </a:lnRef>
          <a:fillRef idx="0">
            <a:scrgbClr r="0" g="0" b="0"/>
          </a:fillRef>
          <a:effectRef idx="0">
            <a:scrgbClr r="0" g="0" b="0"/>
          </a:effectRef>
          <a:fontRef idx="minor"/>
        </p:style>
        <p:txBody>
          <a:bodyPr lIns="0" tIns="1440" rIns="0" bIns="0" anchor="t">
            <a:spAutoFit/>
          </a:bodyPr>
          <a:lstStyle/>
          <a:p>
            <a:pPr>
              <a:lnSpc>
                <a:spcPct val="100000"/>
              </a:lnSpc>
              <a:spcBef>
                <a:spcPts val="11"/>
              </a:spcBef>
              <a:buNone/>
            </a:pPr>
            <a:r>
              <a:rPr lang="fr-FR" sz="1800" b="0" strike="noStrike" spc="-1">
                <a:solidFill>
                  <a:srgbClr val="FFFFFF"/>
                </a:solidFill>
                <a:latin typeface="Verdana"/>
              </a:rPr>
              <a:t>Parcours</a:t>
            </a:r>
            <a:r>
              <a:rPr lang="fr-FR" sz="1800" b="0" strike="noStrike" spc="-41">
                <a:solidFill>
                  <a:srgbClr val="FFFFFF"/>
                </a:solidFill>
                <a:latin typeface="Verdana"/>
              </a:rPr>
              <a:t> </a:t>
            </a:r>
            <a:r>
              <a:rPr lang="fr-FR" sz="1800" b="0" strike="noStrike" spc="-1">
                <a:solidFill>
                  <a:srgbClr val="FFFFFF"/>
                </a:solidFill>
                <a:latin typeface="Verdana"/>
              </a:rPr>
              <a:t>Égypte et</a:t>
            </a:r>
            <a:r>
              <a:rPr lang="fr-FR" sz="1800" b="0" strike="noStrike" spc="-7">
                <a:solidFill>
                  <a:srgbClr val="FFFFFF"/>
                </a:solidFill>
                <a:latin typeface="Verdana"/>
              </a:rPr>
              <a:t> </a:t>
            </a:r>
            <a:r>
              <a:rPr lang="fr-FR" sz="1800" b="0" strike="noStrike" spc="-12">
                <a:solidFill>
                  <a:srgbClr val="FFFFFF"/>
                </a:solidFill>
                <a:latin typeface="Verdana"/>
              </a:rPr>
              <a:t>Proche-Orient</a:t>
            </a:r>
            <a:endParaRPr lang="fr-FR" sz="1800" b="0" strike="noStrike" spc="-1">
              <a:solidFill>
                <a:srgbClr val="000000"/>
              </a:solidFill>
              <a:latin typeface="Calibri"/>
            </a:endParaRPr>
          </a:p>
        </p:txBody>
      </p:sp>
      <p:grpSp>
        <p:nvGrpSpPr>
          <p:cNvPr id="581" name="object 15"/>
          <p:cNvGrpSpPr/>
          <p:nvPr/>
        </p:nvGrpSpPr>
        <p:grpSpPr>
          <a:xfrm>
            <a:off x="40680" y="87840"/>
            <a:ext cx="9134640" cy="573120"/>
            <a:chOff x="40680" y="87840"/>
            <a:chExt cx="9134640" cy="573120"/>
          </a:xfrm>
        </p:grpSpPr>
        <p:sp>
          <p:nvSpPr>
            <p:cNvPr id="582" name="object 16"/>
            <p:cNvSpPr/>
            <p:nvPr/>
          </p:nvSpPr>
          <p:spPr>
            <a:xfrm>
              <a:off x="406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83" name="object 17"/>
            <p:cNvSpPr/>
            <p:nvPr/>
          </p:nvSpPr>
          <p:spPr>
            <a:xfrm>
              <a:off x="406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84" name="PlaceHolder 1"/>
          <p:cNvSpPr>
            <a:spLocks noGrp="1"/>
          </p:cNvSpPr>
          <p:nvPr>
            <p:ph type="title"/>
          </p:nvPr>
        </p:nvSpPr>
        <p:spPr>
          <a:xfrm>
            <a:off x="68040" y="26640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
        <p:nvSpPr>
          <p:cNvPr id="585" name="object 19"/>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93</a:t>
            </a:r>
            <a:endParaRPr lang="fr-FR" sz="1200" b="0" strike="noStrike" spc="-1">
              <a:solidFill>
                <a:srgbClr val="000000"/>
              </a:solidFill>
              <a:latin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object 4"/>
          <p:cNvSpPr/>
          <p:nvPr/>
        </p:nvSpPr>
        <p:spPr>
          <a:xfrm>
            <a:off x="77760" y="54100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87" name="object 5"/>
          <p:cNvSpPr/>
          <p:nvPr/>
        </p:nvSpPr>
        <p:spPr>
          <a:xfrm>
            <a:off x="152280" y="1219320"/>
            <a:ext cx="8838720" cy="57549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9468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9468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Séminaires</a:t>
            </a:r>
            <a:r>
              <a:rPr lang="fr-FR" sz="1400" b="0" strike="noStrike" spc="-41">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Préhistoire</a:t>
            </a:r>
            <a:endParaRPr lang="fr-FR" sz="1400" b="0" strike="noStrike" spc="-1">
              <a:solidFill>
                <a:srgbClr val="000000"/>
              </a:solidFill>
              <a:latin typeface="Calibri"/>
            </a:endParaRPr>
          </a:p>
          <a:p>
            <a:pPr marL="9468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94680">
              <a:lnSpc>
                <a:spcPct val="100000"/>
              </a:lnSpc>
              <a:buNone/>
            </a:pPr>
            <a:endParaRPr lang="fr-FR" sz="1000" b="0" strike="noStrike" spc="-1">
              <a:solidFill>
                <a:srgbClr val="000000"/>
              </a:solidFill>
              <a:latin typeface="Calibri"/>
            </a:endParaRPr>
          </a:p>
          <a:p>
            <a:pPr marL="94680">
              <a:lnSpc>
                <a:spcPts val="1681"/>
              </a:lnSpc>
              <a:spcBef>
                <a:spcPts val="1026"/>
              </a:spcBef>
              <a:buNone/>
            </a:pPr>
            <a:r>
              <a:rPr lang="fr-FR" sz="1600" b="1" strike="noStrike" spc="-12">
                <a:solidFill>
                  <a:srgbClr val="6157EC"/>
                </a:solidFill>
                <a:latin typeface="Verdana"/>
              </a:rPr>
              <a:t>Préhistoire</a:t>
            </a:r>
            <a:endParaRPr lang="fr-FR" sz="1600" b="0" strike="noStrike" spc="-1">
              <a:solidFill>
                <a:srgbClr val="000000"/>
              </a:solidFill>
              <a:latin typeface="Calibri"/>
            </a:endParaRPr>
          </a:p>
          <a:p>
            <a:pPr marL="94680">
              <a:lnSpc>
                <a:spcPts val="1440"/>
              </a:lnSpc>
              <a:buNone/>
            </a:pPr>
            <a:r>
              <a:rPr lang="fr-FR" sz="1200" b="0" strike="noStrike" spc="-1">
                <a:solidFill>
                  <a:srgbClr val="000000"/>
                </a:solidFill>
                <a:latin typeface="Verdana"/>
              </a:rPr>
              <a:t>par Agnès Lamotte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Sanda</a:t>
            </a:r>
            <a:r>
              <a:rPr lang="fr-FR" sz="1200" b="0" strike="noStrike" spc="18">
                <a:solidFill>
                  <a:srgbClr val="000000"/>
                </a:solidFill>
                <a:latin typeface="Verdana"/>
              </a:rPr>
              <a:t> </a:t>
            </a:r>
            <a:r>
              <a:rPr lang="fr-FR" sz="1200" b="0" strike="noStrike" spc="-12">
                <a:solidFill>
                  <a:srgbClr val="000000"/>
                </a:solidFill>
                <a:latin typeface="Verdana"/>
              </a:rPr>
              <a:t>Balescu</a:t>
            </a:r>
            <a:endParaRPr lang="fr-FR" sz="1200" b="0" strike="noStrike" spc="-1">
              <a:solidFill>
                <a:srgbClr val="000000"/>
              </a:solidFill>
              <a:latin typeface="Calibri"/>
            </a:endParaRPr>
          </a:p>
          <a:p>
            <a:pPr marL="94680">
              <a:lnSpc>
                <a:spcPts val="1440"/>
              </a:lnSpc>
              <a:buNone/>
            </a:pPr>
            <a:endParaRPr lang="fr-FR" sz="1200" b="0" strike="noStrike" spc="-1">
              <a:solidFill>
                <a:srgbClr val="000000"/>
              </a:solidFill>
              <a:latin typeface="Calibri"/>
            </a:endParaRPr>
          </a:p>
          <a:p>
            <a:pPr marL="94680">
              <a:lnSpc>
                <a:spcPts val="1440"/>
              </a:lnSpc>
              <a:buNone/>
            </a:pPr>
            <a:endParaRPr lang="fr-FR" sz="1200" b="0" strike="noStrike" spc="-1">
              <a:solidFill>
                <a:srgbClr val="000000"/>
              </a:solidFill>
              <a:latin typeface="Calibri"/>
            </a:endParaRPr>
          </a:p>
          <a:p>
            <a:pPr marL="94680">
              <a:lnSpc>
                <a:spcPct val="100000"/>
              </a:lnSpc>
              <a:spcBef>
                <a:spcPts val="51"/>
              </a:spcBef>
              <a:buNone/>
            </a:pPr>
            <a:endParaRPr lang="fr-FR" sz="1050" b="0" strike="noStrike" spc="-1">
              <a:solidFill>
                <a:srgbClr val="000000"/>
              </a:solidFill>
              <a:latin typeface="Calibri"/>
            </a:endParaRPr>
          </a:p>
          <a:p>
            <a:pPr marL="12600" algn="just">
              <a:lnSpc>
                <a:spcPct val="114000"/>
              </a:lnSpc>
              <a:buNone/>
            </a:pPr>
            <a:r>
              <a:rPr lang="fr-FR" sz="1200" b="1" strike="noStrike" spc="-1">
                <a:solidFill>
                  <a:srgbClr val="000000"/>
                </a:solidFill>
                <a:latin typeface="Verdana"/>
              </a:rPr>
              <a:t>Compétences</a:t>
            </a:r>
            <a:r>
              <a:rPr lang="fr-FR" sz="1200" b="1" strike="noStrike" spc="38">
                <a:solidFill>
                  <a:srgbClr val="000000"/>
                </a:solidFill>
                <a:latin typeface="Verdana"/>
              </a:rPr>
              <a:t> </a:t>
            </a:r>
            <a:r>
              <a:rPr lang="fr-FR" sz="1200" b="1" strike="noStrike" spc="-1">
                <a:solidFill>
                  <a:srgbClr val="000000"/>
                </a:solidFill>
                <a:latin typeface="Verdana"/>
              </a:rPr>
              <a:t>visées</a:t>
            </a:r>
            <a:r>
              <a:rPr lang="fr-FR" sz="1200" b="1" strike="noStrike" spc="52">
                <a:solidFill>
                  <a:srgbClr val="000000"/>
                </a:solidFill>
                <a:latin typeface="Verdana"/>
              </a:rPr>
              <a:t> </a:t>
            </a:r>
            <a:r>
              <a:rPr lang="fr-FR" sz="1200" b="0" strike="noStrike" spc="-1">
                <a:solidFill>
                  <a:srgbClr val="000000"/>
                </a:solidFill>
                <a:latin typeface="Verdana"/>
              </a:rPr>
              <a:t>:</a:t>
            </a:r>
            <a:r>
              <a:rPr lang="fr-FR" sz="1200" b="0" strike="noStrike" spc="38">
                <a:solidFill>
                  <a:srgbClr val="000000"/>
                </a:solidFill>
                <a:latin typeface="Verdana"/>
              </a:rPr>
              <a:t> </a:t>
            </a:r>
            <a:r>
              <a:rPr lang="fr-FR" sz="1200" b="0" strike="noStrike" spc="-1">
                <a:solidFill>
                  <a:srgbClr val="000000"/>
                </a:solidFill>
                <a:latin typeface="Verdana"/>
              </a:rPr>
              <a:t>se</a:t>
            </a:r>
            <a:r>
              <a:rPr lang="fr-FR" sz="1200" b="0" strike="noStrike" spc="32">
                <a:solidFill>
                  <a:srgbClr val="000000"/>
                </a:solidFill>
                <a:latin typeface="Verdana"/>
              </a:rPr>
              <a:t> </a:t>
            </a:r>
            <a:r>
              <a:rPr lang="fr-FR" sz="1200" b="0" strike="noStrike" spc="-1">
                <a:solidFill>
                  <a:srgbClr val="000000"/>
                </a:solidFill>
                <a:latin typeface="Verdana"/>
              </a:rPr>
              <a:t>situer</a:t>
            </a:r>
            <a:r>
              <a:rPr lang="fr-FR" sz="1200" b="0" strike="noStrike" spc="32">
                <a:solidFill>
                  <a:srgbClr val="000000"/>
                </a:solidFill>
                <a:latin typeface="Verdana"/>
              </a:rPr>
              <a:t> </a:t>
            </a:r>
            <a:r>
              <a:rPr lang="fr-FR" sz="1200" b="0" strike="noStrike" spc="-1">
                <a:solidFill>
                  <a:srgbClr val="000000"/>
                </a:solidFill>
                <a:latin typeface="Verdana"/>
              </a:rPr>
              <a:t>sur</a:t>
            </a:r>
            <a:r>
              <a:rPr lang="fr-FR" sz="1200" b="0" strike="noStrike" spc="49">
                <a:solidFill>
                  <a:srgbClr val="000000"/>
                </a:solidFill>
                <a:latin typeface="Verdana"/>
              </a:rPr>
              <a:t> </a:t>
            </a:r>
            <a:r>
              <a:rPr lang="fr-FR" sz="1200" b="0" strike="noStrike" spc="-1">
                <a:solidFill>
                  <a:srgbClr val="000000"/>
                </a:solidFill>
                <a:latin typeface="Verdana"/>
              </a:rPr>
              <a:t>un</a:t>
            </a:r>
            <a:r>
              <a:rPr lang="fr-FR" sz="1200" b="0" strike="noStrike" spc="24">
                <a:solidFill>
                  <a:srgbClr val="000000"/>
                </a:solidFill>
                <a:latin typeface="Verdana"/>
              </a:rPr>
              <a:t> </a:t>
            </a:r>
            <a:r>
              <a:rPr lang="fr-FR" sz="1200" b="0" strike="noStrike" spc="-1">
                <a:solidFill>
                  <a:srgbClr val="000000"/>
                </a:solidFill>
                <a:latin typeface="Verdana"/>
              </a:rPr>
              <a:t>temps</a:t>
            </a:r>
            <a:r>
              <a:rPr lang="fr-FR" sz="1200" b="0" strike="noStrike" spc="49">
                <a:solidFill>
                  <a:srgbClr val="000000"/>
                </a:solidFill>
                <a:latin typeface="Verdana"/>
              </a:rPr>
              <a:t> </a:t>
            </a:r>
            <a:r>
              <a:rPr lang="fr-FR" sz="1200" b="0" strike="noStrike" spc="-1">
                <a:solidFill>
                  <a:srgbClr val="000000"/>
                </a:solidFill>
                <a:latin typeface="Verdana"/>
              </a:rPr>
              <a:t>long,</a:t>
            </a:r>
            <a:r>
              <a:rPr lang="fr-FR" sz="1200" b="0" strike="noStrike" spc="24">
                <a:solidFill>
                  <a:srgbClr val="000000"/>
                </a:solidFill>
                <a:latin typeface="Verdana"/>
              </a:rPr>
              <a:t> </a:t>
            </a:r>
            <a:r>
              <a:rPr lang="fr-FR" sz="1200" b="0" strike="noStrike" spc="-1">
                <a:solidFill>
                  <a:srgbClr val="000000"/>
                </a:solidFill>
                <a:latin typeface="Verdana"/>
              </a:rPr>
              <a:t>apprécier</a:t>
            </a:r>
            <a:r>
              <a:rPr lang="fr-FR" sz="1200" b="0" strike="noStrike" spc="32">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
                <a:solidFill>
                  <a:srgbClr val="000000"/>
                </a:solidFill>
                <a:latin typeface="Verdana"/>
              </a:rPr>
              <a:t>paléoenvironnements,</a:t>
            </a:r>
            <a:r>
              <a:rPr lang="fr-FR" sz="1200" b="0" strike="noStrike" spc="32">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
                <a:solidFill>
                  <a:srgbClr val="000000"/>
                </a:solidFill>
                <a:latin typeface="Verdana"/>
              </a:rPr>
              <a:t>genres</a:t>
            </a:r>
            <a:r>
              <a:rPr lang="fr-FR" sz="1200" b="0" strike="noStrike" spc="29">
                <a:solidFill>
                  <a:srgbClr val="000000"/>
                </a:solidFill>
                <a:latin typeface="Verdana"/>
              </a:rPr>
              <a:t> </a:t>
            </a:r>
            <a:r>
              <a:rPr lang="fr-FR" sz="1200" b="0" strike="noStrike" spc="-1">
                <a:solidFill>
                  <a:srgbClr val="000000"/>
                </a:solidFill>
                <a:latin typeface="Verdana"/>
              </a:rPr>
              <a:t>humains,</a:t>
            </a:r>
            <a:r>
              <a:rPr lang="fr-FR" sz="1200" b="0" strike="noStrike" spc="29">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faunes</a:t>
            </a:r>
            <a:r>
              <a:rPr lang="fr-FR" sz="1200" b="0" strike="noStrike" spc="18">
                <a:solidFill>
                  <a:srgbClr val="000000"/>
                </a:solidFill>
                <a:latin typeface="Verdana"/>
              </a:rPr>
              <a:t> </a:t>
            </a:r>
            <a:r>
              <a:rPr lang="fr-FR" sz="1200" b="0" strike="noStrike" spc="-1">
                <a:solidFill>
                  <a:srgbClr val="000000"/>
                </a:solidFill>
                <a:latin typeface="Verdana"/>
              </a:rPr>
              <a:t>et</a:t>
            </a:r>
            <a:r>
              <a:rPr lang="fr-FR" sz="1200" b="0" strike="noStrike" spc="38">
                <a:solidFill>
                  <a:srgbClr val="000000"/>
                </a:solidFill>
                <a:latin typeface="Verdana"/>
              </a:rPr>
              <a:t> </a:t>
            </a:r>
            <a:r>
              <a:rPr lang="fr-FR" sz="1200" b="0" strike="noStrike" spc="-1">
                <a:solidFill>
                  <a:srgbClr val="000000"/>
                </a:solidFill>
                <a:latin typeface="Verdana"/>
              </a:rPr>
              <a:t>flores,</a:t>
            </a:r>
            <a:r>
              <a:rPr lang="fr-FR" sz="1200" b="0" strike="noStrike" spc="24">
                <a:solidFill>
                  <a:srgbClr val="000000"/>
                </a:solidFill>
                <a:latin typeface="Verdana"/>
              </a:rPr>
              <a:t> </a:t>
            </a:r>
            <a:r>
              <a:rPr lang="fr-FR" sz="1200" b="0" strike="noStrike" spc="-1">
                <a:solidFill>
                  <a:srgbClr val="000000"/>
                </a:solidFill>
                <a:latin typeface="Verdana"/>
              </a:rPr>
              <a:t>corréler</a:t>
            </a:r>
            <a:r>
              <a:rPr lang="fr-FR" sz="1200" b="0" strike="noStrike" spc="38">
                <a:solidFill>
                  <a:srgbClr val="000000"/>
                </a:solidFill>
                <a:latin typeface="Verdana"/>
              </a:rPr>
              <a:t> </a:t>
            </a:r>
            <a:r>
              <a:rPr lang="fr-FR" sz="1200" b="0" strike="noStrike" spc="-1">
                <a:solidFill>
                  <a:srgbClr val="000000"/>
                </a:solidFill>
                <a:latin typeface="Verdana"/>
              </a:rPr>
              <a:t>ces</a:t>
            </a:r>
            <a:r>
              <a:rPr lang="fr-FR" sz="1200" b="0" strike="noStrike" spc="32">
                <a:solidFill>
                  <a:srgbClr val="000000"/>
                </a:solidFill>
                <a:latin typeface="Verdana"/>
              </a:rPr>
              <a:t> </a:t>
            </a:r>
            <a:r>
              <a:rPr lang="fr-FR" sz="1200" b="0" strike="noStrike" spc="-1">
                <a:solidFill>
                  <a:srgbClr val="000000"/>
                </a:solidFill>
                <a:latin typeface="Verdana"/>
              </a:rPr>
              <a:t>paléoenvironnements</a:t>
            </a:r>
            <a:r>
              <a:rPr lang="fr-FR" sz="1200" b="0" strike="noStrike" spc="32">
                <a:solidFill>
                  <a:srgbClr val="000000"/>
                </a:solidFill>
                <a:latin typeface="Verdana"/>
              </a:rPr>
              <a:t> </a:t>
            </a:r>
            <a:r>
              <a:rPr lang="fr-FR" sz="1200" b="0" strike="noStrike" spc="-1">
                <a:solidFill>
                  <a:srgbClr val="000000"/>
                </a:solidFill>
                <a:latin typeface="Verdana"/>
              </a:rPr>
              <a:t>aux</a:t>
            </a:r>
            <a:r>
              <a:rPr lang="fr-FR" sz="1200" b="0" strike="noStrike" spc="43">
                <a:solidFill>
                  <a:srgbClr val="000000"/>
                </a:solidFill>
                <a:latin typeface="Verdana"/>
              </a:rPr>
              <a:t> </a:t>
            </a:r>
            <a:r>
              <a:rPr lang="fr-FR" sz="1200" b="0" strike="noStrike" spc="-1">
                <a:solidFill>
                  <a:srgbClr val="000000"/>
                </a:solidFill>
                <a:latin typeface="Verdana"/>
              </a:rPr>
              <a:t>cultures</a:t>
            </a:r>
            <a:r>
              <a:rPr lang="fr-FR" sz="1200" b="0" strike="noStrike" spc="29">
                <a:solidFill>
                  <a:srgbClr val="000000"/>
                </a:solidFill>
                <a:latin typeface="Verdana"/>
              </a:rPr>
              <a:t> </a:t>
            </a:r>
            <a:r>
              <a:rPr lang="fr-FR" sz="1200" b="0" strike="noStrike" spc="-1">
                <a:solidFill>
                  <a:srgbClr val="000000"/>
                </a:solidFill>
                <a:latin typeface="Verdana"/>
              </a:rPr>
              <a:t>matérielles</a:t>
            </a:r>
            <a:r>
              <a:rPr lang="fr-FR" sz="1200" b="0" strike="noStrike" spc="38">
                <a:solidFill>
                  <a:srgbClr val="000000"/>
                </a:solidFill>
                <a:latin typeface="Verdana"/>
              </a:rPr>
              <a:t> </a:t>
            </a:r>
            <a:r>
              <a:rPr lang="fr-FR" sz="1200" b="0" strike="noStrike" spc="-1">
                <a:solidFill>
                  <a:srgbClr val="000000"/>
                </a:solidFill>
                <a:latin typeface="Verdana"/>
              </a:rPr>
              <a:t>des</a:t>
            </a:r>
            <a:r>
              <a:rPr lang="fr-FR" sz="1200" b="0" strike="noStrike" spc="32">
                <a:solidFill>
                  <a:srgbClr val="000000"/>
                </a:solidFill>
                <a:latin typeface="Verdana"/>
              </a:rPr>
              <a:t> </a:t>
            </a:r>
            <a:r>
              <a:rPr lang="fr-FR" sz="1200" b="0" strike="noStrike" spc="-1">
                <a:solidFill>
                  <a:srgbClr val="000000"/>
                </a:solidFill>
                <a:latin typeface="Verdana"/>
              </a:rPr>
              <a:t>hominidés,</a:t>
            </a:r>
            <a:r>
              <a:rPr lang="fr-FR" sz="1200" b="0" strike="noStrike" spc="38">
                <a:solidFill>
                  <a:srgbClr val="000000"/>
                </a:solidFill>
                <a:latin typeface="Verdana"/>
              </a:rPr>
              <a:t> </a:t>
            </a:r>
            <a:r>
              <a:rPr lang="fr-FR" sz="1200" b="0" strike="noStrike" spc="-1">
                <a:solidFill>
                  <a:srgbClr val="000000"/>
                </a:solidFill>
                <a:latin typeface="Verdana"/>
              </a:rPr>
              <a:t>décrire</a:t>
            </a:r>
            <a:r>
              <a:rPr lang="fr-FR" sz="1200" b="0" strike="noStrike" spc="43">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2">
                <a:solidFill>
                  <a:srgbClr val="000000"/>
                </a:solidFill>
                <a:latin typeface="Verdana"/>
              </a:rPr>
              <a:t>continuités </a:t>
            </a:r>
            <a:r>
              <a:rPr lang="fr-FR" sz="1200" b="0" strike="noStrike" spc="-1">
                <a:solidFill>
                  <a:srgbClr val="000000"/>
                </a:solidFill>
                <a:latin typeface="Verdana"/>
              </a:rPr>
              <a:t>et</a:t>
            </a:r>
            <a:r>
              <a:rPr lang="fr-FR" sz="1200" b="0" strike="noStrike" spc="109">
                <a:solidFill>
                  <a:srgbClr val="000000"/>
                </a:solidFill>
                <a:latin typeface="Verdana"/>
              </a:rPr>
              <a:t> </a:t>
            </a:r>
            <a:r>
              <a:rPr lang="fr-FR" sz="1200" b="0" strike="noStrike" spc="-1">
                <a:solidFill>
                  <a:srgbClr val="000000"/>
                </a:solidFill>
                <a:latin typeface="Verdana"/>
              </a:rPr>
              <a:t>discontinuités</a:t>
            </a:r>
            <a:r>
              <a:rPr lang="fr-FR" sz="1200" b="0" strike="noStrike" spc="128">
                <a:solidFill>
                  <a:srgbClr val="000000"/>
                </a:solidFill>
                <a:latin typeface="Verdana"/>
              </a:rPr>
              <a:t> </a:t>
            </a:r>
            <a:r>
              <a:rPr lang="fr-FR" sz="1200" b="0" strike="noStrike" spc="-1">
                <a:solidFill>
                  <a:srgbClr val="000000"/>
                </a:solidFill>
                <a:latin typeface="Verdana"/>
              </a:rPr>
              <a:t>des</a:t>
            </a:r>
            <a:r>
              <a:rPr lang="fr-FR" sz="1200" b="0" strike="noStrike" spc="111">
                <a:solidFill>
                  <a:srgbClr val="000000"/>
                </a:solidFill>
                <a:latin typeface="Verdana"/>
              </a:rPr>
              <a:t> </a:t>
            </a:r>
            <a:r>
              <a:rPr lang="fr-FR" sz="1200" b="0" strike="noStrike" spc="-1">
                <a:solidFill>
                  <a:srgbClr val="000000"/>
                </a:solidFill>
                <a:latin typeface="Verdana"/>
              </a:rPr>
              <a:t>peuplements</a:t>
            </a:r>
            <a:r>
              <a:rPr lang="fr-FR" sz="1200" b="0" strike="noStrike" spc="128">
                <a:solidFill>
                  <a:srgbClr val="000000"/>
                </a:solidFill>
                <a:latin typeface="Verdana"/>
              </a:rPr>
              <a:t> </a:t>
            </a:r>
            <a:r>
              <a:rPr lang="fr-FR" sz="1200" b="0" strike="noStrike" spc="-1">
                <a:solidFill>
                  <a:srgbClr val="000000"/>
                </a:solidFill>
                <a:latin typeface="Verdana"/>
              </a:rPr>
              <a:t>humains,</a:t>
            </a:r>
            <a:r>
              <a:rPr lang="fr-FR" sz="1200" b="0" strike="noStrike" spc="117">
                <a:solidFill>
                  <a:srgbClr val="000000"/>
                </a:solidFill>
                <a:latin typeface="Verdana"/>
              </a:rPr>
              <a:t> </a:t>
            </a:r>
            <a:r>
              <a:rPr lang="fr-FR" sz="1200" b="0" strike="noStrike" spc="-1">
                <a:solidFill>
                  <a:srgbClr val="000000"/>
                </a:solidFill>
                <a:latin typeface="Verdana"/>
              </a:rPr>
              <a:t>fauniques</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23">
                <a:solidFill>
                  <a:srgbClr val="000000"/>
                </a:solidFill>
                <a:latin typeface="Verdana"/>
              </a:rPr>
              <a:t> </a:t>
            </a:r>
            <a:r>
              <a:rPr lang="fr-FR" sz="1200" b="0" strike="noStrike" spc="-1">
                <a:solidFill>
                  <a:srgbClr val="000000"/>
                </a:solidFill>
                <a:latin typeface="Verdana"/>
              </a:rPr>
              <a:t>végétaux,</a:t>
            </a:r>
            <a:r>
              <a:rPr lang="fr-FR" sz="1200" b="0" strike="noStrike" spc="109">
                <a:solidFill>
                  <a:srgbClr val="000000"/>
                </a:solidFill>
                <a:latin typeface="Verdana"/>
              </a:rPr>
              <a:t> </a:t>
            </a:r>
            <a:r>
              <a:rPr lang="fr-FR" sz="1200" b="0" strike="noStrike" spc="-1">
                <a:solidFill>
                  <a:srgbClr val="000000"/>
                </a:solidFill>
                <a:latin typeface="Verdana"/>
              </a:rPr>
              <a:t>les</a:t>
            </a:r>
            <a:r>
              <a:rPr lang="fr-FR" sz="1200" b="0" strike="noStrike" spc="128">
                <a:solidFill>
                  <a:srgbClr val="000000"/>
                </a:solidFill>
                <a:latin typeface="Verdana"/>
              </a:rPr>
              <a:t> </a:t>
            </a:r>
            <a:r>
              <a:rPr lang="fr-FR" sz="1200" b="0" strike="noStrike" spc="-1">
                <a:solidFill>
                  <a:srgbClr val="000000"/>
                </a:solidFill>
                <a:latin typeface="Verdana"/>
              </a:rPr>
              <a:t>activités,</a:t>
            </a:r>
            <a:r>
              <a:rPr lang="fr-FR" sz="1200" b="0" strike="noStrike" spc="111">
                <a:solidFill>
                  <a:srgbClr val="000000"/>
                </a:solidFill>
                <a:latin typeface="Verdana"/>
              </a:rPr>
              <a:t> </a:t>
            </a:r>
            <a:r>
              <a:rPr lang="fr-FR" sz="1200" b="0" strike="noStrike" spc="-1">
                <a:solidFill>
                  <a:srgbClr val="000000"/>
                </a:solidFill>
                <a:latin typeface="Verdana"/>
              </a:rPr>
              <a:t>les</a:t>
            </a:r>
            <a:r>
              <a:rPr lang="fr-FR" sz="1200" b="0" strike="noStrike" spc="111">
                <a:solidFill>
                  <a:srgbClr val="000000"/>
                </a:solidFill>
                <a:latin typeface="Verdana"/>
              </a:rPr>
              <a:t> </a:t>
            </a:r>
            <a:r>
              <a:rPr lang="fr-FR" sz="1200" b="0" strike="noStrike" spc="-1">
                <a:solidFill>
                  <a:srgbClr val="000000"/>
                </a:solidFill>
                <a:latin typeface="Verdana"/>
              </a:rPr>
              <a:t>innovations</a:t>
            </a:r>
            <a:r>
              <a:rPr lang="fr-FR" sz="1200" b="0" strike="noStrike" spc="128">
                <a:solidFill>
                  <a:srgbClr val="000000"/>
                </a:solidFill>
                <a:latin typeface="Verdana"/>
              </a:rPr>
              <a:t> </a:t>
            </a:r>
            <a:r>
              <a:rPr lang="fr-FR" sz="1200" b="0" strike="noStrike" spc="-1">
                <a:solidFill>
                  <a:srgbClr val="000000"/>
                </a:solidFill>
                <a:latin typeface="Verdana"/>
              </a:rPr>
              <a:t>techniques,</a:t>
            </a:r>
            <a:r>
              <a:rPr lang="fr-FR" sz="1200" b="0" strike="noStrike" spc="117">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milieux</a:t>
            </a:r>
            <a:r>
              <a:rPr lang="fr-FR" sz="1200" b="0" strike="noStrike" spc="-21">
                <a:solidFill>
                  <a:srgbClr val="000000"/>
                </a:solidFill>
                <a:latin typeface="Verdana"/>
              </a:rPr>
              <a:t> </a:t>
            </a:r>
            <a:r>
              <a:rPr lang="fr-FR" sz="1200" b="0" strike="noStrike" spc="-12">
                <a:solidFill>
                  <a:srgbClr val="000000"/>
                </a:solidFill>
                <a:latin typeface="Verdana"/>
              </a:rPr>
              <a:t>sédimentaires.</a:t>
            </a:r>
            <a:endParaRPr lang="fr-FR" sz="1200" b="0" strike="noStrike" spc="-1">
              <a:solidFill>
                <a:srgbClr val="000000"/>
              </a:solidFill>
              <a:latin typeface="Calibri"/>
            </a:endParaRPr>
          </a:p>
          <a:p>
            <a:pPr marL="12600" algn="just">
              <a:lnSpc>
                <a:spcPct val="114000"/>
              </a:lnSpc>
              <a:buNone/>
            </a:pPr>
            <a:r>
              <a:rPr lang="fr-FR" sz="1200" b="1" strike="noStrike" spc="-1">
                <a:solidFill>
                  <a:srgbClr val="000000"/>
                </a:solidFill>
                <a:latin typeface="Verdana"/>
              </a:rPr>
              <a:t>Travail</a:t>
            </a:r>
            <a:r>
              <a:rPr lang="fr-FR" sz="1200" b="1" strike="noStrike" spc="-32">
                <a:solidFill>
                  <a:srgbClr val="000000"/>
                </a:solidFill>
                <a:latin typeface="Verdana"/>
              </a:rPr>
              <a:t> </a:t>
            </a:r>
            <a:r>
              <a:rPr lang="fr-FR" sz="1200" b="1" strike="noStrike" spc="-1">
                <a:solidFill>
                  <a:srgbClr val="000000"/>
                </a:solidFill>
                <a:latin typeface="Verdana"/>
              </a:rPr>
              <a:t>de</a:t>
            </a:r>
            <a:r>
              <a:rPr lang="fr-FR" sz="1200" b="1" strike="noStrike" spc="-12">
                <a:solidFill>
                  <a:srgbClr val="000000"/>
                </a:solidFill>
                <a:latin typeface="Verdana"/>
              </a:rPr>
              <a:t> </a:t>
            </a:r>
            <a:r>
              <a:rPr lang="fr-FR" sz="1200" b="1" strike="noStrike" spc="-1">
                <a:solidFill>
                  <a:srgbClr val="000000"/>
                </a:solidFill>
                <a:latin typeface="Verdana"/>
              </a:rPr>
              <a:t>l’étudiant hors</a:t>
            </a:r>
            <a:r>
              <a:rPr lang="fr-FR" sz="1200" b="1" strike="noStrike" spc="-21">
                <a:solidFill>
                  <a:srgbClr val="000000"/>
                </a:solidFill>
                <a:latin typeface="Verdana"/>
              </a:rPr>
              <a:t> </a:t>
            </a:r>
            <a:r>
              <a:rPr lang="fr-FR" sz="1200" b="1" strike="noStrike" spc="-1">
                <a:solidFill>
                  <a:srgbClr val="000000"/>
                </a:solidFill>
                <a:latin typeface="Verdana"/>
              </a:rPr>
              <a:t>présentiel</a:t>
            </a:r>
            <a:r>
              <a:rPr lang="fr-FR" sz="1200" b="1" strike="noStrike" spc="38">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4h</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2">
                <a:solidFill>
                  <a:srgbClr val="000000"/>
                </a:solidFill>
                <a:latin typeface="Verdana"/>
              </a:rPr>
              <a:t> </a:t>
            </a:r>
            <a:r>
              <a:rPr lang="fr-FR" sz="1200" b="0" strike="noStrike" spc="-1">
                <a:solidFill>
                  <a:srgbClr val="000000"/>
                </a:solidFill>
                <a:latin typeface="Verdana"/>
              </a:rPr>
              <a:t>lecture</a:t>
            </a:r>
            <a:r>
              <a:rPr lang="fr-FR" sz="1200" b="0" strike="noStrike" spc="-7">
                <a:solidFill>
                  <a:srgbClr val="000000"/>
                </a:solidFill>
                <a:latin typeface="Verdana"/>
              </a:rPr>
              <a:t> </a:t>
            </a:r>
            <a:r>
              <a:rPr lang="fr-FR" sz="1200" b="0" strike="noStrike" spc="-1">
                <a:solidFill>
                  <a:srgbClr val="000000"/>
                </a:solidFill>
                <a:latin typeface="Verdana"/>
              </a:rPr>
              <a:t>par</a:t>
            </a:r>
            <a:r>
              <a:rPr lang="fr-FR" sz="1200" b="0" strike="noStrike" spc="-7">
                <a:solidFill>
                  <a:srgbClr val="000000"/>
                </a:solidFill>
                <a:latin typeface="Verdana"/>
              </a:rPr>
              <a:t> </a:t>
            </a:r>
            <a:r>
              <a:rPr lang="fr-FR" sz="1200" b="0" strike="noStrike" spc="-1">
                <a:solidFill>
                  <a:srgbClr val="000000"/>
                </a:solidFill>
                <a:latin typeface="Verdana"/>
              </a:rPr>
              <a:t>semaine</a:t>
            </a:r>
            <a:r>
              <a:rPr lang="fr-FR" sz="1200" b="0" strike="noStrike" spc="-12">
                <a:solidFill>
                  <a:srgbClr val="000000"/>
                </a:solidFill>
                <a:latin typeface="Verdana"/>
              </a:rPr>
              <a:t> </a:t>
            </a:r>
            <a:r>
              <a:rPr lang="fr-FR" sz="1200" b="0" strike="noStrike" spc="-1">
                <a:solidFill>
                  <a:srgbClr val="000000"/>
                </a:solidFill>
                <a:latin typeface="Verdana"/>
              </a:rPr>
              <a:t>pour les</a:t>
            </a:r>
            <a:r>
              <a:rPr lang="fr-FR" sz="1200" b="0" strike="noStrike" spc="-15">
                <a:solidFill>
                  <a:srgbClr val="000000"/>
                </a:solidFill>
                <a:latin typeface="Verdana"/>
              </a:rPr>
              <a:t> </a:t>
            </a:r>
            <a:r>
              <a:rPr lang="fr-FR" sz="1200" b="0" strike="noStrike" spc="-1">
                <a:solidFill>
                  <a:srgbClr val="000000"/>
                </a:solidFill>
                <a:latin typeface="Verdana"/>
              </a:rPr>
              <a:t>historiens</a:t>
            </a:r>
            <a:r>
              <a:rPr lang="fr-FR" sz="1200" b="0" strike="noStrike" spc="-7">
                <a:solidFill>
                  <a:srgbClr val="000000"/>
                </a:solidFill>
                <a:latin typeface="Verdana"/>
              </a:rPr>
              <a:t> </a:t>
            </a:r>
            <a:r>
              <a:rPr lang="fr-FR" sz="1200" b="0" strike="noStrike" spc="-1">
                <a:solidFill>
                  <a:srgbClr val="000000"/>
                </a:solidFill>
                <a:latin typeface="Verdana"/>
              </a:rPr>
              <a:t>sans</a:t>
            </a:r>
            <a:r>
              <a:rPr lang="fr-FR" sz="1200" b="0" strike="noStrike" spc="-12">
                <a:solidFill>
                  <a:srgbClr val="000000"/>
                </a:solidFill>
                <a:latin typeface="Verdana"/>
              </a:rPr>
              <a:t> </a:t>
            </a:r>
            <a:r>
              <a:rPr lang="fr-FR" sz="1200" b="0" strike="noStrike" spc="-1">
                <a:solidFill>
                  <a:srgbClr val="000000"/>
                </a:solidFill>
                <a:latin typeface="Verdana"/>
              </a:rPr>
              <a:t>prérequis</a:t>
            </a:r>
            <a:r>
              <a:rPr lang="fr-FR" sz="1200" b="0" strike="noStrike" spc="-7">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3h</a:t>
            </a:r>
            <a:r>
              <a:rPr lang="fr-FR" sz="1200" b="0" strike="noStrike" spc="-15">
                <a:solidFill>
                  <a:srgbClr val="000000"/>
                </a:solidFill>
                <a:latin typeface="Verdana"/>
              </a:rPr>
              <a:t> </a:t>
            </a:r>
            <a:r>
              <a:rPr lang="fr-FR" sz="1200" b="0" strike="noStrike" spc="-21">
                <a:solidFill>
                  <a:srgbClr val="000000"/>
                </a:solidFill>
                <a:latin typeface="Verdana"/>
              </a:rPr>
              <a:t>pour </a:t>
            </a:r>
            <a:r>
              <a:rPr lang="fr-FR" sz="1200" b="0" strike="noStrike" spc="-1">
                <a:solidFill>
                  <a:srgbClr val="000000"/>
                </a:solidFill>
                <a:latin typeface="Verdana"/>
              </a:rPr>
              <a:t>les</a:t>
            </a:r>
            <a:r>
              <a:rPr lang="fr-FR" sz="1200" b="0" strike="noStrike" spc="-15">
                <a:solidFill>
                  <a:srgbClr val="000000"/>
                </a:solidFill>
                <a:latin typeface="Verdana"/>
              </a:rPr>
              <a:t> </a:t>
            </a:r>
            <a:r>
              <a:rPr lang="fr-FR" sz="1200" b="0" strike="noStrike" spc="-1">
                <a:solidFill>
                  <a:srgbClr val="000000"/>
                </a:solidFill>
                <a:latin typeface="Verdana"/>
              </a:rPr>
              <a:t>étudiants</a:t>
            </a:r>
            <a:r>
              <a:rPr lang="fr-FR" sz="1200" b="0" strike="noStrike" spc="18">
                <a:solidFill>
                  <a:srgbClr val="000000"/>
                </a:solidFill>
                <a:latin typeface="Verdana"/>
              </a:rPr>
              <a:t> </a:t>
            </a:r>
            <a:r>
              <a:rPr lang="fr-FR" sz="1200" b="0" strike="noStrike" spc="-1">
                <a:solidFill>
                  <a:srgbClr val="000000"/>
                </a:solidFill>
                <a:latin typeface="Verdana"/>
              </a:rPr>
              <a:t>ex</a:t>
            </a:r>
            <a:r>
              <a:rPr lang="fr-FR" sz="1200" b="0" strike="noStrike" spc="-15">
                <a:solidFill>
                  <a:srgbClr val="000000"/>
                </a:solidFill>
                <a:latin typeface="Verdana"/>
              </a:rPr>
              <a:t> </a:t>
            </a:r>
            <a:r>
              <a:rPr lang="fr-FR" sz="1200" b="0" strike="noStrike" spc="-1">
                <a:solidFill>
                  <a:srgbClr val="000000"/>
                </a:solidFill>
                <a:latin typeface="Verdana"/>
              </a:rPr>
              <a:t>L3</a:t>
            </a:r>
            <a:r>
              <a:rPr lang="fr-FR" sz="1200" b="0" strike="noStrike" spc="-26">
                <a:solidFill>
                  <a:srgbClr val="000000"/>
                </a:solidFill>
                <a:latin typeface="Verdana"/>
              </a:rPr>
              <a:t> </a:t>
            </a:r>
            <a:r>
              <a:rPr lang="fr-FR" sz="1200" b="0" strike="noStrike" spc="-1">
                <a:solidFill>
                  <a:srgbClr val="000000"/>
                </a:solidFill>
                <a:latin typeface="Verdana"/>
              </a:rPr>
              <a:t>HAA,</a:t>
            </a:r>
            <a:r>
              <a:rPr lang="fr-FR" sz="1200" b="0" strike="noStrike" spc="12">
                <a:solidFill>
                  <a:srgbClr val="000000"/>
                </a:solidFill>
                <a:latin typeface="Verdana"/>
              </a:rPr>
              <a:t> </a:t>
            </a:r>
            <a:r>
              <a:rPr lang="fr-FR" sz="1200" b="0" strike="noStrike" spc="-1">
                <a:solidFill>
                  <a:srgbClr val="000000"/>
                </a:solidFill>
                <a:latin typeface="Verdana"/>
              </a:rPr>
              <a:t>21h</a:t>
            </a:r>
            <a:r>
              <a:rPr lang="fr-FR" sz="1200" b="0" strike="noStrike" spc="-15">
                <a:solidFill>
                  <a:srgbClr val="000000"/>
                </a:solidFill>
                <a:latin typeface="Verdana"/>
              </a:rPr>
              <a:t> </a:t>
            </a:r>
            <a:r>
              <a:rPr lang="fr-FR" sz="1200" b="0" strike="noStrike" spc="-1">
                <a:solidFill>
                  <a:srgbClr val="000000"/>
                </a:solidFill>
                <a:latin typeface="Verdana"/>
              </a:rPr>
              <a:t>d’approfondissement pour les</a:t>
            </a:r>
            <a:r>
              <a:rPr lang="fr-FR" sz="1200" b="0" strike="noStrike" spc="-12">
                <a:solidFill>
                  <a:srgbClr val="000000"/>
                </a:solidFill>
                <a:latin typeface="Verdana"/>
              </a:rPr>
              <a:t> </a:t>
            </a:r>
            <a:r>
              <a:rPr lang="fr-FR" sz="1200" b="0" strike="noStrike" spc="-1">
                <a:solidFill>
                  <a:srgbClr val="000000"/>
                </a:solidFill>
                <a:latin typeface="Verdana"/>
              </a:rPr>
              <a:t>L3</a:t>
            </a:r>
            <a:r>
              <a:rPr lang="fr-FR" sz="1200" b="0" strike="noStrike" spc="-21">
                <a:solidFill>
                  <a:srgbClr val="000000"/>
                </a:solidFill>
                <a:latin typeface="Verdana"/>
              </a:rPr>
              <a:t> géo.</a:t>
            </a:r>
            <a:endParaRPr lang="fr-FR" sz="120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Modalités</a:t>
            </a:r>
            <a:r>
              <a:rPr lang="fr-FR" sz="1200" b="1" strike="noStrike" spc="-26">
                <a:solidFill>
                  <a:srgbClr val="000000"/>
                </a:solidFill>
                <a:latin typeface="Verdana"/>
              </a:rPr>
              <a:t> </a:t>
            </a:r>
            <a:r>
              <a:rPr lang="fr-FR" sz="1200" b="1" strike="noStrike" spc="-1">
                <a:solidFill>
                  <a:srgbClr val="000000"/>
                </a:solidFill>
                <a:latin typeface="Verdana"/>
              </a:rPr>
              <a:t>d’évaluation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écrit,</a:t>
            </a:r>
            <a:r>
              <a:rPr lang="fr-FR" sz="1200" b="0" strike="noStrike" spc="-15">
                <a:solidFill>
                  <a:srgbClr val="000000"/>
                </a:solidFill>
                <a:latin typeface="Verdana"/>
              </a:rPr>
              <a:t> </a:t>
            </a:r>
            <a:r>
              <a:rPr lang="fr-FR" sz="1200" b="0" strike="noStrike" spc="-1">
                <a:solidFill>
                  <a:srgbClr val="000000"/>
                </a:solidFill>
                <a:latin typeface="Verdana"/>
              </a:rPr>
              <a:t>devoirs</a:t>
            </a:r>
            <a:r>
              <a:rPr lang="fr-FR" sz="1200" b="0" strike="noStrike" spc="-15">
                <a:solidFill>
                  <a:srgbClr val="000000"/>
                </a:solidFill>
                <a:latin typeface="Verdana"/>
              </a:rPr>
              <a:t> </a:t>
            </a:r>
            <a:r>
              <a:rPr lang="fr-FR" sz="1200" b="0" strike="noStrike" spc="-1">
                <a:solidFill>
                  <a:srgbClr val="000000"/>
                </a:solidFill>
                <a:latin typeface="Verdana"/>
              </a:rPr>
              <a:t>maison</a:t>
            </a:r>
            <a:r>
              <a:rPr lang="fr-FR" sz="1200" b="0" strike="noStrike" spc="-7">
                <a:solidFill>
                  <a:srgbClr val="000000"/>
                </a:solidFill>
                <a:latin typeface="Verdana"/>
              </a:rPr>
              <a:t> </a:t>
            </a:r>
            <a:r>
              <a:rPr lang="fr-FR" sz="1200" b="0" strike="noStrike" spc="-12">
                <a:solidFill>
                  <a:srgbClr val="000000"/>
                </a:solidFill>
                <a:latin typeface="Verdana"/>
              </a:rPr>
              <a:t>d’entrainement</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spcBef>
                <a:spcPts val="1009"/>
              </a:spcBef>
              <a:buNone/>
            </a:pPr>
            <a:r>
              <a:rPr lang="fr-FR" sz="1200" b="1" strike="noStrike" spc="-1">
                <a:solidFill>
                  <a:srgbClr val="000000"/>
                </a:solidFill>
                <a:latin typeface="Verdana"/>
              </a:rPr>
              <a:t>Contenu</a:t>
            </a:r>
            <a:r>
              <a:rPr lang="fr-FR" sz="1200" b="1" strike="noStrike" spc="69">
                <a:solidFill>
                  <a:srgbClr val="000000"/>
                </a:solidFill>
                <a:latin typeface="Verdana"/>
              </a:rPr>
              <a:t> </a:t>
            </a:r>
            <a:r>
              <a:rPr lang="fr-FR" sz="1200" b="1" strike="noStrike" spc="-1">
                <a:solidFill>
                  <a:srgbClr val="000000"/>
                </a:solidFill>
                <a:latin typeface="Verdana"/>
              </a:rPr>
              <a:t>de</a:t>
            </a:r>
            <a:r>
              <a:rPr lang="fr-FR" sz="1200" b="1" strike="noStrike" spc="77">
                <a:solidFill>
                  <a:srgbClr val="000000"/>
                </a:solidFill>
                <a:latin typeface="Verdana"/>
              </a:rPr>
              <a:t> </a:t>
            </a:r>
            <a:r>
              <a:rPr lang="fr-FR" sz="1200" b="1" strike="noStrike" spc="-1">
                <a:solidFill>
                  <a:srgbClr val="000000"/>
                </a:solidFill>
                <a:latin typeface="Verdana"/>
              </a:rPr>
              <a:t>la</a:t>
            </a:r>
            <a:r>
              <a:rPr lang="fr-FR" sz="1200" b="1" strike="noStrike" spc="97">
                <a:solidFill>
                  <a:srgbClr val="000000"/>
                </a:solidFill>
                <a:latin typeface="Verdana"/>
              </a:rPr>
              <a:t> </a:t>
            </a:r>
            <a:r>
              <a:rPr lang="fr-FR" sz="1200" b="1" strike="noStrike" spc="-1">
                <a:solidFill>
                  <a:srgbClr val="000000"/>
                </a:solidFill>
                <a:latin typeface="Verdana"/>
              </a:rPr>
              <a:t>formation</a:t>
            </a:r>
            <a:r>
              <a:rPr lang="fr-FR" sz="1200" b="1" strike="noStrike" spc="89">
                <a:solidFill>
                  <a:srgbClr val="000000"/>
                </a:solidFill>
                <a:latin typeface="Verdana"/>
              </a:rPr>
              <a:t> </a:t>
            </a:r>
            <a:r>
              <a:rPr lang="fr-FR" sz="1200" b="0" strike="noStrike" spc="-1">
                <a:solidFill>
                  <a:srgbClr val="000000"/>
                </a:solidFill>
                <a:latin typeface="Verdana"/>
              </a:rPr>
              <a:t>:</a:t>
            </a:r>
            <a:r>
              <a:rPr lang="fr-FR" sz="1200" b="0" strike="noStrike" spc="69">
                <a:solidFill>
                  <a:srgbClr val="000000"/>
                </a:solidFill>
                <a:latin typeface="Verdana"/>
              </a:rPr>
              <a:t> </a:t>
            </a:r>
            <a:r>
              <a:rPr lang="fr-FR" sz="1200" b="0" strike="noStrike" spc="-1">
                <a:solidFill>
                  <a:srgbClr val="000000"/>
                </a:solidFill>
                <a:latin typeface="Verdana"/>
              </a:rPr>
              <a:t>séminaires</a:t>
            </a:r>
            <a:r>
              <a:rPr lang="fr-FR" sz="1200" b="0" strike="noStrike" spc="77">
                <a:solidFill>
                  <a:srgbClr val="000000"/>
                </a:solidFill>
                <a:latin typeface="Verdana"/>
              </a:rPr>
              <a:t> </a:t>
            </a:r>
            <a:r>
              <a:rPr lang="fr-FR" sz="1200" b="0" strike="noStrike" spc="-1">
                <a:solidFill>
                  <a:srgbClr val="000000"/>
                </a:solidFill>
                <a:latin typeface="Verdana"/>
              </a:rPr>
              <a:t>de</a:t>
            </a:r>
            <a:r>
              <a:rPr lang="fr-FR" sz="1200" b="0" strike="noStrike" spc="89">
                <a:solidFill>
                  <a:srgbClr val="000000"/>
                </a:solidFill>
                <a:latin typeface="Verdana"/>
              </a:rPr>
              <a:t> </a:t>
            </a:r>
            <a:r>
              <a:rPr lang="fr-FR" sz="1200" b="0" strike="noStrike" spc="-1">
                <a:solidFill>
                  <a:srgbClr val="000000"/>
                </a:solidFill>
                <a:latin typeface="Verdana"/>
              </a:rPr>
              <a:t>3h</a:t>
            </a:r>
            <a:r>
              <a:rPr lang="fr-FR" sz="1200" b="0" strike="noStrike" spc="69">
                <a:solidFill>
                  <a:srgbClr val="000000"/>
                </a:solidFill>
                <a:latin typeface="Verdana"/>
              </a:rPr>
              <a:t> </a:t>
            </a:r>
            <a:r>
              <a:rPr lang="fr-FR" sz="1200" b="0" strike="noStrike" spc="-1">
                <a:solidFill>
                  <a:srgbClr val="000000"/>
                </a:solidFill>
                <a:latin typeface="Verdana"/>
              </a:rPr>
              <a:t>panachant</a:t>
            </a:r>
            <a:r>
              <a:rPr lang="fr-FR" sz="1200" b="0" strike="noStrike" spc="83">
                <a:solidFill>
                  <a:srgbClr val="000000"/>
                </a:solidFill>
                <a:latin typeface="Verdana"/>
              </a:rPr>
              <a:t> </a:t>
            </a:r>
            <a:r>
              <a:rPr lang="fr-FR" sz="1200" b="0" strike="noStrike" spc="-1">
                <a:solidFill>
                  <a:srgbClr val="000000"/>
                </a:solidFill>
                <a:latin typeface="Verdana"/>
              </a:rPr>
              <a:t>les</a:t>
            </a:r>
            <a:r>
              <a:rPr lang="fr-FR" sz="1200" b="0" strike="noStrike" spc="72">
                <a:solidFill>
                  <a:srgbClr val="000000"/>
                </a:solidFill>
                <a:latin typeface="Verdana"/>
              </a:rPr>
              <a:t> </a:t>
            </a:r>
            <a:r>
              <a:rPr lang="fr-FR" sz="1200" b="0" strike="noStrike" spc="-1">
                <a:solidFill>
                  <a:srgbClr val="000000"/>
                </a:solidFill>
                <a:latin typeface="Verdana"/>
              </a:rPr>
              <a:t>données</a:t>
            </a:r>
            <a:r>
              <a:rPr lang="fr-FR" sz="1200" b="0" strike="noStrike" spc="72">
                <a:solidFill>
                  <a:srgbClr val="000000"/>
                </a:solidFill>
                <a:latin typeface="Verdana"/>
              </a:rPr>
              <a:t> </a:t>
            </a:r>
            <a:r>
              <a:rPr lang="fr-FR" sz="1200" b="0" strike="noStrike" spc="-1">
                <a:solidFill>
                  <a:srgbClr val="000000"/>
                </a:solidFill>
                <a:latin typeface="Verdana"/>
              </a:rPr>
              <a:t>humaines,</a:t>
            </a:r>
            <a:r>
              <a:rPr lang="fr-FR" sz="1200" b="0" strike="noStrike" spc="72">
                <a:solidFill>
                  <a:srgbClr val="000000"/>
                </a:solidFill>
                <a:latin typeface="Verdana"/>
              </a:rPr>
              <a:t> </a:t>
            </a:r>
            <a:r>
              <a:rPr lang="fr-FR" sz="1200" b="0" strike="noStrike" spc="-1">
                <a:solidFill>
                  <a:srgbClr val="000000"/>
                </a:solidFill>
                <a:latin typeface="Verdana"/>
              </a:rPr>
              <a:t>lithiques,</a:t>
            </a:r>
            <a:r>
              <a:rPr lang="fr-FR" sz="1200" b="0" strike="noStrike" spc="72">
                <a:solidFill>
                  <a:srgbClr val="000000"/>
                </a:solidFill>
                <a:latin typeface="Verdana"/>
              </a:rPr>
              <a:t> </a:t>
            </a:r>
            <a:r>
              <a:rPr lang="fr-FR" sz="1200" b="0" strike="noStrike" spc="-1">
                <a:solidFill>
                  <a:srgbClr val="000000"/>
                </a:solidFill>
                <a:latin typeface="Verdana"/>
              </a:rPr>
              <a:t>environnementales</a:t>
            </a:r>
            <a:r>
              <a:rPr lang="fr-FR" sz="1200" b="0" strike="noStrike" spc="94">
                <a:solidFill>
                  <a:srgbClr val="000000"/>
                </a:solidFill>
                <a:latin typeface="Verdana"/>
              </a:rPr>
              <a:t> </a:t>
            </a:r>
            <a:r>
              <a:rPr lang="fr-FR" sz="1200" b="0" strike="noStrike" spc="-52">
                <a:solidFill>
                  <a:srgbClr val="000000"/>
                </a:solidFill>
                <a:latin typeface="Verdana"/>
              </a:rPr>
              <a:t>à</a:t>
            </a:r>
            <a:endParaRPr lang="fr-FR" sz="1200" b="0" strike="noStrike" spc="-1">
              <a:solidFill>
                <a:srgbClr val="000000"/>
              </a:solidFill>
              <a:latin typeface="Calibri"/>
            </a:endParaRPr>
          </a:p>
          <a:p>
            <a:pPr marL="12600">
              <a:lnSpc>
                <a:spcPct val="100000"/>
              </a:lnSpc>
              <a:spcBef>
                <a:spcPts val="215"/>
              </a:spcBef>
              <a:buNone/>
            </a:pPr>
            <a:r>
              <a:rPr lang="fr-FR" sz="1200" b="0" strike="noStrike" spc="-1">
                <a:solidFill>
                  <a:srgbClr val="000000"/>
                </a:solidFill>
                <a:latin typeface="Verdana"/>
              </a:rPr>
              <a:t>partir</a:t>
            </a:r>
            <a:r>
              <a:rPr lang="fr-FR" sz="1200" b="0" strike="noStrike" spc="-15">
                <a:solidFill>
                  <a:srgbClr val="000000"/>
                </a:solidFill>
                <a:latin typeface="Verdana"/>
              </a:rPr>
              <a:t> </a:t>
            </a:r>
            <a:r>
              <a:rPr lang="fr-FR" sz="1200" b="0" strike="noStrike" spc="-1">
                <a:solidFill>
                  <a:srgbClr val="000000"/>
                </a:solidFill>
                <a:latin typeface="Verdana"/>
              </a:rPr>
              <a:t>de thématiques</a:t>
            </a:r>
            <a:r>
              <a:rPr lang="fr-FR" sz="1200" b="0" strike="noStrike" spc="4">
                <a:solidFill>
                  <a:srgbClr val="000000"/>
                </a:solidFill>
                <a:latin typeface="Verdana"/>
              </a:rPr>
              <a:t> </a:t>
            </a:r>
            <a:r>
              <a:rPr lang="fr-FR" sz="1200" b="0" strike="noStrike" spc="-1">
                <a:solidFill>
                  <a:srgbClr val="000000"/>
                </a:solidFill>
                <a:latin typeface="Verdana"/>
              </a:rPr>
              <a:t>liées</a:t>
            </a:r>
            <a:r>
              <a:rPr lang="fr-FR" sz="1200" b="0" strike="noStrike" spc="-21">
                <a:solidFill>
                  <a:srgbClr val="000000"/>
                </a:solidFill>
                <a:latin typeface="Verdana"/>
              </a:rPr>
              <a:t> </a:t>
            </a:r>
            <a:r>
              <a:rPr lang="fr-FR" sz="1200" b="0" strike="noStrike" spc="-1">
                <a:solidFill>
                  <a:srgbClr val="000000"/>
                </a:solidFill>
                <a:latin typeface="Verdana"/>
              </a:rPr>
              <a:t>aux</a:t>
            </a:r>
            <a:r>
              <a:rPr lang="fr-FR" sz="1200" b="0" strike="noStrike" spc="-12">
                <a:solidFill>
                  <a:srgbClr val="000000"/>
                </a:solidFill>
                <a:latin typeface="Verdana"/>
              </a:rPr>
              <a:t> </a:t>
            </a:r>
            <a:r>
              <a:rPr lang="fr-FR" sz="1200" b="0" strike="noStrike" spc="-1">
                <a:solidFill>
                  <a:srgbClr val="000000"/>
                </a:solidFill>
                <a:latin typeface="Verdana"/>
              </a:rPr>
              <a:t>découvertes</a:t>
            </a:r>
            <a:r>
              <a:rPr lang="fr-FR" sz="1200" b="0" strike="noStrike" spc="-12">
                <a:solidFill>
                  <a:srgbClr val="000000"/>
                </a:solidFill>
                <a:latin typeface="Verdana"/>
              </a:rPr>
              <a:t> </a:t>
            </a:r>
            <a:r>
              <a:rPr lang="fr-FR" sz="1200" b="0" strike="noStrike" spc="-1">
                <a:solidFill>
                  <a:srgbClr val="000000"/>
                </a:solidFill>
                <a:latin typeface="Verdana"/>
              </a:rPr>
              <a:t>anciennes</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26">
                <a:solidFill>
                  <a:srgbClr val="000000"/>
                </a:solidFill>
                <a:latin typeface="Verdana"/>
              </a:rPr>
              <a:t> </a:t>
            </a:r>
            <a:r>
              <a:rPr lang="fr-FR" sz="1200" b="0" strike="noStrike" spc="-1">
                <a:solidFill>
                  <a:srgbClr val="000000"/>
                </a:solidFill>
                <a:latin typeface="Verdana"/>
              </a:rPr>
              <a:t>récentes</a:t>
            </a:r>
            <a:r>
              <a:rPr lang="fr-FR" sz="1200" b="0" strike="noStrike" spc="-12">
                <a:solidFill>
                  <a:srgbClr val="000000"/>
                </a:solidFill>
                <a:latin typeface="Verdana"/>
              </a:rPr>
              <a:t> mondiales</a:t>
            </a:r>
            <a:endParaRPr lang="fr-FR" sz="12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1" strike="noStrike" spc="-1">
                <a:solidFill>
                  <a:srgbClr val="000000"/>
                </a:solidFill>
                <a:latin typeface="Verdana"/>
              </a:rPr>
              <a:t>succincte</a:t>
            </a:r>
            <a:r>
              <a:rPr lang="fr-FR" sz="1200" b="1" strike="noStrike" spc="-1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Leroi-</a:t>
            </a:r>
            <a:r>
              <a:rPr lang="fr-FR" sz="1200" b="0" strike="noStrike" spc="-1">
                <a:solidFill>
                  <a:srgbClr val="000000"/>
                </a:solidFill>
                <a:latin typeface="Verdana"/>
              </a:rPr>
              <a:t>Gourhan,</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15">
                <a:solidFill>
                  <a:srgbClr val="000000"/>
                </a:solidFill>
                <a:latin typeface="Verdana"/>
              </a:rPr>
              <a:t> </a:t>
            </a:r>
            <a:r>
              <a:rPr lang="fr-FR" sz="1200" b="0" strike="noStrike" spc="-1">
                <a:solidFill>
                  <a:srgbClr val="000000"/>
                </a:solidFill>
                <a:latin typeface="Verdana"/>
              </a:rPr>
              <a:t>1992</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La</a:t>
            </a:r>
            <a:r>
              <a:rPr lang="fr-FR" sz="1200" b="0" strike="noStrike" spc="-21">
                <a:solidFill>
                  <a:srgbClr val="000000"/>
                </a:solidFill>
                <a:latin typeface="Verdana"/>
              </a:rPr>
              <a:t> </a:t>
            </a:r>
            <a:r>
              <a:rPr lang="fr-FR" sz="1200" b="0" strike="noStrike" spc="-1">
                <a:solidFill>
                  <a:srgbClr val="000000"/>
                </a:solidFill>
                <a:latin typeface="Verdana"/>
              </a:rPr>
              <a:t>Préhistoire</a:t>
            </a:r>
            <a:r>
              <a:rPr lang="fr-FR" sz="1200" b="0" strike="noStrike" spc="-15">
                <a:solidFill>
                  <a:srgbClr val="000000"/>
                </a:solidFill>
                <a:latin typeface="Verdana"/>
              </a:rPr>
              <a:t> </a:t>
            </a:r>
            <a:r>
              <a:rPr lang="fr-FR" sz="1200" b="0" strike="noStrike" spc="-1">
                <a:solidFill>
                  <a:srgbClr val="000000"/>
                </a:solidFill>
                <a:latin typeface="Verdana"/>
              </a:rPr>
              <a:t>dans 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1">
                <a:solidFill>
                  <a:srgbClr val="000000"/>
                </a:solidFill>
                <a:latin typeface="Verdana"/>
              </a:rPr>
              <a:t> </a:t>
            </a:r>
            <a:r>
              <a:rPr lang="fr-FR" sz="1200" b="0" strike="noStrike" spc="-1">
                <a:solidFill>
                  <a:srgbClr val="000000"/>
                </a:solidFill>
                <a:latin typeface="Verdana"/>
              </a:rPr>
              <a:t>ouvrage</a:t>
            </a:r>
            <a:r>
              <a:rPr lang="fr-FR" sz="1200" b="0" strike="noStrike" spc="-12">
                <a:solidFill>
                  <a:srgbClr val="000000"/>
                </a:solidFill>
                <a:latin typeface="Verdana"/>
              </a:rPr>
              <a:t> </a:t>
            </a:r>
            <a:r>
              <a:rPr lang="fr-FR" sz="1200" b="0" strike="noStrike" spc="-1">
                <a:solidFill>
                  <a:srgbClr val="000000"/>
                </a:solidFill>
                <a:latin typeface="Verdana"/>
              </a:rPr>
              <a:t>collectif</a:t>
            </a:r>
            <a:r>
              <a:rPr lang="fr-FR" sz="1200" b="0" strike="noStrike" spc="-15">
                <a:solidFill>
                  <a:srgbClr val="000000"/>
                </a:solidFill>
                <a:latin typeface="Verdana"/>
              </a:rPr>
              <a:t> </a:t>
            </a:r>
            <a:r>
              <a:rPr lang="fr-FR" sz="1200" b="0" strike="noStrike" spc="-21">
                <a:solidFill>
                  <a:srgbClr val="000000"/>
                </a:solidFill>
                <a:latin typeface="Verdana"/>
              </a:rPr>
              <a:t>(dir.</a:t>
            </a:r>
            <a:r>
              <a:rPr lang="fr-FR" sz="1200" b="0" strike="noStrike" spc="-7">
                <a:solidFill>
                  <a:srgbClr val="000000"/>
                </a:solidFill>
                <a:latin typeface="Verdana"/>
              </a:rPr>
              <a:t> </a:t>
            </a:r>
            <a:r>
              <a:rPr lang="fr-FR" sz="1200" b="0" strike="noStrike" spc="-1">
                <a:solidFill>
                  <a:srgbClr val="000000"/>
                </a:solidFill>
                <a:latin typeface="Verdana"/>
              </a:rPr>
              <a:t>J. Garanger),</a:t>
            </a:r>
            <a:r>
              <a:rPr lang="fr-FR" sz="1200" b="0" strike="noStrike" spc="-21">
                <a:solidFill>
                  <a:srgbClr val="000000"/>
                </a:solidFill>
                <a:latin typeface="Verdana"/>
              </a:rPr>
              <a:t> </a:t>
            </a:r>
            <a:r>
              <a:rPr lang="fr-FR" sz="1200" b="0" strike="noStrike" spc="-1">
                <a:solidFill>
                  <a:srgbClr val="000000"/>
                </a:solidFill>
                <a:latin typeface="Verdana"/>
              </a:rPr>
              <a:t>nouvelle</a:t>
            </a:r>
            <a:r>
              <a:rPr lang="fr-FR" sz="1200" b="0" strike="noStrike" spc="-7">
                <a:solidFill>
                  <a:srgbClr val="000000"/>
                </a:solidFill>
                <a:latin typeface="Verdana"/>
              </a:rPr>
              <a:t> </a:t>
            </a:r>
            <a:r>
              <a:rPr lang="fr-FR" sz="1200" b="0" strike="noStrike" spc="-12">
                <a:solidFill>
                  <a:srgbClr val="000000"/>
                </a:solidFill>
                <a:latin typeface="Verdana"/>
              </a:rPr>
              <a:t>Clio, L’histoire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ses</a:t>
            </a:r>
            <a:r>
              <a:rPr lang="fr-FR" sz="1200" b="0" strike="noStrike" spc="-7">
                <a:solidFill>
                  <a:srgbClr val="000000"/>
                </a:solidFill>
                <a:latin typeface="Verdana"/>
              </a:rPr>
              <a:t> </a:t>
            </a:r>
            <a:r>
              <a:rPr lang="fr-FR" sz="1200" b="0" strike="noStrike" spc="-1">
                <a:solidFill>
                  <a:srgbClr val="000000"/>
                </a:solidFill>
                <a:latin typeface="Verdana"/>
              </a:rPr>
              <a:t>problèmes,</a:t>
            </a:r>
            <a:r>
              <a:rPr lang="fr-FR" sz="1200" b="0" strike="noStrike" spc="-15">
                <a:solidFill>
                  <a:srgbClr val="000000"/>
                </a:solidFill>
                <a:latin typeface="Verdana"/>
              </a:rPr>
              <a:t> </a:t>
            </a:r>
            <a:r>
              <a:rPr lang="fr-FR" sz="1200" b="0" strike="noStrike" spc="-21">
                <a:solidFill>
                  <a:srgbClr val="000000"/>
                </a:solidFill>
                <a:latin typeface="Verdana"/>
              </a:rPr>
              <a:t>PUF.</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Bordes,</a:t>
            </a:r>
            <a:r>
              <a:rPr lang="fr-FR" sz="1200" b="0" strike="noStrike" spc="-46">
                <a:solidFill>
                  <a:srgbClr val="000000"/>
                </a:solidFill>
                <a:latin typeface="Verdana"/>
              </a:rPr>
              <a:t> </a:t>
            </a:r>
            <a:r>
              <a:rPr lang="fr-FR" sz="1200" b="0" strike="noStrike" spc="-92">
                <a:solidFill>
                  <a:srgbClr val="000000"/>
                </a:solidFill>
                <a:latin typeface="Verdana"/>
              </a:rPr>
              <a:t>F.</a:t>
            </a:r>
            <a:r>
              <a:rPr lang="fr-FR" sz="1200" b="0" strike="noStrike" spc="-15">
                <a:solidFill>
                  <a:srgbClr val="000000"/>
                </a:solidFill>
                <a:latin typeface="Verdana"/>
              </a:rPr>
              <a:t> </a:t>
            </a:r>
            <a:r>
              <a:rPr lang="fr-FR" sz="1200" b="0" strike="noStrike" spc="-1">
                <a:solidFill>
                  <a:srgbClr val="000000"/>
                </a:solidFill>
                <a:latin typeface="Verdana"/>
              </a:rPr>
              <a:t>1968</a:t>
            </a:r>
            <a:r>
              <a:rPr lang="fr-FR" sz="1200" b="0" strike="noStrike" spc="-32">
                <a:solidFill>
                  <a:srgbClr val="000000"/>
                </a:solidFill>
                <a:latin typeface="Verdana"/>
              </a:rPr>
              <a:t> </a:t>
            </a:r>
            <a:r>
              <a:rPr lang="fr-FR" sz="1200" b="0" strike="noStrike" spc="-1">
                <a:solidFill>
                  <a:srgbClr val="000000"/>
                </a:solidFill>
                <a:latin typeface="Verdana"/>
              </a:rPr>
              <a:t>(nombreuses</a:t>
            </a:r>
            <a:r>
              <a:rPr lang="fr-FR" sz="1200" b="0" strike="noStrike" spc="-12">
                <a:solidFill>
                  <a:srgbClr val="000000"/>
                </a:solidFill>
                <a:latin typeface="Verdana"/>
              </a:rPr>
              <a:t> </a:t>
            </a:r>
            <a:r>
              <a:rPr lang="fr-FR" sz="1200" b="0" strike="noStrike" spc="-1">
                <a:solidFill>
                  <a:srgbClr val="000000"/>
                </a:solidFill>
                <a:latin typeface="Verdana"/>
              </a:rPr>
              <a:t>rééditions) –</a:t>
            </a:r>
            <a:r>
              <a:rPr lang="fr-FR" sz="1200" b="0" strike="noStrike" spc="-21">
                <a:solidFill>
                  <a:srgbClr val="000000"/>
                </a:solidFill>
                <a:latin typeface="Verdana"/>
              </a:rPr>
              <a:t> </a:t>
            </a:r>
            <a:r>
              <a:rPr lang="fr-FR" sz="1200" b="0" strike="noStrike" spc="-1">
                <a:solidFill>
                  <a:srgbClr val="000000"/>
                </a:solidFill>
                <a:latin typeface="Verdana"/>
              </a:rPr>
              <a:t>Le</a:t>
            </a:r>
            <a:r>
              <a:rPr lang="fr-FR" sz="1200" b="0" strike="noStrike" spc="-32">
                <a:solidFill>
                  <a:srgbClr val="000000"/>
                </a:solidFill>
                <a:latin typeface="Verdana"/>
              </a:rPr>
              <a:t> </a:t>
            </a:r>
            <a:r>
              <a:rPr lang="fr-FR" sz="1200" b="0" strike="noStrike" spc="-1">
                <a:solidFill>
                  <a:srgbClr val="000000"/>
                </a:solidFill>
                <a:latin typeface="Verdana"/>
              </a:rPr>
              <a:t>Paléolithique</a:t>
            </a:r>
            <a:r>
              <a:rPr lang="fr-FR" sz="1200" b="0" strike="noStrike" spc="-12">
                <a:solidFill>
                  <a:srgbClr val="000000"/>
                </a:solidFill>
                <a:latin typeface="Verdana"/>
              </a:rPr>
              <a:t> </a:t>
            </a:r>
            <a:r>
              <a:rPr lang="fr-FR" sz="1200" b="0" strike="noStrike" spc="-1">
                <a:solidFill>
                  <a:srgbClr val="000000"/>
                </a:solidFill>
                <a:latin typeface="Verdana"/>
              </a:rPr>
              <a:t>dans</a:t>
            </a:r>
            <a:r>
              <a:rPr lang="fr-FR" sz="1200" b="0" strike="noStrike" spc="-7">
                <a:solidFill>
                  <a:srgbClr val="000000"/>
                </a:solidFill>
                <a:latin typeface="Verdana"/>
              </a:rPr>
              <a:t> </a:t>
            </a:r>
            <a:r>
              <a:rPr lang="fr-FR" sz="1200" b="0" strike="noStrike" spc="-1">
                <a:solidFill>
                  <a:srgbClr val="000000"/>
                </a:solidFill>
                <a:latin typeface="Verdana"/>
              </a:rPr>
              <a:t>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1">
                <a:solidFill>
                  <a:srgbClr val="000000"/>
                </a:solidFill>
                <a:latin typeface="Verdana"/>
              </a:rPr>
              <a:t> </a:t>
            </a:r>
            <a:r>
              <a:rPr lang="fr-FR" sz="1200" b="0" strike="noStrike" spc="-1">
                <a:solidFill>
                  <a:srgbClr val="000000"/>
                </a:solidFill>
                <a:latin typeface="Verdana"/>
              </a:rPr>
              <a:t>L’univers</a:t>
            </a:r>
            <a:r>
              <a:rPr lang="fr-FR" sz="1200" b="0" strike="noStrike" spc="-15">
                <a:solidFill>
                  <a:srgbClr val="000000"/>
                </a:solidFill>
                <a:latin typeface="Verdana"/>
              </a:rPr>
              <a:t> </a:t>
            </a:r>
            <a:r>
              <a:rPr lang="fr-FR" sz="1200" b="0" strike="noStrike" spc="-1">
                <a:solidFill>
                  <a:srgbClr val="000000"/>
                </a:solidFill>
                <a:latin typeface="Verdana"/>
              </a:rPr>
              <a:t>des</a:t>
            </a:r>
            <a:r>
              <a:rPr lang="fr-FR" sz="1200" b="0" strike="noStrike" spc="-15">
                <a:solidFill>
                  <a:srgbClr val="000000"/>
                </a:solidFill>
                <a:latin typeface="Verdana"/>
              </a:rPr>
              <a:t> </a:t>
            </a:r>
            <a:r>
              <a:rPr lang="fr-FR" sz="1200" b="0" strike="noStrike" spc="-12">
                <a:solidFill>
                  <a:srgbClr val="000000"/>
                </a:solidFill>
                <a:latin typeface="Verdana"/>
              </a:rPr>
              <a:t>connaissances,</a:t>
            </a:r>
            <a:endParaRPr lang="fr-FR" sz="1200" b="0" strike="noStrike" spc="-1">
              <a:solidFill>
                <a:srgbClr val="000000"/>
              </a:solidFill>
              <a:latin typeface="Calibri"/>
            </a:endParaRPr>
          </a:p>
          <a:p>
            <a:pPr marL="12600">
              <a:lnSpc>
                <a:spcPts val="1395"/>
              </a:lnSpc>
              <a:spcBef>
                <a:spcPts val="96"/>
              </a:spcBef>
              <a:buNone/>
              <a:tabLst>
                <a:tab pos="8041680" algn="l"/>
              </a:tabLst>
            </a:pPr>
            <a:r>
              <a:rPr lang="fr-FR" sz="1800" b="0" strike="noStrike" spc="-15" baseline="4000">
                <a:solidFill>
                  <a:srgbClr val="000000"/>
                </a:solidFill>
                <a:latin typeface="Verdana"/>
              </a:rPr>
              <a:t>Hachette.</a:t>
            </a:r>
            <a:r>
              <a:rPr lang="fr-FR" sz="1800" b="0" strike="noStrike" spc="-1" baseline="4000">
                <a:solidFill>
                  <a:srgbClr val="000000"/>
                </a:solidFill>
                <a:latin typeface="Verdana"/>
              </a:rPr>
              <a:t>	</a:t>
            </a:r>
            <a:r>
              <a:rPr lang="fr-FR" sz="1200" b="0" strike="noStrike" spc="-26">
                <a:solidFill>
                  <a:srgbClr val="888888"/>
                </a:solidFill>
                <a:latin typeface="Arial"/>
              </a:rPr>
              <a:t>38</a:t>
            </a:r>
            <a:endParaRPr lang="fr-FR" sz="1200" b="0" strike="noStrike" spc="-1">
              <a:solidFill>
                <a:srgbClr val="000000"/>
              </a:solidFill>
              <a:latin typeface="Calibri"/>
            </a:endParaRPr>
          </a:p>
          <a:p>
            <a:pPr marL="12600">
              <a:lnSpc>
                <a:spcPts val="1395"/>
              </a:lnSpc>
              <a:buNone/>
              <a:tabLst>
                <a:tab pos="8041680" algn="l"/>
              </a:tabLst>
            </a:pPr>
            <a:r>
              <a:rPr lang="fr-FR" sz="1200" b="0" strike="noStrike" spc="-12">
                <a:solidFill>
                  <a:srgbClr val="000000"/>
                </a:solidFill>
                <a:latin typeface="Verdana"/>
              </a:rPr>
              <a:t>Gallay,</a:t>
            </a:r>
            <a:r>
              <a:rPr lang="fr-FR" sz="1200" b="0" strike="noStrike" spc="-32">
                <a:solidFill>
                  <a:srgbClr val="000000"/>
                </a:solidFill>
                <a:latin typeface="Verdana"/>
              </a:rPr>
              <a:t> </a:t>
            </a:r>
            <a:r>
              <a:rPr lang="fr-FR" sz="1200" b="0" strike="noStrike" spc="-1">
                <a:solidFill>
                  <a:srgbClr val="000000"/>
                </a:solidFill>
                <a:latin typeface="Verdana"/>
              </a:rPr>
              <a:t>A.</a:t>
            </a:r>
            <a:r>
              <a:rPr lang="fr-FR" sz="1200" b="0" strike="noStrike" spc="-7">
                <a:solidFill>
                  <a:srgbClr val="000000"/>
                </a:solidFill>
                <a:latin typeface="Verdana"/>
              </a:rPr>
              <a:t> </a:t>
            </a:r>
            <a:r>
              <a:rPr lang="fr-FR" sz="1200" b="0" strike="noStrike" spc="-1">
                <a:solidFill>
                  <a:srgbClr val="000000"/>
                </a:solidFill>
                <a:latin typeface="Verdana"/>
              </a:rPr>
              <a:t>2000</a:t>
            </a:r>
            <a:r>
              <a:rPr lang="fr-FR" sz="1200" b="0" strike="noStrike" spc="-35">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Comment</a:t>
            </a:r>
            <a:r>
              <a:rPr lang="fr-FR" sz="1200" b="0" strike="noStrike" spc="-26">
                <a:solidFill>
                  <a:srgbClr val="000000"/>
                </a:solidFill>
                <a:latin typeface="Verdana"/>
              </a:rPr>
              <a:t> </a:t>
            </a:r>
            <a:r>
              <a:rPr lang="fr-FR" sz="1200" b="0" strike="noStrike" spc="-1">
                <a:solidFill>
                  <a:srgbClr val="000000"/>
                </a:solidFill>
                <a:latin typeface="Verdana"/>
              </a:rPr>
              <a:t>l’Homme</a:t>
            </a:r>
            <a:r>
              <a:rPr lang="fr-FR" sz="1200" b="0" strike="noStrike" spc="-26">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21">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découverte</a:t>
            </a:r>
            <a:r>
              <a:rPr lang="fr-FR" sz="1200" b="0" strike="noStrike" spc="-21">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premiers</a:t>
            </a:r>
            <a:r>
              <a:rPr lang="fr-FR" sz="1200" b="0" strike="noStrike" spc="-41">
                <a:solidFill>
                  <a:srgbClr val="000000"/>
                </a:solidFill>
                <a:latin typeface="Verdana"/>
              </a:rPr>
              <a:t> </a:t>
            </a:r>
            <a:r>
              <a:rPr lang="fr-FR" sz="1200" b="0" strike="noStrike" spc="-1">
                <a:solidFill>
                  <a:srgbClr val="000000"/>
                </a:solidFill>
                <a:latin typeface="Verdana"/>
              </a:rPr>
              <a:t>hominidés</a:t>
            </a:r>
            <a:r>
              <a:rPr lang="fr-FR" sz="1200" b="0" strike="noStrike" spc="-15">
                <a:solidFill>
                  <a:srgbClr val="000000"/>
                </a:solidFill>
                <a:latin typeface="Verdana"/>
              </a:rPr>
              <a:t> </a:t>
            </a:r>
            <a:r>
              <a:rPr lang="fr-FR" sz="1200" b="0" strike="noStrike" spc="-1">
                <a:solidFill>
                  <a:srgbClr val="000000"/>
                </a:solidFill>
                <a:latin typeface="Verdana"/>
              </a:rPr>
              <a:t>d’Afrique de</a:t>
            </a:r>
            <a:r>
              <a:rPr lang="fr-FR" sz="1200" b="0" strike="noStrike" spc="-21">
                <a:solidFill>
                  <a:srgbClr val="000000"/>
                </a:solidFill>
                <a:latin typeface="Verdana"/>
              </a:rPr>
              <a:t> </a:t>
            </a:r>
            <a:r>
              <a:rPr lang="fr-FR" sz="1200" b="0" strike="noStrike" spc="-1">
                <a:solidFill>
                  <a:srgbClr val="000000"/>
                </a:solidFill>
                <a:latin typeface="Verdana"/>
              </a:rPr>
              <a:t>l’Est</a:t>
            </a:r>
            <a:r>
              <a:rPr lang="fr-FR" sz="1200" b="0" strike="noStrike" spc="-7">
                <a:solidFill>
                  <a:srgbClr val="000000"/>
                </a:solidFill>
                <a:latin typeface="Verdana"/>
              </a:rPr>
              <a:t> </a:t>
            </a:r>
            <a:r>
              <a:rPr lang="fr-FR" sz="1200" b="0" strike="noStrike" spc="-12">
                <a:solidFill>
                  <a:srgbClr val="000000"/>
                </a:solidFill>
                <a:latin typeface="Verdana"/>
              </a:rPr>
              <a:t>(contextes</a:t>
            </a:r>
            <a:endParaRPr lang="fr-FR" sz="1200" b="0" strike="noStrike" spc="-1">
              <a:solidFill>
                <a:srgbClr val="000000"/>
              </a:solidFill>
              <a:latin typeface="Calibri"/>
            </a:endParaRPr>
          </a:p>
        </p:txBody>
      </p:sp>
      <p:grpSp>
        <p:nvGrpSpPr>
          <p:cNvPr id="588" name="object 15"/>
          <p:cNvGrpSpPr/>
          <p:nvPr/>
        </p:nvGrpSpPr>
        <p:grpSpPr>
          <a:xfrm>
            <a:off x="6120" y="87840"/>
            <a:ext cx="9134640" cy="573120"/>
            <a:chOff x="6120" y="87840"/>
            <a:chExt cx="9134640" cy="573120"/>
          </a:xfrm>
        </p:grpSpPr>
        <p:sp>
          <p:nvSpPr>
            <p:cNvPr id="589" name="object 16"/>
            <p:cNvSpPr/>
            <p:nvPr/>
          </p:nvSpPr>
          <p:spPr>
            <a:xfrm>
              <a:off x="612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90" name="object 17"/>
            <p:cNvSpPr/>
            <p:nvPr/>
          </p:nvSpPr>
          <p:spPr>
            <a:xfrm>
              <a:off x="612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591" name="PlaceHolder 1"/>
          <p:cNvSpPr>
            <a:spLocks noGrp="1"/>
          </p:cNvSpPr>
          <p:nvPr>
            <p:ph type="title"/>
          </p:nvPr>
        </p:nvSpPr>
        <p:spPr>
          <a:xfrm>
            <a:off x="33120" y="26640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object 10"/>
          <p:cNvSpPr/>
          <p:nvPr/>
        </p:nvSpPr>
        <p:spPr>
          <a:xfrm>
            <a:off x="154440" y="832320"/>
            <a:ext cx="8834760" cy="42235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Protohistoire</a:t>
            </a:r>
            <a:r>
              <a:rPr lang="fr-FR" sz="1400" b="0" strike="noStrike" spc="-26">
                <a:solidFill>
                  <a:srgbClr val="000000"/>
                </a:solidFill>
                <a:latin typeface="Verdana"/>
              </a:rPr>
              <a:t> </a:t>
            </a:r>
            <a:r>
              <a:rPr lang="fr-FR" sz="1400" b="0" strike="noStrike" spc="-12">
                <a:solidFill>
                  <a:srgbClr val="000000"/>
                </a:solidFill>
                <a:latin typeface="Verdana"/>
              </a:rPr>
              <a:t>européenne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51"/>
              </a:spcBef>
              <a:buNone/>
            </a:pPr>
            <a:endParaRPr lang="fr-FR" sz="160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La</a:t>
            </a:r>
            <a:r>
              <a:rPr lang="fr-FR" sz="1600" b="1" strike="noStrike" spc="-41">
                <a:solidFill>
                  <a:srgbClr val="6157EC"/>
                </a:solidFill>
                <a:latin typeface="Verdana"/>
              </a:rPr>
              <a:t> </a:t>
            </a:r>
            <a:r>
              <a:rPr lang="fr-FR" sz="1600" b="1" strike="noStrike" spc="-1">
                <a:solidFill>
                  <a:srgbClr val="6157EC"/>
                </a:solidFill>
                <a:latin typeface="Verdana"/>
              </a:rPr>
              <a:t>Protohistoire</a:t>
            </a:r>
            <a:r>
              <a:rPr lang="fr-FR" sz="1600" b="1" strike="noStrike" spc="-52">
                <a:solidFill>
                  <a:srgbClr val="6157EC"/>
                </a:solidFill>
                <a:latin typeface="Verdana"/>
              </a:rPr>
              <a:t> </a:t>
            </a:r>
            <a:r>
              <a:rPr lang="fr-FR" sz="1600" b="1" strike="noStrike" spc="-1">
                <a:solidFill>
                  <a:srgbClr val="6157EC"/>
                </a:solidFill>
                <a:latin typeface="Verdana"/>
              </a:rPr>
              <a:t>en</a:t>
            </a:r>
            <a:r>
              <a:rPr lang="fr-FR" sz="1600" b="1" strike="noStrike" spc="-7">
                <a:solidFill>
                  <a:srgbClr val="6157EC"/>
                </a:solidFill>
                <a:latin typeface="Verdana"/>
              </a:rPr>
              <a:t> </a:t>
            </a:r>
            <a:r>
              <a:rPr lang="fr-FR" sz="1600" b="1" strike="noStrike" spc="-1">
                <a:solidFill>
                  <a:srgbClr val="6157EC"/>
                </a:solidFill>
                <a:latin typeface="Verdana"/>
              </a:rPr>
              <a:t>Europe</a:t>
            </a:r>
            <a:r>
              <a:rPr lang="fr-FR" sz="1600" b="1" strike="noStrike" spc="-7">
                <a:solidFill>
                  <a:srgbClr val="6157EC"/>
                </a:solidFill>
                <a:latin typeface="Verdana"/>
              </a:rPr>
              <a:t> </a:t>
            </a:r>
            <a:r>
              <a:rPr lang="fr-FR" sz="1600" b="1" strike="noStrike" spc="-1">
                <a:solidFill>
                  <a:srgbClr val="6157EC"/>
                </a:solidFill>
                <a:latin typeface="Verdana"/>
              </a:rPr>
              <a:t>:</a:t>
            </a:r>
            <a:r>
              <a:rPr lang="fr-FR" sz="1600" b="1" strike="noStrike" spc="-12">
                <a:solidFill>
                  <a:srgbClr val="6157EC"/>
                </a:solidFill>
                <a:latin typeface="Verdana"/>
              </a:rPr>
              <a:t> </a:t>
            </a:r>
            <a:r>
              <a:rPr lang="fr-FR" sz="1600" b="1" strike="noStrike" spc="-1">
                <a:solidFill>
                  <a:srgbClr val="6157EC"/>
                </a:solidFill>
                <a:latin typeface="Verdana"/>
              </a:rPr>
              <a:t>données</a:t>
            </a:r>
            <a:r>
              <a:rPr lang="fr-FR" sz="1600" b="1" strike="noStrike" spc="-32">
                <a:solidFill>
                  <a:srgbClr val="6157EC"/>
                </a:solidFill>
                <a:latin typeface="Verdana"/>
              </a:rPr>
              <a:t> </a:t>
            </a:r>
            <a:r>
              <a:rPr lang="fr-FR" sz="1600" b="1" strike="noStrike" spc="-1">
                <a:solidFill>
                  <a:srgbClr val="6157EC"/>
                </a:solidFill>
                <a:latin typeface="Verdana"/>
              </a:rPr>
              <a:t>récentes</a:t>
            </a:r>
            <a:r>
              <a:rPr lang="fr-FR" sz="1600" b="1" strike="noStrike" spc="-32">
                <a:solidFill>
                  <a:srgbClr val="6157EC"/>
                </a:solidFill>
                <a:latin typeface="Verdana"/>
              </a:rPr>
              <a:t> </a:t>
            </a:r>
            <a:r>
              <a:rPr lang="fr-FR" sz="1600" b="1" strike="noStrike" spc="-1">
                <a:solidFill>
                  <a:srgbClr val="6157EC"/>
                </a:solidFill>
                <a:latin typeface="Verdana"/>
              </a:rPr>
              <a:t>de</a:t>
            </a:r>
            <a:r>
              <a:rPr lang="fr-FR" sz="1600" b="1" strike="noStrike" spc="-15">
                <a:solidFill>
                  <a:srgbClr val="6157EC"/>
                </a:solidFill>
                <a:latin typeface="Verdana"/>
              </a:rPr>
              <a:t> </a:t>
            </a:r>
            <a:r>
              <a:rPr lang="fr-FR" sz="1600" b="1" strike="noStrike" spc="-12">
                <a:solidFill>
                  <a:srgbClr val="6157EC"/>
                </a:solidFill>
                <a:latin typeface="Verdana"/>
              </a:rPr>
              <a:t>l’archéologie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26">
                <a:solidFill>
                  <a:srgbClr val="000000"/>
                </a:solidFill>
                <a:latin typeface="Verdana"/>
              </a:rPr>
              <a:t> </a:t>
            </a:r>
            <a:r>
              <a:rPr lang="fr-FR" sz="1200" b="0" strike="noStrike" spc="-1">
                <a:solidFill>
                  <a:srgbClr val="000000"/>
                </a:solidFill>
                <a:latin typeface="Verdana"/>
              </a:rPr>
              <a:t>Emmanuelle</a:t>
            </a:r>
            <a:r>
              <a:rPr lang="fr-FR" sz="1200" b="0" strike="noStrike" spc="-7">
                <a:solidFill>
                  <a:srgbClr val="000000"/>
                </a:solidFill>
                <a:latin typeface="Verdana"/>
              </a:rPr>
              <a:t> </a:t>
            </a:r>
            <a:r>
              <a:rPr lang="fr-FR" sz="1200" b="0" strike="noStrike" spc="-12">
                <a:solidFill>
                  <a:srgbClr val="000000"/>
                </a:solidFill>
                <a:latin typeface="Verdana"/>
              </a:rPr>
              <a:t>Leroy-</a:t>
            </a:r>
            <a:r>
              <a:rPr lang="fr-FR" sz="1200" b="0" strike="noStrike" spc="-1">
                <a:solidFill>
                  <a:srgbClr val="000000"/>
                </a:solidFill>
                <a:latin typeface="Verdana"/>
              </a:rPr>
              <a:t>Langelin</a:t>
            </a:r>
            <a:r>
              <a:rPr lang="fr-FR" sz="1200" b="0" strike="noStrike" spc="-15">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Élisabeth</a:t>
            </a:r>
            <a:r>
              <a:rPr lang="fr-FR" sz="1200" b="0" strike="noStrike" spc="9">
                <a:solidFill>
                  <a:srgbClr val="000000"/>
                </a:solidFill>
                <a:latin typeface="Verdana"/>
              </a:rPr>
              <a:t> </a:t>
            </a:r>
            <a:r>
              <a:rPr lang="fr-FR" sz="1200" b="0" strike="noStrike" spc="-12">
                <a:solidFill>
                  <a:srgbClr val="000000"/>
                </a:solidFill>
                <a:latin typeface="Verdana"/>
              </a:rPr>
              <a:t>Panloups</a:t>
            </a:r>
            <a:endParaRPr lang="fr-FR" sz="12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spcBef>
                <a:spcPts val="1069"/>
              </a:spcBef>
              <a:buNone/>
            </a:pPr>
            <a:r>
              <a:rPr lang="fr-FR" sz="1100" b="0" strike="noStrike" spc="-1">
                <a:solidFill>
                  <a:srgbClr val="000000"/>
                </a:solidFill>
                <a:latin typeface="Verdana"/>
              </a:rPr>
              <a:t>Les</a:t>
            </a:r>
            <a:r>
              <a:rPr lang="fr-FR" sz="1100" b="0" strike="noStrike" spc="-35">
                <a:solidFill>
                  <a:srgbClr val="000000"/>
                </a:solidFill>
                <a:latin typeface="Verdana"/>
              </a:rPr>
              <a:t> </a:t>
            </a:r>
            <a:r>
              <a:rPr lang="fr-FR" sz="1100" b="0" strike="noStrike" spc="-1">
                <a:solidFill>
                  <a:srgbClr val="000000"/>
                </a:solidFill>
                <a:latin typeface="Verdana"/>
              </a:rPr>
              <a:t>séances</a:t>
            </a:r>
            <a:r>
              <a:rPr lang="fr-FR" sz="1100" b="0" strike="noStrike" spc="-35">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séminaire</a:t>
            </a:r>
            <a:r>
              <a:rPr lang="fr-FR" sz="1100" b="0" strike="noStrike" spc="9">
                <a:solidFill>
                  <a:srgbClr val="000000"/>
                </a:solidFill>
                <a:latin typeface="Verdana"/>
              </a:rPr>
              <a:t> </a:t>
            </a:r>
            <a:r>
              <a:rPr lang="fr-FR" sz="1100" b="0" strike="noStrike" spc="-1">
                <a:solidFill>
                  <a:srgbClr val="000000"/>
                </a:solidFill>
                <a:latin typeface="Verdana"/>
              </a:rPr>
              <a:t>permettront</a:t>
            </a:r>
            <a:r>
              <a:rPr lang="fr-FR" sz="1100" b="0" strike="noStrike" spc="-21">
                <a:solidFill>
                  <a:srgbClr val="000000"/>
                </a:solidFill>
                <a:latin typeface="Verdana"/>
              </a:rPr>
              <a:t> </a:t>
            </a:r>
            <a:r>
              <a:rPr lang="fr-FR" sz="1100" b="0" strike="noStrike" spc="-1">
                <a:solidFill>
                  <a:srgbClr val="000000"/>
                </a:solidFill>
                <a:latin typeface="Verdana"/>
              </a:rPr>
              <a:t>d’approfondir</a:t>
            </a:r>
            <a:r>
              <a:rPr lang="fr-FR" sz="1100" b="0" strike="noStrike" spc="4">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connaissances</a:t>
            </a:r>
            <a:r>
              <a:rPr lang="fr-FR" sz="1100" b="0" strike="noStrike" spc="-12">
                <a:solidFill>
                  <a:srgbClr val="000000"/>
                </a:solidFill>
                <a:latin typeface="Verdana"/>
              </a:rPr>
              <a:t> </a:t>
            </a:r>
            <a:r>
              <a:rPr lang="fr-FR" sz="1100" b="0" strike="noStrike" spc="-1">
                <a:solidFill>
                  <a:srgbClr val="000000"/>
                </a:solidFill>
                <a:latin typeface="Verdana"/>
              </a:rPr>
              <a:t>acquises</a:t>
            </a:r>
            <a:r>
              <a:rPr lang="fr-FR" sz="1100" b="0" strike="noStrike" spc="-12">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licence</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partir</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2">
                <a:solidFill>
                  <a:srgbClr val="000000"/>
                </a:solidFill>
                <a:latin typeface="Verdana"/>
              </a:rPr>
              <a:t>présentations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sites</a:t>
            </a:r>
            <a:r>
              <a:rPr lang="fr-FR" sz="1100" b="0" strike="noStrike" spc="-32">
                <a:solidFill>
                  <a:srgbClr val="000000"/>
                </a:solidFill>
                <a:latin typeface="Verdana"/>
              </a:rPr>
              <a:t> </a:t>
            </a:r>
            <a:r>
              <a:rPr lang="fr-FR" sz="1100" b="0" strike="noStrike" spc="-1">
                <a:solidFill>
                  <a:srgbClr val="000000"/>
                </a:solidFill>
                <a:latin typeface="Verdana"/>
              </a:rPr>
              <a:t>archéologiques</a:t>
            </a:r>
            <a:r>
              <a:rPr lang="fr-FR" sz="1100" b="0" strike="noStrike" spc="-21">
                <a:solidFill>
                  <a:srgbClr val="000000"/>
                </a:solidFill>
                <a:latin typeface="Verdana"/>
              </a:rPr>
              <a:t> </a:t>
            </a:r>
            <a:r>
              <a:rPr lang="fr-FR" sz="1100" b="0" strike="noStrike" spc="-1">
                <a:solidFill>
                  <a:srgbClr val="000000"/>
                </a:solidFill>
                <a:latin typeface="Verdana"/>
              </a:rPr>
              <a:t>fouillés</a:t>
            </a:r>
            <a:r>
              <a:rPr lang="fr-FR" sz="1100" b="0" strike="noStrike" spc="4">
                <a:solidFill>
                  <a:srgbClr val="000000"/>
                </a:solidFill>
                <a:latin typeface="Verdana"/>
              </a:rPr>
              <a:t> </a:t>
            </a:r>
            <a:r>
              <a:rPr lang="fr-FR" sz="1100" b="0" strike="noStrike" spc="-1">
                <a:solidFill>
                  <a:srgbClr val="000000"/>
                </a:solidFill>
                <a:latin typeface="Verdana"/>
              </a:rPr>
              <a:t>récemment</a:t>
            </a:r>
            <a:r>
              <a:rPr lang="fr-FR" sz="1100" b="0" strike="noStrike" spc="-35">
                <a:solidFill>
                  <a:srgbClr val="000000"/>
                </a:solidFill>
                <a:latin typeface="Verdana"/>
              </a:rPr>
              <a:t>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thématiques spécifiques.</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notions</a:t>
            </a:r>
            <a:r>
              <a:rPr lang="fr-FR" sz="1100" b="0" strike="noStrike" spc="-21">
                <a:solidFill>
                  <a:srgbClr val="000000"/>
                </a:solidFill>
                <a:latin typeface="Verdana"/>
              </a:rPr>
              <a:t> </a:t>
            </a:r>
            <a:r>
              <a:rPr lang="fr-FR" sz="1100" b="0" strike="noStrike" spc="-1">
                <a:solidFill>
                  <a:srgbClr val="000000"/>
                </a:solidFill>
                <a:latin typeface="Verdana"/>
              </a:rPr>
              <a:t>nouvelles</a:t>
            </a:r>
            <a:r>
              <a:rPr lang="fr-FR" sz="1100" b="0" strike="noStrike" spc="-26">
                <a:solidFill>
                  <a:srgbClr val="000000"/>
                </a:solidFill>
                <a:latin typeface="Verdana"/>
              </a:rPr>
              <a:t> </a:t>
            </a:r>
            <a:r>
              <a:rPr lang="fr-FR" sz="1100" b="0" strike="noStrike" spc="-1">
                <a:solidFill>
                  <a:srgbClr val="000000"/>
                </a:solidFill>
                <a:latin typeface="Verdana"/>
              </a:rPr>
              <a:t>seront</a:t>
            </a:r>
            <a:r>
              <a:rPr lang="fr-FR" sz="1100" b="0" strike="noStrike" spc="-32">
                <a:solidFill>
                  <a:srgbClr val="000000"/>
                </a:solidFill>
                <a:latin typeface="Verdana"/>
              </a:rPr>
              <a:t> </a:t>
            </a:r>
            <a:r>
              <a:rPr lang="fr-FR" sz="1100" b="0" strike="noStrike" spc="-12">
                <a:solidFill>
                  <a:srgbClr val="000000"/>
                </a:solidFill>
                <a:latin typeface="Verdana"/>
              </a:rPr>
              <a:t>développées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permettront</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consolider</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7">
                <a:solidFill>
                  <a:srgbClr val="000000"/>
                </a:solidFill>
                <a:latin typeface="Verdana"/>
              </a:rPr>
              <a:t> </a:t>
            </a:r>
            <a:r>
              <a:rPr lang="fr-FR" sz="1100" b="0" strike="noStrike" spc="-1">
                <a:solidFill>
                  <a:srgbClr val="000000"/>
                </a:solidFill>
                <a:latin typeface="Verdana"/>
              </a:rPr>
              <a:t>acquis</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comprendre</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enjeux</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 recherche</a:t>
            </a:r>
            <a:r>
              <a:rPr lang="fr-FR" sz="1100" b="0" strike="noStrike" spc="-32">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
                <a:solidFill>
                  <a:srgbClr val="000000"/>
                </a:solidFill>
                <a:latin typeface="Verdana"/>
              </a:rPr>
              <a:t>archéologie.</a:t>
            </a:r>
            <a:r>
              <a:rPr lang="fr-FR" sz="1100" b="0" strike="noStrike" spc="-7">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intervenants,</a:t>
            </a:r>
            <a:r>
              <a:rPr lang="fr-FR" sz="1100" b="0" strike="noStrike" spc="-12">
                <a:solidFill>
                  <a:srgbClr val="000000"/>
                </a:solidFill>
                <a:latin typeface="Verdana"/>
              </a:rPr>
              <a:t> </a:t>
            </a:r>
            <a:r>
              <a:rPr lang="fr-FR" sz="1100" b="0" strike="noStrike" spc="-1">
                <a:solidFill>
                  <a:srgbClr val="000000"/>
                </a:solidFill>
                <a:latin typeface="Verdana"/>
              </a:rPr>
              <a:t>archéologues</a:t>
            </a:r>
            <a:r>
              <a:rPr lang="fr-FR" sz="1100" b="0" strike="noStrike" spc="-41">
                <a:solidFill>
                  <a:srgbClr val="000000"/>
                </a:solidFill>
                <a:latin typeface="Verdana"/>
              </a:rPr>
              <a:t> </a:t>
            </a:r>
            <a:r>
              <a:rPr lang="fr-FR" sz="1100" b="0" strike="noStrike" spc="-1">
                <a:solidFill>
                  <a:srgbClr val="000000"/>
                </a:solidFill>
                <a:latin typeface="Verdana"/>
              </a:rPr>
              <a:t>spécialistes</a:t>
            </a:r>
            <a:r>
              <a:rPr lang="fr-FR" sz="1100" b="0" strike="noStrike" spc="4">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Néolithique,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âges</a:t>
            </a:r>
            <a:r>
              <a:rPr lang="fr-FR" sz="1100" b="0" strike="noStrike" spc="-41">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Métaux</a:t>
            </a:r>
            <a:r>
              <a:rPr lang="fr-FR" sz="1100" b="0" strike="noStrike" spc="-41">
                <a:solidFill>
                  <a:srgbClr val="000000"/>
                </a:solidFill>
                <a:latin typeface="Verdana"/>
              </a:rPr>
              <a:t> </a:t>
            </a:r>
            <a:r>
              <a:rPr lang="fr-FR" sz="1100" b="0" strike="noStrike" spc="-1">
                <a:solidFill>
                  <a:srgbClr val="000000"/>
                </a:solidFill>
                <a:latin typeface="Verdana"/>
              </a:rPr>
              <a:t>ou</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thématiques</a:t>
            </a:r>
            <a:r>
              <a:rPr lang="fr-FR" sz="1100" b="0" strike="noStrike" spc="4">
                <a:solidFill>
                  <a:srgbClr val="000000"/>
                </a:solidFill>
                <a:latin typeface="Verdana"/>
              </a:rPr>
              <a:t> </a:t>
            </a:r>
            <a:r>
              <a:rPr lang="fr-FR" sz="1100" b="0" strike="noStrike" spc="-1">
                <a:solidFill>
                  <a:srgbClr val="000000"/>
                </a:solidFill>
                <a:latin typeface="Verdana"/>
              </a:rPr>
              <a:t>précises</a:t>
            </a:r>
            <a:r>
              <a:rPr lang="fr-FR" sz="1100" b="0" strike="noStrike" spc="-26">
                <a:solidFill>
                  <a:srgbClr val="000000"/>
                </a:solidFill>
                <a:latin typeface="Verdana"/>
              </a:rPr>
              <a:t> </a:t>
            </a:r>
            <a:r>
              <a:rPr lang="fr-FR" sz="1100" b="0" strike="noStrike" spc="-12">
                <a:solidFill>
                  <a:srgbClr val="000000"/>
                </a:solidFill>
                <a:latin typeface="Verdana"/>
              </a:rPr>
              <a:t>(matériaux </a:t>
            </a:r>
            <a:r>
              <a:rPr lang="fr-FR" sz="1100" b="0" strike="noStrike" spc="-1">
                <a:solidFill>
                  <a:srgbClr val="000000"/>
                </a:solidFill>
                <a:latin typeface="Verdana"/>
              </a:rPr>
              <a:t>ou</a:t>
            </a:r>
            <a:r>
              <a:rPr lang="fr-FR" sz="1100" b="0" strike="noStrike" spc="-35">
                <a:solidFill>
                  <a:srgbClr val="000000"/>
                </a:solidFill>
                <a:latin typeface="Verdana"/>
              </a:rPr>
              <a:t> </a:t>
            </a:r>
            <a:r>
              <a:rPr lang="fr-FR" sz="1100" b="0" strike="noStrike" spc="-1">
                <a:solidFill>
                  <a:srgbClr val="000000"/>
                </a:solidFill>
                <a:latin typeface="Verdana"/>
              </a:rPr>
              <a:t>techniques)</a:t>
            </a:r>
            <a:r>
              <a:rPr lang="fr-FR" sz="1100" b="0" strike="noStrike" spc="-21">
                <a:solidFill>
                  <a:srgbClr val="000000"/>
                </a:solidFill>
                <a:latin typeface="Verdana"/>
              </a:rPr>
              <a:t> </a:t>
            </a:r>
            <a:r>
              <a:rPr lang="fr-FR" sz="1100" b="0" strike="noStrike" spc="-1">
                <a:solidFill>
                  <a:srgbClr val="000000"/>
                </a:solidFill>
                <a:latin typeface="Verdana"/>
              </a:rPr>
              <a:t>viendront</a:t>
            </a:r>
            <a:r>
              <a:rPr lang="fr-FR" sz="1100" b="0" strike="noStrike" spc="-12">
                <a:solidFill>
                  <a:srgbClr val="000000"/>
                </a:solidFill>
                <a:latin typeface="Verdana"/>
              </a:rPr>
              <a:t> </a:t>
            </a:r>
            <a:r>
              <a:rPr lang="fr-FR" sz="1100" b="0" strike="noStrike" spc="-1">
                <a:solidFill>
                  <a:srgbClr val="000000"/>
                </a:solidFill>
                <a:latin typeface="Verdana"/>
              </a:rPr>
              <a:t>présenter</a:t>
            </a:r>
            <a:r>
              <a:rPr lang="fr-FR" sz="1100" b="0" strike="noStrike" spc="-35">
                <a:solidFill>
                  <a:srgbClr val="000000"/>
                </a:solidFill>
                <a:latin typeface="Verdana"/>
              </a:rPr>
              <a:t> </a:t>
            </a:r>
            <a:r>
              <a:rPr lang="fr-FR" sz="1100" b="0" strike="noStrike" spc="-1">
                <a:solidFill>
                  <a:srgbClr val="000000"/>
                </a:solidFill>
                <a:latin typeface="Verdana"/>
              </a:rPr>
              <a:t>leurs</a:t>
            </a:r>
            <a:r>
              <a:rPr lang="fr-FR" sz="1100" b="0" strike="noStrike" spc="-21">
                <a:solidFill>
                  <a:srgbClr val="000000"/>
                </a:solidFill>
                <a:latin typeface="Verdana"/>
              </a:rPr>
              <a:t> </a:t>
            </a:r>
            <a:r>
              <a:rPr lang="fr-FR" sz="1100" b="0" strike="noStrike" spc="-1">
                <a:solidFill>
                  <a:srgbClr val="000000"/>
                </a:solidFill>
                <a:latin typeface="Verdana"/>
              </a:rPr>
              <a:t>travaux. De</a:t>
            </a:r>
            <a:r>
              <a:rPr lang="fr-FR" sz="1100" b="0" strike="noStrike" spc="-41">
                <a:solidFill>
                  <a:srgbClr val="000000"/>
                </a:solidFill>
                <a:latin typeface="Verdana"/>
              </a:rPr>
              <a:t> </a:t>
            </a:r>
            <a:r>
              <a:rPr lang="fr-FR" sz="1100" b="0" strike="noStrike" spc="-1">
                <a:solidFill>
                  <a:srgbClr val="000000"/>
                </a:solidFill>
                <a:latin typeface="Verdana"/>
              </a:rPr>
              <a:t>cette</a:t>
            </a:r>
            <a:r>
              <a:rPr lang="fr-FR" sz="1100" b="0" strike="noStrike" spc="-41">
                <a:solidFill>
                  <a:srgbClr val="000000"/>
                </a:solidFill>
                <a:latin typeface="Verdana"/>
              </a:rPr>
              <a:t> </a:t>
            </a:r>
            <a:r>
              <a:rPr lang="fr-FR" sz="1100" b="0" strike="noStrike" spc="-1">
                <a:solidFill>
                  <a:srgbClr val="000000"/>
                </a:solidFill>
                <a:latin typeface="Verdana"/>
              </a:rPr>
              <a:t>manière,</a:t>
            </a:r>
            <a:r>
              <a:rPr lang="fr-FR" sz="1100" b="0" strike="noStrike" spc="-15">
                <a:solidFill>
                  <a:srgbClr val="000000"/>
                </a:solidFill>
                <a:latin typeface="Verdana"/>
              </a:rPr>
              <a:t> </a:t>
            </a:r>
            <a:r>
              <a:rPr lang="fr-FR" sz="1100" b="0" strike="noStrike" spc="-1">
                <a:solidFill>
                  <a:srgbClr val="000000"/>
                </a:solidFill>
                <a:latin typeface="Verdana"/>
              </a:rPr>
              <a:t>l’actualité</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recherche</a:t>
            </a:r>
            <a:r>
              <a:rPr lang="fr-FR" sz="1100" b="0" strike="noStrike" spc="-32">
                <a:solidFill>
                  <a:srgbClr val="000000"/>
                </a:solidFill>
                <a:latin typeface="Verdana"/>
              </a:rPr>
              <a:t> </a:t>
            </a:r>
            <a:r>
              <a:rPr lang="fr-FR" sz="1100" b="0" strike="noStrike" spc="-1">
                <a:solidFill>
                  <a:srgbClr val="000000"/>
                </a:solidFill>
                <a:latin typeface="Verdana"/>
              </a:rPr>
              <a:t>sera</a:t>
            </a:r>
            <a:r>
              <a:rPr lang="fr-FR" sz="1100" b="0" strike="noStrike" spc="-35">
                <a:solidFill>
                  <a:srgbClr val="000000"/>
                </a:solidFill>
                <a:latin typeface="Verdana"/>
              </a:rPr>
              <a:t> </a:t>
            </a:r>
            <a:r>
              <a:rPr lang="fr-FR" sz="1100" b="0" strike="noStrike" spc="-1">
                <a:solidFill>
                  <a:srgbClr val="000000"/>
                </a:solidFill>
                <a:latin typeface="Verdana"/>
              </a:rPr>
              <a:t>au</a:t>
            </a:r>
            <a:r>
              <a:rPr lang="fr-FR" sz="1100" b="0" strike="noStrike" spc="-26">
                <a:solidFill>
                  <a:srgbClr val="000000"/>
                </a:solidFill>
                <a:latin typeface="Verdana"/>
              </a:rPr>
              <a:t> </a:t>
            </a:r>
            <a:r>
              <a:rPr lang="fr-FR" sz="1100" b="0" strike="noStrike" spc="-1">
                <a:solidFill>
                  <a:srgbClr val="000000"/>
                </a:solidFill>
                <a:latin typeface="Verdana"/>
              </a:rPr>
              <a:t>cœur</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cet </a:t>
            </a:r>
            <a:r>
              <a:rPr lang="fr-FR" sz="1100" b="0" strike="noStrike" spc="-1">
                <a:solidFill>
                  <a:srgbClr val="000000"/>
                </a:solidFill>
                <a:latin typeface="Verdana"/>
              </a:rPr>
              <a:t>enseignement.</a:t>
            </a:r>
            <a:r>
              <a:rPr lang="fr-FR" sz="1100" b="0" strike="noStrike" spc="-41">
                <a:solidFill>
                  <a:srgbClr val="000000"/>
                </a:solidFill>
                <a:latin typeface="Verdana"/>
              </a:rPr>
              <a:t> </a:t>
            </a:r>
            <a:r>
              <a:rPr lang="fr-FR" sz="1100" b="0" strike="noStrike" spc="-1">
                <a:solidFill>
                  <a:srgbClr val="000000"/>
                </a:solidFill>
                <a:latin typeface="Verdana"/>
              </a:rPr>
              <a:t>Si</a:t>
            </a:r>
            <a:r>
              <a:rPr lang="fr-FR" sz="1100" b="0" strike="noStrike" spc="-5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données</a:t>
            </a:r>
            <a:r>
              <a:rPr lang="fr-FR" sz="1100" b="0" strike="noStrike" spc="-60">
                <a:solidFill>
                  <a:srgbClr val="000000"/>
                </a:solidFill>
                <a:latin typeface="Verdana"/>
              </a:rPr>
              <a:t> </a:t>
            </a:r>
            <a:r>
              <a:rPr lang="fr-FR" sz="1100" b="0" strike="noStrike" spc="-1">
                <a:solidFill>
                  <a:srgbClr val="000000"/>
                </a:solidFill>
                <a:latin typeface="Verdana"/>
              </a:rPr>
              <a:t>régionales</a:t>
            </a:r>
            <a:r>
              <a:rPr lang="fr-FR" sz="1100" b="0" strike="noStrike" spc="-12">
                <a:solidFill>
                  <a:srgbClr val="000000"/>
                </a:solidFill>
                <a:latin typeface="Verdana"/>
              </a:rPr>
              <a:t> </a:t>
            </a:r>
            <a:r>
              <a:rPr lang="fr-FR" sz="1100" b="0" strike="noStrike" spc="-1">
                <a:solidFill>
                  <a:srgbClr val="000000"/>
                </a:solidFill>
                <a:latin typeface="Verdana"/>
              </a:rPr>
              <a:t>seront</a:t>
            </a:r>
            <a:r>
              <a:rPr lang="fr-FR" sz="1100" b="0" strike="noStrike" spc="-41">
                <a:solidFill>
                  <a:srgbClr val="000000"/>
                </a:solidFill>
                <a:latin typeface="Verdana"/>
              </a:rPr>
              <a:t> </a:t>
            </a:r>
            <a:r>
              <a:rPr lang="fr-FR" sz="1100" b="0" strike="noStrike" spc="-1">
                <a:solidFill>
                  <a:srgbClr val="000000"/>
                </a:solidFill>
                <a:latin typeface="Verdana"/>
              </a:rPr>
              <a:t>privilégiées,</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32">
                <a:solidFill>
                  <a:srgbClr val="000000"/>
                </a:solidFill>
                <a:latin typeface="Verdana"/>
              </a:rPr>
              <a:t> </a:t>
            </a:r>
            <a:r>
              <a:rPr lang="fr-FR" sz="1100" b="0" strike="noStrike" spc="-1">
                <a:solidFill>
                  <a:srgbClr val="000000"/>
                </a:solidFill>
                <a:latin typeface="Verdana"/>
              </a:rPr>
              <a:t>découvertes</a:t>
            </a:r>
            <a:r>
              <a:rPr lang="fr-FR" sz="1100" b="0" strike="noStrike" spc="-46">
                <a:solidFill>
                  <a:srgbClr val="000000"/>
                </a:solidFill>
                <a:latin typeface="Verdana"/>
              </a:rPr>
              <a:t> </a:t>
            </a:r>
            <a:r>
              <a:rPr lang="fr-FR" sz="1100" b="0" strike="noStrike" spc="-1">
                <a:solidFill>
                  <a:srgbClr val="000000"/>
                </a:solidFill>
                <a:latin typeface="Verdana"/>
              </a:rPr>
              <a:t>importantes</a:t>
            </a:r>
            <a:r>
              <a:rPr lang="fr-FR" sz="1100" b="0" strike="noStrike" spc="-12">
                <a:solidFill>
                  <a:srgbClr val="000000"/>
                </a:solidFill>
                <a:latin typeface="Verdana"/>
              </a:rPr>
              <a:t> </a:t>
            </a:r>
            <a:r>
              <a:rPr lang="fr-FR" sz="1100" b="0" strike="noStrike" spc="-1">
                <a:solidFill>
                  <a:srgbClr val="000000"/>
                </a:solidFill>
                <a:latin typeface="Verdana"/>
              </a:rPr>
              <a:t>nationales, </a:t>
            </a:r>
            <a:r>
              <a:rPr lang="fr-FR" sz="1100" b="0" strike="noStrike" spc="-12">
                <a:solidFill>
                  <a:srgbClr val="000000"/>
                </a:solidFill>
                <a:latin typeface="Verdana"/>
              </a:rPr>
              <a:t>voire </a:t>
            </a:r>
            <a:r>
              <a:rPr lang="fr-FR" sz="1100" b="0" strike="noStrike" spc="-1">
                <a:solidFill>
                  <a:srgbClr val="000000"/>
                </a:solidFill>
                <a:latin typeface="Verdana"/>
              </a:rPr>
              <a:t>européennes</a:t>
            </a:r>
            <a:r>
              <a:rPr lang="fr-FR" sz="1100" b="0" strike="noStrike" spc="-46">
                <a:solidFill>
                  <a:srgbClr val="000000"/>
                </a:solidFill>
                <a:latin typeface="Verdana"/>
              </a:rPr>
              <a:t> </a:t>
            </a:r>
            <a:r>
              <a:rPr lang="fr-FR" sz="1100" b="0" strike="noStrike" spc="-1">
                <a:solidFill>
                  <a:srgbClr val="000000"/>
                </a:solidFill>
                <a:latin typeface="Verdana"/>
              </a:rPr>
              <a:t>pourront</a:t>
            </a:r>
            <a:r>
              <a:rPr lang="fr-FR" sz="1100" b="0" strike="noStrike" spc="-26">
                <a:solidFill>
                  <a:srgbClr val="000000"/>
                </a:solidFill>
                <a:latin typeface="Verdana"/>
              </a:rPr>
              <a:t> </a:t>
            </a:r>
            <a:r>
              <a:rPr lang="fr-FR" sz="1100" b="0" strike="noStrike" spc="-1">
                <a:solidFill>
                  <a:srgbClr val="000000"/>
                </a:solidFill>
                <a:latin typeface="Verdana"/>
              </a:rPr>
              <a:t>également</a:t>
            </a:r>
            <a:r>
              <a:rPr lang="fr-FR" sz="1100" b="0" strike="noStrike" spc="-15">
                <a:solidFill>
                  <a:srgbClr val="000000"/>
                </a:solidFill>
                <a:latin typeface="Verdana"/>
              </a:rPr>
              <a:t> </a:t>
            </a:r>
            <a:r>
              <a:rPr lang="fr-FR" sz="1100" b="0" strike="noStrike" spc="-1">
                <a:solidFill>
                  <a:srgbClr val="000000"/>
                </a:solidFill>
                <a:latin typeface="Verdana"/>
              </a:rPr>
              <a:t>intégrer</a:t>
            </a:r>
            <a:r>
              <a:rPr lang="fr-FR" sz="1100" b="0" strike="noStrike" spc="-7">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2">
                <a:solidFill>
                  <a:srgbClr val="000000"/>
                </a:solidFill>
                <a:latin typeface="Verdana"/>
              </a:rPr>
              <a:t>enseignements.</a:t>
            </a:r>
            <a:endParaRPr lang="fr-FR" sz="1100" b="0" strike="noStrike" spc="-1">
              <a:solidFill>
                <a:srgbClr val="000000"/>
              </a:solidFill>
              <a:latin typeface="Calibri"/>
            </a:endParaRPr>
          </a:p>
        </p:txBody>
      </p:sp>
      <p:sp>
        <p:nvSpPr>
          <p:cNvPr id="593" name="PlaceHolder 1"/>
          <p:cNvSpPr>
            <a:spLocks noGrp="1"/>
          </p:cNvSpPr>
          <p:nvPr>
            <p:ph type="sldNum" idx="45"/>
          </p:nvPr>
        </p:nvSpPr>
        <p:spPr>
          <a:xfrm>
            <a:off x="8152560" y="539532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39</a:t>
            </a:r>
            <a:endParaRPr lang="fr-FR" sz="1200" b="0" strike="noStrike" spc="-1">
              <a:solidFill>
                <a:srgbClr val="000000"/>
              </a:solidFill>
              <a:latin typeface="Calibri"/>
            </a:endParaRPr>
          </a:p>
        </p:txBody>
      </p:sp>
      <p:sp>
        <p:nvSpPr>
          <p:cNvPr id="594" name="Rectangle 2"/>
          <p:cNvSpPr/>
          <p:nvPr/>
        </p:nvSpPr>
        <p:spPr>
          <a:xfrm>
            <a:off x="80280" y="2595960"/>
            <a:ext cx="8834760" cy="109728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nSpc>
                <a:spcPct val="100000"/>
              </a:lnSpc>
              <a:buNone/>
              <a:tabLst>
                <a:tab pos="0" algn="l"/>
              </a:tabLst>
            </a:pPr>
            <a:r>
              <a:rPr lang="fr-FR" sz="1100" b="1" strike="noStrike" spc="-1">
                <a:solidFill>
                  <a:srgbClr val="000000"/>
                </a:solidFill>
                <a:latin typeface="Verdana"/>
                <a:ea typeface="Verdana"/>
              </a:rPr>
              <a:t>Prérequis : suivi du tronc commun Archéologie Protohistorique en Licence</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Compétences visées</a:t>
            </a:r>
            <a:r>
              <a:rPr lang="fr-FR" sz="1100" b="0" strike="noStrike" spc="-1">
                <a:solidFill>
                  <a:srgbClr val="000000"/>
                </a:solidFill>
                <a:latin typeface="Verdana"/>
                <a:ea typeface="Verdana"/>
              </a:rPr>
              <a:t> : meilleure connaissance de l’actualité française </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Contenu de la formation</a:t>
            </a:r>
            <a:r>
              <a:rPr lang="fr-FR" sz="1100" b="0" strike="noStrike" spc="-1">
                <a:solidFill>
                  <a:srgbClr val="000000"/>
                </a:solidFill>
                <a:latin typeface="Verdana"/>
                <a:ea typeface="Verdana"/>
              </a:rPr>
              <a:t> : présentations de sites ou thématiques spécifiques de la recherche en cours</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Travail de l’étudiant hors présentiel</a:t>
            </a:r>
            <a:r>
              <a:rPr lang="fr-FR" sz="1100" b="0" strike="noStrike" spc="-1">
                <a:solidFill>
                  <a:srgbClr val="000000"/>
                </a:solidFill>
                <a:latin typeface="Verdana"/>
                <a:ea typeface="Verdana"/>
              </a:rPr>
              <a:t> : compte-rendu de séance</a:t>
            </a: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devoir sur table</a:t>
            </a:r>
            <a:endParaRPr lang="fr-FR" sz="1100" b="0" strike="noStrike" spc="-1">
              <a:solidFill>
                <a:srgbClr val="000000"/>
              </a:solidFill>
              <a:latin typeface="Calibri"/>
            </a:endParaRPr>
          </a:p>
          <a:p>
            <a:pPr>
              <a:lnSpc>
                <a:spcPct val="100000"/>
              </a:lnSpc>
              <a:buNone/>
              <a:tabLst>
                <a:tab pos="0" algn="l"/>
              </a:tabLst>
            </a:pPr>
            <a:endParaRPr lang="fr-FR" sz="1100" b="0" strike="noStrike" spc="-1">
              <a:solidFill>
                <a:srgbClr val="000000"/>
              </a:solidFill>
              <a:latin typeface="Calibri"/>
            </a:endParaRPr>
          </a:p>
        </p:txBody>
      </p:sp>
      <p:sp>
        <p:nvSpPr>
          <p:cNvPr id="595" name="Rectangle 3"/>
          <p:cNvSpPr/>
          <p:nvPr/>
        </p:nvSpPr>
        <p:spPr>
          <a:xfrm>
            <a:off x="288000" y="5456520"/>
            <a:ext cx="4908600" cy="92952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buNone/>
              <a:tabLst>
                <a:tab pos="0" algn="l"/>
              </a:tabLst>
            </a:pPr>
            <a:br>
              <a:rPr sz="1100"/>
            </a:br>
            <a:endParaRPr lang="fr-FR" sz="1100" b="0" strike="noStrike" spc="-1">
              <a:solidFill>
                <a:srgbClr val="000000"/>
              </a:solidFill>
              <a:latin typeface="Calibri"/>
            </a:endParaRPr>
          </a:p>
          <a:p>
            <a:pPr>
              <a:lnSpc>
                <a:spcPct val="100000"/>
              </a:lnSpc>
              <a:buNone/>
              <a:tabLst>
                <a:tab pos="0" algn="l"/>
              </a:tabLst>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-Carroza L., Marcigny C., </a:t>
            </a:r>
            <a:r>
              <a:rPr lang="fr-FR" sz="1100" b="0" i="1" strike="noStrike" spc="-1">
                <a:solidFill>
                  <a:srgbClr val="323232"/>
                </a:solidFill>
                <a:latin typeface="Verdana"/>
                <a:ea typeface="Verdana"/>
              </a:rPr>
              <a:t>L’âge du Bronze en France</a:t>
            </a:r>
            <a:r>
              <a:rPr lang="fr-FR" sz="1100" b="0" strike="noStrike" spc="-1">
                <a:solidFill>
                  <a:srgbClr val="323232"/>
                </a:solidFill>
                <a:latin typeface="Verdana"/>
                <a:ea typeface="Verdana"/>
              </a:rPr>
              <a:t>. Errance, 2007.</a:t>
            </a:r>
            <a:endParaRPr lang="fr-FR" sz="1100" b="0" strike="noStrike" spc="-1">
              <a:solidFill>
                <a:srgbClr val="000000"/>
              </a:solidFill>
              <a:latin typeface="Calibri"/>
            </a:endParaRPr>
          </a:p>
          <a:p>
            <a:pPr>
              <a:lnSpc>
                <a:spcPct val="100000"/>
              </a:lnSpc>
              <a:buNone/>
              <a:tabLst>
                <a:tab pos="0" algn="l"/>
              </a:tabLst>
            </a:pPr>
            <a:r>
              <a:rPr lang="fr-FR" sz="1100" b="0" strike="noStrike" spc="-1">
                <a:solidFill>
                  <a:srgbClr val="323232"/>
                </a:solidFill>
                <a:latin typeface="Verdana"/>
                <a:ea typeface="Verdana"/>
              </a:rPr>
              <a:t>-Brun P., Ruby P., </a:t>
            </a:r>
            <a:r>
              <a:rPr lang="fr-FR" sz="1100" b="0" i="1" strike="noStrike" spc="-1">
                <a:solidFill>
                  <a:srgbClr val="323232"/>
                </a:solidFill>
                <a:latin typeface="Verdana"/>
                <a:ea typeface="Verdana"/>
              </a:rPr>
              <a:t>L’âge du Fer en France</a:t>
            </a:r>
            <a:r>
              <a:rPr lang="fr-FR" sz="1100" b="0" strike="noStrike" spc="-1">
                <a:solidFill>
                  <a:srgbClr val="323232"/>
                </a:solidFill>
                <a:latin typeface="Verdana"/>
                <a:ea typeface="Verdana"/>
              </a:rPr>
              <a:t>, Errance, 2008.</a:t>
            </a:r>
            <a:endParaRPr lang="fr-FR" sz="1100" b="0" strike="noStrike" spc="-1">
              <a:solidFill>
                <a:srgbClr val="000000"/>
              </a:solidFill>
              <a:latin typeface="Calibri"/>
            </a:endParaRPr>
          </a:p>
        </p:txBody>
      </p:sp>
      <p:sp>
        <p:nvSpPr>
          <p:cNvPr id="596" name="object 4"/>
          <p:cNvSpPr/>
          <p:nvPr/>
        </p:nvSpPr>
        <p:spPr>
          <a:xfrm>
            <a:off x="213840" y="55702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nvGrpSpPr>
          <p:cNvPr id="597" name="object 15"/>
          <p:cNvGrpSpPr/>
          <p:nvPr/>
        </p:nvGrpSpPr>
        <p:grpSpPr>
          <a:xfrm>
            <a:off x="40680" y="87840"/>
            <a:ext cx="9134640" cy="573120"/>
            <a:chOff x="40680" y="87840"/>
            <a:chExt cx="9134640" cy="573120"/>
          </a:xfrm>
        </p:grpSpPr>
        <p:sp>
          <p:nvSpPr>
            <p:cNvPr id="598" name="object 16"/>
            <p:cNvSpPr/>
            <p:nvPr/>
          </p:nvSpPr>
          <p:spPr>
            <a:xfrm>
              <a:off x="406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599" name="object 17"/>
            <p:cNvSpPr/>
            <p:nvPr/>
          </p:nvSpPr>
          <p:spPr>
            <a:xfrm>
              <a:off x="406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00" name="PlaceHolder 2"/>
          <p:cNvSpPr>
            <a:spLocks noGrp="1"/>
          </p:cNvSpPr>
          <p:nvPr>
            <p:ph type="title"/>
          </p:nvPr>
        </p:nvSpPr>
        <p:spPr>
          <a:xfrm>
            <a:off x="68040" y="26640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object 4"/>
          <p:cNvSpPr/>
          <p:nvPr/>
        </p:nvSpPr>
        <p:spPr>
          <a:xfrm>
            <a:off x="76320" y="1102320"/>
            <a:ext cx="8991360" cy="12366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romaine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spcBef>
                <a:spcPts val="54"/>
              </a:spcBef>
              <a:buNone/>
            </a:pPr>
            <a:endParaRPr lang="fr-FR" sz="160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Le fait urbain</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15">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p:txBody>
      </p:sp>
      <p:sp>
        <p:nvSpPr>
          <p:cNvPr id="602" name="object 6"/>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41</a:t>
            </a:r>
            <a:endParaRPr lang="fr-FR" sz="1200" b="0" strike="noStrike" spc="-1">
              <a:solidFill>
                <a:srgbClr val="000000"/>
              </a:solidFill>
              <a:latin typeface="Calibri"/>
            </a:endParaRPr>
          </a:p>
        </p:txBody>
      </p:sp>
      <p:sp>
        <p:nvSpPr>
          <p:cNvPr id="603" name="ZoneTexte 14"/>
          <p:cNvSpPr/>
          <p:nvPr/>
        </p:nvSpPr>
        <p:spPr>
          <a:xfrm>
            <a:off x="-15120" y="2666880"/>
            <a:ext cx="9143640" cy="439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buNone/>
            </a:pPr>
            <a:r>
              <a:rPr lang="fr-FR" sz="1050" b="1" strike="noStrike" spc="-1">
                <a:solidFill>
                  <a:srgbClr val="000000"/>
                </a:solidFill>
                <a:latin typeface="Verdana"/>
                <a:ea typeface="Verdana"/>
              </a:rPr>
              <a:t>Prérequis : </a:t>
            </a:r>
            <a:r>
              <a:rPr lang="fr-FR" sz="1050" b="0" strike="noStrike" spc="-1">
                <a:solidFill>
                  <a:srgbClr val="000000"/>
                </a:solidFill>
                <a:latin typeface="Verdana"/>
                <a:ea typeface="Verdana"/>
              </a:rPr>
              <a:t>culture archéologique, savoir lire un plan, une coupe, un cliché archéologique</a:t>
            </a:r>
            <a:endParaRPr lang="fr-FR" sz="1050" b="0" strike="noStrike" spc="-1">
              <a:solidFill>
                <a:srgbClr val="000000"/>
              </a:solidFill>
              <a:latin typeface="Calibri"/>
            </a:endParaRPr>
          </a:p>
          <a:p>
            <a:pPr algn="just">
              <a:lnSpc>
                <a:spcPct val="115000"/>
              </a:lnSpc>
              <a:buNone/>
            </a:pPr>
            <a:r>
              <a:rPr lang="fr-FR" sz="1050" b="1" strike="noStrike" spc="-1">
                <a:solidFill>
                  <a:srgbClr val="000000"/>
                </a:solidFill>
                <a:latin typeface="Verdana"/>
                <a:ea typeface="Verdana"/>
              </a:rPr>
              <a:t>Compétences visées</a:t>
            </a:r>
            <a:r>
              <a:rPr lang="fr-FR" sz="1050" b="0" strike="noStrike" spc="-1">
                <a:solidFill>
                  <a:srgbClr val="000000"/>
                </a:solidFill>
                <a:latin typeface="Verdana"/>
                <a:ea typeface="Verdana"/>
              </a:rPr>
              <a:t> : maîtriser la problématique actuelle du fait urbain et l’état de la recherche</a:t>
            </a:r>
            <a:endParaRPr lang="fr-FR" sz="1050" b="0" strike="noStrike" spc="-1">
              <a:solidFill>
                <a:srgbClr val="000000"/>
              </a:solidFill>
              <a:latin typeface="Calibri"/>
            </a:endParaRPr>
          </a:p>
          <a:p>
            <a:pPr algn="just">
              <a:lnSpc>
                <a:spcPct val="115000"/>
              </a:lnSpc>
              <a:buNone/>
            </a:pPr>
            <a:r>
              <a:rPr lang="fr-FR" sz="1050" b="1" strike="noStrike" spc="-1">
                <a:solidFill>
                  <a:srgbClr val="000000"/>
                </a:solidFill>
                <a:latin typeface="Verdana"/>
                <a:ea typeface="Verdana"/>
              </a:rPr>
              <a:t>Modalités d’évaluation</a:t>
            </a:r>
            <a:r>
              <a:rPr lang="fr-FR" sz="1050" b="0" strike="noStrike" spc="-1">
                <a:solidFill>
                  <a:srgbClr val="000000"/>
                </a:solidFill>
                <a:latin typeface="Verdana"/>
                <a:ea typeface="Verdana"/>
              </a:rPr>
              <a:t> : Devoir sur table</a:t>
            </a:r>
            <a:endParaRPr lang="fr-FR" sz="1050" b="0" strike="noStrike" spc="-1">
              <a:solidFill>
                <a:srgbClr val="000000"/>
              </a:solidFill>
              <a:latin typeface="Calibri"/>
            </a:endParaRPr>
          </a:p>
          <a:p>
            <a:pPr algn="just">
              <a:lnSpc>
                <a:spcPct val="115000"/>
              </a:lnSpc>
              <a:buNone/>
            </a:pPr>
            <a:endParaRPr lang="fr-FR" sz="1000" b="0" strike="noStrike" spc="-1">
              <a:solidFill>
                <a:srgbClr val="000000"/>
              </a:solidFill>
              <a:latin typeface="Calibri"/>
            </a:endParaRPr>
          </a:p>
          <a:p>
            <a:pPr algn="just">
              <a:lnSpc>
                <a:spcPct val="115000"/>
              </a:lnSpc>
              <a:buNone/>
            </a:pPr>
            <a:r>
              <a:rPr lang="fr-FR" sz="1200" b="1" strike="noStrike" spc="-1">
                <a:solidFill>
                  <a:srgbClr val="000000"/>
                </a:solidFill>
                <a:latin typeface="Verdana"/>
                <a:ea typeface="Verdana"/>
              </a:rPr>
              <a:t>Contenu de la formation</a:t>
            </a:r>
            <a:r>
              <a:rPr lang="fr-FR" sz="1200" b="0" strike="noStrike" spc="-1">
                <a:solidFill>
                  <a:srgbClr val="000000"/>
                </a:solidFill>
                <a:latin typeface="Verdana"/>
                <a:ea typeface="Verdana"/>
              </a:rPr>
              <a:t> : </a:t>
            </a:r>
            <a:endParaRPr lang="fr-FR" sz="1200" b="0" strike="noStrike" spc="-1">
              <a:solidFill>
                <a:srgbClr val="000000"/>
              </a:solidFill>
              <a:latin typeface="Calibri"/>
            </a:endParaRPr>
          </a:p>
          <a:p>
            <a:pPr algn="just">
              <a:lnSpc>
                <a:spcPct val="115000"/>
              </a:lnSpc>
              <a:buNone/>
            </a:pPr>
            <a:r>
              <a:rPr lang="fr-CH" sz="1200" b="0" strike="noStrike" spc="-1">
                <a:solidFill>
                  <a:srgbClr val="000000"/>
                </a:solidFill>
                <a:latin typeface="Verdana"/>
                <a:ea typeface="Verdana"/>
              </a:rPr>
              <a:t>- Du modèle proto-urbain protohistorique à la ville romaine : entre héritages et affichages d'une nouvelle idéologie</a:t>
            </a:r>
            <a:endParaRPr lang="fr-FR" sz="1200" b="0" strike="noStrike" spc="-1">
              <a:solidFill>
                <a:srgbClr val="000000"/>
              </a:solidFill>
              <a:latin typeface="Calibri"/>
            </a:endParaRPr>
          </a:p>
          <a:p>
            <a:pPr algn="just">
              <a:lnSpc>
                <a:spcPct val="115000"/>
              </a:lnSpc>
              <a:buNone/>
            </a:pPr>
            <a:r>
              <a:rPr lang="fr-CH" sz="1200" b="0" strike="noStrike" spc="-1">
                <a:solidFill>
                  <a:srgbClr val="000000"/>
                </a:solidFill>
                <a:latin typeface="Verdana"/>
                <a:ea typeface="Verdana"/>
              </a:rPr>
              <a:t>- La fabrique de l'espace à l'époque romaine : relations structurelles et dynamiques de l'espace urbain avec les espaces péri et extra-urbains</a:t>
            </a:r>
            <a:endParaRPr lang="fr-FR" sz="1200" b="0" strike="noStrike" spc="-1">
              <a:solidFill>
                <a:srgbClr val="000000"/>
              </a:solidFill>
              <a:latin typeface="Calibri"/>
            </a:endParaRPr>
          </a:p>
          <a:p>
            <a:pPr algn="just">
              <a:lnSpc>
                <a:spcPct val="115000"/>
              </a:lnSpc>
              <a:buNone/>
            </a:pPr>
            <a:r>
              <a:rPr lang="fr-FR" sz="1200" b="0" strike="noStrike" spc="-1">
                <a:solidFill>
                  <a:srgbClr val="000000"/>
                </a:solidFill>
                <a:latin typeface="Verdana"/>
                <a:ea typeface="Verdana"/>
              </a:rPr>
              <a:t>- </a:t>
            </a:r>
            <a:r>
              <a:rPr lang="fr-CH" sz="1200" b="0" strike="noStrike" spc="-1">
                <a:solidFill>
                  <a:srgbClr val="000000"/>
                </a:solidFill>
                <a:latin typeface="Verdana"/>
                <a:ea typeface="Verdana"/>
              </a:rPr>
              <a:t>Les agglomérations secondaires</a:t>
            </a:r>
            <a:endParaRPr lang="fr-FR" sz="1200" b="0" strike="noStrike" spc="-1">
              <a:solidFill>
                <a:srgbClr val="000000"/>
              </a:solidFill>
              <a:latin typeface="Calibri"/>
            </a:endParaRPr>
          </a:p>
          <a:p>
            <a:pPr algn="just">
              <a:lnSpc>
                <a:spcPct val="115000"/>
              </a:lnSpc>
              <a:buNone/>
            </a:pPr>
            <a:r>
              <a:rPr lang="fr-CH" sz="1200" b="0" strike="noStrike" spc="-1">
                <a:solidFill>
                  <a:srgbClr val="000000"/>
                </a:solidFill>
                <a:latin typeface="Verdana"/>
                <a:ea typeface="Verdana"/>
              </a:rPr>
              <a:t>- Restructurations de l'espace urbain à la fin de l'Antiquité</a:t>
            </a:r>
            <a:endParaRPr lang="fr-FR" sz="1200" b="0" strike="noStrike" spc="-1">
              <a:solidFill>
                <a:srgbClr val="000000"/>
              </a:solidFill>
              <a:latin typeface="Calibri"/>
            </a:endParaRPr>
          </a:p>
          <a:p>
            <a:pPr algn="just">
              <a:lnSpc>
                <a:spcPct val="115000"/>
              </a:lnSpc>
              <a:buNone/>
            </a:pPr>
            <a:r>
              <a:rPr lang="fr-CH" sz="1000" b="0" strike="noStrike" spc="-1">
                <a:solidFill>
                  <a:srgbClr val="000000"/>
                </a:solidFill>
                <a:latin typeface="Verdana"/>
                <a:ea typeface="Verdana"/>
              </a:rPr>
              <a:t>(Rome ; colonies romaines d’Italie ; les Gaules indépendantes et les Gaules romaines)</a:t>
            </a:r>
            <a:endParaRPr lang="fr-FR" sz="1000" b="0" strike="noStrike" spc="-1">
              <a:solidFill>
                <a:srgbClr val="000000"/>
              </a:solidFill>
              <a:latin typeface="Calibri"/>
            </a:endParaRPr>
          </a:p>
          <a:p>
            <a:pPr algn="just">
              <a:lnSpc>
                <a:spcPct val="115000"/>
              </a:lnSpc>
              <a:buNone/>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gn="just">
              <a:lnSpc>
                <a:spcPct val="100000"/>
              </a:lnSpc>
              <a:buNone/>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gn="just">
              <a:lnSpc>
                <a:spcPct val="115000"/>
              </a:lnSpc>
              <a:buNone/>
            </a:pPr>
            <a:r>
              <a:rPr lang="fr-FR" sz="1050" b="1" strike="noStrike" spc="-1">
                <a:solidFill>
                  <a:srgbClr val="000000"/>
                </a:solidFill>
                <a:latin typeface="Verdana"/>
                <a:ea typeface="Verdana"/>
              </a:rPr>
              <a:t>Bibliographie succincte</a:t>
            </a:r>
            <a:r>
              <a:rPr lang="fr-FR" sz="1050" b="0" strike="noStrike" spc="-1">
                <a:solidFill>
                  <a:srgbClr val="000000"/>
                </a:solidFill>
                <a:latin typeface="Verdana"/>
                <a:ea typeface="Verdana"/>
              </a:rPr>
              <a:t> : </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Arcelin P. 2004. Les prémices du phénomène urbain à l’âge du Fer en Gaule méridionale, Gallia, 61, p. 223-269. </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Coarelli F. 1998. Le guide archéologique de Rome, Hachette, 350 p.</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Favory F. 2012. La dure condition des agglomérations secondaires, Les Nouvelles de l’Archéologie, 127, p. 40-44.</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Fichtl S. </a:t>
            </a:r>
            <a:r>
              <a:rPr lang="fr-FR" sz="1050" b="0" strike="noStrike" spc="-1">
                <a:solidFill>
                  <a:srgbClr val="323232"/>
                </a:solidFill>
                <a:latin typeface="Verdana"/>
                <a:ea typeface="Verdana"/>
              </a:rPr>
              <a:t>2000. </a:t>
            </a:r>
            <a:r>
              <a:rPr lang="fr-FR" sz="1050" b="0" i="1" strike="noStrike" spc="-1">
                <a:solidFill>
                  <a:srgbClr val="323232"/>
                </a:solidFill>
                <a:latin typeface="Verdana"/>
                <a:ea typeface="Verdana"/>
              </a:rPr>
              <a:t>La ville celtique : les</a:t>
            </a:r>
            <a:r>
              <a:rPr lang="fr-FR" sz="1050" b="0" strike="noStrike" spc="-1">
                <a:solidFill>
                  <a:srgbClr val="323232"/>
                </a:solidFill>
                <a:latin typeface="Verdana"/>
                <a:ea typeface="Verdana"/>
              </a:rPr>
              <a:t> oppida </a:t>
            </a:r>
            <a:r>
              <a:rPr lang="fr-FR" sz="1050" b="0" i="1" strike="noStrike" spc="-1">
                <a:solidFill>
                  <a:srgbClr val="323232"/>
                </a:solidFill>
                <a:latin typeface="Verdana"/>
                <a:ea typeface="Verdana"/>
              </a:rPr>
              <a:t>de 150 av. J.-C. à 15 apr. J.-C.,</a:t>
            </a:r>
            <a:r>
              <a:rPr lang="fr-FR" sz="1050" b="0" strike="noStrike" spc="-1">
                <a:solidFill>
                  <a:srgbClr val="323232"/>
                </a:solidFill>
                <a:latin typeface="Verdana"/>
                <a:ea typeface="Verdana"/>
              </a:rPr>
              <a:t> Paris, Errance,190 p.</a:t>
            </a:r>
            <a:endParaRPr lang="fr-FR" sz="1050" b="0" strike="noStrike" spc="-1">
              <a:solidFill>
                <a:srgbClr val="000000"/>
              </a:solidFill>
              <a:latin typeface="Calibri"/>
            </a:endParaRPr>
          </a:p>
          <a:p>
            <a:pPr algn="just">
              <a:lnSpc>
                <a:spcPct val="100000"/>
              </a:lnSpc>
              <a:buNone/>
            </a:pPr>
            <a:r>
              <a:rPr lang="fr-FR" sz="1050" b="0" strike="noStrike" cap="small" spc="-1">
                <a:solidFill>
                  <a:srgbClr val="000000"/>
                </a:solidFill>
                <a:latin typeface="Verdana"/>
                <a:ea typeface="Verdana"/>
              </a:rPr>
              <a:t>- H</a:t>
            </a:r>
            <a:r>
              <a:rPr lang="fr-FR" sz="1050" b="0" strike="noStrike" spc="-1">
                <a:solidFill>
                  <a:srgbClr val="000000"/>
                </a:solidFill>
                <a:latin typeface="Verdana"/>
                <a:ea typeface="Verdana"/>
              </a:rPr>
              <a:t>anoune R. (dir.). 2007. </a:t>
            </a:r>
            <a:r>
              <a:rPr lang="fr-FR" sz="1050" b="0" i="1" strike="noStrike" spc="-1">
                <a:solidFill>
                  <a:srgbClr val="000000"/>
                </a:solidFill>
                <a:latin typeface="Verdana"/>
                <a:ea typeface="Verdana"/>
              </a:rPr>
              <a:t>Les villes romaines du nord de la Gaule. 20 ans de recherche</a:t>
            </a:r>
            <a:r>
              <a:rPr lang="fr-FR" sz="1050" b="0" strike="noStrike" spc="-1">
                <a:solidFill>
                  <a:srgbClr val="000000"/>
                </a:solidFill>
                <a:latin typeface="Verdana"/>
                <a:ea typeface="Verdana"/>
              </a:rPr>
              <a:t>. </a:t>
            </a:r>
            <a:r>
              <a:rPr lang="fr-FR" sz="1050" b="0" i="1" strike="noStrike" spc="-1">
                <a:solidFill>
                  <a:srgbClr val="000000"/>
                </a:solidFill>
                <a:latin typeface="Verdana"/>
                <a:ea typeface="Verdana"/>
              </a:rPr>
              <a:t>Revue du Nord</a:t>
            </a:r>
            <a:r>
              <a:rPr lang="fr-FR" sz="1050" b="0" strike="noStrike" spc="-1">
                <a:solidFill>
                  <a:srgbClr val="000000"/>
                </a:solidFill>
                <a:latin typeface="Verdana"/>
                <a:ea typeface="Verdana"/>
              </a:rPr>
              <a:t>, hors série n° 10, 508 p.</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Kasprzyk M., Monteil M. 2017. </a:t>
            </a:r>
            <a:r>
              <a:rPr lang="fr-FR" sz="1050" b="0" i="1" strike="noStrike" spc="-1">
                <a:solidFill>
                  <a:srgbClr val="000000"/>
                </a:solidFill>
                <a:latin typeface="Verdana"/>
                <a:ea typeface="Verdana"/>
              </a:rPr>
              <a:t>Agglomérations, vici et castra du Nord de la Gaule : esquisse d’un bilan</a:t>
            </a:r>
            <a:r>
              <a:rPr lang="fr-FR" sz="1050" b="0" strike="noStrike" spc="-1">
                <a:solidFill>
                  <a:srgbClr val="000000"/>
                </a:solidFill>
                <a:latin typeface="Verdana"/>
                <a:ea typeface="Verdana"/>
              </a:rPr>
              <a:t>, Gallia 74-1, 310 p.</a:t>
            </a:r>
            <a:r>
              <a:rPr lang="fr-FR" sz="1050" b="0" strike="noStrike" spc="-1">
                <a:solidFill>
                  <a:srgbClr val="4D5156"/>
                </a:solidFill>
                <a:latin typeface="Verdana"/>
                <a:ea typeface="Verdana"/>
              </a:rPr>
              <a:t> </a:t>
            </a:r>
            <a:endParaRPr lang="fr-FR" sz="1050" b="0" strike="noStrike" spc="-1">
              <a:solidFill>
                <a:srgbClr val="000000"/>
              </a:solidFill>
              <a:latin typeface="Calibri"/>
            </a:endParaRPr>
          </a:p>
          <a:p>
            <a:pPr algn="just">
              <a:lnSpc>
                <a:spcPct val="115000"/>
              </a:lnSpc>
              <a:buNone/>
            </a:pPr>
            <a:r>
              <a:rPr lang="fr-FR" sz="1050" b="0" strike="noStrike" spc="-1">
                <a:solidFill>
                  <a:srgbClr val="000000"/>
                </a:solidFill>
                <a:latin typeface="Verdana"/>
                <a:ea typeface="Verdana"/>
              </a:rPr>
              <a:t>- Xavier Lafon, Jean-Yves Marc, Maurice Sartre. 2011. </a:t>
            </a:r>
            <a:r>
              <a:rPr lang="fr-FR" sz="1050" b="0" i="1" strike="noStrike" spc="-1">
                <a:solidFill>
                  <a:srgbClr val="000000"/>
                </a:solidFill>
                <a:latin typeface="Verdana"/>
                <a:ea typeface="Verdana"/>
              </a:rPr>
              <a:t>La ville antique</a:t>
            </a:r>
            <a:r>
              <a:rPr lang="fr-FR" sz="1050" b="0" strike="noStrike" spc="-1">
                <a:solidFill>
                  <a:srgbClr val="000000"/>
                </a:solidFill>
                <a:latin typeface="Verdana"/>
                <a:ea typeface="Verdana"/>
              </a:rPr>
              <a:t>, Paris, Seuil, Histoire de l’Europe urbaine, t.1, 448 p. </a:t>
            </a:r>
            <a:endParaRPr lang="fr-FR" sz="1050" b="0" strike="noStrike" spc="-1">
              <a:solidFill>
                <a:srgbClr val="000000"/>
              </a:solidFill>
              <a:latin typeface="Calibri"/>
            </a:endParaRPr>
          </a:p>
          <a:p>
            <a:pPr algn="just">
              <a:lnSpc>
                <a:spcPct val="100000"/>
              </a:lnSpc>
              <a:buNone/>
            </a:pPr>
            <a:r>
              <a:rPr lang="fr-FR" sz="1050" b="0" strike="noStrike" spc="-1">
                <a:solidFill>
                  <a:srgbClr val="000000"/>
                </a:solidFill>
                <a:latin typeface="Verdana"/>
                <a:ea typeface="Verdana"/>
              </a:rPr>
              <a:t>- Voir les Atlas topographiques des </a:t>
            </a:r>
            <a:r>
              <a:rPr lang="fr-FR" sz="1050" b="1" i="1" strike="noStrike" spc="-1">
                <a:solidFill>
                  <a:srgbClr val="000000"/>
                </a:solidFill>
                <a:latin typeface="Verdana"/>
                <a:ea typeface="Verdana"/>
              </a:rPr>
              <a:t>villes</a:t>
            </a:r>
            <a:r>
              <a:rPr lang="fr-FR" sz="1050" b="0" strike="noStrike" spc="-1">
                <a:solidFill>
                  <a:srgbClr val="000000"/>
                </a:solidFill>
                <a:latin typeface="Verdana"/>
                <a:ea typeface="Verdana"/>
              </a:rPr>
              <a:t> de Gaule </a:t>
            </a:r>
            <a:r>
              <a:rPr lang="fr-FR" sz="1050" b="1" i="1" strike="noStrike" spc="-1">
                <a:solidFill>
                  <a:srgbClr val="000000"/>
                </a:solidFill>
                <a:latin typeface="Verdana"/>
                <a:ea typeface="Verdana"/>
              </a:rPr>
              <a:t>méridionale</a:t>
            </a:r>
            <a:endParaRPr lang="fr-FR" sz="1050" b="0" strike="noStrike" spc="-1">
              <a:solidFill>
                <a:srgbClr val="000000"/>
              </a:solidFill>
              <a:latin typeface="Calibri"/>
            </a:endParaRPr>
          </a:p>
          <a:p>
            <a:pPr algn="just">
              <a:lnSpc>
                <a:spcPct val="115000"/>
              </a:lnSpc>
              <a:buNone/>
            </a:pPr>
            <a:r>
              <a:rPr lang="fr-FR" sz="1000" b="0" strike="noStrike" spc="-1">
                <a:solidFill>
                  <a:srgbClr val="000000"/>
                </a:solidFill>
                <a:latin typeface="Verdana"/>
                <a:ea typeface="Verdana"/>
              </a:rPr>
              <a:t> </a:t>
            </a:r>
            <a:endParaRPr lang="fr-FR" sz="1000" b="0" strike="noStrike" spc="-1">
              <a:solidFill>
                <a:srgbClr val="000000"/>
              </a:solidFill>
              <a:latin typeface="Calibri"/>
            </a:endParaRPr>
          </a:p>
          <a:p>
            <a:pPr>
              <a:lnSpc>
                <a:spcPct val="100000"/>
              </a:lnSpc>
              <a:buNone/>
            </a:pPr>
            <a:r>
              <a:rPr lang="fr-FR" sz="1000" b="0" strike="noStrike" spc="-1">
                <a:solidFill>
                  <a:srgbClr val="FF0000"/>
                </a:solidFill>
                <a:latin typeface="Verdana"/>
                <a:ea typeface="Verdana"/>
              </a:rPr>
              <a:t> </a:t>
            </a:r>
            <a:endParaRPr lang="fr-FR" sz="1000" b="0" strike="noStrike" spc="-1">
              <a:solidFill>
                <a:srgbClr val="000000"/>
              </a:solidFill>
              <a:latin typeface="Calibri"/>
            </a:endParaRPr>
          </a:p>
        </p:txBody>
      </p:sp>
      <p:sp>
        <p:nvSpPr>
          <p:cNvPr id="604" name="object 7"/>
          <p:cNvSpPr/>
          <p:nvPr/>
        </p:nvSpPr>
        <p:spPr>
          <a:xfrm>
            <a:off x="152280" y="49528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nvGrpSpPr>
          <p:cNvPr id="605" name="object 15"/>
          <p:cNvGrpSpPr/>
          <p:nvPr/>
        </p:nvGrpSpPr>
        <p:grpSpPr>
          <a:xfrm>
            <a:off x="40680" y="87840"/>
            <a:ext cx="9134640" cy="573120"/>
            <a:chOff x="40680" y="87840"/>
            <a:chExt cx="9134640" cy="573120"/>
          </a:xfrm>
        </p:grpSpPr>
        <p:sp>
          <p:nvSpPr>
            <p:cNvPr id="606" name="object 16"/>
            <p:cNvSpPr/>
            <p:nvPr/>
          </p:nvSpPr>
          <p:spPr>
            <a:xfrm>
              <a:off x="406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07" name="object 17"/>
            <p:cNvSpPr/>
            <p:nvPr/>
          </p:nvSpPr>
          <p:spPr>
            <a:xfrm>
              <a:off x="406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08" name="PlaceHolder 1"/>
          <p:cNvSpPr>
            <a:spLocks noGrp="1"/>
          </p:cNvSpPr>
          <p:nvPr>
            <p:ph type="title"/>
          </p:nvPr>
        </p:nvSpPr>
        <p:spPr>
          <a:xfrm>
            <a:off x="68040" y="26640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object 10"/>
          <p:cNvSpPr/>
          <p:nvPr/>
        </p:nvSpPr>
        <p:spPr>
          <a:xfrm>
            <a:off x="152280" y="1143000"/>
            <a:ext cx="8486280" cy="14673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5076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5076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grecque</a:t>
            </a:r>
            <a:endParaRPr lang="fr-FR" sz="1400" b="0" strike="noStrike" spc="-1">
              <a:solidFill>
                <a:srgbClr val="000000"/>
              </a:solidFill>
              <a:latin typeface="Calibri"/>
            </a:endParaRPr>
          </a:p>
          <a:p>
            <a:pPr marL="5076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50760">
              <a:lnSpc>
                <a:spcPct val="100000"/>
              </a:lnSpc>
              <a:buNone/>
            </a:pPr>
            <a:endParaRPr lang="fr-FR" sz="1200" b="0" strike="noStrike" spc="-1">
              <a:solidFill>
                <a:srgbClr val="000000"/>
              </a:solidFill>
              <a:latin typeface="Calibri"/>
            </a:endParaRPr>
          </a:p>
          <a:p>
            <a:pPr marL="50760">
              <a:lnSpc>
                <a:spcPts val="1681"/>
              </a:lnSpc>
              <a:spcBef>
                <a:spcPts val="904"/>
              </a:spcBef>
              <a:buNone/>
            </a:pPr>
            <a:r>
              <a:rPr lang="fr-FR" sz="1400" b="0" strike="noStrike" spc="-1">
                <a:solidFill>
                  <a:srgbClr val="0431FF"/>
                </a:solidFill>
                <a:latin typeface="Verdana"/>
              </a:rPr>
              <a:t>XXXXXXXX</a:t>
            </a:r>
            <a:endParaRPr lang="fr-FR" sz="1400" b="0" strike="noStrike" spc="-1">
              <a:solidFill>
                <a:srgbClr val="000000"/>
              </a:solidFill>
              <a:latin typeface="Calibri"/>
            </a:endParaRPr>
          </a:p>
          <a:p>
            <a:pPr marL="50760">
              <a:lnSpc>
                <a:spcPts val="1440"/>
              </a:lnSpc>
              <a:buNone/>
            </a:pPr>
            <a:r>
              <a:rPr lang="fr-FR" sz="1200" b="0" strike="noStrike" spc="-1">
                <a:solidFill>
                  <a:srgbClr val="000000"/>
                </a:solidFill>
                <a:latin typeface="Verdana"/>
              </a:rPr>
              <a:t>par</a:t>
            </a:r>
            <a:r>
              <a:rPr lang="fr-FR" sz="1200" b="0" strike="noStrike" spc="-15">
                <a:solidFill>
                  <a:srgbClr val="000000"/>
                </a:solidFill>
                <a:latin typeface="Verdana"/>
              </a:rPr>
              <a:t> </a:t>
            </a:r>
            <a:r>
              <a:rPr lang="fr-FR" sz="1200" b="0" strike="noStrike" spc="-1">
                <a:solidFill>
                  <a:srgbClr val="000000"/>
                </a:solidFill>
                <a:latin typeface="Verdana"/>
              </a:rPr>
              <a:t>Sandrine</a:t>
            </a:r>
            <a:r>
              <a:rPr lang="fr-FR" sz="1200" b="0" strike="noStrike" spc="9">
                <a:solidFill>
                  <a:srgbClr val="000000"/>
                </a:solidFill>
                <a:latin typeface="Verdana"/>
              </a:rPr>
              <a:t> </a:t>
            </a:r>
            <a:r>
              <a:rPr lang="fr-FR" sz="1200" b="0" strike="noStrike" spc="-21">
                <a:solidFill>
                  <a:srgbClr val="000000"/>
                </a:solidFill>
                <a:latin typeface="Verdana"/>
              </a:rPr>
              <a:t>Huber</a:t>
            </a:r>
            <a:endParaRPr lang="fr-FR" sz="1200" b="0" strike="noStrike" spc="-1">
              <a:solidFill>
                <a:srgbClr val="000000"/>
              </a:solidFill>
              <a:latin typeface="Calibri"/>
            </a:endParaRPr>
          </a:p>
          <a:p>
            <a:pPr marL="50760">
              <a:lnSpc>
                <a:spcPct val="100000"/>
              </a:lnSpc>
              <a:spcBef>
                <a:spcPts val="6"/>
              </a:spcBef>
              <a:buNone/>
            </a:pPr>
            <a:endParaRPr lang="fr-FR" sz="1200" b="0" strike="noStrike" spc="-1">
              <a:solidFill>
                <a:srgbClr val="000000"/>
              </a:solidFill>
              <a:latin typeface="Calibri"/>
            </a:endParaRPr>
          </a:p>
        </p:txBody>
      </p:sp>
      <p:sp>
        <p:nvSpPr>
          <p:cNvPr id="610" name="object 16"/>
          <p:cNvSpPr/>
          <p:nvPr/>
        </p:nvSpPr>
        <p:spPr>
          <a:xfrm>
            <a:off x="308880" y="6437880"/>
            <a:ext cx="3470400" cy="164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000" b="0" strike="noStrike" spc="-1">
                <a:solidFill>
                  <a:srgbClr val="000000"/>
                </a:solidFill>
                <a:latin typeface="Verdana"/>
              </a:rPr>
              <a:t>Modalités</a:t>
            </a:r>
            <a:r>
              <a:rPr lang="fr-FR" sz="1000" b="0" strike="noStrike" spc="-32">
                <a:solidFill>
                  <a:srgbClr val="000000"/>
                </a:solidFill>
                <a:latin typeface="Verdana"/>
              </a:rPr>
              <a:t> </a:t>
            </a:r>
            <a:r>
              <a:rPr lang="fr-FR" sz="1000" b="0" strike="noStrike" spc="-1">
                <a:solidFill>
                  <a:srgbClr val="000000"/>
                </a:solidFill>
                <a:latin typeface="Verdana"/>
              </a:rPr>
              <a:t>d’évaluation</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i="1" strike="noStrike" spc="-1">
                <a:solidFill>
                  <a:srgbClr val="000000"/>
                </a:solidFill>
                <a:latin typeface="Verdana"/>
              </a:rPr>
              <a:t>seront</a:t>
            </a:r>
            <a:r>
              <a:rPr lang="fr-FR" sz="1000" b="0" i="1" strike="noStrike" spc="9">
                <a:solidFill>
                  <a:srgbClr val="000000"/>
                </a:solidFill>
                <a:latin typeface="Verdana"/>
              </a:rPr>
              <a:t> </a:t>
            </a:r>
            <a:r>
              <a:rPr lang="fr-FR" sz="1000" b="0" i="1" strike="noStrike" spc="-1">
                <a:solidFill>
                  <a:srgbClr val="000000"/>
                </a:solidFill>
                <a:latin typeface="Verdana"/>
              </a:rPr>
              <a:t>précisées</a:t>
            </a:r>
            <a:r>
              <a:rPr lang="fr-FR" sz="1000" b="0" i="1" strike="noStrike" spc="12">
                <a:solidFill>
                  <a:srgbClr val="000000"/>
                </a:solidFill>
                <a:latin typeface="Verdana"/>
              </a:rPr>
              <a:t> </a:t>
            </a:r>
            <a:r>
              <a:rPr lang="fr-FR" sz="1000" b="0" i="1" strike="noStrike" spc="-1">
                <a:solidFill>
                  <a:srgbClr val="000000"/>
                </a:solidFill>
                <a:latin typeface="Verdana"/>
              </a:rPr>
              <a:t>à</a:t>
            </a:r>
            <a:r>
              <a:rPr lang="fr-FR" sz="1000" b="0" i="1" strike="noStrike" spc="-35">
                <a:solidFill>
                  <a:srgbClr val="000000"/>
                </a:solidFill>
                <a:latin typeface="Verdana"/>
              </a:rPr>
              <a:t> </a:t>
            </a:r>
            <a:r>
              <a:rPr lang="fr-FR" sz="1000" b="0" i="1" strike="noStrike" spc="-1">
                <a:solidFill>
                  <a:srgbClr val="000000"/>
                </a:solidFill>
                <a:latin typeface="Verdana"/>
              </a:rPr>
              <a:t>la</a:t>
            </a:r>
            <a:r>
              <a:rPr lang="fr-FR" sz="1000" b="0" i="1" strike="noStrike" spc="-35">
                <a:solidFill>
                  <a:srgbClr val="000000"/>
                </a:solidFill>
                <a:latin typeface="Verdana"/>
              </a:rPr>
              <a:t> </a:t>
            </a:r>
            <a:r>
              <a:rPr lang="fr-FR" sz="1000" b="0" i="1" strike="noStrike" spc="-12">
                <a:solidFill>
                  <a:srgbClr val="000000"/>
                </a:solidFill>
                <a:latin typeface="Verdana"/>
              </a:rPr>
              <a:t>rentrée.</a:t>
            </a:r>
            <a:endParaRPr lang="fr-FR" sz="1000" b="0" strike="noStrike" spc="-1">
              <a:solidFill>
                <a:srgbClr val="000000"/>
              </a:solidFill>
              <a:latin typeface="Calibri"/>
            </a:endParaRPr>
          </a:p>
        </p:txBody>
      </p:sp>
      <p:sp>
        <p:nvSpPr>
          <p:cNvPr id="611" name="PlaceHolder 1"/>
          <p:cNvSpPr>
            <a:spLocks noGrp="1"/>
          </p:cNvSpPr>
          <p:nvPr>
            <p:ph type="sldNum" idx="46"/>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40</a:t>
            </a:r>
            <a:endParaRPr lang="fr-FR" sz="1200" b="0" strike="noStrike" spc="-1">
              <a:solidFill>
                <a:srgbClr val="000000"/>
              </a:solidFill>
              <a:latin typeface="Calibri"/>
            </a:endParaRPr>
          </a:p>
        </p:txBody>
      </p:sp>
      <p:sp>
        <p:nvSpPr>
          <p:cNvPr id="612" name="object 4"/>
          <p:cNvSpPr/>
          <p:nvPr/>
        </p:nvSpPr>
        <p:spPr>
          <a:xfrm>
            <a:off x="330120" y="64378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nvGrpSpPr>
          <p:cNvPr id="613" name="object 15"/>
          <p:cNvGrpSpPr/>
          <p:nvPr/>
        </p:nvGrpSpPr>
        <p:grpSpPr>
          <a:xfrm>
            <a:off x="-11880" y="87840"/>
            <a:ext cx="9134640" cy="573120"/>
            <a:chOff x="-11880" y="87840"/>
            <a:chExt cx="9134640" cy="573120"/>
          </a:xfrm>
        </p:grpSpPr>
        <p:sp>
          <p:nvSpPr>
            <p:cNvPr id="614" name="object 16"/>
            <p:cNvSpPr/>
            <p:nvPr/>
          </p:nvSpPr>
          <p:spPr>
            <a:xfrm>
              <a:off x="-118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15" name="object 17"/>
            <p:cNvSpPr/>
            <p:nvPr/>
          </p:nvSpPr>
          <p:spPr>
            <a:xfrm>
              <a:off x="-11880" y="8784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16" name="PlaceHolder 2"/>
          <p:cNvSpPr>
            <a:spLocks noGrp="1"/>
          </p:cNvSpPr>
          <p:nvPr>
            <p:ph type="title"/>
          </p:nvPr>
        </p:nvSpPr>
        <p:spPr>
          <a:xfrm>
            <a:off x="15120" y="26640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 name="object 2"/>
          <p:cNvPicPr/>
          <p:nvPr/>
        </p:nvPicPr>
        <p:blipFill>
          <a:blip r:embed="rId2"/>
          <a:stretch/>
        </p:blipFill>
        <p:spPr>
          <a:xfrm>
            <a:off x="479880" y="1519560"/>
            <a:ext cx="2619360" cy="1467360"/>
          </a:xfrm>
          <a:prstGeom prst="rect">
            <a:avLst/>
          </a:prstGeom>
          <a:ln w="0">
            <a:noFill/>
          </a:ln>
        </p:spPr>
      </p:pic>
      <p:pic>
        <p:nvPicPr>
          <p:cNvPr id="165" name="object 3"/>
          <p:cNvPicPr/>
          <p:nvPr/>
        </p:nvPicPr>
        <p:blipFill>
          <a:blip r:embed="rId3"/>
          <a:stretch/>
        </p:blipFill>
        <p:spPr>
          <a:xfrm>
            <a:off x="3249000" y="1519560"/>
            <a:ext cx="2640600" cy="1485720"/>
          </a:xfrm>
          <a:prstGeom prst="rect">
            <a:avLst/>
          </a:prstGeom>
          <a:ln w="0">
            <a:noFill/>
          </a:ln>
        </p:spPr>
      </p:pic>
      <p:pic>
        <p:nvPicPr>
          <p:cNvPr id="166" name="object 4"/>
          <p:cNvPicPr/>
          <p:nvPr/>
        </p:nvPicPr>
        <p:blipFill>
          <a:blip r:embed="rId4"/>
          <a:stretch/>
        </p:blipFill>
        <p:spPr>
          <a:xfrm>
            <a:off x="6036480" y="1513440"/>
            <a:ext cx="2649960" cy="1473480"/>
          </a:xfrm>
          <a:prstGeom prst="rect">
            <a:avLst/>
          </a:prstGeom>
          <a:ln w="0">
            <a:noFill/>
          </a:ln>
        </p:spPr>
      </p:pic>
      <p:sp>
        <p:nvSpPr>
          <p:cNvPr id="167" name="PlaceHolder 1"/>
          <p:cNvSpPr>
            <a:spLocks noGrp="1"/>
          </p:cNvSpPr>
          <p:nvPr>
            <p:ph type="title"/>
          </p:nvPr>
        </p:nvSpPr>
        <p:spPr>
          <a:xfrm>
            <a:off x="2544480" y="233280"/>
            <a:ext cx="40554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Master</a:t>
            </a:r>
            <a:r>
              <a:rPr lang="fr-FR" sz="1800" b="0" strike="noStrike" spc="-7">
                <a:solidFill>
                  <a:srgbClr val="6157EC"/>
                </a:solidFill>
                <a:latin typeface="Verdana"/>
              </a:rPr>
              <a:t> </a:t>
            </a:r>
            <a:r>
              <a:rPr lang="fr-FR" sz="1800" b="0" strike="noStrike" spc="-1">
                <a:solidFill>
                  <a:srgbClr val="6157EC"/>
                </a:solidFill>
                <a:latin typeface="Verdana"/>
              </a:rPr>
              <a:t>mention</a:t>
            </a:r>
            <a:r>
              <a:rPr lang="fr-FR" sz="1800" b="0" strike="noStrike" spc="-7">
                <a:solidFill>
                  <a:srgbClr val="6157EC"/>
                </a:solidFill>
                <a:latin typeface="Verdana"/>
              </a:rPr>
              <a:t> </a:t>
            </a:r>
            <a:r>
              <a:rPr lang="fr-FR" sz="1800" b="0" strike="noStrike" spc="-1">
                <a:solidFill>
                  <a:srgbClr val="6157EC"/>
                </a:solidFill>
                <a:latin typeface="Verdana"/>
              </a:rPr>
              <a:t>MONDES</a:t>
            </a:r>
            <a:r>
              <a:rPr lang="fr-FR" sz="1800" b="0" strike="noStrike" spc="-7">
                <a:solidFill>
                  <a:srgbClr val="6157EC"/>
                </a:solidFill>
                <a:latin typeface="Verdana"/>
              </a:rPr>
              <a:t> </a:t>
            </a:r>
            <a:r>
              <a:rPr lang="fr-FR" sz="1800" b="0" strike="noStrike" spc="-12">
                <a:solidFill>
                  <a:srgbClr val="6157EC"/>
                </a:solidFill>
                <a:latin typeface="Verdana"/>
              </a:rPr>
              <a:t>ANCIENS</a:t>
            </a:r>
            <a:endParaRPr lang="fr-FR" sz="1800" b="0" strike="noStrike" spc="-1">
              <a:solidFill>
                <a:srgbClr val="000000"/>
              </a:solidFill>
              <a:latin typeface="Calibri"/>
            </a:endParaRPr>
          </a:p>
        </p:txBody>
      </p:sp>
      <p:sp>
        <p:nvSpPr>
          <p:cNvPr id="168" name="object 6"/>
          <p:cNvSpPr/>
          <p:nvPr/>
        </p:nvSpPr>
        <p:spPr>
          <a:xfrm>
            <a:off x="1548720" y="578880"/>
            <a:ext cx="6066360" cy="8690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algn="ctr">
              <a:lnSpc>
                <a:spcPct val="100000"/>
              </a:lnSpc>
              <a:spcBef>
                <a:spcPts val="105"/>
              </a:spcBef>
              <a:buNone/>
            </a:pPr>
            <a:r>
              <a:rPr lang="fr-FR" sz="1400" b="0" strike="noStrike" spc="-1">
                <a:solidFill>
                  <a:srgbClr val="6157EC"/>
                </a:solidFill>
                <a:latin typeface="Verdana"/>
              </a:rPr>
              <a:t>Une</a:t>
            </a:r>
            <a:r>
              <a:rPr lang="fr-FR" sz="1400" b="0" strike="noStrike" spc="-26">
                <a:solidFill>
                  <a:srgbClr val="6157EC"/>
                </a:solidFill>
                <a:latin typeface="Verdana"/>
              </a:rPr>
              <a:t> </a:t>
            </a:r>
            <a:r>
              <a:rPr lang="fr-FR" sz="1400" b="0" strike="noStrike" spc="-1">
                <a:solidFill>
                  <a:srgbClr val="6157EC"/>
                </a:solidFill>
                <a:latin typeface="Verdana"/>
              </a:rPr>
              <a:t>mention</a:t>
            </a:r>
            <a:r>
              <a:rPr lang="fr-FR" sz="1400" b="0" strike="noStrike" spc="-35">
                <a:solidFill>
                  <a:srgbClr val="6157EC"/>
                </a:solidFill>
                <a:latin typeface="Verdana"/>
              </a:rPr>
              <a:t> </a:t>
            </a:r>
            <a:r>
              <a:rPr lang="fr-FR" sz="1400" b="0" strike="noStrike" spc="-1">
                <a:solidFill>
                  <a:srgbClr val="6157EC"/>
                </a:solidFill>
                <a:latin typeface="Verdana"/>
              </a:rPr>
              <a:t>de</a:t>
            </a:r>
            <a:r>
              <a:rPr lang="fr-FR" sz="1400" b="0" strike="noStrike" spc="-15">
                <a:solidFill>
                  <a:srgbClr val="6157EC"/>
                </a:solidFill>
                <a:latin typeface="Verdana"/>
              </a:rPr>
              <a:t> </a:t>
            </a:r>
            <a:r>
              <a:rPr lang="fr-FR" sz="1400" b="0" strike="noStrike" spc="-1">
                <a:solidFill>
                  <a:srgbClr val="6157EC"/>
                </a:solidFill>
                <a:latin typeface="Verdana"/>
              </a:rPr>
              <a:t>master</a:t>
            </a:r>
            <a:r>
              <a:rPr lang="fr-FR" sz="1400" b="0" strike="noStrike" spc="-35">
                <a:solidFill>
                  <a:srgbClr val="6157EC"/>
                </a:solidFill>
                <a:latin typeface="Verdana"/>
              </a:rPr>
              <a:t> </a:t>
            </a:r>
            <a:r>
              <a:rPr lang="fr-FR" sz="1400" b="0" strike="noStrike" spc="-1">
                <a:solidFill>
                  <a:srgbClr val="6157EC"/>
                </a:solidFill>
                <a:latin typeface="Verdana"/>
              </a:rPr>
              <a:t>au</a:t>
            </a:r>
            <a:r>
              <a:rPr lang="fr-FR" sz="1400" b="0" strike="noStrike" spc="-21">
                <a:solidFill>
                  <a:srgbClr val="6157EC"/>
                </a:solidFill>
                <a:latin typeface="Verdana"/>
              </a:rPr>
              <a:t> </a:t>
            </a:r>
            <a:r>
              <a:rPr lang="fr-FR" sz="1400" b="0" strike="noStrike" spc="-1">
                <a:solidFill>
                  <a:srgbClr val="6157EC"/>
                </a:solidFill>
                <a:latin typeface="Verdana"/>
              </a:rPr>
              <a:t>cœur</a:t>
            </a:r>
            <a:r>
              <a:rPr lang="fr-FR" sz="1400" b="0" strike="noStrike" spc="-21">
                <a:solidFill>
                  <a:srgbClr val="6157EC"/>
                </a:solidFill>
                <a:latin typeface="Verdana"/>
              </a:rPr>
              <a:t> </a:t>
            </a:r>
            <a:r>
              <a:rPr lang="fr-FR" sz="1400" b="0" strike="noStrike" spc="-1">
                <a:solidFill>
                  <a:srgbClr val="6157EC"/>
                </a:solidFill>
                <a:latin typeface="Verdana"/>
              </a:rPr>
              <a:t>des</a:t>
            </a:r>
            <a:r>
              <a:rPr lang="fr-FR" sz="1400" b="0" strike="noStrike" spc="-21">
                <a:solidFill>
                  <a:srgbClr val="6157EC"/>
                </a:solidFill>
                <a:latin typeface="Verdana"/>
              </a:rPr>
              <a:t> </a:t>
            </a:r>
            <a:r>
              <a:rPr lang="fr-FR" sz="1400" b="0" strike="noStrike" spc="-1">
                <a:solidFill>
                  <a:srgbClr val="6157EC"/>
                </a:solidFill>
                <a:latin typeface="Verdana"/>
              </a:rPr>
              <a:t>Sciences</a:t>
            </a:r>
            <a:r>
              <a:rPr lang="fr-FR" sz="1400" b="0" strike="noStrike" spc="-41">
                <a:solidFill>
                  <a:srgbClr val="6157EC"/>
                </a:solidFill>
                <a:latin typeface="Verdana"/>
              </a:rPr>
              <a:t> </a:t>
            </a:r>
            <a:r>
              <a:rPr lang="fr-FR" sz="1400" b="0" strike="noStrike" spc="-1">
                <a:solidFill>
                  <a:srgbClr val="6157EC"/>
                </a:solidFill>
                <a:latin typeface="Verdana"/>
              </a:rPr>
              <a:t>humaines</a:t>
            </a:r>
            <a:r>
              <a:rPr lang="fr-FR" sz="1400" b="0" strike="noStrike" spc="-46">
                <a:solidFill>
                  <a:srgbClr val="6157EC"/>
                </a:solidFill>
                <a:latin typeface="Verdana"/>
              </a:rPr>
              <a:t> </a:t>
            </a:r>
            <a:r>
              <a:rPr lang="fr-FR" sz="1400" b="0" strike="noStrike" spc="-1">
                <a:solidFill>
                  <a:srgbClr val="6157EC"/>
                </a:solidFill>
                <a:latin typeface="Verdana"/>
              </a:rPr>
              <a:t>et</a:t>
            </a:r>
            <a:r>
              <a:rPr lang="fr-FR" sz="1400" b="0" strike="noStrike" spc="-15">
                <a:solidFill>
                  <a:srgbClr val="6157EC"/>
                </a:solidFill>
                <a:latin typeface="Verdana"/>
              </a:rPr>
              <a:t> </a:t>
            </a:r>
            <a:r>
              <a:rPr lang="fr-FR" sz="1400" b="0" strike="noStrike" spc="-12">
                <a:solidFill>
                  <a:srgbClr val="6157EC"/>
                </a:solidFill>
                <a:latin typeface="Verdana"/>
              </a:rPr>
              <a:t>sociales</a:t>
            </a:r>
            <a:endParaRPr lang="fr-FR" sz="1400" b="0" strike="noStrike" spc="-1">
              <a:solidFill>
                <a:srgbClr val="000000"/>
              </a:solidFill>
              <a:latin typeface="Calibri"/>
            </a:endParaRPr>
          </a:p>
          <a:p>
            <a:pPr algn="ctr">
              <a:lnSpc>
                <a:spcPct val="100000"/>
              </a:lnSpc>
              <a:buNone/>
            </a:pPr>
            <a:r>
              <a:rPr lang="fr-FR" sz="1400" b="0" strike="noStrike" spc="-1">
                <a:solidFill>
                  <a:srgbClr val="6157EC"/>
                </a:solidFill>
                <a:latin typeface="Verdana"/>
              </a:rPr>
              <a:t>et</a:t>
            </a:r>
            <a:r>
              <a:rPr lang="fr-FR" sz="1400" b="0" strike="noStrike" spc="-26">
                <a:solidFill>
                  <a:srgbClr val="6157EC"/>
                </a:solidFill>
                <a:latin typeface="Verdana"/>
              </a:rPr>
              <a:t> </a:t>
            </a:r>
            <a:r>
              <a:rPr lang="fr-FR" sz="1400" b="0" strike="noStrike" spc="-1">
                <a:solidFill>
                  <a:srgbClr val="6157EC"/>
                </a:solidFill>
                <a:latin typeface="Verdana"/>
              </a:rPr>
              <a:t>au</a:t>
            </a:r>
            <a:r>
              <a:rPr lang="fr-FR" sz="1400" b="0" strike="noStrike" spc="-15">
                <a:solidFill>
                  <a:srgbClr val="6157EC"/>
                </a:solidFill>
                <a:latin typeface="Verdana"/>
              </a:rPr>
              <a:t> </a:t>
            </a:r>
            <a:r>
              <a:rPr lang="fr-FR" sz="1400" b="0" strike="noStrike" spc="-1">
                <a:solidFill>
                  <a:srgbClr val="6157EC"/>
                </a:solidFill>
                <a:latin typeface="Verdana"/>
              </a:rPr>
              <a:t>cœur</a:t>
            </a:r>
            <a:r>
              <a:rPr lang="fr-FR" sz="1400" b="0" strike="noStrike" spc="-41">
                <a:solidFill>
                  <a:srgbClr val="6157EC"/>
                </a:solidFill>
                <a:latin typeface="Verdana"/>
              </a:rPr>
              <a:t> </a:t>
            </a:r>
            <a:r>
              <a:rPr lang="fr-FR" sz="1400" b="0" strike="noStrike" spc="-1">
                <a:solidFill>
                  <a:srgbClr val="6157EC"/>
                </a:solidFill>
                <a:latin typeface="Verdana"/>
              </a:rPr>
              <a:t>de</a:t>
            </a:r>
            <a:r>
              <a:rPr lang="fr-FR" sz="1400" b="0" strike="noStrike" spc="-12">
                <a:solidFill>
                  <a:srgbClr val="6157EC"/>
                </a:solidFill>
                <a:latin typeface="Verdana"/>
              </a:rPr>
              <a:t> </a:t>
            </a:r>
            <a:r>
              <a:rPr lang="fr-FR" sz="1400" b="0" strike="noStrike" spc="-1">
                <a:solidFill>
                  <a:srgbClr val="6157EC"/>
                </a:solidFill>
                <a:latin typeface="Verdana"/>
              </a:rPr>
              <a:t>la</a:t>
            </a:r>
            <a:r>
              <a:rPr lang="fr-FR" sz="1400" b="0" strike="noStrike" spc="-46">
                <a:solidFill>
                  <a:srgbClr val="6157EC"/>
                </a:solidFill>
                <a:latin typeface="Verdana"/>
              </a:rPr>
              <a:t> </a:t>
            </a:r>
            <a:r>
              <a:rPr lang="fr-FR" sz="1400" b="0" strike="noStrike" spc="-1">
                <a:solidFill>
                  <a:srgbClr val="6157EC"/>
                </a:solidFill>
                <a:latin typeface="Verdana"/>
              </a:rPr>
              <a:t>Faculté</a:t>
            </a:r>
            <a:r>
              <a:rPr lang="fr-FR" sz="1400" b="0" strike="noStrike" spc="-35">
                <a:solidFill>
                  <a:srgbClr val="6157EC"/>
                </a:solidFill>
                <a:latin typeface="Verdana"/>
              </a:rPr>
              <a:t> </a:t>
            </a:r>
            <a:r>
              <a:rPr lang="fr-FR" sz="1400" b="0" strike="noStrike" spc="-1">
                <a:solidFill>
                  <a:srgbClr val="6157EC"/>
                </a:solidFill>
                <a:latin typeface="Verdana"/>
              </a:rPr>
              <a:t>des</a:t>
            </a:r>
            <a:r>
              <a:rPr lang="fr-FR" sz="1400" b="0" strike="noStrike" spc="-26">
                <a:solidFill>
                  <a:srgbClr val="6157EC"/>
                </a:solidFill>
                <a:latin typeface="Verdana"/>
              </a:rPr>
              <a:t> </a:t>
            </a:r>
            <a:r>
              <a:rPr lang="fr-FR" sz="1400" b="0" strike="noStrike" spc="-12">
                <a:solidFill>
                  <a:srgbClr val="6157EC"/>
                </a:solidFill>
                <a:latin typeface="Verdana"/>
              </a:rPr>
              <a:t>Humanités</a:t>
            </a:r>
            <a:endParaRPr lang="fr-FR" sz="1400" b="0" strike="noStrike" spc="-1">
              <a:solidFill>
                <a:srgbClr val="000000"/>
              </a:solidFill>
              <a:latin typeface="Calibri"/>
            </a:endParaRPr>
          </a:p>
          <a:p>
            <a:pPr algn="ctr">
              <a:lnSpc>
                <a:spcPct val="100000"/>
              </a:lnSpc>
              <a:spcBef>
                <a:spcPts val="1460"/>
              </a:spcBef>
              <a:buNone/>
            </a:pPr>
            <a:r>
              <a:rPr lang="fr-FR" sz="1600" b="0" strike="noStrike" spc="-1">
                <a:solidFill>
                  <a:srgbClr val="000000"/>
                </a:solidFill>
                <a:latin typeface="Verdana"/>
              </a:rPr>
              <a:t>3</a:t>
            </a:r>
            <a:r>
              <a:rPr lang="fr-FR" sz="1600" b="0" strike="noStrike" spc="-26">
                <a:solidFill>
                  <a:srgbClr val="000000"/>
                </a:solidFill>
                <a:latin typeface="Verdana"/>
              </a:rPr>
              <a:t> </a:t>
            </a:r>
            <a:r>
              <a:rPr lang="fr-FR" sz="1600" b="0" strike="noStrike" spc="-12">
                <a:solidFill>
                  <a:srgbClr val="000000"/>
                </a:solidFill>
                <a:latin typeface="Verdana"/>
              </a:rPr>
              <a:t>départements</a:t>
            </a:r>
            <a:endParaRPr lang="fr-FR" sz="1600" b="0" strike="noStrike" spc="-1">
              <a:solidFill>
                <a:srgbClr val="000000"/>
              </a:solidFill>
              <a:latin typeface="Calibri"/>
            </a:endParaRPr>
          </a:p>
        </p:txBody>
      </p:sp>
      <p:sp>
        <p:nvSpPr>
          <p:cNvPr id="169" name="object 7"/>
          <p:cNvSpPr/>
          <p:nvPr/>
        </p:nvSpPr>
        <p:spPr>
          <a:xfrm>
            <a:off x="502560" y="2993040"/>
            <a:ext cx="1090080" cy="3326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050" b="0" strike="noStrike" spc="-1">
                <a:solidFill>
                  <a:srgbClr val="000000"/>
                </a:solidFill>
                <a:latin typeface="Verdana"/>
              </a:rPr>
              <a:t>Le</a:t>
            </a:r>
            <a:r>
              <a:rPr lang="fr-FR" sz="1050" b="0" strike="noStrike" spc="-7">
                <a:solidFill>
                  <a:srgbClr val="000000"/>
                </a:solidFill>
                <a:latin typeface="Verdana"/>
              </a:rPr>
              <a:t> </a:t>
            </a:r>
            <a:r>
              <a:rPr lang="fr-FR" sz="1050" b="0" strike="noStrike" spc="-12">
                <a:solidFill>
                  <a:srgbClr val="000000"/>
                </a:solidFill>
                <a:latin typeface="Verdana"/>
              </a:rPr>
              <a:t>département Histoire</a:t>
            </a:r>
            <a:endParaRPr lang="fr-FR" sz="1050" b="0" strike="noStrike" spc="-1">
              <a:solidFill>
                <a:srgbClr val="000000"/>
              </a:solidFill>
              <a:latin typeface="Calibri"/>
            </a:endParaRPr>
          </a:p>
        </p:txBody>
      </p:sp>
      <p:sp>
        <p:nvSpPr>
          <p:cNvPr id="170" name="object 8"/>
          <p:cNvSpPr/>
          <p:nvPr/>
        </p:nvSpPr>
        <p:spPr>
          <a:xfrm>
            <a:off x="3282840" y="3007080"/>
            <a:ext cx="2514240" cy="3326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050" b="0" strike="noStrike" spc="-1">
                <a:solidFill>
                  <a:srgbClr val="000000"/>
                </a:solidFill>
                <a:latin typeface="Verdana"/>
              </a:rPr>
              <a:t>Le</a:t>
            </a:r>
            <a:r>
              <a:rPr lang="fr-FR" sz="1050" b="0" strike="noStrike" spc="-7">
                <a:solidFill>
                  <a:srgbClr val="000000"/>
                </a:solidFill>
                <a:latin typeface="Verdana"/>
              </a:rPr>
              <a:t> </a:t>
            </a:r>
            <a:r>
              <a:rPr lang="fr-FR" sz="1050" b="0" strike="noStrike" spc="-12">
                <a:solidFill>
                  <a:srgbClr val="000000"/>
                </a:solidFill>
                <a:latin typeface="Verdana"/>
              </a:rPr>
              <a:t>département</a:t>
            </a:r>
            <a:endParaRPr lang="fr-FR" sz="1050" b="0" strike="noStrike" spc="-1">
              <a:solidFill>
                <a:srgbClr val="000000"/>
              </a:solidFill>
              <a:latin typeface="Calibri"/>
            </a:endParaRPr>
          </a:p>
          <a:p>
            <a:pPr marL="12600">
              <a:lnSpc>
                <a:spcPct val="100000"/>
              </a:lnSpc>
              <a:buNone/>
            </a:pPr>
            <a:r>
              <a:rPr lang="fr-FR" sz="1050" b="0" strike="noStrike" spc="-1">
                <a:solidFill>
                  <a:srgbClr val="000000"/>
                </a:solidFill>
                <a:latin typeface="Verdana"/>
              </a:rPr>
              <a:t>Histoire</a:t>
            </a:r>
            <a:r>
              <a:rPr lang="fr-FR" sz="1050" b="0" strike="noStrike" spc="-41">
                <a:solidFill>
                  <a:srgbClr val="000000"/>
                </a:solidFill>
                <a:latin typeface="Verdana"/>
              </a:rPr>
              <a:t> </a:t>
            </a:r>
            <a:r>
              <a:rPr lang="fr-FR" sz="1050" b="0" strike="noStrike" spc="-1">
                <a:solidFill>
                  <a:srgbClr val="000000"/>
                </a:solidFill>
                <a:latin typeface="Verdana"/>
              </a:rPr>
              <a:t>de</a:t>
            </a:r>
            <a:r>
              <a:rPr lang="fr-FR" sz="1050" b="0" strike="noStrike" spc="-26">
                <a:solidFill>
                  <a:srgbClr val="000000"/>
                </a:solidFill>
                <a:latin typeface="Verdana"/>
              </a:rPr>
              <a:t> </a:t>
            </a:r>
            <a:r>
              <a:rPr lang="fr-FR" sz="1050" b="0" strike="noStrike" spc="-1">
                <a:solidFill>
                  <a:srgbClr val="000000"/>
                </a:solidFill>
                <a:latin typeface="Verdana"/>
              </a:rPr>
              <a:t>l’art</a:t>
            </a:r>
            <a:r>
              <a:rPr lang="fr-FR" sz="1050" b="0" strike="noStrike" spc="-32">
                <a:solidFill>
                  <a:srgbClr val="000000"/>
                </a:solidFill>
                <a:latin typeface="Verdana"/>
              </a:rPr>
              <a:t> </a:t>
            </a:r>
            <a:r>
              <a:rPr lang="fr-FR" sz="1050" b="0" strike="noStrike" spc="-1">
                <a:solidFill>
                  <a:srgbClr val="000000"/>
                </a:solidFill>
                <a:latin typeface="Verdana"/>
              </a:rPr>
              <a:t>et</a:t>
            </a:r>
            <a:r>
              <a:rPr lang="fr-FR" sz="1050" b="0" strike="noStrike" spc="-7">
                <a:solidFill>
                  <a:srgbClr val="000000"/>
                </a:solidFill>
                <a:latin typeface="Verdana"/>
              </a:rPr>
              <a:t> </a:t>
            </a:r>
            <a:r>
              <a:rPr lang="fr-FR" sz="1050" b="0" strike="noStrike" spc="-1">
                <a:solidFill>
                  <a:srgbClr val="000000"/>
                </a:solidFill>
                <a:latin typeface="Verdana"/>
              </a:rPr>
              <a:t>Archéologie</a:t>
            </a:r>
            <a:r>
              <a:rPr lang="fr-FR" sz="1050" b="0" strike="noStrike" spc="-35">
                <a:solidFill>
                  <a:srgbClr val="000000"/>
                </a:solidFill>
                <a:latin typeface="Verdana"/>
              </a:rPr>
              <a:t> </a:t>
            </a:r>
            <a:r>
              <a:rPr lang="fr-FR" sz="1050" b="0" strike="noStrike" spc="-12">
                <a:solidFill>
                  <a:srgbClr val="000000"/>
                </a:solidFill>
                <a:latin typeface="Verdana"/>
              </a:rPr>
              <a:t>(HAA)</a:t>
            </a:r>
            <a:endParaRPr lang="fr-FR" sz="1050" b="0" strike="noStrike" spc="-1">
              <a:solidFill>
                <a:srgbClr val="000000"/>
              </a:solidFill>
              <a:latin typeface="Calibri"/>
            </a:endParaRPr>
          </a:p>
        </p:txBody>
      </p:sp>
      <p:sp>
        <p:nvSpPr>
          <p:cNvPr id="171" name="object 9"/>
          <p:cNvSpPr/>
          <p:nvPr/>
        </p:nvSpPr>
        <p:spPr>
          <a:xfrm>
            <a:off x="6063120" y="3005640"/>
            <a:ext cx="2407680" cy="3326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050" b="0" strike="noStrike" spc="-1">
                <a:solidFill>
                  <a:srgbClr val="000000"/>
                </a:solidFill>
                <a:latin typeface="Verdana"/>
              </a:rPr>
              <a:t>Le</a:t>
            </a:r>
            <a:r>
              <a:rPr lang="fr-FR" sz="1050" b="0" strike="noStrike" spc="-7">
                <a:solidFill>
                  <a:srgbClr val="000000"/>
                </a:solidFill>
                <a:latin typeface="Verdana"/>
              </a:rPr>
              <a:t> </a:t>
            </a:r>
            <a:r>
              <a:rPr lang="fr-FR" sz="1050" b="0" strike="noStrike" spc="-12">
                <a:solidFill>
                  <a:srgbClr val="000000"/>
                </a:solidFill>
                <a:latin typeface="Verdana"/>
              </a:rPr>
              <a:t>département</a:t>
            </a:r>
            <a:endParaRPr lang="fr-FR" sz="1050" b="0" strike="noStrike" spc="-1">
              <a:solidFill>
                <a:srgbClr val="000000"/>
              </a:solidFill>
              <a:latin typeface="Calibri"/>
            </a:endParaRPr>
          </a:p>
          <a:p>
            <a:pPr marL="12600">
              <a:lnSpc>
                <a:spcPct val="100000"/>
              </a:lnSpc>
              <a:buNone/>
            </a:pPr>
            <a:r>
              <a:rPr lang="fr-FR" sz="1050" b="0" strike="noStrike" spc="-1">
                <a:solidFill>
                  <a:srgbClr val="000000"/>
                </a:solidFill>
                <a:latin typeface="Verdana"/>
              </a:rPr>
              <a:t>Langues</a:t>
            </a:r>
            <a:r>
              <a:rPr lang="fr-FR" sz="1050" b="0" strike="noStrike" spc="-52">
                <a:solidFill>
                  <a:srgbClr val="000000"/>
                </a:solidFill>
                <a:latin typeface="Verdana"/>
              </a:rPr>
              <a:t> </a:t>
            </a:r>
            <a:r>
              <a:rPr lang="fr-FR" sz="1050" b="0" strike="noStrike" spc="-1">
                <a:solidFill>
                  <a:srgbClr val="000000"/>
                </a:solidFill>
                <a:latin typeface="Verdana"/>
              </a:rPr>
              <a:t>et</a:t>
            </a:r>
            <a:r>
              <a:rPr lang="fr-FR" sz="1050" b="0" strike="noStrike" spc="-21">
                <a:solidFill>
                  <a:srgbClr val="000000"/>
                </a:solidFill>
                <a:latin typeface="Verdana"/>
              </a:rPr>
              <a:t> </a:t>
            </a:r>
            <a:r>
              <a:rPr lang="fr-FR" sz="1050" b="0" strike="noStrike" spc="-1">
                <a:solidFill>
                  <a:srgbClr val="000000"/>
                </a:solidFill>
                <a:latin typeface="Verdana"/>
              </a:rPr>
              <a:t>Cultures</a:t>
            </a:r>
            <a:r>
              <a:rPr lang="fr-FR" sz="1050" b="0" strike="noStrike" spc="-35">
                <a:solidFill>
                  <a:srgbClr val="000000"/>
                </a:solidFill>
                <a:latin typeface="Verdana"/>
              </a:rPr>
              <a:t> </a:t>
            </a:r>
            <a:r>
              <a:rPr lang="fr-FR" sz="1050" b="0" strike="noStrike" spc="-1">
                <a:solidFill>
                  <a:srgbClr val="000000"/>
                </a:solidFill>
                <a:latin typeface="Verdana"/>
              </a:rPr>
              <a:t>antiques</a:t>
            </a:r>
            <a:r>
              <a:rPr lang="fr-FR" sz="1050" b="0" strike="noStrike" spc="-32">
                <a:solidFill>
                  <a:srgbClr val="000000"/>
                </a:solidFill>
                <a:latin typeface="Verdana"/>
              </a:rPr>
              <a:t> </a:t>
            </a:r>
            <a:r>
              <a:rPr lang="fr-FR" sz="1050" b="0" strike="noStrike" spc="-12">
                <a:solidFill>
                  <a:srgbClr val="000000"/>
                </a:solidFill>
                <a:latin typeface="Verdana"/>
              </a:rPr>
              <a:t>(LCA)</a:t>
            </a:r>
            <a:endParaRPr lang="fr-FR" sz="1050" b="0" strike="noStrike" spc="-1">
              <a:solidFill>
                <a:srgbClr val="000000"/>
              </a:solidFill>
              <a:latin typeface="Calibri"/>
            </a:endParaRPr>
          </a:p>
        </p:txBody>
      </p:sp>
      <p:sp>
        <p:nvSpPr>
          <p:cNvPr id="172" name="object 10"/>
          <p:cNvSpPr/>
          <p:nvPr/>
        </p:nvSpPr>
        <p:spPr>
          <a:xfrm>
            <a:off x="78840" y="6575400"/>
            <a:ext cx="211428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u="sng" strike="noStrike" spc="-12">
                <a:solidFill>
                  <a:srgbClr val="0000FF"/>
                </a:solidFill>
                <a:uFill>
                  <a:solidFill>
                    <a:srgbClr val="0462C1"/>
                  </a:solidFill>
                </a:uFill>
                <a:latin typeface="Verdana"/>
                <a:hlinkClick r:id="rId5"/>
              </a:rPr>
              <a:t>https://humanites.univ-lille.fr</a:t>
            </a:r>
            <a:endParaRPr lang="fr-FR" sz="1100" b="0" strike="noStrike" spc="-1">
              <a:solidFill>
                <a:srgbClr val="000000"/>
              </a:solidFill>
              <a:latin typeface="Calibri"/>
            </a:endParaRPr>
          </a:p>
        </p:txBody>
      </p:sp>
      <p:sp>
        <p:nvSpPr>
          <p:cNvPr id="173" name="object 11"/>
          <p:cNvSpPr/>
          <p:nvPr/>
        </p:nvSpPr>
        <p:spPr>
          <a:xfrm>
            <a:off x="4022640" y="3511800"/>
            <a:ext cx="1110960" cy="25560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600" b="0" strike="noStrike" spc="-1">
                <a:solidFill>
                  <a:srgbClr val="000000"/>
                </a:solidFill>
                <a:latin typeface="Verdana"/>
              </a:rPr>
              <a:t>3</a:t>
            </a:r>
            <a:r>
              <a:rPr lang="fr-FR" sz="1600" b="0" strike="noStrike" spc="-21">
                <a:solidFill>
                  <a:srgbClr val="000000"/>
                </a:solidFill>
                <a:latin typeface="Verdana"/>
              </a:rPr>
              <a:t> </a:t>
            </a:r>
            <a:r>
              <a:rPr lang="fr-FR" sz="1600" b="0" strike="noStrike" spc="-12">
                <a:solidFill>
                  <a:srgbClr val="000000"/>
                </a:solidFill>
                <a:latin typeface="Verdana"/>
              </a:rPr>
              <a:t>parcours</a:t>
            </a:r>
            <a:endParaRPr lang="fr-FR" sz="1600" b="0" strike="noStrike" spc="-1">
              <a:solidFill>
                <a:srgbClr val="000000"/>
              </a:solidFill>
              <a:latin typeface="Calibri"/>
            </a:endParaRPr>
          </a:p>
        </p:txBody>
      </p:sp>
      <p:pic>
        <p:nvPicPr>
          <p:cNvPr id="174" name="object 12"/>
          <p:cNvPicPr/>
          <p:nvPr/>
        </p:nvPicPr>
        <p:blipFill>
          <a:blip r:embed="rId6"/>
          <a:stretch/>
        </p:blipFill>
        <p:spPr>
          <a:xfrm>
            <a:off x="3381840" y="3825360"/>
            <a:ext cx="2517120" cy="2725920"/>
          </a:xfrm>
          <a:prstGeom prst="rect">
            <a:avLst/>
          </a:prstGeom>
          <a:ln w="0">
            <a:noFill/>
          </a:ln>
        </p:spPr>
      </p:pic>
      <p:pic>
        <p:nvPicPr>
          <p:cNvPr id="175" name="object 13"/>
          <p:cNvPicPr/>
          <p:nvPr/>
        </p:nvPicPr>
        <p:blipFill>
          <a:blip r:embed="rId7"/>
          <a:stretch/>
        </p:blipFill>
        <p:spPr>
          <a:xfrm>
            <a:off x="524160" y="3839040"/>
            <a:ext cx="2567520" cy="2725920"/>
          </a:xfrm>
          <a:prstGeom prst="rect">
            <a:avLst/>
          </a:prstGeom>
          <a:ln w="0">
            <a:noFill/>
          </a:ln>
        </p:spPr>
      </p:pic>
      <p:pic>
        <p:nvPicPr>
          <p:cNvPr id="176" name="object 14"/>
          <p:cNvPicPr/>
          <p:nvPr/>
        </p:nvPicPr>
        <p:blipFill>
          <a:blip r:embed="rId8"/>
          <a:stretch/>
        </p:blipFill>
        <p:spPr>
          <a:xfrm>
            <a:off x="6185880" y="3837600"/>
            <a:ext cx="2500560" cy="2727720"/>
          </a:xfrm>
          <a:prstGeom prst="rect">
            <a:avLst/>
          </a:prstGeom>
          <a:ln w="0">
            <a:noFill/>
          </a:ln>
        </p:spPr>
      </p:pic>
      <p:pic>
        <p:nvPicPr>
          <p:cNvPr id="177" name="object 15"/>
          <p:cNvPicPr/>
          <p:nvPr/>
        </p:nvPicPr>
        <p:blipFill>
          <a:blip r:embed="rId9"/>
          <a:stretch/>
        </p:blipFill>
        <p:spPr>
          <a:xfrm>
            <a:off x="109800" y="102240"/>
            <a:ext cx="2326680" cy="508680"/>
          </a:xfrm>
          <a:prstGeom prst="rect">
            <a:avLst/>
          </a:prstGeom>
          <a:ln w="0">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 name="object 9"/>
          <p:cNvSpPr/>
          <p:nvPr/>
        </p:nvSpPr>
        <p:spPr>
          <a:xfrm>
            <a:off x="187920" y="878040"/>
            <a:ext cx="8067240" cy="14857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35">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Renforcement</a:t>
            </a:r>
            <a:r>
              <a:rPr lang="fr-FR" sz="1400" b="0" strike="noStrike" spc="-46">
                <a:solidFill>
                  <a:srgbClr val="000000"/>
                </a:solidFill>
                <a:latin typeface="Verdana"/>
              </a:rPr>
              <a:t> </a:t>
            </a:r>
            <a:r>
              <a:rPr lang="fr-FR" sz="1400" b="0" strike="noStrike" spc="-1">
                <a:solidFill>
                  <a:srgbClr val="000000"/>
                </a:solidFill>
                <a:latin typeface="Verdana"/>
              </a:rPr>
              <a:t>disciplinaire</a:t>
            </a:r>
            <a:r>
              <a:rPr lang="fr-FR" sz="1400" b="0" strike="noStrike" spc="-46">
                <a:solidFill>
                  <a:srgbClr val="000000"/>
                </a:solidFill>
                <a:latin typeface="Verdana"/>
              </a:rPr>
              <a:t> </a:t>
            </a:r>
            <a:r>
              <a:rPr lang="fr-FR" sz="1400" b="0" strike="noStrike" spc="-1">
                <a:solidFill>
                  <a:srgbClr val="000000"/>
                </a:solidFill>
                <a:latin typeface="Verdana"/>
              </a:rPr>
              <a:t>: Archéologie</a:t>
            </a:r>
            <a:r>
              <a:rPr lang="fr-FR" sz="1400" b="0" strike="noStrike" spc="-41">
                <a:solidFill>
                  <a:srgbClr val="000000"/>
                </a:solidFill>
                <a:latin typeface="Verdana"/>
              </a:rPr>
              <a:t> </a:t>
            </a:r>
            <a:r>
              <a:rPr lang="fr-FR" sz="1400" b="0" strike="noStrike" spc="-1">
                <a:solidFill>
                  <a:srgbClr val="000000"/>
                </a:solidFill>
                <a:latin typeface="Verdana"/>
              </a:rPr>
              <a:t>du culte</a:t>
            </a:r>
            <a:r>
              <a:rPr lang="fr-FR" sz="1400" b="0" strike="noStrike" spc="-32">
                <a:solidFill>
                  <a:srgbClr val="000000"/>
                </a:solidFill>
                <a:latin typeface="Verdana"/>
              </a:rPr>
              <a:t> </a:t>
            </a:r>
            <a:r>
              <a:rPr lang="fr-FR" sz="1400" b="0" strike="noStrike" spc="-1">
                <a:solidFill>
                  <a:srgbClr val="000000"/>
                </a:solidFill>
                <a:latin typeface="Verdana"/>
              </a:rPr>
              <a:t>et</a:t>
            </a:r>
            <a:r>
              <a:rPr lang="fr-FR" sz="1400" b="0" strike="noStrike" spc="-12">
                <a:solidFill>
                  <a:srgbClr val="000000"/>
                </a:solidFill>
                <a:latin typeface="Verdana"/>
              </a:rPr>
              <a:t> </a:t>
            </a:r>
            <a:r>
              <a:rPr lang="fr-FR" sz="1400" b="0" strike="noStrike" spc="-1">
                <a:solidFill>
                  <a:srgbClr val="000000"/>
                </a:solidFill>
                <a:latin typeface="Verdana"/>
              </a:rPr>
              <a:t>du</a:t>
            </a:r>
            <a:r>
              <a:rPr lang="fr-FR" sz="1400" b="0" strike="noStrike" spc="-15">
                <a:solidFill>
                  <a:srgbClr val="000000"/>
                </a:solidFill>
                <a:latin typeface="Verdana"/>
              </a:rPr>
              <a:t> </a:t>
            </a:r>
            <a:r>
              <a:rPr lang="fr-FR" sz="1400" b="0" strike="noStrike" spc="-12">
                <a:solidFill>
                  <a:srgbClr val="000000"/>
                </a:solidFill>
                <a:latin typeface="Verdana"/>
              </a:rPr>
              <a:t>funéraire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34920">
              <a:lnSpc>
                <a:spcPts val="1681"/>
              </a:lnSpc>
              <a:spcBef>
                <a:spcPts val="816"/>
              </a:spcBef>
              <a:buNone/>
            </a:pPr>
            <a:r>
              <a:rPr lang="fr-FR" sz="1600" b="1" strike="noStrike" spc="-1">
                <a:solidFill>
                  <a:srgbClr val="6157EC"/>
                </a:solidFill>
                <a:latin typeface="Verdana"/>
              </a:rPr>
              <a:t>Archéologie</a:t>
            </a:r>
            <a:r>
              <a:rPr lang="fr-FR" sz="1600" b="1" strike="noStrike" spc="-46">
                <a:solidFill>
                  <a:srgbClr val="6157EC"/>
                </a:solidFill>
                <a:latin typeface="Verdana"/>
              </a:rPr>
              <a:t> </a:t>
            </a:r>
            <a:r>
              <a:rPr lang="fr-FR" sz="1600" b="1" strike="noStrike" spc="-1">
                <a:solidFill>
                  <a:srgbClr val="6157EC"/>
                </a:solidFill>
                <a:latin typeface="Verdana"/>
              </a:rPr>
              <a:t>du</a:t>
            </a:r>
            <a:r>
              <a:rPr lang="fr-FR" sz="1600" b="1" strike="noStrike" spc="-15">
                <a:solidFill>
                  <a:srgbClr val="6157EC"/>
                </a:solidFill>
                <a:latin typeface="Verdana"/>
              </a:rPr>
              <a:t> </a:t>
            </a:r>
            <a:r>
              <a:rPr lang="fr-FR" sz="1600" b="1" strike="noStrike" spc="-1">
                <a:solidFill>
                  <a:srgbClr val="6157EC"/>
                </a:solidFill>
                <a:latin typeface="Verdana"/>
              </a:rPr>
              <a:t>culte</a:t>
            </a:r>
            <a:r>
              <a:rPr lang="fr-FR" sz="1600" b="1" strike="noStrike" spc="-21">
                <a:solidFill>
                  <a:srgbClr val="6157EC"/>
                </a:solidFill>
                <a:latin typeface="Verdana"/>
              </a:rPr>
              <a:t> </a:t>
            </a:r>
            <a:r>
              <a:rPr lang="fr-FR" sz="1600" b="1" strike="noStrike" spc="-1">
                <a:solidFill>
                  <a:srgbClr val="6157EC"/>
                </a:solidFill>
                <a:latin typeface="Verdana"/>
              </a:rPr>
              <a:t>et du</a:t>
            </a:r>
            <a:r>
              <a:rPr lang="fr-FR" sz="1600" b="1" strike="noStrike" spc="-12">
                <a:solidFill>
                  <a:srgbClr val="6157EC"/>
                </a:solidFill>
                <a:latin typeface="Verdana"/>
              </a:rPr>
              <a:t> funéraire</a:t>
            </a:r>
            <a:endParaRPr lang="fr-FR" sz="1600" b="0" strike="noStrike" spc="-1">
              <a:solidFill>
                <a:srgbClr val="000000"/>
              </a:solidFill>
              <a:latin typeface="Calibri"/>
            </a:endParaRPr>
          </a:p>
          <a:p>
            <a:pPr marL="34920">
              <a:lnSpc>
                <a:spcPts val="1440"/>
              </a:lnSpc>
              <a:buNone/>
            </a:pP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15">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p:txBody>
      </p:sp>
      <p:sp>
        <p:nvSpPr>
          <p:cNvPr id="618" name="object 10"/>
          <p:cNvSpPr/>
          <p:nvPr/>
        </p:nvSpPr>
        <p:spPr>
          <a:xfrm>
            <a:off x="111600" y="3390480"/>
            <a:ext cx="8807040" cy="13543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algn="just">
              <a:lnSpc>
                <a:spcPct val="100000"/>
              </a:lnSpc>
              <a:buNone/>
            </a:pPr>
            <a:r>
              <a:rPr lang="fr-FR" sz="1100" b="1" strike="noStrike" spc="-1">
                <a:solidFill>
                  <a:srgbClr val="000000"/>
                </a:solidFill>
                <a:latin typeface="Verdana"/>
                <a:ea typeface="Verdana"/>
              </a:rPr>
              <a:t>Contenu de la formation</a:t>
            </a:r>
            <a:r>
              <a:rPr lang="fr-FR" sz="1100" b="0" strike="noStrike" spc="-1">
                <a:solidFill>
                  <a:srgbClr val="000000"/>
                </a:solidFill>
                <a:latin typeface="Verdana"/>
                <a:ea typeface="Verdana"/>
              </a:rPr>
              <a:t> : Le cours commencera par une discussion sur notre capacité et notre incapacité à percevoir les pratiques cultuelles des populations du Passé, notamment celles qui n’ont pas laissé de traces écrites. La discussion sera illustrée par des études de cas provenant des sociétés préhistoriques et protohistoriques. Une réflexion ethnoarchéologique viendra compléter le propos. </a:t>
            </a:r>
            <a:r>
              <a:rPr lang="fr-FR" sz="1100" b="0" strike="noStrike" spc="-1">
                <a:solidFill>
                  <a:srgbClr val="000000"/>
                </a:solidFill>
                <a:latin typeface="Verdana"/>
                <a:ea typeface="Times New Roman"/>
              </a:rPr>
              <a:t>Pour l’époque romaine, on exposera la spécificité de la religion, ainsi que les différents cultes et leur fonction dans la société. Le cours s’attachera ensuite à discuter l’apport conjoint des textes et des vestiges archéologiques. Les dernières avancées et problématiques en matière d’archéologie du rituel seront présentées, tant dans le cadre de divers sanctuaires que dans le cadre funéraire, au moyen de nombreuses études de cas</a:t>
            </a:r>
            <a:r>
              <a:rPr lang="fr-FR" sz="1100" b="0" strike="noStrike" spc="-1">
                <a:solidFill>
                  <a:srgbClr val="000000"/>
                </a:solidFill>
                <a:latin typeface="Verdana"/>
                <a:ea typeface="Verdana"/>
              </a:rPr>
              <a:t>. Une attention particulière sera portée aux méthodes d’enregistrement et d’analyse des faits.</a:t>
            </a:r>
            <a:endParaRPr lang="fr-FR" sz="1100" b="0" strike="noStrike" spc="-1">
              <a:solidFill>
                <a:srgbClr val="000000"/>
              </a:solidFill>
              <a:latin typeface="Calibri"/>
            </a:endParaRPr>
          </a:p>
        </p:txBody>
      </p:sp>
      <p:sp>
        <p:nvSpPr>
          <p:cNvPr id="619" name="object 11"/>
          <p:cNvSpPr/>
          <p:nvPr/>
        </p:nvSpPr>
        <p:spPr>
          <a:xfrm>
            <a:off x="5218920" y="1074600"/>
            <a:ext cx="3833640" cy="275400"/>
          </a:xfrm>
          <a:prstGeom prst="rect">
            <a:avLst/>
          </a:prstGeom>
          <a:noFill/>
          <a:ln w="0">
            <a:noFill/>
          </a:ln>
        </p:spPr>
        <p:style>
          <a:lnRef idx="0">
            <a:scrgbClr r="0" g="0" b="0"/>
          </a:lnRef>
          <a:fillRef idx="0">
            <a:scrgbClr r="0" g="0" b="0"/>
          </a:fillRef>
          <a:effectRef idx="0">
            <a:scrgbClr r="0" g="0" b="0"/>
          </a:effectRef>
          <a:fontRef idx="minor"/>
        </p:style>
        <p:txBody>
          <a:bodyPr lIns="0" tIns="1440" rIns="0" bIns="0" anchor="t">
            <a:spAutoFit/>
          </a:bodyPr>
          <a:lstStyle/>
          <a:p>
            <a:pPr>
              <a:lnSpc>
                <a:spcPct val="100000"/>
              </a:lnSpc>
              <a:spcBef>
                <a:spcPts val="11"/>
              </a:spcBef>
              <a:buNone/>
              <a:tabLst>
                <a:tab pos="2244240" algn="l"/>
              </a:tabLst>
            </a:pPr>
            <a:r>
              <a:rPr lang="fr-FR" sz="1800" b="0" strike="noStrike" spc="-1">
                <a:solidFill>
                  <a:srgbClr val="FFFFFF"/>
                </a:solidFill>
                <a:latin typeface="Verdana"/>
              </a:rPr>
              <a:t>Parcours</a:t>
            </a:r>
            <a:r>
              <a:rPr lang="fr-FR" sz="1800" b="0" strike="noStrike" spc="-66">
                <a:solidFill>
                  <a:srgbClr val="FFFFFF"/>
                </a:solidFill>
                <a:latin typeface="Verdana"/>
              </a:rPr>
              <a:t> </a:t>
            </a:r>
            <a:r>
              <a:rPr lang="fr-FR" sz="1800" b="0" strike="noStrike" spc="-1">
                <a:solidFill>
                  <a:srgbClr val="FFFFFF"/>
                </a:solidFill>
                <a:latin typeface="Verdana"/>
              </a:rPr>
              <a:t>Égypte</a:t>
            </a:r>
            <a:r>
              <a:rPr lang="fr-FR" sz="1800" b="0" strike="noStrike" spc="-32">
                <a:solidFill>
                  <a:srgbClr val="FFFFFF"/>
                </a:solidFill>
                <a:latin typeface="Verdana"/>
              </a:rPr>
              <a:t> </a:t>
            </a:r>
            <a:r>
              <a:rPr lang="fr-FR" sz="1800" b="0" strike="noStrike" spc="-52">
                <a:solidFill>
                  <a:srgbClr val="FFFFFF"/>
                </a:solidFill>
                <a:latin typeface="Verdana"/>
              </a:rPr>
              <a:t>e</a:t>
            </a:r>
            <a:r>
              <a:rPr lang="fr-FR" sz="1800" b="0" strike="noStrike" spc="-1">
                <a:solidFill>
                  <a:srgbClr val="FFFFFF"/>
                </a:solidFill>
                <a:latin typeface="Verdana"/>
              </a:rPr>
              <a:t>	</a:t>
            </a:r>
            <a:r>
              <a:rPr lang="fr-FR" sz="1800" b="0" strike="noStrike" spc="-12">
                <a:solidFill>
                  <a:srgbClr val="FFFFFF"/>
                </a:solidFill>
                <a:latin typeface="Verdana"/>
              </a:rPr>
              <a:t>Proche-Orient</a:t>
            </a:r>
            <a:endParaRPr lang="fr-FR" sz="1800" b="0" strike="noStrike" spc="-1">
              <a:solidFill>
                <a:srgbClr val="000000"/>
              </a:solidFill>
              <a:latin typeface="Calibri"/>
            </a:endParaRPr>
          </a:p>
        </p:txBody>
      </p:sp>
      <p:grpSp>
        <p:nvGrpSpPr>
          <p:cNvPr id="620" name="object 12"/>
          <p:cNvGrpSpPr/>
          <p:nvPr/>
        </p:nvGrpSpPr>
        <p:grpSpPr>
          <a:xfrm>
            <a:off x="19800" y="97200"/>
            <a:ext cx="9134640" cy="573120"/>
            <a:chOff x="19800" y="97200"/>
            <a:chExt cx="9134640" cy="573120"/>
          </a:xfrm>
        </p:grpSpPr>
        <p:sp>
          <p:nvSpPr>
            <p:cNvPr id="621" name="object 13"/>
            <p:cNvSpPr/>
            <p:nvPr/>
          </p:nvSpPr>
          <p:spPr>
            <a:xfrm>
              <a:off x="19800" y="9720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22" name="object 14"/>
            <p:cNvSpPr/>
            <p:nvPr/>
          </p:nvSpPr>
          <p:spPr>
            <a:xfrm>
              <a:off x="19800" y="9720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23" name="PlaceHolder 1"/>
          <p:cNvSpPr>
            <a:spLocks noGrp="1"/>
          </p:cNvSpPr>
          <p:nvPr>
            <p:ph type="title"/>
          </p:nvPr>
        </p:nvSpPr>
        <p:spPr>
          <a:xfrm>
            <a:off x="19800" y="22248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
        <p:nvSpPr>
          <p:cNvPr id="624" name="object 16"/>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94</a:t>
            </a:r>
            <a:endParaRPr lang="fr-FR" sz="1200" b="0" strike="noStrike" spc="-1">
              <a:solidFill>
                <a:srgbClr val="000000"/>
              </a:solidFill>
              <a:latin typeface="Calibri"/>
            </a:endParaRPr>
          </a:p>
        </p:txBody>
      </p:sp>
      <p:sp>
        <p:nvSpPr>
          <p:cNvPr id="625" name="object 17"/>
          <p:cNvSpPr/>
          <p:nvPr/>
        </p:nvSpPr>
        <p:spPr>
          <a:xfrm>
            <a:off x="187920" y="48769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26" name="object 18"/>
          <p:cNvSpPr/>
          <p:nvPr/>
        </p:nvSpPr>
        <p:spPr>
          <a:xfrm>
            <a:off x="187920" y="2487240"/>
            <a:ext cx="3470400" cy="1947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41">
                <a:solidFill>
                  <a:srgbClr val="000000"/>
                </a:solidFill>
                <a:latin typeface="Verdana"/>
              </a:rPr>
              <a:t> </a:t>
            </a:r>
            <a:r>
              <a:rPr lang="fr-FR" sz="1200" b="0" i="1" strike="noStrike" spc="-1">
                <a:solidFill>
                  <a:srgbClr val="000000"/>
                </a:solidFill>
                <a:latin typeface="Verdana"/>
              </a:rPr>
              <a:t>devoir sur table</a:t>
            </a:r>
            <a:endParaRPr lang="fr-FR" sz="1200" b="0" strike="noStrike" spc="-1">
              <a:solidFill>
                <a:srgbClr val="000000"/>
              </a:solidFill>
              <a:latin typeface="Calibri"/>
            </a:endParaRPr>
          </a:p>
        </p:txBody>
      </p:sp>
      <p:sp>
        <p:nvSpPr>
          <p:cNvPr id="627" name="Zone de texte 21"/>
          <p:cNvSpPr/>
          <p:nvPr/>
        </p:nvSpPr>
        <p:spPr>
          <a:xfrm>
            <a:off x="111600" y="4911480"/>
            <a:ext cx="8920800" cy="2076120"/>
          </a:xfrm>
          <a:prstGeom prst="rect">
            <a:avLst/>
          </a:prstGeom>
          <a:noFill/>
          <a:ln w="6350">
            <a:noFill/>
          </a:ln>
        </p:spPr>
        <p:style>
          <a:lnRef idx="0">
            <a:scrgbClr r="0" g="0" b="0"/>
          </a:lnRef>
          <a:fillRef idx="0">
            <a:scrgbClr r="0" g="0" b="0"/>
          </a:fillRef>
          <a:effectRef idx="0">
            <a:scrgbClr r="0" g="0" b="0"/>
          </a:effectRef>
          <a:fontRef idx="minor"/>
        </p:style>
        <p:txBody>
          <a:bodyPr numCol="1" spcCol="0" anchor="t">
            <a:spAutoFit/>
          </a:bodyPr>
          <a:lstStyle/>
          <a:p>
            <a:pPr algn="just">
              <a:lnSpc>
                <a:spcPct val="100000"/>
              </a:lnSpc>
              <a:buNone/>
            </a:pPr>
            <a:r>
              <a:rPr lang="fr-FR" sz="900" b="1" strike="noStrike" spc="-1">
                <a:solidFill>
                  <a:srgbClr val="000000"/>
                </a:solidFill>
                <a:latin typeface="Verdana"/>
                <a:ea typeface="Verdana"/>
              </a:rPr>
              <a:t>Bibliographie succincte :</a:t>
            </a:r>
            <a:endParaRPr lang="fr-FR" sz="9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Calibri"/>
              </a:rPr>
              <a:t>Audouze F. 1980. L’ethnoarchéologie, </a:t>
            </a:r>
            <a:r>
              <a:rPr lang="fr-FR" sz="900" b="0" i="1" strike="noStrike" spc="-1">
                <a:solidFill>
                  <a:srgbClr val="000000"/>
                </a:solidFill>
                <a:latin typeface="Verdana"/>
                <a:ea typeface="Calibri"/>
              </a:rPr>
              <a:t>Nouvelles de l’archéologie</a:t>
            </a:r>
            <a:r>
              <a:rPr lang="fr-FR" sz="900" b="0" strike="noStrike" spc="-1">
                <a:solidFill>
                  <a:srgbClr val="000000"/>
                </a:solidFill>
                <a:latin typeface="Verdana"/>
                <a:ea typeface="Calibri"/>
              </a:rPr>
              <a:t> 4, p. 7</a:t>
            </a:r>
            <a:r>
              <a:rPr lang="fr-FR" sz="900" b="0" strike="noStrike" spc="-1">
                <a:solidFill>
                  <a:srgbClr val="000000"/>
                </a:solidFill>
                <a:latin typeface="Cambria Math"/>
                <a:ea typeface="Calibri"/>
              </a:rPr>
              <a:t>‑</a:t>
            </a:r>
            <a:r>
              <a:rPr lang="fr-FR" sz="900" b="0" strike="noStrike" spc="-1">
                <a:solidFill>
                  <a:srgbClr val="000000"/>
                </a:solidFill>
                <a:latin typeface="Verdana"/>
                <a:ea typeface="Calibri"/>
              </a:rPr>
              <a:t>10.</a:t>
            </a:r>
            <a:endParaRPr lang="fr-FR" sz="900" b="0" strike="noStrike" spc="-1">
              <a:solidFill>
                <a:srgbClr val="000000"/>
              </a:solidFill>
              <a:latin typeface="Calibri"/>
            </a:endParaRPr>
          </a:p>
          <a:p>
            <a:pPr>
              <a:lnSpc>
                <a:spcPct val="100000"/>
              </a:lnSpc>
              <a:buNone/>
            </a:pPr>
            <a:r>
              <a:rPr lang="fr-FR" sz="900" b="0" strike="noStrike" spc="-1">
                <a:solidFill>
                  <a:srgbClr val="000000"/>
                </a:solidFill>
                <a:latin typeface="Verdana"/>
                <a:ea typeface="Times New Roman"/>
              </a:rPr>
              <a:t>Aurenche O. 2012. </a:t>
            </a:r>
            <a:r>
              <a:rPr lang="fr-FR" sz="950" b="0" strike="noStrike" spc="-1">
                <a:solidFill>
                  <a:srgbClr val="000000"/>
                </a:solidFill>
                <a:latin typeface="á_ÇK"/>
                <a:ea typeface="Calibri"/>
              </a:rPr>
              <a:t>Introduction. Le possible et le plausible</a:t>
            </a:r>
            <a:r>
              <a:rPr lang="fr-FR" sz="950" b="0" i="1" strike="noStrike" spc="-1">
                <a:solidFill>
                  <a:srgbClr val="000000"/>
                </a:solidFill>
                <a:latin typeface="á_ÇK"/>
                <a:ea typeface="Calibri"/>
              </a:rPr>
              <a:t>., in : Vous avez dit ethnoarchéologue ? Choix</a:t>
            </a:r>
            <a:endParaRPr lang="fr-FR" sz="950" b="0" strike="noStrike" spc="-1">
              <a:solidFill>
                <a:srgbClr val="000000"/>
              </a:solidFill>
              <a:latin typeface="Calibri"/>
            </a:endParaRPr>
          </a:p>
          <a:p>
            <a:pPr>
              <a:lnSpc>
                <a:spcPct val="100000"/>
              </a:lnSpc>
              <a:buNone/>
            </a:pPr>
            <a:r>
              <a:rPr lang="fr-FR" sz="950" b="0" i="1" strike="noStrike" spc="-1">
                <a:solidFill>
                  <a:srgbClr val="000000"/>
                </a:solidFill>
                <a:latin typeface="á_ÇK"/>
                <a:ea typeface="Calibri"/>
              </a:rPr>
              <a:t>d'articles (1972-2007) Lyon : Maison de l'Orient et de la Méditerranée Jean Pouilloux, p. 13-18. (Collection de la Maison de l'Orient méditerranéen. Série archéologique, 47)</a:t>
            </a:r>
            <a:r>
              <a:rPr lang="fr-FR" sz="1200" b="0" i="1" strike="noStrike" spc="-1">
                <a:solidFill>
                  <a:srgbClr val="000000"/>
                </a:solidFill>
                <a:latin typeface="á_ÇK"/>
                <a:ea typeface="Calibri"/>
              </a:rPr>
              <a:t>.</a:t>
            </a:r>
            <a:endParaRPr lang="fr-FR" sz="12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Times New Roman"/>
              </a:rPr>
              <a:t>•Blaizot F. (dir.) 2009. </a:t>
            </a:r>
            <a:r>
              <a:rPr lang="fr-FR" sz="900" b="0" i="1" strike="noStrike" spc="-1">
                <a:solidFill>
                  <a:srgbClr val="000000"/>
                </a:solidFill>
                <a:latin typeface="Verdana"/>
                <a:ea typeface="Times New Roman"/>
              </a:rPr>
              <a:t>Pratiques et espaces funéraires dans le centre et le sud-est de la Gaule au Haut-Empire, Gallia</a:t>
            </a:r>
            <a:r>
              <a:rPr lang="fr-FR" sz="900" b="0" strike="noStrike" spc="-1">
                <a:solidFill>
                  <a:srgbClr val="000000"/>
                </a:solidFill>
                <a:latin typeface="Verdana"/>
                <a:ea typeface="Times New Roman"/>
              </a:rPr>
              <a:t>, 66/1, Paris, CNRS éd., 387 p.  </a:t>
            </a:r>
            <a:endParaRPr lang="fr-FR" sz="9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Times New Roman"/>
              </a:rPr>
              <a:t>•De Cazanove O., Méniel P. (dir.) 2012. </a:t>
            </a:r>
            <a:r>
              <a:rPr lang="fr-FR" sz="900" b="0" i="1" strike="noStrike" spc="-1">
                <a:solidFill>
                  <a:srgbClr val="000000"/>
                </a:solidFill>
                <a:latin typeface="Verdana"/>
                <a:ea typeface="Times New Roman"/>
              </a:rPr>
              <a:t>Étudier les lieux de culte de Gaule romaine</a:t>
            </a:r>
            <a:r>
              <a:rPr lang="fr-FR" sz="900" b="0" strike="noStrike" spc="-1">
                <a:solidFill>
                  <a:srgbClr val="000000"/>
                </a:solidFill>
                <a:latin typeface="Verdana"/>
                <a:ea typeface="Times New Roman"/>
              </a:rPr>
              <a:t>, actes de la table-ronde de Dijon, 18-19 septembre 2009, Montagnac, Mergoil éd., 263 p.</a:t>
            </a:r>
            <a:endParaRPr lang="fr-FR" sz="9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Times New Roman"/>
              </a:rPr>
              <a:t>•Scheid J. 2011. L’archéologie du rite. Une nouvelle manière décrire l’histoire religieuse, </a:t>
            </a:r>
            <a:r>
              <a:rPr lang="fr-FR" sz="900" b="0" i="1" strike="noStrike" spc="-1">
                <a:solidFill>
                  <a:srgbClr val="000000"/>
                </a:solidFill>
                <a:latin typeface="Verdana"/>
                <a:ea typeface="Times New Roman"/>
              </a:rPr>
              <a:t>Le Genre humain,</a:t>
            </a:r>
            <a:r>
              <a:rPr lang="fr-FR" sz="900" b="0" strike="noStrike" spc="-1">
                <a:solidFill>
                  <a:srgbClr val="000000"/>
                </a:solidFill>
                <a:latin typeface="Verdana"/>
                <a:ea typeface="Times New Roman"/>
              </a:rPr>
              <a:t> 50, p. 55-70.</a:t>
            </a:r>
            <a:endParaRPr lang="fr-FR" sz="9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Times New Roman"/>
              </a:rPr>
              <a:t>•Scheid J. 2019. </a:t>
            </a:r>
            <a:r>
              <a:rPr lang="fr-FR" sz="900" b="0" i="1" strike="noStrike" spc="-1">
                <a:solidFill>
                  <a:srgbClr val="000000"/>
                </a:solidFill>
                <a:latin typeface="Verdana"/>
                <a:ea typeface="Times New Roman"/>
              </a:rPr>
              <a:t>La religion des Romains</a:t>
            </a:r>
            <a:r>
              <a:rPr lang="fr-FR" sz="900" b="0" strike="noStrike" spc="-1">
                <a:solidFill>
                  <a:srgbClr val="000000"/>
                </a:solidFill>
                <a:latin typeface="Verdana"/>
                <a:ea typeface="Times New Roman"/>
              </a:rPr>
              <a:t>, Paris, Armand Colin (4</a:t>
            </a:r>
            <a:r>
              <a:rPr lang="fr-FR" sz="900" b="0" strike="noStrike" spc="-1" baseline="30000">
                <a:solidFill>
                  <a:srgbClr val="000000"/>
                </a:solidFill>
                <a:latin typeface="Verdana"/>
                <a:ea typeface="Times New Roman"/>
              </a:rPr>
              <a:t>e</a:t>
            </a:r>
            <a:r>
              <a:rPr lang="fr-FR" sz="900" b="0" strike="noStrike" spc="-1">
                <a:solidFill>
                  <a:srgbClr val="000000"/>
                </a:solidFill>
                <a:latin typeface="Verdana"/>
                <a:ea typeface="Times New Roman"/>
              </a:rPr>
              <a:t> éd.), 224 p. </a:t>
            </a:r>
            <a:endParaRPr lang="fr-FR" sz="9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Times New Roman"/>
              </a:rPr>
              <a:t>•Van Andringa W. 2009. </a:t>
            </a:r>
            <a:r>
              <a:rPr lang="fr-FR" sz="900" b="0" i="1" strike="noStrike" spc="-1">
                <a:solidFill>
                  <a:srgbClr val="000000"/>
                </a:solidFill>
                <a:latin typeface="Verdana"/>
                <a:ea typeface="Times New Roman"/>
              </a:rPr>
              <a:t>Quotidien des dieux et des hommes ; la vie religieuse dans les cités du Vésuve à l’époque romaine</a:t>
            </a:r>
            <a:r>
              <a:rPr lang="fr-FR" sz="900" b="0" strike="noStrike" spc="-1">
                <a:solidFill>
                  <a:srgbClr val="000000"/>
                </a:solidFill>
                <a:latin typeface="Verdana"/>
                <a:ea typeface="Times New Roman"/>
              </a:rPr>
              <a:t>, Bibliothèque des Écoles françaises d’Athènes et de Rome, 337, 404 p.</a:t>
            </a:r>
            <a:endParaRPr lang="fr-FR" sz="900" b="0" strike="noStrike" spc="-1">
              <a:solidFill>
                <a:srgbClr val="000000"/>
              </a:solidFill>
              <a:latin typeface="Calibri"/>
            </a:endParaRPr>
          </a:p>
          <a:p>
            <a:pPr algn="just">
              <a:lnSpc>
                <a:spcPct val="100000"/>
              </a:lnSpc>
              <a:buNone/>
            </a:pPr>
            <a:r>
              <a:rPr lang="fr-FR" sz="900" b="0" strike="noStrike" spc="-1">
                <a:solidFill>
                  <a:srgbClr val="000000"/>
                </a:solidFill>
                <a:latin typeface="Verdana"/>
                <a:ea typeface="Times New Roman"/>
              </a:rPr>
              <a:t>•Van Andringa W. 2013. </a:t>
            </a:r>
            <a:r>
              <a:rPr lang="fr-FR" sz="900" b="0" i="1" strike="noStrike" spc="-1">
                <a:solidFill>
                  <a:srgbClr val="000000"/>
                </a:solidFill>
                <a:latin typeface="Verdana"/>
                <a:ea typeface="Times New Roman"/>
              </a:rPr>
              <a:t>Mourir à Pompéi - Fouille d'un quartier funéraire de la nécropole romaine de Porta Nocera (2003-2007)</a:t>
            </a:r>
            <a:r>
              <a:rPr lang="fr-FR" sz="900" b="0" strike="noStrike" spc="-1">
                <a:solidFill>
                  <a:srgbClr val="000000"/>
                </a:solidFill>
                <a:latin typeface="Verdana"/>
                <a:ea typeface="Times New Roman"/>
              </a:rPr>
              <a:t>, Coll. École française de Rome, 2 vol., 1541 p.</a:t>
            </a:r>
            <a:endParaRPr lang="fr-FR" sz="900" b="0" strike="noStrike" spc="-1">
              <a:solidFill>
                <a:srgbClr val="000000"/>
              </a:solidFill>
              <a:latin typeface="Calibri"/>
            </a:endParaRPr>
          </a:p>
        </p:txBody>
      </p:sp>
      <p:sp>
        <p:nvSpPr>
          <p:cNvPr id="628" name="ZoneTexte 20"/>
          <p:cNvSpPr/>
          <p:nvPr/>
        </p:nvSpPr>
        <p:spPr>
          <a:xfrm>
            <a:off x="76680" y="2651040"/>
            <a:ext cx="8941320" cy="72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buNone/>
            </a:pPr>
            <a:r>
              <a:rPr lang="fr-FR" sz="1200" b="1" strike="noStrike" spc="-1">
                <a:solidFill>
                  <a:srgbClr val="000000"/>
                </a:solidFill>
                <a:latin typeface="Verdana"/>
                <a:ea typeface="Verdana"/>
              </a:rPr>
              <a:t>Prérequis : </a:t>
            </a:r>
            <a:r>
              <a:rPr lang="fr-FR" sz="1200" b="0" strike="noStrike" spc="-1">
                <a:solidFill>
                  <a:srgbClr val="000000"/>
                </a:solidFill>
                <a:latin typeface="Verdana"/>
                <a:ea typeface="Verdana"/>
              </a:rPr>
              <a:t>culture archéologique, savoir lire un plan, une coupe, un cliché archéologique</a:t>
            </a:r>
            <a:endParaRPr lang="fr-FR" sz="1200" b="0" strike="noStrike" spc="-1">
              <a:solidFill>
                <a:srgbClr val="000000"/>
              </a:solidFill>
              <a:latin typeface="Calibri"/>
            </a:endParaRPr>
          </a:p>
          <a:p>
            <a:pPr algn="just">
              <a:lnSpc>
                <a:spcPct val="115000"/>
              </a:lnSpc>
              <a:buNone/>
            </a:pPr>
            <a:r>
              <a:rPr lang="fr-FR" sz="1200" b="1" strike="noStrike" spc="-1">
                <a:solidFill>
                  <a:srgbClr val="000000"/>
                </a:solidFill>
                <a:latin typeface="Verdana"/>
                <a:ea typeface="Verdana"/>
              </a:rPr>
              <a:t>Compétences visées</a:t>
            </a:r>
            <a:r>
              <a:rPr lang="fr-FR" sz="1200" b="0" strike="noStrike" spc="-1">
                <a:solidFill>
                  <a:srgbClr val="000000"/>
                </a:solidFill>
                <a:latin typeface="Verdana"/>
                <a:ea typeface="Verdana"/>
              </a:rPr>
              <a:t> : maîtriser la problématique  générale des gestes cultuels et funéraires, savoir les enregistrer</a:t>
            </a:r>
            <a:endParaRPr lang="fr-FR" sz="1200" b="0" strike="noStrike" spc="-1">
              <a:solidFill>
                <a:srgbClr val="000000"/>
              </a:solidFill>
              <a:latin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9" name="object 2"/>
          <p:cNvSpPr/>
          <p:nvPr/>
        </p:nvSpPr>
        <p:spPr>
          <a:xfrm>
            <a:off x="264240" y="1333440"/>
            <a:ext cx="8067240" cy="8028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Langues</a:t>
            </a:r>
            <a:r>
              <a:rPr lang="fr-FR" sz="1400" b="0" strike="noStrike" spc="-21">
                <a:solidFill>
                  <a:srgbClr val="000000"/>
                </a:solidFill>
                <a:latin typeface="Verdana"/>
              </a:rPr>
              <a:t> </a:t>
            </a:r>
            <a:r>
              <a:rPr lang="fr-FR" sz="1400" b="0" strike="noStrike" spc="-12">
                <a:solidFill>
                  <a:srgbClr val="000000"/>
                </a:solidFill>
                <a:latin typeface="Verdana"/>
              </a:rPr>
              <a:t>anciennes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p:txBody>
      </p:sp>
      <p:sp>
        <p:nvSpPr>
          <p:cNvPr id="630" name="object 5"/>
          <p:cNvSpPr/>
          <p:nvPr/>
        </p:nvSpPr>
        <p:spPr>
          <a:xfrm>
            <a:off x="2022480" y="2786040"/>
            <a:ext cx="2477520" cy="8668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99160" indent="-286920">
              <a:lnSpc>
                <a:spcPct val="100000"/>
              </a:lnSpc>
              <a:spcBef>
                <a:spcPts val="105"/>
              </a:spcBef>
              <a:buClr>
                <a:srgbClr val="000000"/>
              </a:buClr>
              <a:buFont typeface="OpenSymbol"/>
              <a:buChar char="-"/>
              <a:tabLst>
                <a:tab pos="299160" algn="l"/>
                <a:tab pos="299880" algn="l"/>
              </a:tabLst>
            </a:pPr>
            <a:r>
              <a:rPr lang="fr-FR" sz="1400" b="0" strike="noStrike" spc="-12">
                <a:solidFill>
                  <a:srgbClr val="000000"/>
                </a:solidFill>
                <a:latin typeface="Verdana"/>
              </a:rPr>
              <a:t>Akkadien</a:t>
            </a:r>
            <a:endParaRPr lang="fr-FR" sz="1400" b="0" strike="noStrike" spc="-1">
              <a:solidFill>
                <a:srgbClr val="000000"/>
              </a:solidFill>
              <a:latin typeface="Calibri"/>
            </a:endParaRPr>
          </a:p>
          <a:p>
            <a:pPr marL="299160" indent="-286920">
              <a:lnSpc>
                <a:spcPct val="100000"/>
              </a:lnSpc>
              <a:buClr>
                <a:srgbClr val="000000"/>
              </a:buClr>
              <a:buFont typeface="OpenSymbol"/>
              <a:buChar char="-"/>
              <a:tabLst>
                <a:tab pos="299160" algn="l"/>
                <a:tab pos="299880" algn="l"/>
              </a:tabLst>
            </a:pPr>
            <a:r>
              <a:rPr lang="fr-FR" sz="1400" b="0" strike="noStrike" spc="-1">
                <a:solidFill>
                  <a:srgbClr val="000000"/>
                </a:solidFill>
                <a:latin typeface="Verdana"/>
              </a:rPr>
              <a:t>Égyptien</a:t>
            </a:r>
            <a:r>
              <a:rPr lang="fr-FR" sz="1400" b="0" strike="noStrike" spc="-52">
                <a:solidFill>
                  <a:srgbClr val="000000"/>
                </a:solidFill>
                <a:latin typeface="Verdana"/>
              </a:rPr>
              <a:t> </a:t>
            </a:r>
            <a:r>
              <a:rPr lang="fr-FR" sz="1400" b="0" strike="noStrike" spc="-12">
                <a:solidFill>
                  <a:srgbClr val="000000"/>
                </a:solidFill>
                <a:latin typeface="Verdana"/>
              </a:rPr>
              <a:t>hiéroglyphique</a:t>
            </a:r>
            <a:endParaRPr lang="fr-FR" sz="1400" b="0" strike="noStrike" spc="-1">
              <a:solidFill>
                <a:srgbClr val="000000"/>
              </a:solidFill>
              <a:latin typeface="Calibri"/>
            </a:endParaRPr>
          </a:p>
          <a:p>
            <a:pPr marL="299160" indent="-286920">
              <a:lnSpc>
                <a:spcPct val="100000"/>
              </a:lnSpc>
              <a:buClr>
                <a:srgbClr val="000000"/>
              </a:buClr>
              <a:buFont typeface="OpenSymbol"/>
              <a:buChar char="-"/>
              <a:tabLst>
                <a:tab pos="299160" algn="l"/>
                <a:tab pos="299880" algn="l"/>
              </a:tabLst>
            </a:pPr>
            <a:r>
              <a:rPr lang="fr-FR" sz="1400" b="0" strike="noStrike" spc="-1">
                <a:solidFill>
                  <a:srgbClr val="000000"/>
                </a:solidFill>
                <a:latin typeface="Verdana"/>
              </a:rPr>
              <a:t>Grec</a:t>
            </a:r>
            <a:r>
              <a:rPr lang="fr-FR" sz="1400" b="0" strike="noStrike" spc="-35">
                <a:solidFill>
                  <a:srgbClr val="000000"/>
                </a:solidFill>
                <a:latin typeface="Verdana"/>
              </a:rPr>
              <a:t> </a:t>
            </a:r>
            <a:r>
              <a:rPr lang="fr-FR" sz="1400" b="0" strike="noStrike" spc="-12">
                <a:solidFill>
                  <a:srgbClr val="000000"/>
                </a:solidFill>
                <a:latin typeface="Verdana"/>
              </a:rPr>
              <a:t>ancien</a:t>
            </a:r>
            <a:endParaRPr lang="fr-FR" sz="1400" b="0" strike="noStrike" spc="-1">
              <a:solidFill>
                <a:srgbClr val="000000"/>
              </a:solidFill>
              <a:latin typeface="Calibri"/>
            </a:endParaRPr>
          </a:p>
          <a:p>
            <a:pPr marL="299160" indent="-286920">
              <a:lnSpc>
                <a:spcPct val="100000"/>
              </a:lnSpc>
              <a:buClr>
                <a:srgbClr val="000000"/>
              </a:buClr>
              <a:buFont typeface="OpenSymbol"/>
              <a:buChar char="-"/>
              <a:tabLst>
                <a:tab pos="299160" algn="l"/>
                <a:tab pos="299880" algn="l"/>
              </a:tabLst>
            </a:pPr>
            <a:r>
              <a:rPr lang="fr-FR" sz="1400" b="0" strike="noStrike" spc="-12">
                <a:solidFill>
                  <a:srgbClr val="000000"/>
                </a:solidFill>
                <a:latin typeface="Verdana"/>
              </a:rPr>
              <a:t>Latin</a:t>
            </a:r>
            <a:endParaRPr lang="fr-FR" sz="1400" b="0" strike="noStrike" spc="-1">
              <a:solidFill>
                <a:srgbClr val="000000"/>
              </a:solidFill>
              <a:latin typeface="Calibri"/>
            </a:endParaRPr>
          </a:p>
        </p:txBody>
      </p:sp>
      <p:sp>
        <p:nvSpPr>
          <p:cNvPr id="631" name="object 6"/>
          <p:cNvSpPr/>
          <p:nvPr/>
        </p:nvSpPr>
        <p:spPr>
          <a:xfrm>
            <a:off x="135720" y="4573800"/>
            <a:ext cx="8756280" cy="837720"/>
          </a:xfrm>
          <a:prstGeom prst="rect">
            <a:avLst/>
          </a:prstGeom>
          <a:noFill/>
          <a:ln w="9144">
            <a:solidFill>
              <a:srgbClr val="000000"/>
            </a:solidFill>
            <a:round/>
          </a:ln>
        </p:spPr>
        <p:style>
          <a:lnRef idx="0">
            <a:scrgbClr r="0" g="0" b="0"/>
          </a:lnRef>
          <a:fillRef idx="0">
            <a:scrgbClr r="0" g="0" b="0"/>
          </a:fillRef>
          <a:effectRef idx="0">
            <a:scrgbClr r="0" g="0" b="0"/>
          </a:effectRef>
          <a:fontRef idx="minor"/>
        </p:style>
        <p:txBody>
          <a:bodyPr lIns="0" tIns="25920" rIns="0" bIns="0" anchor="t">
            <a:spAutoFit/>
          </a:bodyPr>
          <a:lstStyle/>
          <a:p>
            <a:pPr marL="92160">
              <a:lnSpc>
                <a:spcPct val="100000"/>
              </a:lnSpc>
              <a:spcBef>
                <a:spcPts val="204"/>
              </a:spcBef>
              <a:buNone/>
            </a:pPr>
            <a:r>
              <a:rPr lang="fr-FR" sz="2500" b="0" strike="noStrike" spc="-335">
                <a:solidFill>
                  <a:srgbClr val="000000"/>
                </a:solidFill>
                <a:latin typeface="Apple Symbols"/>
              </a:rPr>
              <a:t>☞</a:t>
            </a:r>
            <a:r>
              <a:rPr lang="fr-FR" sz="2500" b="0" strike="noStrike" spc="-355">
                <a:solidFill>
                  <a:srgbClr val="000000"/>
                </a:solidFill>
                <a:latin typeface="Apple Symbols"/>
              </a:rPr>
              <a:t> </a:t>
            </a:r>
            <a:r>
              <a:rPr lang="fr-FR" sz="1400" b="0" i="1" strike="noStrike" spc="-1">
                <a:solidFill>
                  <a:srgbClr val="000000"/>
                </a:solidFill>
                <a:latin typeface="Verdana"/>
              </a:rPr>
              <a:t>Pour</a:t>
            </a:r>
            <a:r>
              <a:rPr lang="fr-FR" sz="1400" b="0" i="1" strike="noStrike" spc="-21">
                <a:solidFill>
                  <a:srgbClr val="000000"/>
                </a:solidFill>
                <a:latin typeface="Verdana"/>
              </a:rPr>
              <a:t> </a:t>
            </a:r>
            <a:r>
              <a:rPr lang="fr-FR" sz="1400" b="0" i="1" strike="noStrike" spc="-1">
                <a:solidFill>
                  <a:srgbClr val="000000"/>
                </a:solidFill>
                <a:latin typeface="Verdana"/>
              </a:rPr>
              <a:t>le</a:t>
            </a:r>
            <a:r>
              <a:rPr lang="fr-FR" sz="1400" b="0" i="1" strike="noStrike" spc="-26">
                <a:solidFill>
                  <a:srgbClr val="000000"/>
                </a:solidFill>
                <a:latin typeface="Verdana"/>
              </a:rPr>
              <a:t> </a:t>
            </a:r>
            <a:r>
              <a:rPr lang="fr-FR" sz="1400" b="0" i="1" strike="noStrike" spc="-1">
                <a:solidFill>
                  <a:srgbClr val="000000"/>
                </a:solidFill>
                <a:latin typeface="Verdana"/>
              </a:rPr>
              <a:t>détail,</a:t>
            </a:r>
            <a:r>
              <a:rPr lang="fr-FR" sz="1400" b="0" i="1" strike="noStrike" spc="-12">
                <a:solidFill>
                  <a:srgbClr val="000000"/>
                </a:solidFill>
                <a:latin typeface="Verdana"/>
              </a:rPr>
              <a:t> </a:t>
            </a:r>
            <a:r>
              <a:rPr lang="fr-FR" sz="1400" b="0" i="1" strike="noStrike" spc="-1">
                <a:solidFill>
                  <a:srgbClr val="000000"/>
                </a:solidFill>
                <a:latin typeface="Verdana"/>
              </a:rPr>
              <a:t>consulter</a:t>
            </a:r>
            <a:r>
              <a:rPr lang="fr-FR" sz="1400" b="0" i="1" strike="noStrike" spc="-35">
                <a:solidFill>
                  <a:srgbClr val="000000"/>
                </a:solidFill>
                <a:latin typeface="Verdana"/>
              </a:rPr>
              <a:t> </a:t>
            </a:r>
            <a:r>
              <a:rPr lang="fr-FR" sz="1400" b="0" i="1" strike="noStrike" spc="-1">
                <a:solidFill>
                  <a:srgbClr val="000000"/>
                </a:solidFill>
                <a:latin typeface="Verdana"/>
              </a:rPr>
              <a:t>les</a:t>
            </a:r>
            <a:r>
              <a:rPr lang="fr-FR" sz="1400" b="0" i="1" strike="noStrike" spc="-26">
                <a:solidFill>
                  <a:srgbClr val="000000"/>
                </a:solidFill>
                <a:latin typeface="Verdana"/>
              </a:rPr>
              <a:t> </a:t>
            </a:r>
            <a:r>
              <a:rPr lang="fr-FR" sz="1400" b="0" i="1" strike="noStrike" spc="-1">
                <a:solidFill>
                  <a:srgbClr val="000000"/>
                </a:solidFill>
                <a:latin typeface="Verdana"/>
              </a:rPr>
              <a:t>Guides</a:t>
            </a:r>
            <a:r>
              <a:rPr lang="fr-FR" sz="1400" b="0" i="1" strike="noStrike" spc="-21">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études</a:t>
            </a:r>
            <a:r>
              <a:rPr lang="fr-FR" sz="1400" b="0" i="1" strike="noStrike" spc="-26">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parcours</a:t>
            </a:r>
            <a:r>
              <a:rPr lang="fr-FR" sz="1400" b="0" i="1" strike="noStrike" spc="-41">
                <a:solidFill>
                  <a:srgbClr val="000000"/>
                </a:solidFill>
                <a:latin typeface="Verdana"/>
              </a:rPr>
              <a:t> </a:t>
            </a:r>
            <a:r>
              <a:rPr lang="fr-FR" sz="1400" b="0" i="1" strike="noStrike" spc="-52">
                <a:solidFill>
                  <a:srgbClr val="000000"/>
                </a:solidFill>
                <a:latin typeface="Verdana"/>
              </a:rPr>
              <a:t>:</a:t>
            </a:r>
            <a:endParaRPr lang="fr-FR" sz="1400" b="0" strike="noStrike" spc="-1">
              <a:solidFill>
                <a:srgbClr val="000000"/>
              </a:solidFill>
              <a:latin typeface="Calibri"/>
            </a:endParaRPr>
          </a:p>
          <a:p>
            <a:pPr marL="420840" indent="-144000">
              <a:lnSpc>
                <a:spcPct val="100000"/>
              </a:lnSpc>
              <a:spcBef>
                <a:spcPts val="34"/>
              </a:spcBef>
              <a:buClr>
                <a:srgbClr val="000000"/>
              </a:buClr>
              <a:buFont typeface="OpenSymbol"/>
              <a:buChar char="-"/>
              <a:tabLst>
                <a:tab pos="421560" algn="l"/>
              </a:tabLst>
            </a:pPr>
            <a:r>
              <a:rPr lang="fr-FR" sz="1400" b="0" i="1" strike="noStrike" spc="-1">
                <a:solidFill>
                  <a:srgbClr val="000000"/>
                </a:solidFill>
                <a:latin typeface="Verdana"/>
              </a:rPr>
              <a:t>Égypte</a:t>
            </a:r>
            <a:r>
              <a:rPr lang="fr-FR" sz="1400" b="0" i="1" strike="noStrike" spc="-46">
                <a:solidFill>
                  <a:srgbClr val="000000"/>
                </a:solidFill>
                <a:latin typeface="Verdana"/>
              </a:rPr>
              <a:t> </a:t>
            </a:r>
            <a:r>
              <a:rPr lang="fr-FR" sz="1400" b="0" i="1" strike="noStrike" spc="-1">
                <a:solidFill>
                  <a:srgbClr val="000000"/>
                </a:solidFill>
                <a:latin typeface="Verdana"/>
              </a:rPr>
              <a:t>et</a:t>
            </a:r>
            <a:r>
              <a:rPr lang="fr-FR" sz="1400" b="0" i="1" strike="noStrike" spc="-15">
                <a:solidFill>
                  <a:srgbClr val="000000"/>
                </a:solidFill>
                <a:latin typeface="Verdana"/>
              </a:rPr>
              <a:t> </a:t>
            </a:r>
            <a:r>
              <a:rPr lang="fr-FR" sz="1400" b="0" i="1" strike="noStrike" spc="-1">
                <a:solidFill>
                  <a:srgbClr val="000000"/>
                </a:solidFill>
                <a:latin typeface="Verdana"/>
              </a:rPr>
              <a:t>Proche-Orient</a:t>
            </a:r>
            <a:r>
              <a:rPr lang="fr-FR" sz="1400" b="0" i="1" strike="noStrike" spc="-41">
                <a:solidFill>
                  <a:srgbClr val="000000"/>
                </a:solidFill>
                <a:latin typeface="Verdana"/>
              </a:rPr>
              <a:t> </a:t>
            </a:r>
            <a:r>
              <a:rPr lang="fr-FR" sz="1400" b="0" i="1" strike="noStrike" spc="-12">
                <a:solidFill>
                  <a:srgbClr val="000000"/>
                </a:solidFill>
                <a:latin typeface="Verdana"/>
              </a:rPr>
              <a:t>Ancien</a:t>
            </a:r>
            <a:endParaRPr lang="fr-FR" sz="1400" b="0" strike="noStrike" spc="-1">
              <a:solidFill>
                <a:srgbClr val="000000"/>
              </a:solidFill>
              <a:latin typeface="Calibri"/>
            </a:endParaRPr>
          </a:p>
          <a:p>
            <a:pPr marL="420840" indent="-144000">
              <a:lnSpc>
                <a:spcPct val="100000"/>
              </a:lnSpc>
              <a:buClr>
                <a:srgbClr val="000000"/>
              </a:buClr>
              <a:buFont typeface="OpenSymbol"/>
              <a:buChar char="-"/>
              <a:tabLst>
                <a:tab pos="421560" algn="l"/>
              </a:tabLst>
            </a:pPr>
            <a:r>
              <a:rPr lang="fr-FR" sz="1400" b="0" i="1" strike="noStrike" spc="-1">
                <a:solidFill>
                  <a:srgbClr val="000000"/>
                </a:solidFill>
                <a:latin typeface="Verdana"/>
              </a:rPr>
              <a:t>Histoire,</a:t>
            </a:r>
            <a:r>
              <a:rPr lang="fr-FR" sz="1400" b="0" i="1" strike="noStrike" spc="-35">
                <a:solidFill>
                  <a:srgbClr val="000000"/>
                </a:solidFill>
                <a:latin typeface="Verdana"/>
              </a:rPr>
              <a:t> </a:t>
            </a:r>
            <a:r>
              <a:rPr lang="fr-FR" sz="1400" b="0" i="1" strike="noStrike" spc="-1">
                <a:solidFill>
                  <a:srgbClr val="000000"/>
                </a:solidFill>
                <a:latin typeface="Verdana"/>
              </a:rPr>
              <a:t>Littérature</a:t>
            </a:r>
            <a:r>
              <a:rPr lang="fr-FR" sz="1400" b="0" i="1" strike="noStrike" spc="-35">
                <a:solidFill>
                  <a:srgbClr val="000000"/>
                </a:solidFill>
                <a:latin typeface="Verdana"/>
              </a:rPr>
              <a:t> </a:t>
            </a:r>
            <a:r>
              <a:rPr lang="fr-FR" sz="1400" b="0" i="1" strike="noStrike" spc="-1">
                <a:solidFill>
                  <a:srgbClr val="000000"/>
                </a:solidFill>
                <a:latin typeface="Verdana"/>
              </a:rPr>
              <a:t>et</a:t>
            </a:r>
            <a:r>
              <a:rPr lang="fr-FR" sz="1400" b="0" i="1" strike="noStrike" spc="-15">
                <a:solidFill>
                  <a:srgbClr val="000000"/>
                </a:solidFill>
                <a:latin typeface="Verdana"/>
              </a:rPr>
              <a:t> </a:t>
            </a:r>
            <a:r>
              <a:rPr lang="fr-FR" sz="1400" b="0" i="1" strike="noStrike" spc="-1">
                <a:solidFill>
                  <a:srgbClr val="000000"/>
                </a:solidFill>
                <a:latin typeface="Verdana"/>
              </a:rPr>
              <a:t>Anthropologie</a:t>
            </a:r>
            <a:r>
              <a:rPr lang="fr-FR" sz="1400" b="0" i="1" strike="noStrike" spc="-35">
                <a:solidFill>
                  <a:srgbClr val="000000"/>
                </a:solidFill>
                <a:latin typeface="Verdana"/>
              </a:rPr>
              <a:t> </a:t>
            </a:r>
            <a:r>
              <a:rPr lang="fr-FR" sz="1400" b="0" i="1" strike="noStrike" spc="-1">
                <a:solidFill>
                  <a:srgbClr val="000000"/>
                </a:solidFill>
                <a:latin typeface="Verdana"/>
              </a:rPr>
              <a:t>des</a:t>
            </a:r>
            <a:r>
              <a:rPr lang="fr-FR" sz="1400" b="0" i="1" strike="noStrike" spc="-26">
                <a:solidFill>
                  <a:srgbClr val="000000"/>
                </a:solidFill>
                <a:latin typeface="Verdana"/>
              </a:rPr>
              <a:t> </a:t>
            </a:r>
            <a:r>
              <a:rPr lang="fr-FR" sz="1400" b="0" i="1" strike="noStrike" spc="-1">
                <a:solidFill>
                  <a:srgbClr val="000000"/>
                </a:solidFill>
                <a:latin typeface="Verdana"/>
              </a:rPr>
              <a:t>mondes</a:t>
            </a:r>
            <a:r>
              <a:rPr lang="fr-FR" sz="1400" b="0" i="1" strike="noStrike" spc="-35">
                <a:solidFill>
                  <a:srgbClr val="000000"/>
                </a:solidFill>
                <a:latin typeface="Verdana"/>
              </a:rPr>
              <a:t> </a:t>
            </a:r>
            <a:r>
              <a:rPr lang="fr-FR" sz="1400" b="0" i="1" strike="noStrike" spc="-12">
                <a:solidFill>
                  <a:srgbClr val="000000"/>
                </a:solidFill>
                <a:latin typeface="Verdana"/>
              </a:rPr>
              <a:t>anciens</a:t>
            </a:r>
            <a:endParaRPr lang="fr-FR" sz="1400" b="0" strike="noStrike" spc="-1">
              <a:solidFill>
                <a:srgbClr val="000000"/>
              </a:solidFill>
              <a:latin typeface="Calibri"/>
            </a:endParaRPr>
          </a:p>
        </p:txBody>
      </p:sp>
      <p:sp>
        <p:nvSpPr>
          <p:cNvPr id="632" name="object 14"/>
          <p:cNvSpPr/>
          <p:nvPr/>
        </p:nvSpPr>
        <p:spPr>
          <a:xfrm>
            <a:off x="5218920" y="1074600"/>
            <a:ext cx="3833640" cy="275400"/>
          </a:xfrm>
          <a:prstGeom prst="rect">
            <a:avLst/>
          </a:prstGeom>
          <a:noFill/>
          <a:ln w="0">
            <a:noFill/>
          </a:ln>
        </p:spPr>
        <p:style>
          <a:lnRef idx="0">
            <a:scrgbClr r="0" g="0" b="0"/>
          </a:lnRef>
          <a:fillRef idx="0">
            <a:scrgbClr r="0" g="0" b="0"/>
          </a:fillRef>
          <a:effectRef idx="0">
            <a:scrgbClr r="0" g="0" b="0"/>
          </a:effectRef>
          <a:fontRef idx="minor"/>
        </p:style>
        <p:txBody>
          <a:bodyPr lIns="0" tIns="1440" rIns="0" bIns="0" anchor="t">
            <a:spAutoFit/>
          </a:bodyPr>
          <a:lstStyle/>
          <a:p>
            <a:pPr>
              <a:lnSpc>
                <a:spcPct val="100000"/>
              </a:lnSpc>
              <a:spcBef>
                <a:spcPts val="11"/>
              </a:spcBef>
              <a:buNone/>
            </a:pPr>
            <a:r>
              <a:rPr lang="fr-FR" sz="1800" b="0" strike="noStrike" spc="-1">
                <a:solidFill>
                  <a:srgbClr val="FFFFFF"/>
                </a:solidFill>
                <a:latin typeface="Verdana"/>
              </a:rPr>
              <a:t>Parcours</a:t>
            </a:r>
            <a:r>
              <a:rPr lang="fr-FR" sz="1800" b="0" strike="noStrike" spc="-41">
                <a:solidFill>
                  <a:srgbClr val="FFFFFF"/>
                </a:solidFill>
                <a:latin typeface="Verdana"/>
              </a:rPr>
              <a:t> </a:t>
            </a:r>
            <a:r>
              <a:rPr lang="fr-FR" sz="1800" b="0" strike="noStrike" spc="-1">
                <a:solidFill>
                  <a:srgbClr val="FFFFFF"/>
                </a:solidFill>
                <a:latin typeface="Verdana"/>
              </a:rPr>
              <a:t>Égypte et</a:t>
            </a:r>
            <a:r>
              <a:rPr lang="fr-FR" sz="1800" b="0" strike="noStrike" spc="-7">
                <a:solidFill>
                  <a:srgbClr val="FFFFFF"/>
                </a:solidFill>
                <a:latin typeface="Verdana"/>
              </a:rPr>
              <a:t> </a:t>
            </a:r>
            <a:r>
              <a:rPr lang="fr-FR" sz="1800" b="0" strike="noStrike" spc="-12">
                <a:solidFill>
                  <a:srgbClr val="FFFFFF"/>
                </a:solidFill>
                <a:latin typeface="Verdana"/>
              </a:rPr>
              <a:t>Proche-Orient</a:t>
            </a:r>
            <a:endParaRPr lang="fr-FR" sz="1800" b="0" strike="noStrike" spc="-1">
              <a:solidFill>
                <a:srgbClr val="000000"/>
              </a:solidFill>
              <a:latin typeface="Calibri"/>
            </a:endParaRPr>
          </a:p>
        </p:txBody>
      </p:sp>
      <p:grpSp>
        <p:nvGrpSpPr>
          <p:cNvPr id="633" name="object 15"/>
          <p:cNvGrpSpPr/>
          <p:nvPr/>
        </p:nvGrpSpPr>
        <p:grpSpPr>
          <a:xfrm>
            <a:off x="0" y="83880"/>
            <a:ext cx="9134640" cy="573120"/>
            <a:chOff x="0" y="83880"/>
            <a:chExt cx="9134640" cy="573120"/>
          </a:xfrm>
        </p:grpSpPr>
        <p:sp>
          <p:nvSpPr>
            <p:cNvPr id="634" name="object 16"/>
            <p:cNvSpPr/>
            <p:nvPr/>
          </p:nvSpPr>
          <p:spPr>
            <a:xfrm>
              <a:off x="0" y="8388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35" name="object 17"/>
            <p:cNvSpPr/>
            <p:nvPr/>
          </p:nvSpPr>
          <p:spPr>
            <a:xfrm>
              <a:off x="0" y="8388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36" name="PlaceHolder 1"/>
          <p:cNvSpPr>
            <a:spLocks noGrp="1"/>
          </p:cNvSpPr>
          <p:nvPr>
            <p:ph type="title"/>
          </p:nvPr>
        </p:nvSpPr>
        <p:spPr>
          <a:xfrm>
            <a:off x="0" y="20916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
        <p:nvSpPr>
          <p:cNvPr id="637" name="object 19"/>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95</a:t>
            </a:r>
            <a:endParaRPr lang="fr-FR" sz="1200" b="0" strike="noStrike" spc="-1">
              <a:solidFill>
                <a:srgbClr val="000000"/>
              </a:solidFill>
              <a:latin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8" name="object 8"/>
          <p:cNvSpPr/>
          <p:nvPr/>
        </p:nvSpPr>
        <p:spPr>
          <a:xfrm>
            <a:off x="257400" y="1074600"/>
            <a:ext cx="8556480" cy="40402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UE2</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Sciences</a:t>
            </a:r>
            <a:r>
              <a:rPr lang="fr-FR" sz="1400" b="0" strike="noStrike" spc="-46">
                <a:solidFill>
                  <a:srgbClr val="000000"/>
                </a:solidFill>
                <a:latin typeface="Verdana"/>
              </a:rPr>
              <a:t> </a:t>
            </a:r>
            <a:r>
              <a:rPr lang="fr-FR" sz="1400" b="0" strike="noStrike" spc="-1">
                <a:solidFill>
                  <a:srgbClr val="000000"/>
                </a:solidFill>
                <a:latin typeface="Verdana"/>
              </a:rPr>
              <a:t>appliquées</a:t>
            </a:r>
            <a:r>
              <a:rPr lang="fr-FR" sz="1400" b="0" strike="noStrike" spc="-41">
                <a:solidFill>
                  <a:srgbClr val="000000"/>
                </a:solidFill>
                <a:latin typeface="Verdana"/>
              </a:rPr>
              <a:t> </a:t>
            </a:r>
            <a:r>
              <a:rPr lang="fr-FR" sz="1400" b="0" strike="noStrike" spc="-1">
                <a:solidFill>
                  <a:srgbClr val="000000"/>
                </a:solidFill>
                <a:latin typeface="Verdana"/>
              </a:rPr>
              <a:t>:</a:t>
            </a:r>
            <a:r>
              <a:rPr lang="fr-FR" sz="1400" b="0" strike="noStrike" spc="4">
                <a:solidFill>
                  <a:srgbClr val="000000"/>
                </a:solidFill>
                <a:latin typeface="Verdana"/>
              </a:rPr>
              <a:t> </a:t>
            </a:r>
            <a:r>
              <a:rPr lang="fr-FR" sz="1400" b="0" strike="noStrike" spc="-12">
                <a:solidFill>
                  <a:srgbClr val="000000"/>
                </a:solidFill>
                <a:latin typeface="Verdana"/>
              </a:rPr>
              <a:t>Archéométallurgie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12h</a:t>
            </a:r>
            <a:r>
              <a:rPr lang="fr-FR" sz="1000" b="0" strike="noStrike" spc="-7">
                <a:solidFill>
                  <a:srgbClr val="000000"/>
                </a:solidFill>
                <a:latin typeface="Verdana"/>
              </a:rPr>
              <a:t> </a:t>
            </a:r>
            <a:r>
              <a:rPr lang="fr-FR" sz="1000" b="0" strike="noStrike" spc="-26">
                <a:solidFill>
                  <a:srgbClr val="000000"/>
                </a:solidFill>
                <a:latin typeface="Verdana"/>
              </a:rPr>
              <a:t>TD</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34640">
              <a:lnSpc>
                <a:spcPts val="1681"/>
              </a:lnSpc>
              <a:spcBef>
                <a:spcPts val="1026"/>
              </a:spcBef>
              <a:buNone/>
            </a:pPr>
            <a:r>
              <a:rPr lang="fr-FR" sz="1600" b="1" strike="noStrike" spc="-12">
                <a:solidFill>
                  <a:srgbClr val="6157EC"/>
                </a:solidFill>
                <a:latin typeface="Verdana"/>
              </a:rPr>
              <a:t>Archéométallurgie</a:t>
            </a:r>
            <a:endParaRPr lang="fr-FR" sz="1600" b="0" strike="noStrike" spc="-1">
              <a:solidFill>
                <a:srgbClr val="000000"/>
              </a:solidFill>
              <a:latin typeface="Calibri"/>
            </a:endParaRPr>
          </a:p>
          <a:p>
            <a:pPr marL="134640">
              <a:lnSpc>
                <a:spcPts val="1440"/>
              </a:lnSpc>
              <a:buNone/>
            </a:pPr>
            <a:r>
              <a:rPr lang="fr-FR" sz="1200" b="0" strike="noStrike" spc="-1">
                <a:solidFill>
                  <a:srgbClr val="000000"/>
                </a:solidFill>
                <a:latin typeface="Verdana"/>
              </a:rPr>
              <a:t>par</a:t>
            </a:r>
            <a:r>
              <a:rPr lang="fr-FR" sz="1200" b="0" strike="noStrike" spc="-7">
                <a:solidFill>
                  <a:srgbClr val="000000"/>
                </a:solidFill>
                <a:latin typeface="Verdana"/>
              </a:rPr>
              <a:t> </a:t>
            </a:r>
            <a:r>
              <a:rPr lang="fr-FR" sz="1200" b="0" strike="noStrike" spc="-1">
                <a:solidFill>
                  <a:srgbClr val="000000"/>
                </a:solidFill>
                <a:latin typeface="Verdana"/>
              </a:rPr>
              <a:t>Benjamin</a:t>
            </a:r>
            <a:r>
              <a:rPr lang="fr-FR" sz="1200" b="0" strike="noStrike" spc="-15">
                <a:solidFill>
                  <a:srgbClr val="000000"/>
                </a:solidFill>
                <a:latin typeface="Verdana"/>
              </a:rPr>
              <a:t> </a:t>
            </a:r>
            <a:r>
              <a:rPr lang="fr-FR" sz="1200" b="0" strike="noStrike" spc="-1">
                <a:solidFill>
                  <a:srgbClr val="000000"/>
                </a:solidFill>
                <a:latin typeface="Verdana"/>
              </a:rPr>
              <a:t>Jagou</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Laurent Deschodt</a:t>
            </a:r>
            <a:endParaRPr lang="fr-FR" sz="1200" b="0" strike="noStrike" spc="-1">
              <a:solidFill>
                <a:srgbClr val="000000"/>
              </a:solidFill>
              <a:latin typeface="Calibri"/>
            </a:endParaRPr>
          </a:p>
          <a:p>
            <a:pPr marL="134640">
              <a:lnSpc>
                <a:spcPct val="100000"/>
              </a:lnSpc>
              <a:spcBef>
                <a:spcPts val="51"/>
              </a:spcBef>
              <a:buNone/>
            </a:pPr>
            <a:endParaRPr lang="fr-FR" sz="1450" b="0" strike="noStrike" spc="-1">
              <a:solidFill>
                <a:srgbClr val="000000"/>
              </a:solidFill>
              <a:latin typeface="Calibri"/>
            </a:endParaRPr>
          </a:p>
          <a:p>
            <a:pPr marL="134640">
              <a:lnSpc>
                <a:spcPct val="100000"/>
              </a:lnSpc>
              <a:spcBef>
                <a:spcPts val="51"/>
              </a:spcBef>
              <a:buNone/>
            </a:pPr>
            <a:endParaRPr lang="fr-FR" sz="1450" b="0" strike="noStrike" spc="-1">
              <a:solidFill>
                <a:srgbClr val="000000"/>
              </a:solidFill>
              <a:latin typeface="Calibri"/>
            </a:endParaRPr>
          </a:p>
          <a:p>
            <a:pPr marL="134640">
              <a:lnSpc>
                <a:spcPct val="100000"/>
              </a:lnSpc>
              <a:spcBef>
                <a:spcPts val="51"/>
              </a:spcBef>
              <a:buNone/>
            </a:pPr>
            <a:endParaRPr lang="fr-FR" sz="1450" b="0" strike="noStrike" spc="-1">
              <a:solidFill>
                <a:srgbClr val="000000"/>
              </a:solidFill>
              <a:latin typeface="Calibri"/>
            </a:endParaRPr>
          </a:p>
          <a:p>
            <a:pPr marL="134640">
              <a:lnSpc>
                <a:spcPct val="100000"/>
              </a:lnSpc>
              <a:buNone/>
            </a:pPr>
            <a:r>
              <a:rPr lang="fr-FR" sz="1100" b="0" strike="noStrike" spc="-1">
                <a:solidFill>
                  <a:srgbClr val="000000"/>
                </a:solidFill>
                <a:latin typeface="Verdana"/>
              </a:rPr>
              <a:t>L’archéométallurgie consiste</a:t>
            </a:r>
            <a:r>
              <a:rPr lang="fr-FR" sz="1100" b="0" strike="noStrike" spc="-32">
                <a:solidFill>
                  <a:srgbClr val="000000"/>
                </a:solidFill>
                <a:latin typeface="Verdana"/>
              </a:rPr>
              <a:t>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l’étude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activités</a:t>
            </a:r>
            <a:r>
              <a:rPr lang="fr-FR" sz="1100" b="0" strike="noStrike" spc="4">
                <a:solidFill>
                  <a:srgbClr val="000000"/>
                </a:solidFill>
                <a:latin typeface="Verdana"/>
              </a:rPr>
              <a:t> </a:t>
            </a:r>
            <a:r>
              <a:rPr lang="fr-FR" sz="1100" b="0" strike="noStrike" spc="-1">
                <a:solidFill>
                  <a:srgbClr val="000000"/>
                </a:solidFill>
                <a:latin typeface="Verdana"/>
              </a:rPr>
              <a:t>métallurgiques</a:t>
            </a:r>
            <a:r>
              <a:rPr lang="fr-FR" sz="1100" b="0" strike="noStrike" spc="4">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sociétés</a:t>
            </a:r>
            <a:r>
              <a:rPr lang="fr-FR" sz="1100" b="0" strike="noStrike" spc="-41">
                <a:solidFill>
                  <a:srgbClr val="000000"/>
                </a:solidFill>
                <a:latin typeface="Verdana"/>
              </a:rPr>
              <a:t> </a:t>
            </a:r>
            <a:r>
              <a:rPr lang="fr-FR" sz="1100" b="0" strike="noStrike" spc="-1">
                <a:solidFill>
                  <a:srgbClr val="000000"/>
                </a:solidFill>
                <a:latin typeface="Verdana"/>
              </a:rPr>
              <a:t>anciennes.</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41">
                <a:solidFill>
                  <a:srgbClr val="000000"/>
                </a:solidFill>
                <a:latin typeface="Verdana"/>
              </a:rPr>
              <a:t> </a:t>
            </a:r>
            <a:r>
              <a:rPr lang="fr-FR" sz="1100" b="0" strike="noStrike" spc="-1">
                <a:solidFill>
                  <a:srgbClr val="000000"/>
                </a:solidFill>
                <a:latin typeface="Verdana"/>
              </a:rPr>
              <a:t>métal</a:t>
            </a:r>
            <a:r>
              <a:rPr lang="fr-FR" sz="1100" b="0" strike="noStrike" spc="-26">
                <a:solidFill>
                  <a:srgbClr val="000000"/>
                </a:solidFill>
                <a:latin typeface="Verdana"/>
              </a:rPr>
              <a:t> </a:t>
            </a:r>
            <a:r>
              <a:rPr lang="fr-FR" sz="1100" b="0" strike="noStrike" spc="-1">
                <a:solidFill>
                  <a:srgbClr val="000000"/>
                </a:solidFill>
                <a:latin typeface="Verdana"/>
              </a:rPr>
              <a:t>garde</a:t>
            </a:r>
            <a:r>
              <a:rPr lang="fr-FR" sz="1100" b="0" strike="noStrike" spc="-15">
                <a:solidFill>
                  <a:srgbClr val="000000"/>
                </a:solidFill>
                <a:latin typeface="Verdana"/>
              </a:rPr>
              <a:t> </a:t>
            </a:r>
            <a:r>
              <a:rPr lang="fr-FR" sz="1100" b="0" strike="noStrike" spc="-26">
                <a:solidFill>
                  <a:srgbClr val="000000"/>
                </a:solidFill>
                <a:latin typeface="Verdana"/>
              </a:rPr>
              <a:t>en </a:t>
            </a:r>
            <a:r>
              <a:rPr lang="fr-FR" sz="1100" b="0" strike="noStrike" spc="-1">
                <a:solidFill>
                  <a:srgbClr val="000000"/>
                </a:solidFill>
                <a:latin typeface="Verdana"/>
              </a:rPr>
              <a:t>mémoire</a:t>
            </a:r>
            <a:r>
              <a:rPr lang="fr-FR" sz="1100" b="0" strike="noStrike" spc="-21">
                <a:solidFill>
                  <a:srgbClr val="000000"/>
                </a:solidFill>
                <a:latin typeface="Verdana"/>
              </a:rPr>
              <a:t> </a:t>
            </a:r>
            <a:r>
              <a:rPr lang="fr-FR" sz="1100" b="0" strike="noStrike" spc="-1">
                <a:solidFill>
                  <a:srgbClr val="000000"/>
                </a:solidFill>
                <a:latin typeface="Verdana"/>
              </a:rPr>
              <a:t>certaines</a:t>
            </a:r>
            <a:r>
              <a:rPr lang="fr-FR" sz="1100" b="0" strike="noStrike" spc="-26">
                <a:solidFill>
                  <a:srgbClr val="000000"/>
                </a:solidFill>
                <a:latin typeface="Verdana"/>
              </a:rPr>
              <a:t> </a:t>
            </a:r>
            <a:r>
              <a:rPr lang="fr-FR" sz="1100" b="0" strike="noStrike" spc="-1">
                <a:solidFill>
                  <a:srgbClr val="000000"/>
                </a:solidFill>
                <a:latin typeface="Verdana"/>
              </a:rPr>
              <a:t>informations qui</a:t>
            </a:r>
            <a:r>
              <a:rPr lang="fr-FR" sz="1100" b="0" strike="noStrike" spc="-32">
                <a:solidFill>
                  <a:srgbClr val="000000"/>
                </a:solidFill>
                <a:latin typeface="Verdana"/>
              </a:rPr>
              <a:t> </a:t>
            </a:r>
            <a:r>
              <a:rPr lang="fr-FR" sz="1100" b="0" strike="noStrike" spc="-1">
                <a:solidFill>
                  <a:srgbClr val="000000"/>
                </a:solidFill>
                <a:latin typeface="Verdana"/>
              </a:rPr>
              <a:t>témoignent</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l’activité</a:t>
            </a:r>
            <a:r>
              <a:rPr lang="fr-FR" sz="1100" b="0" strike="noStrike" spc="9">
                <a:solidFill>
                  <a:srgbClr val="000000"/>
                </a:solidFill>
                <a:latin typeface="Verdana"/>
              </a:rPr>
              <a:t> </a:t>
            </a:r>
            <a:r>
              <a:rPr lang="fr-FR" sz="1100" b="0" strike="noStrike" spc="-1">
                <a:solidFill>
                  <a:srgbClr val="000000"/>
                </a:solidFill>
                <a:latin typeface="Verdana"/>
              </a:rPr>
              <a:t>thermomécanique</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l'objet.</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46">
                <a:solidFill>
                  <a:srgbClr val="000000"/>
                </a:solidFill>
                <a:latin typeface="Verdana"/>
              </a:rPr>
              <a:t> </a:t>
            </a:r>
            <a:r>
              <a:rPr lang="fr-FR" sz="1100" b="0" strike="noStrike" spc="-1">
                <a:solidFill>
                  <a:srgbClr val="000000"/>
                </a:solidFill>
                <a:latin typeface="Verdana"/>
              </a:rPr>
              <a:t>techniques</a:t>
            </a:r>
            <a:r>
              <a:rPr lang="fr-FR" sz="1100" b="0" strike="noStrike" spc="-7">
                <a:solidFill>
                  <a:srgbClr val="000000"/>
                </a:solidFill>
                <a:latin typeface="Verdana"/>
              </a:rPr>
              <a:t> </a:t>
            </a:r>
            <a:r>
              <a:rPr lang="fr-FR" sz="1100" b="0" strike="noStrike" spc="-12">
                <a:solidFill>
                  <a:srgbClr val="000000"/>
                </a:solidFill>
                <a:latin typeface="Verdana"/>
              </a:rPr>
              <a:t>peuvent</a:t>
            </a:r>
            <a:r>
              <a:rPr lang="fr-FR" sz="1100" b="0" strike="noStrike" spc="497">
                <a:solidFill>
                  <a:srgbClr val="000000"/>
                </a:solidFill>
                <a:latin typeface="Verdana"/>
              </a:rPr>
              <a:t> </a:t>
            </a:r>
            <a:r>
              <a:rPr lang="fr-FR" sz="1100" b="0" strike="noStrike" spc="-1">
                <a:solidFill>
                  <a:srgbClr val="000000"/>
                </a:solidFill>
                <a:latin typeface="Verdana"/>
              </a:rPr>
              <a:t>être</a:t>
            </a:r>
            <a:r>
              <a:rPr lang="fr-FR" sz="1100" b="0" strike="noStrike" spc="-21">
                <a:solidFill>
                  <a:srgbClr val="000000"/>
                </a:solidFill>
                <a:latin typeface="Verdana"/>
              </a:rPr>
              <a:t> </a:t>
            </a:r>
            <a:r>
              <a:rPr lang="fr-FR" sz="1100" b="0" strike="noStrike" spc="-1">
                <a:solidFill>
                  <a:srgbClr val="000000"/>
                </a:solidFill>
                <a:latin typeface="Verdana"/>
              </a:rPr>
              <a:t>décrites</a:t>
            </a:r>
            <a:r>
              <a:rPr lang="fr-FR" sz="1100" b="0" strike="noStrike" spc="-26">
                <a:solidFill>
                  <a:srgbClr val="000000"/>
                </a:solidFill>
                <a:latin typeface="Verdana"/>
              </a:rPr>
              <a:t> </a:t>
            </a:r>
            <a:r>
              <a:rPr lang="fr-FR" sz="1100" b="0" strike="noStrike" spc="-1">
                <a:solidFill>
                  <a:srgbClr val="000000"/>
                </a:solidFill>
                <a:latin typeface="Verdana"/>
              </a:rPr>
              <a:t>par</a:t>
            </a:r>
            <a:r>
              <a:rPr lang="fr-FR" sz="1100" b="0" strike="noStrike" spc="-7">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biais</a:t>
            </a:r>
            <a:r>
              <a:rPr lang="fr-FR" sz="1100" b="0" strike="noStrike" spc="9">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chaîne opératoire</a:t>
            </a:r>
            <a:r>
              <a:rPr lang="fr-FR" sz="1100" b="0" strike="noStrike" spc="-21">
                <a:solidFill>
                  <a:srgbClr val="000000"/>
                </a:solidFill>
                <a:latin typeface="Verdana"/>
              </a:rPr>
              <a:t> </a:t>
            </a:r>
            <a:r>
              <a:rPr lang="fr-FR" sz="1100" b="0" strike="noStrike" spc="-1">
                <a:solidFill>
                  <a:srgbClr val="000000"/>
                </a:solidFill>
                <a:latin typeface="Verdana"/>
              </a:rPr>
              <a:t>qui</a:t>
            </a:r>
            <a:r>
              <a:rPr lang="fr-FR" sz="1100" b="0" strike="noStrike" spc="-21">
                <a:solidFill>
                  <a:srgbClr val="000000"/>
                </a:solidFill>
                <a:latin typeface="Verdana"/>
              </a:rPr>
              <a:t> </a:t>
            </a:r>
            <a:r>
              <a:rPr lang="fr-FR" sz="1100" b="0" strike="noStrike" spc="-1">
                <a:solidFill>
                  <a:srgbClr val="000000"/>
                </a:solidFill>
                <a:latin typeface="Verdana"/>
              </a:rPr>
              <a:t>rassemble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données</a:t>
            </a:r>
            <a:r>
              <a:rPr lang="fr-FR" sz="1100" b="0" strike="noStrike" spc="-52">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matières,</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outils et</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2">
                <a:solidFill>
                  <a:srgbClr val="000000"/>
                </a:solidFill>
                <a:latin typeface="Verdana"/>
              </a:rPr>
              <a:t>gestes </a:t>
            </a:r>
            <a:r>
              <a:rPr lang="fr-FR" sz="1100" b="0" strike="noStrike" spc="-1">
                <a:solidFill>
                  <a:srgbClr val="000000"/>
                </a:solidFill>
                <a:latin typeface="Verdana"/>
              </a:rPr>
              <a:t>employés</a:t>
            </a:r>
            <a:r>
              <a:rPr lang="fr-FR" sz="1100" b="0" strike="noStrike" spc="-35">
                <a:solidFill>
                  <a:srgbClr val="000000"/>
                </a:solidFill>
                <a:latin typeface="Verdana"/>
              </a:rPr>
              <a:t> </a:t>
            </a:r>
            <a:r>
              <a:rPr lang="fr-FR" sz="1100" b="0" strike="noStrike" spc="-1">
                <a:solidFill>
                  <a:srgbClr val="000000"/>
                </a:solidFill>
                <a:latin typeface="Verdana"/>
              </a:rPr>
              <a:t>pour</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réalisation</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2">
                <a:solidFill>
                  <a:srgbClr val="000000"/>
                </a:solidFill>
                <a:latin typeface="Verdana"/>
              </a:rPr>
              <a:t>celui-</a:t>
            </a:r>
            <a:r>
              <a:rPr lang="fr-FR" sz="1100" b="0" strike="noStrike" spc="-1">
                <a:solidFill>
                  <a:srgbClr val="000000"/>
                </a:solidFill>
                <a:latin typeface="Verdana"/>
              </a:rPr>
              <a:t>ci. Les</a:t>
            </a:r>
            <a:r>
              <a:rPr lang="fr-FR" sz="1100" b="0" strike="noStrike" spc="-35">
                <a:solidFill>
                  <a:srgbClr val="000000"/>
                </a:solidFill>
                <a:latin typeface="Verdana"/>
              </a:rPr>
              <a:t> </a:t>
            </a:r>
            <a:r>
              <a:rPr lang="fr-FR" sz="1100" b="0" strike="noStrike" spc="-1">
                <a:solidFill>
                  <a:srgbClr val="000000"/>
                </a:solidFill>
                <a:latin typeface="Verdana"/>
              </a:rPr>
              <a:t>observations,</a:t>
            </a:r>
            <a:r>
              <a:rPr lang="fr-FR" sz="1100" b="0" strike="noStrike" spc="-21">
                <a:solidFill>
                  <a:srgbClr val="000000"/>
                </a:solidFill>
                <a:latin typeface="Verdana"/>
              </a:rPr>
              <a:t> </a:t>
            </a:r>
            <a:r>
              <a:rPr lang="fr-FR" sz="1100" b="0" strike="noStrike" spc="-1">
                <a:solidFill>
                  <a:srgbClr val="000000"/>
                </a:solidFill>
                <a:latin typeface="Verdana"/>
              </a:rPr>
              <a:t>complétées</a:t>
            </a:r>
            <a:r>
              <a:rPr lang="fr-FR" sz="1100" b="0" strike="noStrike" spc="-35">
                <a:solidFill>
                  <a:srgbClr val="000000"/>
                </a:solidFill>
                <a:latin typeface="Verdana"/>
              </a:rPr>
              <a:t> </a:t>
            </a:r>
            <a:r>
              <a:rPr lang="fr-FR" sz="1100" b="0" strike="noStrike" spc="-1">
                <a:solidFill>
                  <a:srgbClr val="000000"/>
                </a:solidFill>
                <a:latin typeface="Verdana"/>
              </a:rPr>
              <a:t>par</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analyses en</a:t>
            </a:r>
            <a:r>
              <a:rPr lang="fr-FR" sz="1100" b="0" strike="noStrike" spc="-41">
                <a:solidFill>
                  <a:srgbClr val="000000"/>
                </a:solidFill>
                <a:latin typeface="Verdana"/>
              </a:rPr>
              <a:t> </a:t>
            </a:r>
            <a:r>
              <a:rPr lang="fr-FR" sz="1100" b="0" strike="noStrike" spc="-1">
                <a:solidFill>
                  <a:srgbClr val="000000"/>
                </a:solidFill>
                <a:latin typeface="Verdana"/>
              </a:rPr>
              <a:t>laboratoire,</a:t>
            </a:r>
            <a:r>
              <a:rPr lang="fr-FR" sz="1100" b="0" strike="noStrike" spc="4">
                <a:solidFill>
                  <a:srgbClr val="000000"/>
                </a:solidFill>
                <a:latin typeface="Verdana"/>
              </a:rPr>
              <a:t> </a:t>
            </a:r>
            <a:r>
              <a:rPr lang="fr-FR" sz="1100" b="0" strike="noStrike" spc="-12">
                <a:solidFill>
                  <a:srgbClr val="000000"/>
                </a:solidFill>
                <a:latin typeface="Verdana"/>
              </a:rPr>
              <a:t>permettent </a:t>
            </a:r>
            <a:r>
              <a:rPr lang="fr-FR" sz="1100" b="0" strike="noStrike" spc="-1">
                <a:solidFill>
                  <a:srgbClr val="000000"/>
                </a:solidFill>
                <a:latin typeface="Verdana"/>
              </a:rPr>
              <a:t>d'identifier</a:t>
            </a:r>
            <a:r>
              <a:rPr lang="fr-FR" sz="1100" b="0" strike="noStrike" spc="4">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procédés</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fabrication</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d'évaluer</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2">
                <a:solidFill>
                  <a:srgbClr val="000000"/>
                </a:solidFill>
                <a:latin typeface="Verdana"/>
              </a:rPr>
              <a:t>savoir-</a:t>
            </a:r>
            <a:r>
              <a:rPr lang="fr-FR" sz="1100" b="0" strike="noStrike" spc="-1">
                <a:solidFill>
                  <a:srgbClr val="000000"/>
                </a:solidFill>
                <a:latin typeface="Verdana"/>
              </a:rPr>
              <a:t>faire</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l’artisan.</a:t>
            </a:r>
            <a:r>
              <a:rPr lang="fr-FR" sz="1100" b="0" strike="noStrike" spc="24">
                <a:solidFill>
                  <a:srgbClr val="000000"/>
                </a:solidFill>
                <a:latin typeface="Verdana"/>
              </a:rPr>
              <a:t> </a:t>
            </a:r>
            <a:r>
              <a:rPr lang="fr-FR" sz="1100" b="0" strike="noStrike" spc="-1">
                <a:solidFill>
                  <a:srgbClr val="000000"/>
                </a:solidFill>
                <a:latin typeface="Verdana"/>
              </a:rPr>
              <a:t>Il</a:t>
            </a:r>
            <a:r>
              <a:rPr lang="fr-FR" sz="1100" b="0" strike="noStrike" spc="-46">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question</a:t>
            </a:r>
            <a:r>
              <a:rPr lang="fr-FR" sz="1100" b="0" strike="noStrike" spc="-15">
                <a:solidFill>
                  <a:srgbClr val="000000"/>
                </a:solidFill>
                <a:latin typeface="Verdana"/>
              </a:rPr>
              <a:t> </a:t>
            </a:r>
            <a:r>
              <a:rPr lang="fr-FR" sz="1100" b="0" strike="noStrike" spc="-1">
                <a:solidFill>
                  <a:srgbClr val="000000"/>
                </a:solidFill>
                <a:latin typeface="Verdana"/>
              </a:rPr>
              <a:t>d’étudier</a:t>
            </a:r>
            <a:r>
              <a:rPr lang="fr-FR" sz="1100" b="0" strike="noStrike" spc="-7">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2">
                <a:solidFill>
                  <a:srgbClr val="000000"/>
                </a:solidFill>
                <a:latin typeface="Verdana"/>
              </a:rPr>
              <a:t>métallurgie </a:t>
            </a:r>
            <a:r>
              <a:rPr lang="fr-FR" sz="1100" b="0" strike="noStrike" spc="-1">
                <a:solidFill>
                  <a:srgbClr val="000000"/>
                </a:solidFill>
                <a:latin typeface="Verdana"/>
              </a:rPr>
              <a:t>d’élaboration</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métallurgie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transformation.</a:t>
            </a:r>
            <a:r>
              <a:rPr lang="fr-FR" sz="1100" b="0" strike="noStrike" spc="9">
                <a:solidFill>
                  <a:srgbClr val="000000"/>
                </a:solidFill>
                <a:latin typeface="Verdana"/>
              </a:rPr>
              <a:t> </a:t>
            </a:r>
            <a:r>
              <a:rPr lang="fr-FR" sz="1100" b="0" strike="noStrike" spc="-1">
                <a:solidFill>
                  <a:srgbClr val="000000"/>
                </a:solidFill>
                <a:latin typeface="Verdana"/>
              </a:rPr>
              <a:t>L’essentiel</a:t>
            </a:r>
            <a:r>
              <a:rPr lang="fr-FR" sz="1100" b="0" strike="noStrike" spc="-46">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travaux</a:t>
            </a:r>
            <a:r>
              <a:rPr lang="fr-FR" sz="1100" b="0" strike="noStrike" spc="-15">
                <a:solidFill>
                  <a:srgbClr val="000000"/>
                </a:solidFill>
                <a:latin typeface="Verdana"/>
              </a:rPr>
              <a:t> </a:t>
            </a:r>
            <a:r>
              <a:rPr lang="fr-FR" sz="1100" b="0" strike="noStrike" spc="-1">
                <a:solidFill>
                  <a:srgbClr val="000000"/>
                </a:solidFill>
                <a:latin typeface="Verdana"/>
              </a:rPr>
              <a:t>sur</a:t>
            </a:r>
            <a:r>
              <a:rPr lang="fr-FR" sz="1100" b="0" strike="noStrike" spc="-32">
                <a:solidFill>
                  <a:srgbClr val="000000"/>
                </a:solidFill>
                <a:latin typeface="Verdana"/>
              </a:rPr>
              <a:t> </a:t>
            </a:r>
            <a:r>
              <a:rPr lang="fr-FR" sz="1100" b="0" strike="noStrike" spc="-1">
                <a:solidFill>
                  <a:srgbClr val="000000"/>
                </a:solidFill>
                <a:latin typeface="Verdana"/>
              </a:rPr>
              <a:t>l’artisanat</a:t>
            </a:r>
            <a:r>
              <a:rPr lang="fr-FR" sz="1100" b="0" strike="noStrike" spc="24">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métal</a:t>
            </a:r>
            <a:r>
              <a:rPr lang="fr-FR" sz="1100" b="0" strike="noStrike" spc="-35">
                <a:solidFill>
                  <a:srgbClr val="000000"/>
                </a:solidFill>
                <a:latin typeface="Verdana"/>
              </a:rPr>
              <a:t> </a:t>
            </a:r>
            <a:r>
              <a:rPr lang="fr-FR" sz="1100" b="0" strike="noStrike" spc="-1">
                <a:solidFill>
                  <a:srgbClr val="000000"/>
                </a:solidFill>
                <a:latin typeface="Verdana"/>
              </a:rPr>
              <a:t>porte</a:t>
            </a:r>
            <a:r>
              <a:rPr lang="fr-FR" sz="1100" b="0" strike="noStrike" spc="-26">
                <a:solidFill>
                  <a:srgbClr val="000000"/>
                </a:solidFill>
                <a:latin typeface="Verdana"/>
              </a:rPr>
              <a:t> </a:t>
            </a:r>
            <a:r>
              <a:rPr lang="fr-FR" sz="1100" b="0" strike="noStrike" spc="-12">
                <a:solidFill>
                  <a:srgbClr val="000000"/>
                </a:solidFill>
                <a:latin typeface="Verdana"/>
              </a:rPr>
              <a:t>davantage</a:t>
            </a:r>
            <a:r>
              <a:rPr lang="fr-FR" sz="1100" b="0" strike="noStrike" spc="497">
                <a:solidFill>
                  <a:srgbClr val="000000"/>
                </a:solidFill>
                <a:latin typeface="Verdana"/>
              </a:rPr>
              <a:t> </a:t>
            </a:r>
            <a:r>
              <a:rPr lang="fr-FR" sz="1100" b="0" strike="noStrike" spc="-1">
                <a:solidFill>
                  <a:srgbClr val="000000"/>
                </a:solidFill>
                <a:latin typeface="Verdana"/>
              </a:rPr>
              <a:t>sur</a:t>
            </a:r>
            <a:r>
              <a:rPr lang="fr-FR" sz="1100" b="0" strike="noStrike" spc="-35">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interprétations de</a:t>
            </a:r>
            <a:r>
              <a:rPr lang="fr-FR" sz="1100" b="0" strike="noStrike" spc="-21">
                <a:solidFill>
                  <a:srgbClr val="000000"/>
                </a:solidFill>
                <a:latin typeface="Verdana"/>
              </a:rPr>
              <a:t> </a:t>
            </a:r>
            <a:r>
              <a:rPr lang="fr-FR" sz="1100" b="0" strike="noStrike" spc="-1">
                <a:solidFill>
                  <a:srgbClr val="000000"/>
                </a:solidFill>
                <a:latin typeface="Verdana"/>
              </a:rPr>
              <a:t>nature</a:t>
            </a:r>
            <a:r>
              <a:rPr lang="fr-FR" sz="1100" b="0" strike="noStrike" spc="-21">
                <a:solidFill>
                  <a:srgbClr val="000000"/>
                </a:solidFill>
                <a:latin typeface="Verdana"/>
              </a:rPr>
              <a:t> </a:t>
            </a:r>
            <a:r>
              <a:rPr lang="fr-FR" sz="1100" b="0" strike="noStrike" spc="-1">
                <a:solidFill>
                  <a:srgbClr val="000000"/>
                </a:solidFill>
                <a:latin typeface="Verdana"/>
              </a:rPr>
              <a:t>stylistique</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typologique.</a:t>
            </a:r>
            <a:r>
              <a:rPr lang="fr-FR" sz="1100" b="0" strike="noStrike" spc="-15">
                <a:solidFill>
                  <a:srgbClr val="000000"/>
                </a:solidFill>
                <a:latin typeface="Verdana"/>
              </a:rPr>
              <a:t> </a:t>
            </a:r>
            <a:r>
              <a:rPr lang="fr-FR" sz="1100" b="0" strike="noStrike" spc="-1">
                <a:solidFill>
                  <a:srgbClr val="000000"/>
                </a:solidFill>
                <a:latin typeface="Verdana"/>
              </a:rPr>
              <a:t>Toutefois,</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métallurgie</a:t>
            </a:r>
            <a:r>
              <a:rPr lang="fr-FR" sz="1100" b="0" strike="noStrike" spc="18">
                <a:solidFill>
                  <a:srgbClr val="000000"/>
                </a:solidFill>
                <a:latin typeface="Verdana"/>
              </a:rPr>
              <a:t> </a:t>
            </a:r>
            <a:r>
              <a:rPr lang="fr-FR" sz="1100" b="0" strike="noStrike" spc="-1">
                <a:solidFill>
                  <a:srgbClr val="000000"/>
                </a:solidFill>
                <a:latin typeface="Verdana"/>
              </a:rPr>
              <a:t>peut</a:t>
            </a:r>
            <a:r>
              <a:rPr lang="fr-FR" sz="1100" b="0" strike="noStrike" spc="-21">
                <a:solidFill>
                  <a:srgbClr val="000000"/>
                </a:solidFill>
                <a:latin typeface="Verdana"/>
              </a:rPr>
              <a:t> </a:t>
            </a:r>
            <a:r>
              <a:rPr lang="fr-FR" sz="1100" b="0" strike="noStrike" spc="-1">
                <a:solidFill>
                  <a:srgbClr val="000000"/>
                </a:solidFill>
                <a:latin typeface="Verdana"/>
              </a:rPr>
              <a:t>être</a:t>
            </a:r>
            <a:r>
              <a:rPr lang="fr-FR" sz="1100" b="0" strike="noStrike" spc="-26">
                <a:solidFill>
                  <a:srgbClr val="000000"/>
                </a:solidFill>
                <a:latin typeface="Verdana"/>
              </a:rPr>
              <a:t> </a:t>
            </a:r>
            <a:r>
              <a:rPr lang="fr-FR" sz="1100" b="0" strike="noStrike" spc="-1">
                <a:solidFill>
                  <a:srgbClr val="000000"/>
                </a:solidFill>
                <a:latin typeface="Verdana"/>
              </a:rPr>
              <a:t>comprise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46">
                <a:solidFill>
                  <a:srgbClr val="000000"/>
                </a:solidFill>
                <a:latin typeface="Verdana"/>
              </a:rPr>
              <a:t> </a:t>
            </a:r>
            <a:r>
              <a:rPr lang="fr-FR" sz="1100" b="0" strike="noStrike" spc="-1">
                <a:solidFill>
                  <a:srgbClr val="000000"/>
                </a:solidFill>
                <a:latin typeface="Verdana"/>
              </a:rPr>
              <a:t>connue</a:t>
            </a:r>
            <a:r>
              <a:rPr lang="fr-FR" sz="1100" b="0" strike="noStrike" spc="-21">
                <a:solidFill>
                  <a:srgbClr val="000000"/>
                </a:solidFill>
                <a:latin typeface="Verdana"/>
              </a:rPr>
              <a:t> </a:t>
            </a:r>
            <a:r>
              <a:rPr lang="fr-FR" sz="1100" b="0" strike="noStrike" spc="-52">
                <a:solidFill>
                  <a:srgbClr val="000000"/>
                </a:solidFill>
                <a:latin typeface="Verdana"/>
              </a:rPr>
              <a:t>à </a:t>
            </a:r>
            <a:r>
              <a:rPr lang="fr-FR" sz="1100" b="0" strike="noStrike" spc="-1">
                <a:solidFill>
                  <a:srgbClr val="000000"/>
                </a:solidFill>
                <a:latin typeface="Verdana"/>
              </a:rPr>
              <a:t>travers</a:t>
            </a:r>
            <a:r>
              <a:rPr lang="fr-FR" sz="1100" b="0" strike="noStrike" spc="-41">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observations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4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microstructure</a:t>
            </a:r>
            <a:r>
              <a:rPr lang="fr-FR" sz="1100" b="0" strike="noStrike" spc="-7">
                <a:solidFill>
                  <a:srgbClr val="000000"/>
                </a:solidFill>
                <a:latin typeface="Verdana"/>
              </a:rPr>
              <a:t> </a:t>
            </a:r>
            <a:r>
              <a:rPr lang="fr-FR" sz="1100" b="0" strike="noStrike" spc="-1">
                <a:solidFill>
                  <a:srgbClr val="000000"/>
                </a:solidFill>
                <a:latin typeface="Verdana"/>
              </a:rPr>
              <a:t>du</a:t>
            </a:r>
            <a:r>
              <a:rPr lang="fr-FR" sz="1100" b="0" strike="noStrike" spc="-32">
                <a:solidFill>
                  <a:srgbClr val="000000"/>
                </a:solidFill>
                <a:latin typeface="Verdana"/>
              </a:rPr>
              <a:t> </a:t>
            </a:r>
            <a:r>
              <a:rPr lang="fr-FR" sz="1100" b="0" strike="noStrike" spc="-1">
                <a:solidFill>
                  <a:srgbClr val="000000"/>
                </a:solidFill>
                <a:latin typeface="Verdana"/>
              </a:rPr>
              <a:t>métal,</a:t>
            </a:r>
            <a:r>
              <a:rPr lang="fr-FR" sz="1100" b="0" strike="noStrike" spc="-21">
                <a:solidFill>
                  <a:srgbClr val="000000"/>
                </a:solidFill>
                <a:latin typeface="Verdana"/>
              </a:rPr>
              <a:t> </a:t>
            </a:r>
            <a:r>
              <a:rPr lang="fr-FR" sz="1100" b="0" strike="noStrike" spc="-1">
                <a:solidFill>
                  <a:srgbClr val="000000"/>
                </a:solidFill>
                <a:latin typeface="Verdana"/>
              </a:rPr>
              <a:t>en</a:t>
            </a:r>
            <a:r>
              <a:rPr lang="fr-FR" sz="1100" b="0" strike="noStrike" spc="-41">
                <a:solidFill>
                  <a:srgbClr val="000000"/>
                </a:solidFill>
                <a:latin typeface="Verdana"/>
              </a:rPr>
              <a:t> </a:t>
            </a:r>
            <a:r>
              <a:rPr lang="fr-FR" sz="1100" b="0" strike="noStrike" spc="-1">
                <a:solidFill>
                  <a:srgbClr val="000000"/>
                </a:solidFill>
                <a:latin typeface="Verdana"/>
              </a:rPr>
              <a:t>étudiant</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structure</a:t>
            </a:r>
            <a:r>
              <a:rPr lang="fr-FR" sz="1100" b="0" strike="noStrike" spc="-15">
                <a:solidFill>
                  <a:srgbClr val="000000"/>
                </a:solidFill>
                <a:latin typeface="Verdana"/>
              </a:rPr>
              <a:t> </a:t>
            </a:r>
            <a:r>
              <a:rPr lang="fr-FR" sz="1100" b="0" strike="noStrike" spc="-1">
                <a:solidFill>
                  <a:srgbClr val="000000"/>
                </a:solidFill>
                <a:latin typeface="Verdana"/>
              </a:rPr>
              <a:t>superficielle et</a:t>
            </a:r>
            <a:r>
              <a:rPr lang="fr-FR" sz="1100" b="0" strike="noStrike" spc="-41">
                <a:solidFill>
                  <a:srgbClr val="000000"/>
                </a:solidFill>
                <a:latin typeface="Verdana"/>
              </a:rPr>
              <a:t> </a:t>
            </a:r>
            <a:r>
              <a:rPr lang="fr-FR" sz="1100" b="0" strike="noStrike" spc="-1">
                <a:solidFill>
                  <a:srgbClr val="000000"/>
                </a:solidFill>
                <a:latin typeface="Verdana"/>
              </a:rPr>
              <a:t>interne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métaux</a:t>
            </a:r>
            <a:r>
              <a:rPr lang="fr-FR" sz="1100" b="0" strike="noStrike" spc="-32">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leurs</a:t>
            </a:r>
            <a:r>
              <a:rPr lang="fr-FR" sz="1100" b="0" strike="noStrike" spc="-21">
                <a:solidFill>
                  <a:srgbClr val="000000"/>
                </a:solidFill>
                <a:latin typeface="Verdana"/>
              </a:rPr>
              <a:t> </a:t>
            </a:r>
            <a:r>
              <a:rPr lang="fr-FR" sz="1100" b="0" strike="noStrike" spc="-1">
                <a:solidFill>
                  <a:srgbClr val="000000"/>
                </a:solidFill>
                <a:latin typeface="Verdana"/>
              </a:rPr>
              <a:t>alliages.</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même,</a:t>
            </a:r>
            <a:r>
              <a:rPr lang="fr-FR" sz="1100" b="0" strike="noStrike" spc="-35">
                <a:solidFill>
                  <a:srgbClr val="000000"/>
                </a:solidFill>
                <a:latin typeface="Verdana"/>
              </a:rPr>
              <a:t> </a:t>
            </a:r>
            <a:r>
              <a:rPr lang="fr-FR" sz="1100" b="0" strike="noStrike" spc="-1">
                <a:solidFill>
                  <a:srgbClr val="000000"/>
                </a:solidFill>
                <a:latin typeface="Verdana"/>
              </a:rPr>
              <a:t>l’étude</a:t>
            </a:r>
            <a:r>
              <a:rPr lang="fr-FR" sz="1100" b="0" strike="noStrike" spc="-15">
                <a:solidFill>
                  <a:srgbClr val="000000"/>
                </a:solidFill>
                <a:latin typeface="Verdana"/>
              </a:rPr>
              <a:t> </a:t>
            </a:r>
            <a:r>
              <a:rPr lang="fr-FR" sz="1100" b="0" strike="noStrike" spc="-1">
                <a:solidFill>
                  <a:srgbClr val="000000"/>
                </a:solidFill>
                <a:latin typeface="Verdana"/>
              </a:rPr>
              <a:t>approfondie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déchets</a:t>
            </a:r>
            <a:r>
              <a:rPr lang="fr-FR" sz="1100" b="0" strike="noStrike" spc="-32">
                <a:solidFill>
                  <a:srgbClr val="000000"/>
                </a:solidFill>
                <a:latin typeface="Verdana"/>
              </a:rPr>
              <a:t> </a:t>
            </a:r>
            <a:r>
              <a:rPr lang="fr-FR" sz="1100" b="0" strike="noStrike" spc="-1">
                <a:solidFill>
                  <a:srgbClr val="000000"/>
                </a:solidFill>
                <a:latin typeface="Verdana"/>
              </a:rPr>
              <a:t>(macroscopiques,</a:t>
            </a:r>
            <a:r>
              <a:rPr lang="fr-FR" sz="1100" b="0" strike="noStrike" spc="-21">
                <a:solidFill>
                  <a:srgbClr val="000000"/>
                </a:solidFill>
                <a:latin typeface="Verdana"/>
              </a:rPr>
              <a:t> </a:t>
            </a:r>
            <a:r>
              <a:rPr lang="fr-FR" sz="1100" b="0" strike="noStrike" spc="-1">
                <a:solidFill>
                  <a:srgbClr val="000000"/>
                </a:solidFill>
                <a:latin typeface="Verdana"/>
              </a:rPr>
              <a:t>microscopiques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2">
                <a:solidFill>
                  <a:srgbClr val="000000"/>
                </a:solidFill>
                <a:latin typeface="Verdana"/>
              </a:rPr>
              <a:t>chimiques) </a:t>
            </a:r>
            <a:r>
              <a:rPr lang="fr-FR" sz="1100" b="0" strike="noStrike" spc="-1">
                <a:solidFill>
                  <a:srgbClr val="000000"/>
                </a:solidFill>
                <a:latin typeface="Verdana"/>
              </a:rPr>
              <a:t>retrouvés</a:t>
            </a:r>
            <a:r>
              <a:rPr lang="fr-FR" sz="1100" b="0" strike="noStrike" spc="-32">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ateliers permettent</a:t>
            </a:r>
            <a:r>
              <a:rPr lang="fr-FR" sz="1100" b="0" strike="noStrike" spc="-12">
                <a:solidFill>
                  <a:srgbClr val="000000"/>
                </a:solidFill>
                <a:latin typeface="Verdana"/>
              </a:rPr>
              <a:t> </a:t>
            </a:r>
            <a:r>
              <a:rPr lang="fr-FR" sz="1100" b="0" strike="noStrike" spc="-1">
                <a:solidFill>
                  <a:srgbClr val="000000"/>
                </a:solidFill>
                <a:latin typeface="Verdana"/>
              </a:rPr>
              <a:t>également</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reconstituer</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gestes</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savoirs des</a:t>
            </a:r>
            <a:r>
              <a:rPr lang="fr-FR" sz="1100" b="0" strike="noStrike" spc="-32">
                <a:solidFill>
                  <a:srgbClr val="000000"/>
                </a:solidFill>
                <a:latin typeface="Verdana"/>
              </a:rPr>
              <a:t> </a:t>
            </a:r>
            <a:r>
              <a:rPr lang="fr-FR" sz="1100" b="0" strike="noStrike" spc="-1">
                <a:solidFill>
                  <a:srgbClr val="000000"/>
                </a:solidFill>
                <a:latin typeface="Verdana"/>
              </a:rPr>
              <a:t>sociétés</a:t>
            </a:r>
            <a:r>
              <a:rPr lang="fr-FR" sz="1100" b="0" strike="noStrike" spc="-32">
                <a:solidFill>
                  <a:srgbClr val="000000"/>
                </a:solidFill>
                <a:latin typeface="Verdana"/>
              </a:rPr>
              <a:t> </a:t>
            </a:r>
            <a:r>
              <a:rPr lang="fr-FR" sz="1100" b="0" strike="noStrike" spc="-12">
                <a:solidFill>
                  <a:srgbClr val="000000"/>
                </a:solidFill>
                <a:latin typeface="Verdana"/>
              </a:rPr>
              <a:t>anciennes. Les étudiants seront également formés à la conservation préventive des éléments en métal.</a:t>
            </a:r>
            <a:endParaRPr lang="fr-FR" sz="1100" b="0" strike="noStrike" spc="-1">
              <a:solidFill>
                <a:srgbClr val="000000"/>
              </a:solidFill>
              <a:latin typeface="Calibri"/>
            </a:endParaRPr>
          </a:p>
        </p:txBody>
      </p:sp>
      <p:sp>
        <p:nvSpPr>
          <p:cNvPr id="639" name="object 10"/>
          <p:cNvSpPr/>
          <p:nvPr/>
        </p:nvSpPr>
        <p:spPr>
          <a:xfrm>
            <a:off x="5218920" y="1074600"/>
            <a:ext cx="3833640" cy="275400"/>
          </a:xfrm>
          <a:prstGeom prst="rect">
            <a:avLst/>
          </a:prstGeom>
          <a:noFill/>
          <a:ln w="0">
            <a:noFill/>
          </a:ln>
        </p:spPr>
        <p:style>
          <a:lnRef idx="0">
            <a:scrgbClr r="0" g="0" b="0"/>
          </a:lnRef>
          <a:fillRef idx="0">
            <a:scrgbClr r="0" g="0" b="0"/>
          </a:fillRef>
          <a:effectRef idx="0">
            <a:scrgbClr r="0" g="0" b="0"/>
          </a:effectRef>
          <a:fontRef idx="minor"/>
        </p:style>
        <p:txBody>
          <a:bodyPr lIns="0" tIns="1440" rIns="0" bIns="0" anchor="t">
            <a:spAutoFit/>
          </a:bodyPr>
          <a:lstStyle/>
          <a:p>
            <a:pPr>
              <a:lnSpc>
                <a:spcPct val="100000"/>
              </a:lnSpc>
              <a:spcBef>
                <a:spcPts val="11"/>
              </a:spcBef>
              <a:buNone/>
            </a:pPr>
            <a:r>
              <a:rPr lang="fr-FR" sz="1800" b="0" strike="noStrike" spc="-1">
                <a:solidFill>
                  <a:srgbClr val="FFFFFF"/>
                </a:solidFill>
                <a:latin typeface="Verdana"/>
              </a:rPr>
              <a:t>Parcours</a:t>
            </a:r>
            <a:r>
              <a:rPr lang="fr-FR" sz="1800" b="0" strike="noStrike" spc="-41">
                <a:solidFill>
                  <a:srgbClr val="FFFFFF"/>
                </a:solidFill>
                <a:latin typeface="Verdana"/>
              </a:rPr>
              <a:t> </a:t>
            </a:r>
            <a:r>
              <a:rPr lang="fr-FR" sz="1800" b="0" strike="noStrike" spc="-1">
                <a:solidFill>
                  <a:srgbClr val="FFFFFF"/>
                </a:solidFill>
                <a:latin typeface="Verdana"/>
              </a:rPr>
              <a:t>Égypte et</a:t>
            </a:r>
            <a:r>
              <a:rPr lang="fr-FR" sz="1800" b="0" strike="noStrike" spc="-7">
                <a:solidFill>
                  <a:srgbClr val="FFFFFF"/>
                </a:solidFill>
                <a:latin typeface="Verdana"/>
              </a:rPr>
              <a:t> </a:t>
            </a:r>
            <a:r>
              <a:rPr lang="fr-FR" sz="1800" b="0" strike="noStrike" spc="-12">
                <a:solidFill>
                  <a:srgbClr val="FFFFFF"/>
                </a:solidFill>
                <a:latin typeface="Verdana"/>
              </a:rPr>
              <a:t>Proche-Orient</a:t>
            </a:r>
            <a:endParaRPr lang="fr-FR" sz="1800" b="0" strike="noStrike" spc="-1">
              <a:solidFill>
                <a:srgbClr val="000000"/>
              </a:solidFill>
              <a:latin typeface="Calibri"/>
            </a:endParaRPr>
          </a:p>
        </p:txBody>
      </p:sp>
      <p:grpSp>
        <p:nvGrpSpPr>
          <p:cNvPr id="640" name="object 11"/>
          <p:cNvGrpSpPr/>
          <p:nvPr/>
        </p:nvGrpSpPr>
        <p:grpSpPr>
          <a:xfrm>
            <a:off x="15120" y="152280"/>
            <a:ext cx="9134640" cy="573120"/>
            <a:chOff x="15120" y="152280"/>
            <a:chExt cx="9134640" cy="573120"/>
          </a:xfrm>
        </p:grpSpPr>
        <p:sp>
          <p:nvSpPr>
            <p:cNvPr id="641" name="object 12"/>
            <p:cNvSpPr/>
            <p:nvPr/>
          </p:nvSpPr>
          <p:spPr>
            <a:xfrm>
              <a:off x="15120" y="15228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42" name="object 13"/>
            <p:cNvSpPr/>
            <p:nvPr/>
          </p:nvSpPr>
          <p:spPr>
            <a:xfrm>
              <a:off x="15120" y="15228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43" name="PlaceHolder 1"/>
          <p:cNvSpPr>
            <a:spLocks noGrp="1"/>
          </p:cNvSpPr>
          <p:nvPr>
            <p:ph type="title"/>
          </p:nvPr>
        </p:nvSpPr>
        <p:spPr>
          <a:xfrm>
            <a:off x="15120" y="277560"/>
            <a:ext cx="912852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
        <p:nvSpPr>
          <p:cNvPr id="644" name="object 15"/>
          <p:cNvSpPr/>
          <p:nvPr/>
        </p:nvSpPr>
        <p:spPr>
          <a:xfrm>
            <a:off x="357480" y="57913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00206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45" name="object 16"/>
          <p:cNvSpPr/>
          <p:nvPr/>
        </p:nvSpPr>
        <p:spPr>
          <a:xfrm>
            <a:off x="357480" y="2736360"/>
            <a:ext cx="59090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35">
                <a:solidFill>
                  <a:srgbClr val="000000"/>
                </a:solidFill>
                <a:latin typeface="Verdana"/>
              </a:rPr>
              <a:t> </a:t>
            </a:r>
            <a:r>
              <a:rPr lang="fr-FR" sz="1200" b="0" i="1" strike="noStrike" spc="-1">
                <a:solidFill>
                  <a:srgbClr val="000000"/>
                </a:solidFill>
                <a:latin typeface="Verdana"/>
              </a:rPr>
              <a:t>seront</a:t>
            </a:r>
            <a:r>
              <a:rPr lang="fr-FR" sz="1200" b="0" i="1" strike="noStrike" spc="9">
                <a:solidFill>
                  <a:srgbClr val="000000"/>
                </a:solidFill>
                <a:latin typeface="Verdana"/>
              </a:rPr>
              <a:t> </a:t>
            </a:r>
            <a:r>
              <a:rPr lang="fr-FR" sz="1200" b="0" i="1" strike="noStrike" spc="-1">
                <a:solidFill>
                  <a:srgbClr val="000000"/>
                </a:solidFill>
                <a:latin typeface="Verdana"/>
              </a:rPr>
              <a:t>précisées</a:t>
            </a:r>
            <a:r>
              <a:rPr lang="fr-FR" sz="1200" b="0" i="1" strike="noStrike" spc="12">
                <a:solidFill>
                  <a:srgbClr val="000000"/>
                </a:solidFill>
                <a:latin typeface="Verdana"/>
              </a:rPr>
              <a:t> </a:t>
            </a:r>
            <a:r>
              <a:rPr lang="fr-FR" sz="1200" b="0" i="1" strike="noStrike" spc="-1">
                <a:solidFill>
                  <a:srgbClr val="000000"/>
                </a:solidFill>
                <a:latin typeface="Verdana"/>
              </a:rPr>
              <a:t>à</a:t>
            </a:r>
            <a:r>
              <a:rPr lang="fr-FR" sz="1200" b="0" i="1" strike="noStrike" spc="-35">
                <a:solidFill>
                  <a:srgbClr val="000000"/>
                </a:solidFill>
                <a:latin typeface="Verdana"/>
              </a:rPr>
              <a:t> </a:t>
            </a:r>
            <a:r>
              <a:rPr lang="fr-FR" sz="1200" b="0" i="1" strike="noStrike" spc="-1">
                <a:solidFill>
                  <a:srgbClr val="000000"/>
                </a:solidFill>
                <a:latin typeface="Verdana"/>
              </a:rPr>
              <a:t>la</a:t>
            </a:r>
            <a:r>
              <a:rPr lang="fr-FR" sz="1200" b="0" i="1" strike="noStrike" spc="-35">
                <a:solidFill>
                  <a:srgbClr val="000000"/>
                </a:solidFill>
                <a:latin typeface="Verdana"/>
              </a:rPr>
              <a:t> </a:t>
            </a:r>
            <a:r>
              <a:rPr lang="fr-FR" sz="1200" b="0" i="1" strike="noStrike" spc="-12">
                <a:solidFill>
                  <a:srgbClr val="000000"/>
                </a:solidFill>
                <a:latin typeface="Verdana"/>
              </a:rPr>
              <a:t>rentrée.</a:t>
            </a:r>
            <a:endParaRPr lang="fr-FR" sz="1200" b="0" strike="noStrike" spc="-1">
              <a:solidFill>
                <a:srgbClr val="000000"/>
              </a:solidFill>
              <a:latin typeface="Calibri"/>
            </a:endParaRPr>
          </a:p>
        </p:txBody>
      </p:sp>
      <p:sp>
        <p:nvSpPr>
          <p:cNvPr id="646" name="PlaceHolder 2"/>
          <p:cNvSpPr>
            <a:spLocks noGrp="1"/>
          </p:cNvSpPr>
          <p:nvPr>
            <p:ph type="sldNum" idx="47"/>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96</a:t>
            </a:r>
            <a:endParaRPr lang="fr-FR" sz="1200" b="0" strike="noStrike" spc="-1">
              <a:solidFill>
                <a:srgbClr val="000000"/>
              </a:solidFill>
              <a:latin typeface="Calibri"/>
            </a:endParaRPr>
          </a:p>
        </p:txBody>
      </p:sp>
      <p:sp>
        <p:nvSpPr>
          <p:cNvPr id="647" name="object 16"/>
          <p:cNvSpPr/>
          <p:nvPr/>
        </p:nvSpPr>
        <p:spPr>
          <a:xfrm>
            <a:off x="357480" y="3081960"/>
            <a:ext cx="59090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Contenu de la formation </a:t>
            </a:r>
            <a:r>
              <a:rPr lang="fr-FR" sz="1200" b="0" strike="noStrike" spc="-1">
                <a:solidFill>
                  <a:srgbClr val="000000"/>
                </a:solidFill>
                <a:latin typeface="Verdana"/>
              </a:rPr>
              <a:t>:</a:t>
            </a:r>
            <a:endParaRPr lang="fr-FR" sz="1200" b="0" strike="noStrike" spc="-1">
              <a:solidFill>
                <a:srgbClr val="000000"/>
              </a:solidFill>
              <a:latin typeface="Calibri"/>
            </a:endParaRPr>
          </a:p>
        </p:txBody>
      </p:sp>
      <p:sp>
        <p:nvSpPr>
          <p:cNvPr id="648" name="object 14"/>
          <p:cNvSpPr/>
          <p:nvPr/>
        </p:nvSpPr>
        <p:spPr>
          <a:xfrm>
            <a:off x="357480" y="6027480"/>
            <a:ext cx="878616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Sera donnée à la rentrée</a:t>
            </a:r>
            <a:endParaRPr lang="fr-FR" sz="1200" b="0" strike="noStrike" spc="-1">
              <a:solidFill>
                <a:srgbClr val="000000"/>
              </a:solidFill>
              <a:latin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9" name="object 9"/>
          <p:cNvGrpSpPr/>
          <p:nvPr/>
        </p:nvGrpSpPr>
        <p:grpSpPr>
          <a:xfrm>
            <a:off x="27000" y="115200"/>
            <a:ext cx="9134640" cy="573120"/>
            <a:chOff x="27000" y="115200"/>
            <a:chExt cx="9134640" cy="573120"/>
          </a:xfrm>
        </p:grpSpPr>
        <p:sp>
          <p:nvSpPr>
            <p:cNvPr id="650" name="object 11"/>
            <p:cNvSpPr/>
            <p:nvPr/>
          </p:nvSpPr>
          <p:spPr>
            <a:xfrm>
              <a:off x="27000" y="11520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51" name="object 12"/>
            <p:cNvSpPr/>
            <p:nvPr/>
          </p:nvSpPr>
          <p:spPr>
            <a:xfrm>
              <a:off x="27000" y="11520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52" name="object 13"/>
          <p:cNvSpPr/>
          <p:nvPr/>
        </p:nvSpPr>
        <p:spPr>
          <a:xfrm>
            <a:off x="151920" y="890280"/>
            <a:ext cx="8720280" cy="432036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UE2</a:t>
            </a:r>
            <a:r>
              <a:rPr lang="fr-FR" sz="1400" b="0" strike="noStrike" spc="-35">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Sciences</a:t>
            </a:r>
            <a:r>
              <a:rPr lang="fr-FR" sz="1400" b="0" strike="noStrike" spc="-52">
                <a:solidFill>
                  <a:srgbClr val="000000"/>
                </a:solidFill>
                <a:latin typeface="Verdana"/>
              </a:rPr>
              <a:t> </a:t>
            </a:r>
            <a:r>
              <a:rPr lang="fr-FR" sz="1400" b="0" strike="noStrike" spc="-1">
                <a:solidFill>
                  <a:srgbClr val="000000"/>
                </a:solidFill>
                <a:latin typeface="Verdana"/>
              </a:rPr>
              <a:t>appliquées</a:t>
            </a:r>
            <a:r>
              <a:rPr lang="fr-FR" sz="1400" b="0" strike="noStrike" spc="-46">
                <a:solidFill>
                  <a:srgbClr val="000000"/>
                </a:solidFill>
                <a:latin typeface="Verdana"/>
              </a:rPr>
              <a:t> </a:t>
            </a:r>
            <a:r>
              <a:rPr lang="fr-FR" sz="1400" b="0" strike="noStrike" spc="-1">
                <a:solidFill>
                  <a:srgbClr val="000000"/>
                </a:solidFill>
                <a:latin typeface="Verdana"/>
              </a:rPr>
              <a:t>: Études</a:t>
            </a:r>
            <a:r>
              <a:rPr lang="fr-FR" sz="1400" b="0" strike="noStrike" spc="-26">
                <a:solidFill>
                  <a:srgbClr val="000000"/>
                </a:solidFill>
                <a:latin typeface="Verdana"/>
              </a:rPr>
              <a:t> </a:t>
            </a:r>
            <a:r>
              <a:rPr lang="fr-FR" sz="1400" b="0" strike="noStrike" spc="-12">
                <a:solidFill>
                  <a:srgbClr val="000000"/>
                </a:solidFill>
                <a:latin typeface="Verdana"/>
              </a:rPr>
              <a:t>environnementales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12h</a:t>
            </a:r>
            <a:r>
              <a:rPr lang="fr-FR" sz="1000" b="0" strike="noStrike" spc="-7">
                <a:solidFill>
                  <a:srgbClr val="000000"/>
                </a:solidFill>
                <a:latin typeface="Verdana"/>
              </a:rPr>
              <a:t> </a:t>
            </a:r>
            <a:r>
              <a:rPr lang="fr-FR" sz="1000" b="0" strike="noStrike" spc="-26">
                <a:solidFill>
                  <a:srgbClr val="000000"/>
                </a:solidFill>
                <a:latin typeface="Verdana"/>
              </a:rPr>
              <a:t>TD</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34640">
              <a:lnSpc>
                <a:spcPts val="1681"/>
              </a:lnSpc>
              <a:spcBef>
                <a:spcPts val="1026"/>
              </a:spcBef>
              <a:buNone/>
            </a:pPr>
            <a:r>
              <a:rPr lang="fr-FR" sz="1600" b="1" strike="noStrike" spc="-1">
                <a:solidFill>
                  <a:srgbClr val="6157EC"/>
                </a:solidFill>
                <a:latin typeface="Verdana"/>
              </a:rPr>
              <a:t>Études</a:t>
            </a:r>
            <a:r>
              <a:rPr lang="fr-FR" sz="1600" b="1" strike="noStrike" spc="-52">
                <a:solidFill>
                  <a:srgbClr val="6157EC"/>
                </a:solidFill>
                <a:latin typeface="Verdana"/>
              </a:rPr>
              <a:t> </a:t>
            </a:r>
            <a:r>
              <a:rPr lang="fr-FR" sz="1600" b="1" strike="noStrike" spc="-12">
                <a:solidFill>
                  <a:srgbClr val="6157EC"/>
                </a:solidFill>
                <a:latin typeface="Verdana"/>
              </a:rPr>
              <a:t>environnementales</a:t>
            </a:r>
            <a:endParaRPr lang="fr-FR" sz="1600" b="0" strike="noStrike" spc="-1">
              <a:solidFill>
                <a:srgbClr val="000000"/>
              </a:solidFill>
              <a:latin typeface="Calibri"/>
            </a:endParaRPr>
          </a:p>
          <a:p>
            <a:pPr marL="134640">
              <a:lnSpc>
                <a:spcPts val="1440"/>
              </a:lnSpc>
              <a:buNone/>
            </a:pPr>
            <a:r>
              <a:rPr lang="fr-FR" sz="1200" b="0" strike="noStrike" spc="-1">
                <a:solidFill>
                  <a:srgbClr val="000000"/>
                </a:solidFill>
                <a:latin typeface="Verdana"/>
              </a:rPr>
              <a:t>par</a:t>
            </a:r>
            <a:r>
              <a:rPr lang="fr-FR" sz="1200" b="0" strike="noStrike" spc="-15">
                <a:solidFill>
                  <a:srgbClr val="000000"/>
                </a:solidFill>
                <a:latin typeface="Verdana"/>
              </a:rPr>
              <a:t> </a:t>
            </a:r>
            <a:r>
              <a:rPr lang="fr-FR" sz="1200" b="0" strike="noStrike" spc="-1">
                <a:solidFill>
                  <a:srgbClr val="000000"/>
                </a:solidFill>
                <a:latin typeface="Verdana"/>
              </a:rPr>
              <a:t>Marie</a:t>
            </a:r>
            <a:r>
              <a:rPr lang="fr-FR" sz="1200" b="0" strike="noStrike" spc="12">
                <a:solidFill>
                  <a:srgbClr val="000000"/>
                </a:solidFill>
                <a:latin typeface="Verdana"/>
              </a:rPr>
              <a:t> </a:t>
            </a:r>
            <a:r>
              <a:rPr lang="fr-FR" sz="1200" b="0" strike="noStrike" spc="-12">
                <a:solidFill>
                  <a:srgbClr val="000000"/>
                </a:solidFill>
                <a:latin typeface="Verdana"/>
              </a:rPr>
              <a:t>Derreumaux et Laurent Deschodt</a:t>
            </a:r>
            <a:endParaRPr lang="fr-FR" sz="1200" b="0" strike="noStrike" spc="-1">
              <a:solidFill>
                <a:srgbClr val="000000"/>
              </a:solidFill>
              <a:latin typeface="Calibri"/>
            </a:endParaRPr>
          </a:p>
          <a:p>
            <a:pPr marL="134640">
              <a:lnSpc>
                <a:spcPct val="100000"/>
              </a:lnSpc>
              <a:buNone/>
            </a:pPr>
            <a:endParaRPr lang="fr-FR" sz="1400" b="0" strike="noStrike" spc="-1">
              <a:solidFill>
                <a:srgbClr val="000000"/>
              </a:solidFill>
              <a:latin typeface="Calibri"/>
            </a:endParaRPr>
          </a:p>
          <a:p>
            <a:pPr marL="134640">
              <a:lnSpc>
                <a:spcPct val="100000"/>
              </a:lnSpc>
              <a:buNone/>
            </a:pPr>
            <a:endParaRPr lang="fr-FR" sz="1400" b="0" strike="noStrike" spc="-1">
              <a:solidFill>
                <a:srgbClr val="000000"/>
              </a:solidFill>
              <a:latin typeface="Calibri"/>
            </a:endParaRPr>
          </a:p>
          <a:p>
            <a:pPr marL="134640">
              <a:lnSpc>
                <a:spcPct val="100000"/>
              </a:lnSpc>
              <a:buNone/>
            </a:pPr>
            <a:endParaRPr lang="fr-FR" sz="1400" b="0" strike="noStrike" spc="-1">
              <a:solidFill>
                <a:srgbClr val="000000"/>
              </a:solidFill>
              <a:latin typeface="Calibri"/>
            </a:endParaRPr>
          </a:p>
          <a:p>
            <a:pPr marL="134640">
              <a:lnSpc>
                <a:spcPct val="100000"/>
              </a:lnSpc>
              <a:buNone/>
            </a:pPr>
            <a:endParaRPr lang="fr-FR" sz="1400" b="0" strike="noStrike" spc="-1">
              <a:solidFill>
                <a:srgbClr val="000000"/>
              </a:solidFill>
              <a:latin typeface="Calibri"/>
            </a:endParaRPr>
          </a:p>
          <a:p>
            <a:pPr marL="134640">
              <a:lnSpc>
                <a:spcPct val="100000"/>
              </a:lnSpc>
              <a:spcBef>
                <a:spcPts val="910"/>
              </a:spcBef>
              <a:buNone/>
            </a:pPr>
            <a:r>
              <a:rPr lang="fr-FR" sz="1100" b="0" strike="noStrike" spc="-1">
                <a:solidFill>
                  <a:srgbClr val="000000"/>
                </a:solidFill>
                <a:latin typeface="Verdana"/>
              </a:rPr>
              <a:t>Une partie du</a:t>
            </a:r>
            <a:r>
              <a:rPr lang="fr-FR" sz="1100" b="0" strike="noStrike" spc="-52">
                <a:solidFill>
                  <a:srgbClr val="000000"/>
                </a:solidFill>
                <a:latin typeface="Verdana"/>
              </a:rPr>
              <a:t> </a:t>
            </a:r>
            <a:r>
              <a:rPr lang="fr-FR" sz="1100" b="0" strike="noStrike" spc="-1">
                <a:solidFill>
                  <a:srgbClr val="000000"/>
                </a:solidFill>
                <a:latin typeface="Verdana"/>
              </a:rPr>
              <a:t>cours</a:t>
            </a:r>
            <a:r>
              <a:rPr lang="fr-FR" sz="1100" b="0" strike="noStrike" spc="-32">
                <a:solidFill>
                  <a:srgbClr val="000000"/>
                </a:solidFill>
                <a:latin typeface="Verdana"/>
              </a:rPr>
              <a:t> </a:t>
            </a:r>
            <a:r>
              <a:rPr lang="fr-FR" sz="1100" b="0" strike="noStrike" spc="-1">
                <a:solidFill>
                  <a:srgbClr val="000000"/>
                </a:solidFill>
                <a:latin typeface="Verdana"/>
              </a:rPr>
              <a:t>donnera</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notions</a:t>
            </a:r>
            <a:r>
              <a:rPr lang="fr-FR" sz="1100" b="0" strike="noStrike" spc="-26">
                <a:solidFill>
                  <a:srgbClr val="000000"/>
                </a:solidFill>
                <a:latin typeface="Verdana"/>
              </a:rPr>
              <a:t> </a:t>
            </a:r>
            <a:r>
              <a:rPr lang="fr-FR" sz="1100" b="0" strike="noStrike" spc="-1">
                <a:solidFill>
                  <a:srgbClr val="000000"/>
                </a:solidFill>
                <a:latin typeface="Verdana"/>
              </a:rPr>
              <a:t>fondamentales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bioarchéologie</a:t>
            </a:r>
            <a:r>
              <a:rPr lang="fr-FR" sz="1100" b="0" strike="noStrike" spc="-15">
                <a:solidFill>
                  <a:srgbClr val="000000"/>
                </a:solidFill>
                <a:latin typeface="Verdana"/>
              </a:rPr>
              <a:t> </a:t>
            </a:r>
            <a:r>
              <a:rPr lang="fr-FR" sz="1100" b="0" strike="noStrike" spc="-1">
                <a:solidFill>
                  <a:srgbClr val="000000"/>
                </a:solidFill>
                <a:latin typeface="Verdana"/>
              </a:rPr>
              <a:t>végétale</a:t>
            </a:r>
            <a:r>
              <a:rPr lang="fr-FR" sz="1100" b="0" strike="noStrike" spc="-26">
                <a:solidFill>
                  <a:srgbClr val="000000"/>
                </a:solidFill>
                <a:latin typeface="Verdana"/>
              </a:rPr>
              <a:t> </a:t>
            </a:r>
            <a:r>
              <a:rPr lang="fr-FR" sz="1100" b="0" strike="noStrike" spc="-1">
                <a:solidFill>
                  <a:srgbClr val="000000"/>
                </a:solidFill>
                <a:latin typeface="Verdana"/>
              </a:rPr>
              <a:t>(théorique</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pratique), en</a:t>
            </a:r>
            <a:r>
              <a:rPr lang="fr-FR" sz="1100" b="0" strike="noStrike" spc="-35">
                <a:solidFill>
                  <a:srgbClr val="000000"/>
                </a:solidFill>
                <a:latin typeface="Verdana"/>
              </a:rPr>
              <a:t> </a:t>
            </a:r>
            <a:r>
              <a:rPr lang="fr-FR" sz="1100" b="0" strike="noStrike" spc="-1">
                <a:solidFill>
                  <a:srgbClr val="000000"/>
                </a:solidFill>
                <a:latin typeface="Verdana"/>
              </a:rPr>
              <a:t>particulier</a:t>
            </a:r>
            <a:r>
              <a:rPr lang="fr-FR" sz="1100" b="0" strike="noStrike" spc="12">
                <a:solidFill>
                  <a:srgbClr val="000000"/>
                </a:solidFill>
                <a:latin typeface="Verdana"/>
              </a:rPr>
              <a:t> </a:t>
            </a:r>
            <a:r>
              <a:rPr lang="fr-FR" sz="1100" b="0" strike="noStrike" spc="-26">
                <a:solidFill>
                  <a:srgbClr val="000000"/>
                </a:solidFill>
                <a:latin typeface="Verdana"/>
              </a:rPr>
              <a:t>en </a:t>
            </a:r>
            <a:r>
              <a:rPr lang="fr-FR" sz="1100" b="0" strike="noStrike" spc="-1">
                <a:solidFill>
                  <a:srgbClr val="000000"/>
                </a:solidFill>
                <a:latin typeface="Verdana"/>
              </a:rPr>
              <a:t>carpologie</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anthracologie (Marie Derreumaux).</a:t>
            </a:r>
            <a:r>
              <a:rPr lang="fr-FR" sz="1100" b="0" strike="noStrike" spc="-12">
                <a:solidFill>
                  <a:srgbClr val="000000"/>
                </a:solidFill>
                <a:latin typeface="Verdana"/>
              </a:rPr>
              <a:t> </a:t>
            </a:r>
            <a:r>
              <a:rPr lang="fr-FR" sz="1100" b="0" strike="noStrike" spc="-1">
                <a:solidFill>
                  <a:srgbClr val="000000"/>
                </a:solidFill>
                <a:latin typeface="Verdana"/>
              </a:rPr>
              <a:t>L’étude</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restes</a:t>
            </a:r>
            <a:r>
              <a:rPr lang="fr-FR" sz="1100" b="0" strike="noStrike" spc="-35">
                <a:solidFill>
                  <a:srgbClr val="000000"/>
                </a:solidFill>
                <a:latin typeface="Verdana"/>
              </a:rPr>
              <a:t> </a:t>
            </a:r>
            <a:r>
              <a:rPr lang="fr-FR" sz="1100" b="0" strike="noStrike" spc="-1">
                <a:solidFill>
                  <a:srgbClr val="000000"/>
                </a:solidFill>
                <a:latin typeface="Verdana"/>
              </a:rPr>
              <a:t>végétaux</a:t>
            </a:r>
            <a:r>
              <a:rPr lang="fr-FR" sz="1100" b="0" strike="noStrike" spc="-41">
                <a:solidFill>
                  <a:srgbClr val="000000"/>
                </a:solidFill>
                <a:latin typeface="Verdana"/>
              </a:rPr>
              <a:t> </a:t>
            </a:r>
            <a:r>
              <a:rPr lang="fr-FR" sz="1100" b="0" strike="noStrike" spc="-1">
                <a:solidFill>
                  <a:srgbClr val="000000"/>
                </a:solidFill>
                <a:latin typeface="Verdana"/>
              </a:rPr>
              <a:t>permet</a:t>
            </a:r>
            <a:r>
              <a:rPr lang="fr-FR" sz="1100" b="0" strike="noStrike" spc="-15">
                <a:solidFill>
                  <a:srgbClr val="000000"/>
                </a:solidFill>
                <a:latin typeface="Verdana"/>
              </a:rPr>
              <a:t> </a:t>
            </a:r>
            <a:r>
              <a:rPr lang="fr-FR" sz="1100" b="0" strike="noStrike" spc="-1">
                <a:solidFill>
                  <a:srgbClr val="000000"/>
                </a:solidFill>
                <a:latin typeface="Verdana"/>
              </a:rPr>
              <a:t>non</a:t>
            </a:r>
            <a:r>
              <a:rPr lang="fr-FR" sz="1100" b="0" strike="noStrike" spc="-35">
                <a:solidFill>
                  <a:srgbClr val="000000"/>
                </a:solidFill>
                <a:latin typeface="Verdana"/>
              </a:rPr>
              <a:t> </a:t>
            </a:r>
            <a:r>
              <a:rPr lang="fr-FR" sz="1100" b="0" strike="noStrike" spc="-1">
                <a:solidFill>
                  <a:srgbClr val="000000"/>
                </a:solidFill>
                <a:latin typeface="Verdana"/>
              </a:rPr>
              <a:t>seulement</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2">
                <a:solidFill>
                  <a:srgbClr val="000000"/>
                </a:solidFill>
                <a:latin typeface="Verdana"/>
              </a:rPr>
              <a:t>comprendre </a:t>
            </a:r>
            <a:r>
              <a:rPr lang="fr-FR" sz="1100" b="0" strike="noStrike" spc="-1">
                <a:solidFill>
                  <a:srgbClr val="000000"/>
                </a:solidFill>
                <a:latin typeface="Verdana"/>
              </a:rPr>
              <a:t>l’évolution</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végétation,</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46">
                <a:solidFill>
                  <a:srgbClr val="000000"/>
                </a:solidFill>
                <a:latin typeface="Verdana"/>
              </a:rPr>
              <a:t> </a:t>
            </a:r>
            <a:r>
              <a:rPr lang="fr-FR" sz="1100" b="0" strike="noStrike" spc="-1">
                <a:solidFill>
                  <a:srgbClr val="000000"/>
                </a:solidFill>
                <a:latin typeface="Verdana"/>
              </a:rPr>
              <a:t>d’aborder</a:t>
            </a:r>
            <a:r>
              <a:rPr lang="fr-FR" sz="1100" b="0" strike="noStrike" spc="-15">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relations</a:t>
            </a:r>
            <a:r>
              <a:rPr lang="fr-FR" sz="1100" b="0" strike="noStrike" spc="-7">
                <a:solidFill>
                  <a:srgbClr val="000000"/>
                </a:solidFill>
                <a:latin typeface="Verdana"/>
              </a:rPr>
              <a:t> </a:t>
            </a:r>
            <a:r>
              <a:rPr lang="fr-FR" sz="1100" b="0" strike="noStrike" spc="-1">
                <a:solidFill>
                  <a:srgbClr val="000000"/>
                </a:solidFill>
                <a:latin typeface="Verdana"/>
              </a:rPr>
              <a:t>entre</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hommes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milieux qu’il</a:t>
            </a:r>
            <a:r>
              <a:rPr lang="fr-FR" sz="1100" b="0" strike="noStrike" spc="-12">
                <a:solidFill>
                  <a:srgbClr val="000000"/>
                </a:solidFill>
                <a:latin typeface="Verdana"/>
              </a:rPr>
              <a:t> </a:t>
            </a:r>
            <a:r>
              <a:rPr lang="fr-FR" sz="1100" b="0" strike="noStrike" spc="-1">
                <a:solidFill>
                  <a:srgbClr val="000000"/>
                </a:solidFill>
                <a:latin typeface="Verdana"/>
              </a:rPr>
              <a:t>a</a:t>
            </a:r>
            <a:r>
              <a:rPr lang="fr-FR" sz="1100" b="0" strike="noStrike" spc="-15">
                <a:solidFill>
                  <a:srgbClr val="000000"/>
                </a:solidFill>
                <a:latin typeface="Verdana"/>
              </a:rPr>
              <a:t> </a:t>
            </a:r>
            <a:r>
              <a:rPr lang="fr-FR" sz="1100" b="0" strike="noStrike" spc="-1">
                <a:solidFill>
                  <a:srgbClr val="000000"/>
                </a:solidFill>
                <a:latin typeface="Verdana"/>
              </a:rPr>
              <a:t>contribué</a:t>
            </a:r>
            <a:r>
              <a:rPr lang="fr-FR" sz="1100" b="0" strike="noStrike" spc="-15">
                <a:solidFill>
                  <a:srgbClr val="000000"/>
                </a:solidFill>
                <a:latin typeface="Verdana"/>
              </a:rPr>
              <a:t> </a:t>
            </a:r>
            <a:r>
              <a:rPr lang="fr-FR" sz="1100" b="0" strike="noStrike" spc="-52">
                <a:solidFill>
                  <a:srgbClr val="000000"/>
                </a:solidFill>
                <a:latin typeface="Verdana"/>
              </a:rPr>
              <a:t>à </a:t>
            </a:r>
            <a:r>
              <a:rPr lang="fr-FR" sz="1100" b="0" strike="noStrike" spc="-1">
                <a:solidFill>
                  <a:srgbClr val="000000"/>
                </a:solidFill>
                <a:latin typeface="Verdana"/>
              </a:rPr>
              <a:t>transformer,</a:t>
            </a:r>
            <a:r>
              <a:rPr lang="fr-FR" sz="1100" b="0" strike="noStrike" spc="-26">
                <a:solidFill>
                  <a:srgbClr val="000000"/>
                </a:solidFill>
                <a:latin typeface="Verdana"/>
              </a:rPr>
              <a:t> </a:t>
            </a:r>
            <a:r>
              <a:rPr lang="fr-FR" sz="1100" b="0" strike="noStrike" spc="-1">
                <a:solidFill>
                  <a:srgbClr val="000000"/>
                </a:solidFill>
                <a:latin typeface="Verdana"/>
              </a:rPr>
              <a:t>mais</a:t>
            </a:r>
            <a:r>
              <a:rPr lang="fr-FR" sz="1100" b="0" strike="noStrike" spc="-21">
                <a:solidFill>
                  <a:srgbClr val="000000"/>
                </a:solidFill>
                <a:latin typeface="Verdana"/>
              </a:rPr>
              <a:t> </a:t>
            </a:r>
            <a:r>
              <a:rPr lang="fr-FR" sz="1100" b="0" strike="noStrike" spc="-1">
                <a:solidFill>
                  <a:srgbClr val="000000"/>
                </a:solidFill>
                <a:latin typeface="Verdana"/>
              </a:rPr>
              <a:t>également</a:t>
            </a:r>
            <a:r>
              <a:rPr lang="fr-FR" sz="1100" b="0" strike="noStrike" spc="-46">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documenter</a:t>
            </a:r>
            <a:r>
              <a:rPr lang="fr-FR" sz="1100" b="0" strike="noStrike" spc="-46">
                <a:solidFill>
                  <a:srgbClr val="000000"/>
                </a:solidFill>
                <a:latin typeface="Verdana"/>
              </a:rPr>
              <a:t> </a:t>
            </a:r>
            <a:r>
              <a:rPr lang="fr-FR" sz="1100" b="0" strike="noStrike" spc="-1">
                <a:solidFill>
                  <a:srgbClr val="000000"/>
                </a:solidFill>
                <a:latin typeface="Verdana"/>
              </a:rPr>
              <a:t>diverses</a:t>
            </a:r>
            <a:r>
              <a:rPr lang="fr-FR" sz="1100" b="0" strike="noStrike" spc="-32">
                <a:solidFill>
                  <a:srgbClr val="000000"/>
                </a:solidFill>
                <a:latin typeface="Verdana"/>
              </a:rPr>
              <a:t> </a:t>
            </a:r>
            <a:r>
              <a:rPr lang="fr-FR" sz="1100" b="0" strike="noStrike" spc="-1">
                <a:solidFill>
                  <a:srgbClr val="000000"/>
                </a:solidFill>
                <a:latin typeface="Verdana"/>
              </a:rPr>
              <a:t>activités</a:t>
            </a:r>
            <a:r>
              <a:rPr lang="fr-FR" sz="1100" b="0" strike="noStrike" spc="-15">
                <a:solidFill>
                  <a:srgbClr val="000000"/>
                </a:solidFill>
                <a:latin typeface="Verdana"/>
              </a:rPr>
              <a:t> </a:t>
            </a:r>
            <a:r>
              <a:rPr lang="fr-FR" sz="1100" b="0" strike="noStrike" spc="-1">
                <a:solidFill>
                  <a:srgbClr val="000000"/>
                </a:solidFill>
                <a:latin typeface="Verdana"/>
              </a:rPr>
              <a:t>humaines</a:t>
            </a:r>
            <a:r>
              <a:rPr lang="fr-FR" sz="1100" b="0" strike="noStrike" spc="-7">
                <a:solidFill>
                  <a:srgbClr val="000000"/>
                </a:solidFill>
                <a:latin typeface="Verdana"/>
              </a:rPr>
              <a:t> </a:t>
            </a:r>
            <a:r>
              <a:rPr lang="fr-FR" sz="1100" b="0" strike="noStrike" spc="-1">
                <a:solidFill>
                  <a:srgbClr val="000000"/>
                </a:solidFill>
                <a:latin typeface="Verdana"/>
              </a:rPr>
              <a:t>liées</a:t>
            </a:r>
            <a:r>
              <a:rPr lang="fr-FR" sz="1100" b="0" strike="noStrike" spc="-41">
                <a:solidFill>
                  <a:srgbClr val="000000"/>
                </a:solidFill>
                <a:latin typeface="Verdana"/>
              </a:rPr>
              <a:t> </a:t>
            </a:r>
            <a:r>
              <a:rPr lang="fr-FR" sz="1100" b="0" strike="noStrike" spc="-1">
                <a:solidFill>
                  <a:srgbClr val="000000"/>
                </a:solidFill>
                <a:latin typeface="Verdana"/>
              </a:rPr>
              <a:t>aux</a:t>
            </a:r>
            <a:r>
              <a:rPr lang="fr-FR" sz="1100" b="0" strike="noStrike" spc="-35">
                <a:solidFill>
                  <a:srgbClr val="000000"/>
                </a:solidFill>
                <a:latin typeface="Verdana"/>
              </a:rPr>
              <a:t> </a:t>
            </a:r>
            <a:r>
              <a:rPr lang="fr-FR" sz="1100" b="0" strike="noStrike" spc="-1">
                <a:solidFill>
                  <a:srgbClr val="000000"/>
                </a:solidFill>
                <a:latin typeface="Verdana"/>
              </a:rPr>
              <a:t>végétaux</a:t>
            </a:r>
            <a:r>
              <a:rPr lang="fr-FR" sz="1100" b="0" strike="noStrike" spc="-4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2">
                <a:solidFill>
                  <a:srgbClr val="000000"/>
                </a:solidFill>
                <a:latin typeface="Verdana"/>
              </a:rPr>
              <a:t>agriculture, </a:t>
            </a:r>
            <a:r>
              <a:rPr lang="fr-FR" sz="1100" b="0" strike="noStrike" spc="-1">
                <a:solidFill>
                  <a:srgbClr val="000000"/>
                </a:solidFill>
                <a:latin typeface="Verdana"/>
              </a:rPr>
              <a:t>alimentation, commerce,</a:t>
            </a:r>
            <a:r>
              <a:rPr lang="fr-FR" sz="1100" b="0" strike="noStrike" spc="-52">
                <a:solidFill>
                  <a:srgbClr val="000000"/>
                </a:solidFill>
                <a:latin typeface="Verdana"/>
              </a:rPr>
              <a:t> </a:t>
            </a:r>
            <a:r>
              <a:rPr lang="fr-FR" sz="1100" b="0" strike="noStrike" spc="-1">
                <a:solidFill>
                  <a:srgbClr val="000000"/>
                </a:solidFill>
                <a:latin typeface="Verdana"/>
              </a:rPr>
              <a:t>rituels</a:t>
            </a:r>
            <a:r>
              <a:rPr lang="fr-FR" sz="1100" b="0" strike="noStrike" spc="-7">
                <a:solidFill>
                  <a:srgbClr val="000000"/>
                </a:solidFill>
                <a:latin typeface="Verdana"/>
              </a:rPr>
              <a:t> </a:t>
            </a:r>
            <a:r>
              <a:rPr lang="fr-FR" sz="1100" b="0" strike="noStrike" spc="-1">
                <a:solidFill>
                  <a:srgbClr val="000000"/>
                </a:solidFill>
                <a:latin typeface="Verdana"/>
              </a:rPr>
              <a:t>religieux</a:t>
            </a:r>
            <a:r>
              <a:rPr lang="fr-FR" sz="1100" b="0" strike="noStrike" spc="-7">
                <a:solidFill>
                  <a:srgbClr val="000000"/>
                </a:solidFill>
                <a:latin typeface="Verdana"/>
              </a:rPr>
              <a:t> </a:t>
            </a:r>
            <a:r>
              <a:rPr lang="fr-FR" sz="1100" b="0" strike="noStrike" spc="-1">
                <a:solidFill>
                  <a:srgbClr val="000000"/>
                </a:solidFill>
                <a:latin typeface="Verdana"/>
              </a:rPr>
              <a:t>ou</a:t>
            </a:r>
            <a:r>
              <a:rPr lang="fr-FR" sz="1100" b="0" strike="noStrike" spc="-35">
                <a:solidFill>
                  <a:srgbClr val="000000"/>
                </a:solidFill>
                <a:latin typeface="Verdana"/>
              </a:rPr>
              <a:t> </a:t>
            </a:r>
            <a:r>
              <a:rPr lang="fr-FR" sz="1100" b="0" strike="noStrike" spc="-1">
                <a:solidFill>
                  <a:srgbClr val="000000"/>
                </a:solidFill>
                <a:latin typeface="Verdana"/>
              </a:rPr>
              <a:t>funéraires,</a:t>
            </a:r>
            <a:r>
              <a:rPr lang="fr-FR" sz="1100" b="0" strike="noStrike" spc="-15">
                <a:solidFill>
                  <a:srgbClr val="000000"/>
                </a:solidFill>
                <a:latin typeface="Verdana"/>
              </a:rPr>
              <a:t> </a:t>
            </a:r>
            <a:r>
              <a:rPr lang="fr-FR" sz="1100" b="0" strike="noStrike" spc="-1">
                <a:solidFill>
                  <a:srgbClr val="000000"/>
                </a:solidFill>
                <a:latin typeface="Verdana"/>
              </a:rPr>
              <a:t>pharmacopées…</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32">
                <a:solidFill>
                  <a:srgbClr val="000000"/>
                </a:solidFill>
                <a:latin typeface="Verdana"/>
              </a:rPr>
              <a:t> </a:t>
            </a:r>
            <a:r>
              <a:rPr lang="fr-FR" sz="1100" b="0" strike="noStrike" spc="-1">
                <a:solidFill>
                  <a:srgbClr val="000000"/>
                </a:solidFill>
                <a:latin typeface="Verdana"/>
              </a:rPr>
              <a:t>question</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l’évolution</a:t>
            </a:r>
            <a:r>
              <a:rPr lang="fr-FR" sz="1100" b="0" strike="noStrike" spc="-15">
                <a:solidFill>
                  <a:srgbClr val="000000"/>
                </a:solidFill>
                <a:latin typeface="Verdana"/>
              </a:rPr>
              <a:t> </a:t>
            </a:r>
            <a:r>
              <a:rPr lang="fr-FR" sz="1100" b="0" strike="noStrike" spc="-1">
                <a:solidFill>
                  <a:srgbClr val="000000"/>
                </a:solidFill>
                <a:latin typeface="Verdana"/>
              </a:rPr>
              <a:t>du</a:t>
            </a:r>
            <a:r>
              <a:rPr lang="fr-FR" sz="1100" b="0" strike="noStrike" spc="-26">
                <a:solidFill>
                  <a:srgbClr val="000000"/>
                </a:solidFill>
                <a:latin typeface="Verdana"/>
              </a:rPr>
              <a:t> </a:t>
            </a:r>
            <a:r>
              <a:rPr lang="fr-FR" sz="1100" b="0" strike="noStrike" spc="-1">
                <a:solidFill>
                  <a:srgbClr val="000000"/>
                </a:solidFill>
                <a:latin typeface="Verdana"/>
              </a:rPr>
              <a:t>climat</a:t>
            </a:r>
            <a:r>
              <a:rPr lang="fr-FR" sz="1100" b="0" strike="noStrike" spc="-7">
                <a:solidFill>
                  <a:srgbClr val="000000"/>
                </a:solidFill>
                <a:latin typeface="Verdana"/>
              </a:rPr>
              <a:t> </a:t>
            </a:r>
            <a:r>
              <a:rPr lang="fr-FR" sz="1100" b="0" strike="noStrike" spc="-12">
                <a:solidFill>
                  <a:srgbClr val="000000"/>
                </a:solidFill>
                <a:latin typeface="Verdana"/>
              </a:rPr>
              <a:t>depuis </a:t>
            </a:r>
            <a:r>
              <a:rPr lang="fr-FR" sz="1100" b="0" strike="noStrike" spc="-1">
                <a:solidFill>
                  <a:srgbClr val="000000"/>
                </a:solidFill>
                <a:latin typeface="Verdana"/>
              </a:rPr>
              <a:t>le</a:t>
            </a:r>
            <a:r>
              <a:rPr lang="fr-FR" sz="1100" b="0" strike="noStrike" spc="-26">
                <a:solidFill>
                  <a:srgbClr val="000000"/>
                </a:solidFill>
                <a:latin typeface="Verdana"/>
              </a:rPr>
              <a:t> </a:t>
            </a:r>
            <a:r>
              <a:rPr lang="fr-FR" sz="1100" b="0" strike="noStrike" spc="-1">
                <a:solidFill>
                  <a:srgbClr val="000000"/>
                </a:solidFill>
                <a:latin typeface="Verdana"/>
              </a:rPr>
              <a:t>Tardiglaciaire</a:t>
            </a:r>
            <a:r>
              <a:rPr lang="fr-FR" sz="1100" b="0" strike="noStrike" spc="18">
                <a:solidFill>
                  <a:srgbClr val="000000"/>
                </a:solidFill>
                <a:latin typeface="Verdana"/>
              </a:rPr>
              <a:t> </a:t>
            </a:r>
            <a:r>
              <a:rPr lang="fr-FR" sz="1100" b="0" strike="noStrike" spc="-1">
                <a:solidFill>
                  <a:srgbClr val="000000"/>
                </a:solidFill>
                <a:latin typeface="Verdana"/>
              </a:rPr>
              <a:t>ainsi</a:t>
            </a:r>
            <a:r>
              <a:rPr lang="fr-FR" sz="1100" b="0" strike="noStrike" spc="-15">
                <a:solidFill>
                  <a:srgbClr val="000000"/>
                </a:solidFill>
                <a:latin typeface="Verdana"/>
              </a:rPr>
              <a:t> </a:t>
            </a:r>
            <a:r>
              <a:rPr lang="fr-FR" sz="1100" b="0" strike="noStrike" spc="-1">
                <a:solidFill>
                  <a:srgbClr val="000000"/>
                </a:solidFill>
                <a:latin typeface="Verdana"/>
              </a:rPr>
              <a:t>que</a:t>
            </a:r>
            <a:r>
              <a:rPr lang="fr-FR" sz="1100" b="0" strike="noStrike" spc="-32">
                <a:solidFill>
                  <a:srgbClr val="000000"/>
                </a:solidFill>
                <a:latin typeface="Verdana"/>
              </a:rPr>
              <a:t> </a:t>
            </a:r>
            <a:r>
              <a:rPr lang="fr-FR" sz="1100" b="0" strike="noStrike" spc="-1">
                <a:solidFill>
                  <a:srgbClr val="000000"/>
                </a:solidFill>
                <a:latin typeface="Verdana"/>
              </a:rPr>
              <a:t>son</a:t>
            </a:r>
            <a:r>
              <a:rPr lang="fr-FR" sz="1100" b="0" strike="noStrike" spc="-26">
                <a:solidFill>
                  <a:srgbClr val="000000"/>
                </a:solidFill>
                <a:latin typeface="Verdana"/>
              </a:rPr>
              <a:t> </a:t>
            </a:r>
            <a:r>
              <a:rPr lang="fr-FR" sz="1100" b="0" strike="noStrike" spc="-1">
                <a:solidFill>
                  <a:srgbClr val="000000"/>
                </a:solidFill>
                <a:latin typeface="Verdana"/>
              </a:rPr>
              <a:t>impact sur</a:t>
            </a:r>
            <a:r>
              <a:rPr lang="fr-FR" sz="1100" b="0" strike="noStrike" spc="-26">
                <a:solidFill>
                  <a:srgbClr val="000000"/>
                </a:solidFill>
                <a:latin typeface="Verdana"/>
              </a:rPr>
              <a:t> </a:t>
            </a:r>
            <a:r>
              <a:rPr lang="fr-FR" sz="1100" b="0" strike="noStrike" spc="-1">
                <a:solidFill>
                  <a:srgbClr val="000000"/>
                </a:solidFill>
                <a:latin typeface="Verdana"/>
              </a:rPr>
              <a:t>l’évolution</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végétation</a:t>
            </a:r>
            <a:r>
              <a:rPr lang="fr-FR" sz="1100" b="0" strike="noStrike" spc="-21">
                <a:solidFill>
                  <a:srgbClr val="000000"/>
                </a:solidFill>
                <a:latin typeface="Verdana"/>
              </a:rPr>
              <a:t> </a:t>
            </a:r>
            <a:r>
              <a:rPr lang="fr-FR" sz="1100" b="0" strike="noStrike" spc="-1">
                <a:solidFill>
                  <a:srgbClr val="000000"/>
                </a:solidFill>
                <a:latin typeface="Verdana"/>
              </a:rPr>
              <a:t>sera</a:t>
            </a:r>
            <a:r>
              <a:rPr lang="fr-FR" sz="1100" b="0" strike="noStrike" spc="-35">
                <a:solidFill>
                  <a:srgbClr val="000000"/>
                </a:solidFill>
                <a:latin typeface="Verdana"/>
              </a:rPr>
              <a:t> </a:t>
            </a:r>
            <a:r>
              <a:rPr lang="fr-FR" sz="1100" b="0" strike="noStrike" spc="-1">
                <a:solidFill>
                  <a:srgbClr val="000000"/>
                </a:solidFill>
                <a:latin typeface="Verdana"/>
              </a:rPr>
              <a:t>également</a:t>
            </a:r>
            <a:r>
              <a:rPr lang="fr-FR" sz="1100" b="0" strike="noStrike" spc="-15">
                <a:solidFill>
                  <a:srgbClr val="000000"/>
                </a:solidFill>
                <a:latin typeface="Verdana"/>
              </a:rPr>
              <a:t> </a:t>
            </a:r>
            <a:r>
              <a:rPr lang="fr-FR" sz="1100" b="0" strike="noStrike" spc="-1">
                <a:solidFill>
                  <a:srgbClr val="000000"/>
                </a:solidFill>
                <a:latin typeface="Verdana"/>
              </a:rPr>
              <a:t>étudiée.</a:t>
            </a:r>
            <a:r>
              <a:rPr lang="fr-FR" sz="1100" b="0" strike="noStrike" spc="-35">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travaux </a:t>
            </a:r>
            <a:r>
              <a:rPr lang="fr-FR" sz="1100" b="0" strike="noStrike" spc="-12">
                <a:solidFill>
                  <a:srgbClr val="000000"/>
                </a:solidFill>
                <a:latin typeface="Verdana"/>
              </a:rPr>
              <a:t>pratiques </a:t>
            </a:r>
            <a:r>
              <a:rPr lang="fr-FR" sz="1100" b="0" strike="noStrike" spc="-1">
                <a:solidFill>
                  <a:srgbClr val="000000"/>
                </a:solidFill>
                <a:latin typeface="Verdana"/>
              </a:rPr>
              <a:t>seront</a:t>
            </a:r>
            <a:r>
              <a:rPr lang="fr-FR" sz="1100" b="0" strike="noStrike" spc="-41">
                <a:solidFill>
                  <a:srgbClr val="000000"/>
                </a:solidFill>
                <a:latin typeface="Verdana"/>
              </a:rPr>
              <a:t> </a:t>
            </a:r>
            <a:r>
              <a:rPr lang="fr-FR" sz="1100" b="0" strike="noStrike" spc="-1">
                <a:solidFill>
                  <a:srgbClr val="000000"/>
                </a:solidFill>
                <a:latin typeface="Verdana"/>
              </a:rPr>
              <a:t>consacrés</a:t>
            </a:r>
            <a:r>
              <a:rPr lang="fr-FR" sz="1100" b="0" strike="noStrike" spc="-32">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restitution</a:t>
            </a:r>
            <a:r>
              <a:rPr lang="fr-FR" sz="1100" b="0" strike="noStrike" spc="18">
                <a:solidFill>
                  <a:srgbClr val="000000"/>
                </a:solidFill>
                <a:latin typeface="Verdana"/>
              </a:rPr>
              <a:t> </a:t>
            </a:r>
            <a:r>
              <a:rPr lang="fr-FR" sz="1100" b="0" strike="noStrike" spc="-1">
                <a:solidFill>
                  <a:srgbClr val="000000"/>
                </a:solidFill>
                <a:latin typeface="Verdana"/>
              </a:rPr>
              <a:t>du</a:t>
            </a:r>
            <a:r>
              <a:rPr lang="fr-FR" sz="1100" b="0" strike="noStrike" spc="-12">
                <a:solidFill>
                  <a:srgbClr val="000000"/>
                </a:solidFill>
                <a:latin typeface="Verdana"/>
              </a:rPr>
              <a:t> </a:t>
            </a:r>
            <a:r>
              <a:rPr lang="fr-FR" sz="1100" b="0" strike="noStrike" spc="-1">
                <a:solidFill>
                  <a:srgbClr val="000000"/>
                </a:solidFill>
                <a:latin typeface="Verdana"/>
              </a:rPr>
              <a:t>paysage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activités </a:t>
            </a:r>
            <a:r>
              <a:rPr lang="fr-FR" sz="1100" b="0" strike="noStrike" spc="-12">
                <a:solidFill>
                  <a:srgbClr val="000000"/>
                </a:solidFill>
                <a:latin typeface="Verdana"/>
              </a:rPr>
              <a:t>humaines.</a:t>
            </a:r>
            <a:endParaRPr lang="fr-FR" sz="1100" b="0" strike="noStrike" spc="-1">
              <a:solidFill>
                <a:srgbClr val="000000"/>
              </a:solidFill>
              <a:latin typeface="Calibri"/>
            </a:endParaRPr>
          </a:p>
          <a:p>
            <a:pPr marL="134640">
              <a:lnSpc>
                <a:spcPct val="100000"/>
              </a:lnSpc>
              <a:spcBef>
                <a:spcPts val="910"/>
              </a:spcBef>
              <a:buNone/>
            </a:pPr>
            <a:r>
              <a:rPr lang="fr-FR" sz="1200" b="0" strike="noStrike" spc="-12">
                <a:solidFill>
                  <a:srgbClr val="000000"/>
                </a:solidFill>
                <a:latin typeface="Verdana"/>
                <a:ea typeface="Verdana"/>
              </a:rPr>
              <a:t>La seconde partie du cours sera consacrée à une sensibilisation aux problématiques et aux méthodes de la géo-archéologie </a:t>
            </a:r>
            <a:r>
              <a:rPr lang="fr-FR" sz="1200" b="0" strike="noStrike" spc="-1">
                <a:solidFill>
                  <a:srgbClr val="000000"/>
                </a:solidFill>
                <a:latin typeface="Verdana"/>
                <a:ea typeface="Verdana"/>
              </a:rPr>
              <a:t>(paysage, taphonomie des sites, restitution des architectures en terre, etc) en s'appuyant sur des exemples concrets</a:t>
            </a:r>
            <a:r>
              <a:rPr lang="fr-FR" sz="1200" b="0" strike="noStrike" spc="-12">
                <a:solidFill>
                  <a:srgbClr val="000000"/>
                </a:solidFill>
                <a:latin typeface="Verdana"/>
                <a:ea typeface="Verdana"/>
              </a:rPr>
              <a:t>. </a:t>
            </a:r>
            <a:endParaRPr lang="fr-FR" sz="1200" b="0" strike="noStrike" spc="-1">
              <a:solidFill>
                <a:srgbClr val="000000"/>
              </a:solidFill>
              <a:latin typeface="Calibri"/>
            </a:endParaRPr>
          </a:p>
        </p:txBody>
      </p:sp>
      <p:sp>
        <p:nvSpPr>
          <p:cNvPr id="653" name="PlaceHolder 1"/>
          <p:cNvSpPr>
            <a:spLocks noGrp="1"/>
          </p:cNvSpPr>
          <p:nvPr>
            <p:ph type="title"/>
          </p:nvPr>
        </p:nvSpPr>
        <p:spPr>
          <a:xfrm>
            <a:off x="0" y="24048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
        <p:nvSpPr>
          <p:cNvPr id="654" name="PlaceHolder 2"/>
          <p:cNvSpPr>
            <a:spLocks noGrp="1"/>
          </p:cNvSpPr>
          <p:nvPr>
            <p:ph type="sldNum" idx="48"/>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97</a:t>
            </a:r>
            <a:endParaRPr lang="fr-FR" sz="1200" b="0" strike="noStrike" spc="-1">
              <a:solidFill>
                <a:srgbClr val="000000"/>
              </a:solidFill>
              <a:latin typeface="Calibri"/>
            </a:endParaRPr>
          </a:p>
        </p:txBody>
      </p:sp>
      <p:sp>
        <p:nvSpPr>
          <p:cNvPr id="655" name="object 16"/>
          <p:cNvSpPr/>
          <p:nvPr/>
        </p:nvSpPr>
        <p:spPr>
          <a:xfrm>
            <a:off x="271440" y="2737800"/>
            <a:ext cx="59090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35">
                <a:solidFill>
                  <a:srgbClr val="000000"/>
                </a:solidFill>
                <a:latin typeface="Verdana"/>
              </a:rPr>
              <a:t> </a:t>
            </a:r>
            <a:r>
              <a:rPr lang="fr-FR" sz="1200" b="0" i="1" strike="noStrike" spc="-1">
                <a:solidFill>
                  <a:srgbClr val="000000"/>
                </a:solidFill>
                <a:latin typeface="Verdana"/>
              </a:rPr>
              <a:t>seront</a:t>
            </a:r>
            <a:r>
              <a:rPr lang="fr-FR" sz="1200" b="0" i="1" strike="noStrike" spc="9">
                <a:solidFill>
                  <a:srgbClr val="000000"/>
                </a:solidFill>
                <a:latin typeface="Verdana"/>
              </a:rPr>
              <a:t> </a:t>
            </a:r>
            <a:r>
              <a:rPr lang="fr-FR" sz="1200" b="0" i="1" strike="noStrike" spc="-1">
                <a:solidFill>
                  <a:srgbClr val="000000"/>
                </a:solidFill>
                <a:latin typeface="Verdana"/>
              </a:rPr>
              <a:t>précisées</a:t>
            </a:r>
            <a:r>
              <a:rPr lang="fr-FR" sz="1200" b="0" i="1" strike="noStrike" spc="12">
                <a:solidFill>
                  <a:srgbClr val="000000"/>
                </a:solidFill>
                <a:latin typeface="Verdana"/>
              </a:rPr>
              <a:t> </a:t>
            </a:r>
            <a:r>
              <a:rPr lang="fr-FR" sz="1200" b="0" i="1" strike="noStrike" spc="-1">
                <a:solidFill>
                  <a:srgbClr val="000000"/>
                </a:solidFill>
                <a:latin typeface="Verdana"/>
              </a:rPr>
              <a:t>à</a:t>
            </a:r>
            <a:r>
              <a:rPr lang="fr-FR" sz="1200" b="0" i="1" strike="noStrike" spc="-35">
                <a:solidFill>
                  <a:srgbClr val="000000"/>
                </a:solidFill>
                <a:latin typeface="Verdana"/>
              </a:rPr>
              <a:t> </a:t>
            </a:r>
            <a:r>
              <a:rPr lang="fr-FR" sz="1200" b="0" i="1" strike="noStrike" spc="-1">
                <a:solidFill>
                  <a:srgbClr val="000000"/>
                </a:solidFill>
                <a:latin typeface="Verdana"/>
              </a:rPr>
              <a:t>la</a:t>
            </a:r>
            <a:r>
              <a:rPr lang="fr-FR" sz="1200" b="0" i="1" strike="noStrike" spc="-35">
                <a:solidFill>
                  <a:srgbClr val="000000"/>
                </a:solidFill>
                <a:latin typeface="Verdana"/>
              </a:rPr>
              <a:t> </a:t>
            </a:r>
            <a:r>
              <a:rPr lang="fr-FR" sz="1200" b="0" i="1" strike="noStrike" spc="-12">
                <a:solidFill>
                  <a:srgbClr val="000000"/>
                </a:solidFill>
                <a:latin typeface="Verdana"/>
              </a:rPr>
              <a:t>rentrée.</a:t>
            </a:r>
            <a:endParaRPr lang="fr-FR" sz="1200" b="0" strike="noStrike" spc="-1">
              <a:solidFill>
                <a:srgbClr val="000000"/>
              </a:solidFill>
              <a:latin typeface="Calibri"/>
            </a:endParaRPr>
          </a:p>
        </p:txBody>
      </p:sp>
      <p:sp>
        <p:nvSpPr>
          <p:cNvPr id="656" name="object 16"/>
          <p:cNvSpPr/>
          <p:nvPr/>
        </p:nvSpPr>
        <p:spPr>
          <a:xfrm>
            <a:off x="271440" y="3130200"/>
            <a:ext cx="59090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Contenu de la formation </a:t>
            </a:r>
            <a:r>
              <a:rPr lang="fr-FR" sz="1200" b="0" strike="noStrike" spc="-1">
                <a:solidFill>
                  <a:srgbClr val="000000"/>
                </a:solidFill>
                <a:latin typeface="Verdana"/>
              </a:rPr>
              <a:t>:</a:t>
            </a:r>
            <a:endParaRPr lang="fr-FR" sz="1200" b="0" strike="noStrike" spc="-1">
              <a:solidFill>
                <a:srgbClr val="000000"/>
              </a:solidFill>
              <a:latin typeface="Calibri"/>
            </a:endParaRPr>
          </a:p>
        </p:txBody>
      </p:sp>
      <p:sp>
        <p:nvSpPr>
          <p:cNvPr id="657" name="object 15"/>
          <p:cNvSpPr/>
          <p:nvPr/>
        </p:nvSpPr>
        <p:spPr>
          <a:xfrm>
            <a:off x="357480" y="57913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00206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58" name="object 14"/>
          <p:cNvSpPr/>
          <p:nvPr/>
        </p:nvSpPr>
        <p:spPr>
          <a:xfrm>
            <a:off x="357480" y="6027480"/>
            <a:ext cx="878616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Sera donnée à la rentrée</a:t>
            </a:r>
            <a:endParaRPr lang="fr-FR" sz="1200" b="0" strike="noStrike" spc="-1">
              <a:solidFill>
                <a:srgbClr val="000000"/>
              </a:solidFill>
              <a:latin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9" name="object 2"/>
          <p:cNvSpPr/>
          <p:nvPr/>
        </p:nvSpPr>
        <p:spPr>
          <a:xfrm>
            <a:off x="237600" y="2045160"/>
            <a:ext cx="5710680" cy="409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81"/>
              </a:lnSpc>
              <a:spcBef>
                <a:spcPts val="105"/>
              </a:spcBef>
              <a:buNone/>
            </a:pPr>
            <a:r>
              <a:rPr lang="fr-FR" sz="1600" b="1" strike="noStrike" spc="-1">
                <a:solidFill>
                  <a:srgbClr val="6157EC"/>
                </a:solidFill>
                <a:latin typeface="Verdana"/>
              </a:rPr>
              <a:t>Institutions</a:t>
            </a:r>
            <a:r>
              <a:rPr lang="fr-FR" sz="1600" b="1" strike="noStrike" spc="-55">
                <a:solidFill>
                  <a:srgbClr val="6157EC"/>
                </a:solidFill>
                <a:latin typeface="Verdana"/>
              </a:rPr>
              <a:t> </a:t>
            </a:r>
            <a:r>
              <a:rPr lang="fr-FR" sz="1600" b="1" strike="noStrike" spc="-1">
                <a:solidFill>
                  <a:srgbClr val="6157EC"/>
                </a:solidFill>
                <a:latin typeface="Verdana"/>
              </a:rPr>
              <a:t>de</a:t>
            </a:r>
            <a:r>
              <a:rPr lang="fr-FR" sz="1600" b="1" strike="noStrike" spc="-15">
                <a:solidFill>
                  <a:srgbClr val="6157EC"/>
                </a:solidFill>
                <a:latin typeface="Verdana"/>
              </a:rPr>
              <a:t> </a:t>
            </a:r>
            <a:r>
              <a:rPr lang="fr-FR" sz="1600" b="1" strike="noStrike" spc="-12">
                <a:solidFill>
                  <a:srgbClr val="6157EC"/>
                </a:solidFill>
                <a:latin typeface="Verdana"/>
              </a:rPr>
              <a:t>l’archéologie</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coordination</a:t>
            </a:r>
            <a:r>
              <a:rPr lang="fr-FR" sz="1200" b="0" strike="noStrike" spc="-15">
                <a:solidFill>
                  <a:srgbClr val="000000"/>
                </a:solidFill>
                <a:latin typeface="Verdana"/>
              </a:rPr>
              <a:t> </a:t>
            </a: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 Blaizot et Markus Kohl</a:t>
            </a:r>
            <a:endParaRPr lang="fr-FR" sz="1200" b="0" strike="noStrike" spc="-1">
              <a:solidFill>
                <a:srgbClr val="000000"/>
              </a:solidFill>
              <a:latin typeface="Calibri"/>
            </a:endParaRPr>
          </a:p>
        </p:txBody>
      </p:sp>
      <p:sp>
        <p:nvSpPr>
          <p:cNvPr id="660" name="object 4"/>
          <p:cNvSpPr/>
          <p:nvPr/>
        </p:nvSpPr>
        <p:spPr>
          <a:xfrm>
            <a:off x="237600" y="1144800"/>
            <a:ext cx="4334040" cy="5896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BCC4</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1">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UE1</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Institutions</a:t>
            </a:r>
            <a:r>
              <a:rPr lang="fr-FR" sz="1400" b="0" strike="noStrike" spc="-52">
                <a:solidFill>
                  <a:srgbClr val="000000"/>
                </a:solidFill>
                <a:latin typeface="Verdana"/>
              </a:rPr>
              <a:t> </a:t>
            </a:r>
            <a:r>
              <a:rPr lang="fr-FR" sz="1400" b="0" strike="noStrike" spc="-1">
                <a:solidFill>
                  <a:srgbClr val="000000"/>
                </a:solidFill>
                <a:latin typeface="Verdana"/>
              </a:rPr>
              <a:t>et</a:t>
            </a:r>
            <a:r>
              <a:rPr lang="fr-FR" sz="1400" b="0" strike="noStrike" spc="-15">
                <a:solidFill>
                  <a:srgbClr val="000000"/>
                </a:solidFill>
                <a:latin typeface="Verdana"/>
              </a:rPr>
              <a:t> </a:t>
            </a:r>
            <a:r>
              <a:rPr lang="fr-FR" sz="1400" b="0" strike="noStrike" spc="-1">
                <a:solidFill>
                  <a:srgbClr val="000000"/>
                </a:solidFill>
                <a:latin typeface="Verdana"/>
              </a:rPr>
              <a:t>droit</a:t>
            </a:r>
            <a:r>
              <a:rPr lang="fr-FR" sz="1400" b="0" strike="noStrike" spc="-21">
                <a:solidFill>
                  <a:srgbClr val="000000"/>
                </a:solidFill>
                <a:latin typeface="Verdana"/>
              </a:rPr>
              <a:t> </a:t>
            </a:r>
            <a:r>
              <a:rPr lang="fr-FR" sz="1400" b="0" strike="noStrike" spc="-1">
                <a:solidFill>
                  <a:srgbClr val="000000"/>
                </a:solidFill>
                <a:latin typeface="Verdana"/>
              </a:rPr>
              <a:t>de</a:t>
            </a:r>
            <a:r>
              <a:rPr lang="fr-FR" sz="1400" b="0" strike="noStrike" spc="-12">
                <a:solidFill>
                  <a:srgbClr val="000000"/>
                </a:solidFill>
                <a:latin typeface="Verdana"/>
              </a:rPr>
              <a:t> l’archéologie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20h</a:t>
            </a:r>
            <a:r>
              <a:rPr lang="fr-FR" sz="1000" b="0" strike="noStrike" spc="-15">
                <a:solidFill>
                  <a:srgbClr val="000000"/>
                </a:solidFill>
                <a:latin typeface="Verdana"/>
              </a:rPr>
              <a:t> </a:t>
            </a:r>
            <a:r>
              <a:rPr lang="fr-FR" sz="1000" b="0" strike="noStrike" spc="-1">
                <a:solidFill>
                  <a:srgbClr val="000000"/>
                </a:solidFill>
                <a:latin typeface="Verdana"/>
              </a:rPr>
              <a:t>travail</a:t>
            </a:r>
            <a:r>
              <a:rPr lang="fr-FR" sz="1000" b="0" strike="noStrike" spc="-35">
                <a:solidFill>
                  <a:srgbClr val="000000"/>
                </a:solidFill>
                <a:latin typeface="Verdana"/>
              </a:rPr>
              <a:t> </a:t>
            </a:r>
            <a:r>
              <a:rPr lang="fr-FR" sz="1000" b="0" strike="noStrike" spc="-12">
                <a:solidFill>
                  <a:srgbClr val="000000"/>
                </a:solidFill>
                <a:latin typeface="Verdana"/>
              </a:rPr>
              <a:t>étudiant</a:t>
            </a:r>
            <a:endParaRPr lang="fr-FR" sz="1000" b="0" strike="noStrike" spc="-1">
              <a:solidFill>
                <a:srgbClr val="000000"/>
              </a:solidFill>
              <a:latin typeface="Calibri"/>
            </a:endParaRPr>
          </a:p>
        </p:txBody>
      </p:sp>
      <p:grpSp>
        <p:nvGrpSpPr>
          <p:cNvPr id="661" name="object 6"/>
          <p:cNvGrpSpPr/>
          <p:nvPr/>
        </p:nvGrpSpPr>
        <p:grpSpPr>
          <a:xfrm>
            <a:off x="0" y="182880"/>
            <a:ext cx="9134640" cy="573120"/>
            <a:chOff x="0" y="182880"/>
            <a:chExt cx="9134640" cy="573120"/>
          </a:xfrm>
        </p:grpSpPr>
        <p:sp>
          <p:nvSpPr>
            <p:cNvPr id="662" name="object 7"/>
            <p:cNvSpPr/>
            <p:nvPr/>
          </p:nvSpPr>
          <p:spPr>
            <a:xfrm>
              <a:off x="0" y="18288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538235"/>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63" name="object 8"/>
            <p:cNvSpPr/>
            <p:nvPr/>
          </p:nvSpPr>
          <p:spPr>
            <a:xfrm>
              <a:off x="0" y="18288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538235"/>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664" name="PlaceHolder 1"/>
          <p:cNvSpPr>
            <a:spLocks noGrp="1"/>
          </p:cNvSpPr>
          <p:nvPr>
            <p:ph type="title"/>
          </p:nvPr>
        </p:nvSpPr>
        <p:spPr>
          <a:xfrm>
            <a:off x="0" y="30816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3</a:t>
            </a:r>
            <a:endParaRPr lang="fr-FR" sz="1800" b="0" strike="noStrike" spc="-1">
              <a:solidFill>
                <a:srgbClr val="000000"/>
              </a:solidFill>
              <a:latin typeface="Calibri"/>
            </a:endParaRPr>
          </a:p>
        </p:txBody>
      </p:sp>
      <p:sp>
        <p:nvSpPr>
          <p:cNvPr id="665" name="object 11"/>
          <p:cNvSpPr/>
          <p:nvPr/>
        </p:nvSpPr>
        <p:spPr>
          <a:xfrm>
            <a:off x="237600" y="2716560"/>
            <a:ext cx="4948560" cy="180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1" strike="noStrike" spc="-1">
                <a:solidFill>
                  <a:srgbClr val="000000"/>
                </a:solidFill>
                <a:latin typeface="Verdana"/>
              </a:rPr>
              <a:t>Modalités</a:t>
            </a:r>
            <a:r>
              <a:rPr lang="fr-FR" sz="1100" b="1" strike="noStrike" spc="-32">
                <a:solidFill>
                  <a:srgbClr val="000000"/>
                </a:solidFill>
                <a:latin typeface="Verdana"/>
              </a:rPr>
              <a:t> </a:t>
            </a:r>
            <a:r>
              <a:rPr lang="fr-FR" sz="1100" b="1" strike="noStrike" spc="-1">
                <a:solidFill>
                  <a:srgbClr val="000000"/>
                </a:solidFill>
                <a:latin typeface="Verdana"/>
              </a:rPr>
              <a:t>d’évaluation</a:t>
            </a:r>
            <a:r>
              <a:rPr lang="fr-FR" sz="1100" b="1" strike="noStrike" spc="-21">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i="1" strike="noStrike" spc="-1">
                <a:solidFill>
                  <a:srgbClr val="000000"/>
                </a:solidFill>
                <a:latin typeface="Verdana"/>
              </a:rPr>
              <a:t>sur la présence des étudiants à la journée</a:t>
            </a:r>
            <a:endParaRPr lang="fr-FR" sz="1100" b="0" strike="noStrike" spc="-1">
              <a:solidFill>
                <a:srgbClr val="000000"/>
              </a:solidFill>
              <a:latin typeface="Calibri"/>
            </a:endParaRPr>
          </a:p>
        </p:txBody>
      </p:sp>
      <p:sp>
        <p:nvSpPr>
          <p:cNvPr id="666" name="PlaceHolder 2"/>
          <p:cNvSpPr>
            <a:spLocks noGrp="1"/>
          </p:cNvSpPr>
          <p:nvPr>
            <p:ph type="sldNum" idx="49"/>
          </p:nvPr>
        </p:nvSpPr>
        <p:spPr>
          <a:xfrm>
            <a:off x="8152560" y="64652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98</a:t>
            </a:r>
            <a:endParaRPr lang="fr-FR" sz="1200" b="0" strike="noStrike" spc="-1">
              <a:solidFill>
                <a:srgbClr val="000000"/>
              </a:solidFill>
              <a:latin typeface="Calibri"/>
            </a:endParaRPr>
          </a:p>
        </p:txBody>
      </p:sp>
      <p:sp>
        <p:nvSpPr>
          <p:cNvPr id="667" name="ZoneTexte 13"/>
          <p:cNvSpPr/>
          <p:nvPr/>
        </p:nvSpPr>
        <p:spPr>
          <a:xfrm>
            <a:off x="-53640" y="3243960"/>
            <a:ext cx="887544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28600" indent="-228600" algn="just">
              <a:lnSpc>
                <a:spcPct val="100000"/>
              </a:lnSpc>
              <a:buNone/>
              <a:tabLst>
                <a:tab pos="0" algn="l"/>
              </a:tabLst>
            </a:pPr>
            <a:r>
              <a:rPr lang="fr-FR" sz="1200" b="0" strike="noStrike" spc="-1">
                <a:solidFill>
                  <a:srgbClr val="000000"/>
                </a:solidFill>
                <a:latin typeface="Verdana"/>
                <a:ea typeface="Verdana"/>
              </a:rPr>
              <a:t>L’objectif est de favoriser les rencontres entre les étudiants et les institutions de l’archéologie.</a:t>
            </a:r>
            <a:endParaRPr lang="fr-FR" sz="1200" b="0" strike="noStrike" spc="-1">
              <a:solidFill>
                <a:srgbClr val="000000"/>
              </a:solidFill>
              <a:latin typeface="Calibri"/>
            </a:endParaRPr>
          </a:p>
          <a:p>
            <a:pPr marL="228600" indent="-228600" algn="just">
              <a:lnSpc>
                <a:spcPct val="100000"/>
              </a:lnSpc>
              <a:buNone/>
              <a:tabLst>
                <a:tab pos="0" algn="l"/>
              </a:tabLst>
            </a:pPr>
            <a:r>
              <a:rPr lang="fr-FR" sz="1200" b="0" strike="noStrike" spc="-1">
                <a:solidFill>
                  <a:srgbClr val="000000"/>
                </a:solidFill>
                <a:latin typeface="Verdana"/>
                <a:ea typeface="Verdana"/>
              </a:rPr>
              <a:t>Des opérateurs archéologiques, entreprises publiques telles que l’INRAP, Ville de Seclin, Département du Nord, département du Pas de Calais, SRA, Asnapio, Palais des Beaux Arts de Lille, ou ou privées comme Eveha viennent présenter leur structure et leurs métiers en première partie de la journée : le matin. </a:t>
            </a:r>
            <a:endParaRPr lang="fr-FR" sz="1200" b="0" strike="noStrike" spc="-1">
              <a:solidFill>
                <a:srgbClr val="000000"/>
              </a:solidFill>
              <a:latin typeface="Calibri"/>
            </a:endParaRPr>
          </a:p>
          <a:p>
            <a:pPr marL="228600" indent="-228600" algn="just">
              <a:lnSpc>
                <a:spcPct val="100000"/>
              </a:lnSpc>
              <a:buNone/>
              <a:tabLst>
                <a:tab pos="0" algn="l"/>
              </a:tabLst>
            </a:pPr>
            <a:r>
              <a:rPr lang="fr-FR" sz="1200" b="0" strike="noStrike" spc="-1">
                <a:solidFill>
                  <a:srgbClr val="000000"/>
                </a:solidFill>
                <a:latin typeface="Verdana"/>
                <a:ea typeface="Verdana"/>
              </a:rPr>
              <a:t>En seconde partie, l’après-midi, les étudiants peuvent rencontrer les représentants de 3 à 4 structures de leurs choix lors d’un forum et ainsi en apprendre davantage sur les différents métiers représentés, les missions et l’environnement de travail. </a:t>
            </a:r>
            <a:endParaRPr lang="fr-FR" sz="1200" b="0" strike="noStrike" spc="-1">
              <a:solidFill>
                <a:srgbClr val="000000"/>
              </a:solidFill>
              <a:latin typeface="Calibri"/>
            </a:endParaRPr>
          </a:p>
          <a:p>
            <a:pPr marL="228600" indent="-228600" algn="just">
              <a:lnSpc>
                <a:spcPct val="100000"/>
              </a:lnSpc>
              <a:buNone/>
              <a:tabLst>
                <a:tab pos="0" algn="l"/>
              </a:tabLst>
            </a:pPr>
            <a:r>
              <a:rPr lang="fr-FR" sz="1200" b="0" strike="noStrike" spc="-1">
                <a:solidFill>
                  <a:srgbClr val="000000"/>
                </a:solidFill>
                <a:latin typeface="Verdana"/>
                <a:ea typeface="Verdana"/>
              </a:rPr>
              <a:t>Les étudiants peuvent à cette occasion, déposer leur CV auprès des structures qui seraient à la recherche de stagiaires (M1, M2, L3) ou de contractuels (M2 ou M1 éventuellement).</a:t>
            </a:r>
            <a:endParaRPr lang="fr-FR" sz="1200" b="0" strike="noStrike" spc="-1">
              <a:solidFill>
                <a:srgbClr val="000000"/>
              </a:solidFill>
              <a:latin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 name="object 2"/>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9144000" y="0"/>
                </a:moveTo>
                <a:lnTo>
                  <a:pt x="0" y="0"/>
                </a:lnTo>
                <a:lnTo>
                  <a:pt x="0" y="6859524"/>
                </a:lnTo>
                <a:lnTo>
                  <a:pt x="9144000" y="6859524"/>
                </a:lnTo>
                <a:lnTo>
                  <a:pt x="9144000" y="0"/>
                </a:lnTo>
                <a:close/>
              </a:path>
            </a:pathLst>
          </a:custGeom>
          <a:solidFill>
            <a:srgbClr val="0431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FFFFFF"/>
              </a:solidFill>
              <a:latin typeface="Calibri"/>
            </a:endParaRPr>
          </a:p>
        </p:txBody>
      </p:sp>
      <p:sp>
        <p:nvSpPr>
          <p:cNvPr id="669" name="object 3"/>
          <p:cNvSpPr/>
          <p:nvPr/>
        </p:nvSpPr>
        <p:spPr>
          <a:xfrm>
            <a:off x="0" y="-1440"/>
            <a:ext cx="9143640" cy="6859440"/>
          </a:xfrm>
          <a:custGeom>
            <a:avLst/>
            <a:gdLst>
              <a:gd name="textAreaLeft" fmla="*/ 0 w 9143640"/>
              <a:gd name="textAreaRight" fmla="*/ 9144000 w 9143640"/>
              <a:gd name="textAreaTop" fmla="*/ 0 h 6859440"/>
              <a:gd name="textAreaBottom" fmla="*/ 6859800 h 6859440"/>
            </a:gdLst>
            <a:ahLst/>
            <a:cxnLst/>
            <a:rect l="textAreaLeft" t="textAreaTop" r="textAreaRight" b="textAreaBottom"/>
            <a:pathLst>
              <a:path w="9144000" h="6859905">
                <a:moveTo>
                  <a:pt x="0" y="6859524"/>
                </a:moveTo>
                <a:lnTo>
                  <a:pt x="9144000" y="6859524"/>
                </a:lnTo>
                <a:lnTo>
                  <a:pt x="9144000" y="0"/>
                </a:lnTo>
                <a:lnTo>
                  <a:pt x="0" y="0"/>
                </a:lnTo>
                <a:lnTo>
                  <a:pt x="0" y="6859524"/>
                </a:lnTo>
                <a:close/>
              </a:path>
            </a:pathLst>
          </a:custGeom>
          <a:noFill/>
          <a:ln w="12192">
            <a:solidFill>
              <a:srgbClr val="BE90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70" name="PlaceHolder 1"/>
          <p:cNvSpPr>
            <a:spLocks noGrp="1"/>
          </p:cNvSpPr>
          <p:nvPr>
            <p:ph type="title"/>
          </p:nvPr>
        </p:nvSpPr>
        <p:spPr>
          <a:xfrm>
            <a:off x="2391840" y="2817000"/>
            <a:ext cx="44262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6000" b="0" strike="noStrike" spc="-1">
                <a:solidFill>
                  <a:srgbClr val="FFFFFF"/>
                </a:solidFill>
                <a:latin typeface="Verdana"/>
              </a:rPr>
              <a:t>Semestre </a:t>
            </a:r>
            <a:r>
              <a:rPr lang="fr-FR" sz="6000" b="0" strike="noStrike" spc="-52">
                <a:solidFill>
                  <a:srgbClr val="FFFFFF"/>
                </a:solidFill>
                <a:latin typeface="Verdana"/>
              </a:rPr>
              <a:t>4</a:t>
            </a:r>
            <a:endParaRPr lang="fr-FR" sz="6000" b="0" strike="noStrike" spc="-1">
              <a:solidFill>
                <a:srgbClr val="000000"/>
              </a:solidFill>
              <a:latin typeface="Calibri"/>
            </a:endParaRPr>
          </a:p>
        </p:txBody>
      </p:sp>
      <p:sp>
        <p:nvSpPr>
          <p:cNvPr id="671" name="PlaceHolder 2"/>
          <p:cNvSpPr>
            <a:spLocks noGrp="1"/>
          </p:cNvSpPr>
          <p:nvPr>
            <p:ph type="sldNum" idx="50"/>
          </p:nvPr>
        </p:nvSpPr>
        <p:spPr>
          <a:xfrm>
            <a:off x="8152560" y="6465240"/>
            <a:ext cx="322200" cy="3977640"/>
          </a:xfrm>
          <a:prstGeom prst="rect">
            <a:avLst/>
          </a:prstGeom>
          <a:noFill/>
          <a:ln w="0">
            <a:noFill/>
          </a:ln>
        </p:spPr>
        <p:txBody>
          <a:bodyPr lIns="0" tIns="0" rIns="0" bIns="0" anchor="t">
            <a:noAutofit/>
          </a:bodyPr>
          <a:lstStyle>
            <a:lvl1pPr marL="97200">
              <a:lnSpc>
                <a:spcPts val="1069"/>
              </a:lnSpc>
              <a:buNone/>
              <a:defRPr lang="fr-FR" sz="900" b="0" strike="noStrike" spc="-26">
                <a:solidFill>
                  <a:srgbClr val="888888"/>
                </a:solidFill>
                <a:latin typeface="Arial"/>
              </a:defRPr>
            </a:lvl1pPr>
          </a:lstStyle>
          <a:p>
            <a:pPr marL="97200">
              <a:lnSpc>
                <a:spcPts val="1069"/>
              </a:lnSpc>
              <a:buNone/>
            </a:pPr>
            <a:r>
              <a:rPr lang="fr-FR" sz="900" b="0" strike="noStrike" spc="-26">
                <a:solidFill>
                  <a:srgbClr val="888888"/>
                </a:solidFill>
                <a:latin typeface="Arial"/>
              </a:rPr>
              <a:t>99</a:t>
            </a:r>
            <a:endParaRPr lang="fr-FR" sz="900" b="0" strike="noStrike" spc="-1">
              <a:solidFill>
                <a:srgbClr val="000000"/>
              </a:solidFill>
              <a:latin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2" name="object 2"/>
          <p:cNvPicPr/>
          <p:nvPr/>
        </p:nvPicPr>
        <p:blipFill>
          <a:blip r:embed="rId2"/>
          <a:stretch/>
        </p:blipFill>
        <p:spPr>
          <a:xfrm>
            <a:off x="263520" y="137160"/>
            <a:ext cx="7935120" cy="6720480"/>
          </a:xfrm>
          <a:prstGeom prst="rect">
            <a:avLst/>
          </a:prstGeom>
          <a:ln w="0">
            <a:noFill/>
          </a:ln>
        </p:spPr>
      </p:pic>
      <p:sp>
        <p:nvSpPr>
          <p:cNvPr id="673" name="object 3"/>
          <p:cNvSpPr/>
          <p:nvPr/>
        </p:nvSpPr>
        <p:spPr>
          <a:xfrm>
            <a:off x="3576240" y="304560"/>
            <a:ext cx="199152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M2 –</a:t>
            </a:r>
            <a:r>
              <a:rPr lang="fr-FR" sz="1800" b="0" strike="noStrike" spc="4">
                <a:solidFill>
                  <a:srgbClr val="6157EC"/>
                </a:solidFill>
                <a:latin typeface="Verdana"/>
              </a:rPr>
              <a:t> </a:t>
            </a:r>
            <a:r>
              <a:rPr lang="fr-FR" sz="1800" b="0" strike="noStrike" spc="-1">
                <a:solidFill>
                  <a:srgbClr val="6157EC"/>
                </a:solidFill>
                <a:latin typeface="Verdana"/>
              </a:rPr>
              <a:t>Semestre </a:t>
            </a:r>
            <a:r>
              <a:rPr lang="fr-FR" sz="1800" b="0" strike="noStrike" spc="-52">
                <a:solidFill>
                  <a:srgbClr val="6157EC"/>
                </a:solidFill>
                <a:latin typeface="Verdana"/>
              </a:rPr>
              <a:t>4</a:t>
            </a:r>
            <a:endParaRPr lang="fr-FR" sz="1800" b="0" strike="noStrike" spc="-1">
              <a:solidFill>
                <a:srgbClr val="000000"/>
              </a:solidFill>
              <a:latin typeface="Calibri"/>
            </a:endParaRPr>
          </a:p>
        </p:txBody>
      </p:sp>
      <p:sp>
        <p:nvSpPr>
          <p:cNvPr id="674" name="PlaceHolder 1"/>
          <p:cNvSpPr>
            <a:spLocks noGrp="1"/>
          </p:cNvSpPr>
          <p:nvPr>
            <p:ph type="sldNum" idx="51"/>
          </p:nvPr>
        </p:nvSpPr>
        <p:spPr>
          <a:xfrm>
            <a:off x="8152560" y="6465240"/>
            <a:ext cx="322200" cy="3977640"/>
          </a:xfrm>
          <a:prstGeom prst="rect">
            <a:avLst/>
          </a:prstGeom>
          <a:noFill/>
          <a:ln w="0">
            <a:noFill/>
          </a:ln>
        </p:spPr>
        <p:txBody>
          <a:bodyPr lIns="0" tIns="0" rIns="0" bIns="0" anchor="t">
            <a:noAutofit/>
          </a:bodyPr>
          <a:lstStyle>
            <a:lvl1pPr marL="97200">
              <a:lnSpc>
                <a:spcPts val="1069"/>
              </a:lnSpc>
              <a:buNone/>
              <a:defRPr lang="fr-FR" sz="900" b="0" strike="noStrike" spc="-26">
                <a:solidFill>
                  <a:srgbClr val="888888"/>
                </a:solidFill>
                <a:latin typeface="Arial"/>
              </a:defRPr>
            </a:lvl1pPr>
          </a:lstStyle>
          <a:p>
            <a:pPr marL="97200">
              <a:lnSpc>
                <a:spcPts val="1069"/>
              </a:lnSpc>
              <a:buNone/>
            </a:pPr>
            <a:r>
              <a:rPr lang="fr-FR" sz="900" b="0" strike="noStrike" spc="-26">
                <a:solidFill>
                  <a:srgbClr val="888888"/>
                </a:solidFill>
                <a:latin typeface="Arial"/>
              </a:rPr>
              <a:t>100</a:t>
            </a:r>
            <a:endParaRPr lang="fr-FR" sz="900" b="0" strike="noStrike" spc="-1">
              <a:solidFill>
                <a:srgbClr val="000000"/>
              </a:solidFill>
              <a:latin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object 8"/>
          <p:cNvSpPr/>
          <p:nvPr/>
        </p:nvSpPr>
        <p:spPr>
          <a:xfrm>
            <a:off x="126360" y="891360"/>
            <a:ext cx="8838720" cy="41734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65880">
              <a:lnSpc>
                <a:spcPts val="1670"/>
              </a:lnSpc>
              <a:spcBef>
                <a:spcPts val="105"/>
              </a:spcBef>
              <a:buNone/>
            </a:pPr>
            <a:r>
              <a:rPr lang="fr-FR" sz="1200" b="1" strike="noStrike" spc="-1">
                <a:solidFill>
                  <a:srgbClr val="000000"/>
                </a:solidFill>
                <a:latin typeface="Verdana"/>
              </a:rPr>
              <a:t>BCC1</a:t>
            </a:r>
            <a:r>
              <a:rPr lang="fr-FR" sz="1200" b="1" strike="noStrike" spc="-52">
                <a:solidFill>
                  <a:srgbClr val="000000"/>
                </a:solidFill>
                <a:latin typeface="Verdana"/>
              </a:rPr>
              <a:t> </a:t>
            </a:r>
            <a:r>
              <a:rPr lang="fr-FR" sz="1200" b="1" strike="noStrike" spc="-1">
                <a:solidFill>
                  <a:srgbClr val="000000"/>
                </a:solidFill>
                <a:latin typeface="Verdana"/>
              </a:rPr>
              <a:t>–</a:t>
            </a:r>
            <a:r>
              <a:rPr lang="fr-FR" sz="1200" b="1" strike="noStrike" spc="-21">
                <a:solidFill>
                  <a:srgbClr val="000000"/>
                </a:solidFill>
                <a:latin typeface="Verdana"/>
              </a:rPr>
              <a:t> </a:t>
            </a:r>
            <a:r>
              <a:rPr lang="fr-FR" sz="1200" b="1" strike="noStrike" spc="-1">
                <a:solidFill>
                  <a:srgbClr val="000000"/>
                </a:solidFill>
                <a:latin typeface="Verdana"/>
              </a:rPr>
              <a:t>Conduire</a:t>
            </a:r>
            <a:r>
              <a:rPr lang="fr-FR" sz="1200" b="1" strike="noStrike" spc="-41">
                <a:solidFill>
                  <a:srgbClr val="000000"/>
                </a:solidFill>
                <a:latin typeface="Verdana"/>
              </a:rPr>
              <a:t> </a:t>
            </a:r>
            <a:r>
              <a:rPr lang="fr-FR" sz="1200" b="1" strike="noStrike" spc="-1">
                <a:solidFill>
                  <a:srgbClr val="000000"/>
                </a:solidFill>
                <a:latin typeface="Verdana"/>
              </a:rPr>
              <a:t>une</a:t>
            </a:r>
            <a:r>
              <a:rPr lang="fr-FR" sz="1200" b="1" strike="noStrike" spc="-15">
                <a:solidFill>
                  <a:srgbClr val="000000"/>
                </a:solidFill>
                <a:latin typeface="Verdana"/>
              </a:rPr>
              <a:t> </a:t>
            </a:r>
            <a:r>
              <a:rPr lang="fr-FR" sz="1200" b="1" strike="noStrike" spc="-1">
                <a:solidFill>
                  <a:srgbClr val="000000"/>
                </a:solidFill>
                <a:latin typeface="Verdana"/>
              </a:rPr>
              <a:t>analyse</a:t>
            </a:r>
            <a:r>
              <a:rPr lang="fr-FR" sz="1200" b="1" strike="noStrike" spc="-32">
                <a:solidFill>
                  <a:srgbClr val="000000"/>
                </a:solidFill>
                <a:latin typeface="Verdana"/>
              </a:rPr>
              <a:t> </a:t>
            </a:r>
            <a:r>
              <a:rPr lang="fr-FR" sz="1200" b="1" strike="noStrike" spc="-1">
                <a:solidFill>
                  <a:srgbClr val="000000"/>
                </a:solidFill>
                <a:latin typeface="Verdana"/>
              </a:rPr>
              <a:t>scientifique</a:t>
            </a:r>
            <a:r>
              <a:rPr lang="fr-FR" sz="1200" b="1" strike="noStrike" spc="-60">
                <a:solidFill>
                  <a:srgbClr val="000000"/>
                </a:solidFill>
                <a:latin typeface="Verdana"/>
              </a:rPr>
              <a:t> </a:t>
            </a:r>
            <a:r>
              <a:rPr lang="fr-FR" sz="1200" b="1" strike="noStrike" spc="-1">
                <a:solidFill>
                  <a:srgbClr val="000000"/>
                </a:solidFill>
                <a:latin typeface="Verdana"/>
              </a:rPr>
              <a:t>dans</a:t>
            </a:r>
            <a:r>
              <a:rPr lang="fr-FR" sz="1200" b="1" strike="noStrike" spc="-35">
                <a:solidFill>
                  <a:srgbClr val="000000"/>
                </a:solidFill>
                <a:latin typeface="Verdana"/>
              </a:rPr>
              <a:t> </a:t>
            </a:r>
            <a:r>
              <a:rPr lang="fr-FR" sz="1200" b="1" strike="noStrike" spc="-1">
                <a:solidFill>
                  <a:srgbClr val="000000"/>
                </a:solidFill>
                <a:latin typeface="Verdana"/>
              </a:rPr>
              <a:t>l'étude</a:t>
            </a:r>
            <a:r>
              <a:rPr lang="fr-FR" sz="1200" b="1" strike="noStrike" spc="-46">
                <a:solidFill>
                  <a:srgbClr val="000000"/>
                </a:solidFill>
                <a:latin typeface="Verdana"/>
              </a:rPr>
              <a:t> </a:t>
            </a:r>
            <a:r>
              <a:rPr lang="fr-FR" sz="1200" b="1" strike="noStrike" spc="-1">
                <a:solidFill>
                  <a:srgbClr val="000000"/>
                </a:solidFill>
                <a:latin typeface="Verdana"/>
              </a:rPr>
              <a:t>des</a:t>
            </a:r>
            <a:r>
              <a:rPr lang="fr-FR" sz="1200" b="1" strike="noStrike" spc="-55">
                <a:solidFill>
                  <a:srgbClr val="000000"/>
                </a:solidFill>
                <a:latin typeface="Verdana"/>
              </a:rPr>
              <a:t> </a:t>
            </a:r>
            <a:r>
              <a:rPr lang="fr-FR" sz="1200" b="1" strike="noStrike" spc="-1">
                <a:solidFill>
                  <a:srgbClr val="000000"/>
                </a:solidFill>
                <a:latin typeface="Verdana"/>
              </a:rPr>
              <a:t>mondes</a:t>
            </a:r>
            <a:r>
              <a:rPr lang="fr-FR" sz="1200" b="1" strike="noStrike" spc="-32">
                <a:solidFill>
                  <a:srgbClr val="000000"/>
                </a:solidFill>
                <a:latin typeface="Verdana"/>
              </a:rPr>
              <a:t> </a:t>
            </a:r>
            <a:r>
              <a:rPr lang="fr-FR" sz="1200" b="1" strike="noStrike" spc="-12">
                <a:solidFill>
                  <a:srgbClr val="000000"/>
                </a:solidFill>
                <a:latin typeface="Verdana"/>
              </a:rPr>
              <a:t>anciens</a:t>
            </a:r>
            <a:endParaRPr lang="fr-FR" sz="1200" b="0" strike="noStrike" spc="-1">
              <a:solidFill>
                <a:srgbClr val="000000"/>
              </a:solidFill>
              <a:latin typeface="Calibri"/>
            </a:endParaRPr>
          </a:p>
          <a:p>
            <a:pPr marL="65880">
              <a:lnSpc>
                <a:spcPts val="1670"/>
              </a:lnSpc>
              <a:buNone/>
            </a:pPr>
            <a:r>
              <a:rPr lang="fr-FR" sz="1200" b="0" strike="noStrike" spc="-1">
                <a:solidFill>
                  <a:srgbClr val="000000"/>
                </a:solidFill>
                <a:latin typeface="Verdana"/>
              </a:rPr>
              <a:t>UE2</a:t>
            </a:r>
            <a:r>
              <a:rPr lang="fr-FR" sz="1200" b="0" strike="noStrike" spc="-32">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Séminaires</a:t>
            </a:r>
            <a:r>
              <a:rPr lang="fr-FR" sz="1200" b="0" strike="noStrike" spc="-41">
                <a:solidFill>
                  <a:srgbClr val="000000"/>
                </a:solidFill>
                <a:latin typeface="Verdana"/>
              </a:rPr>
              <a:t> </a:t>
            </a:r>
            <a:r>
              <a:rPr lang="fr-FR" sz="1200" b="0" strike="noStrike" spc="-1">
                <a:solidFill>
                  <a:srgbClr val="000000"/>
                </a:solidFill>
                <a:latin typeface="Verdana"/>
              </a:rPr>
              <a:t>de recherche</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Préhistoire</a:t>
            </a:r>
            <a:endParaRPr lang="fr-FR" sz="1200" b="0" strike="noStrike" spc="-1">
              <a:solidFill>
                <a:srgbClr val="000000"/>
              </a:solidFill>
              <a:latin typeface="Calibri"/>
            </a:endParaRPr>
          </a:p>
          <a:p>
            <a:pPr marL="65880">
              <a:lnSpc>
                <a:spcPct val="100000"/>
              </a:lnSpc>
              <a:buNone/>
            </a:pPr>
            <a:r>
              <a:rPr lang="fr-FR" sz="1200" b="0" strike="noStrike" spc="-1">
                <a:solidFill>
                  <a:srgbClr val="000000"/>
                </a:solidFill>
                <a:latin typeface="Verdana"/>
              </a:rPr>
              <a:t>24h</a:t>
            </a:r>
            <a:r>
              <a:rPr lang="fr-FR" sz="1200" b="0" strike="noStrike" spc="-7">
                <a:solidFill>
                  <a:srgbClr val="000000"/>
                </a:solidFill>
                <a:latin typeface="Verdana"/>
              </a:rPr>
              <a:t> </a:t>
            </a:r>
            <a:r>
              <a:rPr lang="fr-FR" sz="1200" b="0" strike="noStrike" spc="-1">
                <a:solidFill>
                  <a:srgbClr val="000000"/>
                </a:solidFill>
                <a:latin typeface="Verdana"/>
              </a:rPr>
              <a:t>CM</a:t>
            </a:r>
            <a:r>
              <a:rPr lang="fr-FR" sz="1200" b="0" strike="noStrike" spc="-15">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à </a:t>
            </a:r>
            <a:r>
              <a:rPr lang="fr-FR" sz="1200" b="0" strike="noStrike" spc="-12">
                <a:solidFill>
                  <a:srgbClr val="000000"/>
                </a:solidFill>
                <a:latin typeface="Verdana"/>
              </a:rPr>
              <a:t>choix</a:t>
            </a:r>
            <a:endParaRPr lang="fr-FR" sz="1200" b="0" strike="noStrike" spc="-1">
              <a:solidFill>
                <a:srgbClr val="000000"/>
              </a:solidFill>
              <a:latin typeface="Calibri"/>
            </a:endParaRPr>
          </a:p>
          <a:p>
            <a:pPr marL="65880">
              <a:lnSpc>
                <a:spcPct val="100000"/>
              </a:lnSpc>
              <a:buNone/>
            </a:pPr>
            <a:endParaRPr lang="fr-FR" sz="1200" b="0" strike="noStrike" spc="-1">
              <a:solidFill>
                <a:srgbClr val="000000"/>
              </a:solidFill>
              <a:latin typeface="Calibri"/>
            </a:endParaRPr>
          </a:p>
          <a:p>
            <a:pPr marL="131400">
              <a:lnSpc>
                <a:spcPts val="1681"/>
              </a:lnSpc>
              <a:spcBef>
                <a:spcPts val="964"/>
              </a:spcBef>
              <a:buNone/>
            </a:pPr>
            <a:r>
              <a:rPr lang="fr-FR" sz="1600" b="1" strike="noStrike" spc="-12">
                <a:solidFill>
                  <a:srgbClr val="6157EC"/>
                </a:solidFill>
                <a:latin typeface="Verdana"/>
              </a:rPr>
              <a:t>Préhistoire</a:t>
            </a:r>
            <a:endParaRPr lang="fr-FR" sz="1600" b="0" strike="noStrike" spc="-1">
              <a:solidFill>
                <a:srgbClr val="000000"/>
              </a:solidFill>
              <a:latin typeface="Calibri"/>
            </a:endParaRPr>
          </a:p>
          <a:p>
            <a:pPr marL="131400">
              <a:lnSpc>
                <a:spcPts val="1440"/>
              </a:lnSpc>
              <a:buNone/>
            </a:pPr>
            <a:r>
              <a:rPr lang="fr-FR" sz="1200" b="0" strike="noStrike" spc="-1">
                <a:solidFill>
                  <a:srgbClr val="000000"/>
                </a:solidFill>
                <a:latin typeface="Verdana"/>
              </a:rPr>
              <a:t>par Agnès Lamotte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Sanda</a:t>
            </a:r>
            <a:r>
              <a:rPr lang="fr-FR" sz="1200" b="0" strike="noStrike" spc="18">
                <a:solidFill>
                  <a:srgbClr val="000000"/>
                </a:solidFill>
                <a:latin typeface="Verdana"/>
              </a:rPr>
              <a:t> </a:t>
            </a:r>
            <a:r>
              <a:rPr lang="fr-FR" sz="1200" b="0" strike="noStrike" spc="-12">
                <a:solidFill>
                  <a:srgbClr val="000000"/>
                </a:solidFill>
                <a:latin typeface="Verdana"/>
              </a:rPr>
              <a:t>Balescu</a:t>
            </a:r>
            <a:endParaRPr lang="fr-FR" sz="1200" b="0" strike="noStrike" spc="-1">
              <a:solidFill>
                <a:srgbClr val="000000"/>
              </a:solidFill>
              <a:latin typeface="Calibri"/>
            </a:endParaRPr>
          </a:p>
          <a:p>
            <a:pPr marL="12600" algn="just">
              <a:lnSpc>
                <a:spcPct val="114000"/>
              </a:lnSpc>
              <a:spcBef>
                <a:spcPts val="901"/>
              </a:spcBef>
              <a:buNone/>
            </a:pPr>
            <a:r>
              <a:rPr lang="fr-FR" sz="1200" b="1" strike="noStrike" spc="-1">
                <a:solidFill>
                  <a:srgbClr val="000000"/>
                </a:solidFill>
                <a:latin typeface="Verdana"/>
              </a:rPr>
              <a:t>Compétences</a:t>
            </a:r>
            <a:r>
              <a:rPr lang="fr-FR" sz="1200" b="1" strike="noStrike" spc="29">
                <a:solidFill>
                  <a:srgbClr val="000000"/>
                </a:solidFill>
                <a:latin typeface="Verdana"/>
              </a:rPr>
              <a:t> </a:t>
            </a:r>
            <a:r>
              <a:rPr lang="fr-FR" sz="1200" b="1" strike="noStrike" spc="-1">
                <a:solidFill>
                  <a:srgbClr val="000000"/>
                </a:solidFill>
                <a:latin typeface="Verdana"/>
              </a:rPr>
              <a:t>visées</a:t>
            </a:r>
            <a:r>
              <a:rPr lang="fr-FR" sz="1200" b="1" strike="noStrike" spc="49">
                <a:solidFill>
                  <a:srgbClr val="000000"/>
                </a:solidFill>
                <a:latin typeface="Verdana"/>
              </a:rPr>
              <a:t> </a:t>
            </a:r>
            <a:r>
              <a:rPr lang="fr-FR" sz="1200" b="0" strike="noStrike" spc="-1">
                <a:solidFill>
                  <a:srgbClr val="000000"/>
                </a:solidFill>
                <a:latin typeface="Verdana"/>
              </a:rPr>
              <a:t>:</a:t>
            </a:r>
            <a:r>
              <a:rPr lang="fr-FR" sz="1200" b="0" strike="noStrike" spc="32">
                <a:solidFill>
                  <a:srgbClr val="000000"/>
                </a:solidFill>
                <a:latin typeface="Verdana"/>
              </a:rPr>
              <a:t> </a:t>
            </a:r>
            <a:r>
              <a:rPr lang="fr-FR" sz="1200" b="0" strike="noStrike" spc="-1">
                <a:solidFill>
                  <a:srgbClr val="000000"/>
                </a:solidFill>
                <a:latin typeface="Verdana"/>
              </a:rPr>
              <a:t>se</a:t>
            </a:r>
            <a:r>
              <a:rPr lang="fr-FR" sz="1200" b="0" strike="noStrike" spc="29">
                <a:solidFill>
                  <a:srgbClr val="000000"/>
                </a:solidFill>
                <a:latin typeface="Verdana"/>
              </a:rPr>
              <a:t> </a:t>
            </a:r>
            <a:r>
              <a:rPr lang="fr-FR" sz="1200" b="0" strike="noStrike" spc="-1">
                <a:solidFill>
                  <a:srgbClr val="000000"/>
                </a:solidFill>
                <a:latin typeface="Verdana"/>
              </a:rPr>
              <a:t>situer</a:t>
            </a:r>
            <a:r>
              <a:rPr lang="fr-FR" sz="1200" b="0" strike="noStrike" spc="29">
                <a:solidFill>
                  <a:srgbClr val="000000"/>
                </a:solidFill>
                <a:latin typeface="Verdana"/>
              </a:rPr>
              <a:t> </a:t>
            </a:r>
            <a:r>
              <a:rPr lang="fr-FR" sz="1200" b="0" strike="noStrike" spc="-1">
                <a:solidFill>
                  <a:srgbClr val="000000"/>
                </a:solidFill>
                <a:latin typeface="Verdana"/>
              </a:rPr>
              <a:t>sur</a:t>
            </a:r>
            <a:r>
              <a:rPr lang="fr-FR" sz="1200" b="0" strike="noStrike" spc="43">
                <a:solidFill>
                  <a:srgbClr val="000000"/>
                </a:solidFill>
                <a:latin typeface="Verdana"/>
              </a:rPr>
              <a:t> </a:t>
            </a:r>
            <a:r>
              <a:rPr lang="fr-FR" sz="1200" b="0" strike="noStrike" spc="-1">
                <a:solidFill>
                  <a:srgbClr val="000000"/>
                </a:solidFill>
                <a:latin typeface="Verdana"/>
              </a:rPr>
              <a:t>un</a:t>
            </a:r>
            <a:r>
              <a:rPr lang="fr-FR" sz="1200" b="0" strike="noStrike" spc="24">
                <a:solidFill>
                  <a:srgbClr val="000000"/>
                </a:solidFill>
                <a:latin typeface="Verdana"/>
              </a:rPr>
              <a:t> </a:t>
            </a:r>
            <a:r>
              <a:rPr lang="fr-FR" sz="1200" b="0" strike="noStrike" spc="-1">
                <a:solidFill>
                  <a:srgbClr val="000000"/>
                </a:solidFill>
                <a:latin typeface="Verdana"/>
              </a:rPr>
              <a:t>temps</a:t>
            </a:r>
            <a:r>
              <a:rPr lang="fr-FR" sz="1200" b="0" strike="noStrike" spc="38">
                <a:solidFill>
                  <a:srgbClr val="000000"/>
                </a:solidFill>
                <a:latin typeface="Verdana"/>
              </a:rPr>
              <a:t> </a:t>
            </a:r>
            <a:r>
              <a:rPr lang="fr-FR" sz="1200" b="0" strike="noStrike" spc="-1">
                <a:solidFill>
                  <a:srgbClr val="000000"/>
                </a:solidFill>
                <a:latin typeface="Verdana"/>
              </a:rPr>
              <a:t>long,</a:t>
            </a:r>
            <a:r>
              <a:rPr lang="fr-FR" sz="1200" b="0" strike="noStrike" spc="24">
                <a:solidFill>
                  <a:srgbClr val="000000"/>
                </a:solidFill>
                <a:latin typeface="Verdana"/>
              </a:rPr>
              <a:t> </a:t>
            </a:r>
            <a:r>
              <a:rPr lang="fr-FR" sz="1200" b="0" strike="noStrike" spc="-1">
                <a:solidFill>
                  <a:srgbClr val="000000"/>
                </a:solidFill>
                <a:latin typeface="Verdana"/>
              </a:rPr>
              <a:t>apprécier</a:t>
            </a:r>
            <a:r>
              <a:rPr lang="fr-FR" sz="1200" b="0" strike="noStrike" spc="32">
                <a:solidFill>
                  <a:srgbClr val="000000"/>
                </a:solidFill>
                <a:latin typeface="Verdana"/>
              </a:rPr>
              <a:t> </a:t>
            </a:r>
            <a:r>
              <a:rPr lang="fr-FR" sz="1200" b="0" strike="noStrike" spc="-1">
                <a:solidFill>
                  <a:srgbClr val="000000"/>
                </a:solidFill>
                <a:latin typeface="Verdana"/>
              </a:rPr>
              <a:t>les</a:t>
            </a:r>
            <a:r>
              <a:rPr lang="fr-FR" sz="1200" b="0" strike="noStrike" spc="29">
                <a:solidFill>
                  <a:srgbClr val="000000"/>
                </a:solidFill>
                <a:latin typeface="Verdana"/>
              </a:rPr>
              <a:t> </a:t>
            </a:r>
            <a:r>
              <a:rPr lang="fr-FR" sz="1200" b="0" strike="noStrike" spc="-1">
                <a:solidFill>
                  <a:srgbClr val="000000"/>
                </a:solidFill>
                <a:latin typeface="Verdana"/>
              </a:rPr>
              <a:t>paléoenvironnements,</a:t>
            </a:r>
            <a:r>
              <a:rPr lang="fr-FR" sz="1200" b="0" strike="noStrike" spc="24">
                <a:solidFill>
                  <a:srgbClr val="000000"/>
                </a:solidFill>
                <a:latin typeface="Verdana"/>
              </a:rPr>
              <a:t> </a:t>
            </a:r>
            <a:r>
              <a:rPr lang="fr-FR" sz="1200" b="0" strike="noStrike" spc="-1">
                <a:solidFill>
                  <a:srgbClr val="000000"/>
                </a:solidFill>
                <a:latin typeface="Verdana"/>
              </a:rPr>
              <a:t>les</a:t>
            </a:r>
            <a:r>
              <a:rPr lang="fr-FR" sz="1200" b="0" strike="noStrike" spc="24">
                <a:solidFill>
                  <a:srgbClr val="000000"/>
                </a:solidFill>
                <a:latin typeface="Verdana"/>
              </a:rPr>
              <a:t> </a:t>
            </a:r>
            <a:r>
              <a:rPr lang="fr-FR" sz="1200" b="0" strike="noStrike" spc="-1">
                <a:solidFill>
                  <a:srgbClr val="000000"/>
                </a:solidFill>
                <a:latin typeface="Verdana"/>
              </a:rPr>
              <a:t>genres</a:t>
            </a:r>
            <a:r>
              <a:rPr lang="fr-FR" sz="1200" b="0" strike="noStrike" spc="29">
                <a:solidFill>
                  <a:srgbClr val="000000"/>
                </a:solidFill>
                <a:latin typeface="Verdana"/>
              </a:rPr>
              <a:t> </a:t>
            </a:r>
            <a:r>
              <a:rPr lang="fr-FR" sz="1200" b="0" strike="noStrike" spc="-1">
                <a:solidFill>
                  <a:srgbClr val="000000"/>
                </a:solidFill>
                <a:latin typeface="Verdana"/>
              </a:rPr>
              <a:t>humains,</a:t>
            </a:r>
            <a:r>
              <a:rPr lang="fr-FR" sz="1200" b="0" strike="noStrike" spc="29">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faunes</a:t>
            </a:r>
            <a:r>
              <a:rPr lang="fr-FR" sz="1200" b="0" strike="noStrike" spc="18">
                <a:solidFill>
                  <a:srgbClr val="000000"/>
                </a:solidFill>
                <a:latin typeface="Verdana"/>
              </a:rPr>
              <a:t> </a:t>
            </a:r>
            <a:r>
              <a:rPr lang="fr-FR" sz="1200" b="0" strike="noStrike" spc="-1">
                <a:solidFill>
                  <a:srgbClr val="000000"/>
                </a:solidFill>
                <a:latin typeface="Verdana"/>
              </a:rPr>
              <a:t>et</a:t>
            </a:r>
            <a:r>
              <a:rPr lang="fr-FR" sz="1200" b="0" strike="noStrike" spc="38">
                <a:solidFill>
                  <a:srgbClr val="000000"/>
                </a:solidFill>
                <a:latin typeface="Verdana"/>
              </a:rPr>
              <a:t> </a:t>
            </a:r>
            <a:r>
              <a:rPr lang="fr-FR" sz="1200" b="0" strike="noStrike" spc="-1">
                <a:solidFill>
                  <a:srgbClr val="000000"/>
                </a:solidFill>
                <a:latin typeface="Verdana"/>
              </a:rPr>
              <a:t>flores,</a:t>
            </a:r>
            <a:r>
              <a:rPr lang="fr-FR" sz="1200" b="0" strike="noStrike" spc="29">
                <a:solidFill>
                  <a:srgbClr val="000000"/>
                </a:solidFill>
                <a:latin typeface="Verdana"/>
              </a:rPr>
              <a:t> </a:t>
            </a:r>
            <a:r>
              <a:rPr lang="fr-FR" sz="1200" b="0" strike="noStrike" spc="-1">
                <a:solidFill>
                  <a:srgbClr val="000000"/>
                </a:solidFill>
                <a:latin typeface="Verdana"/>
              </a:rPr>
              <a:t>corréler</a:t>
            </a:r>
            <a:r>
              <a:rPr lang="fr-FR" sz="1200" b="0" strike="noStrike" spc="29">
                <a:solidFill>
                  <a:srgbClr val="000000"/>
                </a:solidFill>
                <a:latin typeface="Verdana"/>
              </a:rPr>
              <a:t> </a:t>
            </a:r>
            <a:r>
              <a:rPr lang="fr-FR" sz="1200" b="0" strike="noStrike" spc="-1">
                <a:solidFill>
                  <a:srgbClr val="000000"/>
                </a:solidFill>
                <a:latin typeface="Verdana"/>
              </a:rPr>
              <a:t>ces</a:t>
            </a:r>
            <a:r>
              <a:rPr lang="fr-FR" sz="1200" b="0" strike="noStrike" spc="32">
                <a:solidFill>
                  <a:srgbClr val="000000"/>
                </a:solidFill>
                <a:latin typeface="Verdana"/>
              </a:rPr>
              <a:t> </a:t>
            </a:r>
            <a:r>
              <a:rPr lang="fr-FR" sz="1200" b="0" strike="noStrike" spc="-1">
                <a:solidFill>
                  <a:srgbClr val="000000"/>
                </a:solidFill>
                <a:latin typeface="Verdana"/>
              </a:rPr>
              <a:t>paléoenvironnements</a:t>
            </a:r>
            <a:r>
              <a:rPr lang="fr-FR" sz="1200" b="0" strike="noStrike" spc="38">
                <a:solidFill>
                  <a:srgbClr val="000000"/>
                </a:solidFill>
                <a:latin typeface="Verdana"/>
              </a:rPr>
              <a:t> </a:t>
            </a:r>
            <a:r>
              <a:rPr lang="fr-FR" sz="1200" b="0" strike="noStrike" spc="-1">
                <a:solidFill>
                  <a:srgbClr val="000000"/>
                </a:solidFill>
                <a:latin typeface="Verdana"/>
              </a:rPr>
              <a:t>aux</a:t>
            </a:r>
            <a:r>
              <a:rPr lang="fr-FR" sz="1200" b="0" strike="noStrike" spc="38">
                <a:solidFill>
                  <a:srgbClr val="000000"/>
                </a:solidFill>
                <a:latin typeface="Verdana"/>
              </a:rPr>
              <a:t> </a:t>
            </a:r>
            <a:r>
              <a:rPr lang="fr-FR" sz="1200" b="0" strike="noStrike" spc="-1">
                <a:solidFill>
                  <a:srgbClr val="000000"/>
                </a:solidFill>
                <a:latin typeface="Verdana"/>
              </a:rPr>
              <a:t>cultures</a:t>
            </a:r>
            <a:r>
              <a:rPr lang="fr-FR" sz="1200" b="0" strike="noStrike" spc="38">
                <a:solidFill>
                  <a:srgbClr val="000000"/>
                </a:solidFill>
                <a:latin typeface="Verdana"/>
              </a:rPr>
              <a:t> </a:t>
            </a:r>
            <a:r>
              <a:rPr lang="fr-FR" sz="1200" b="0" strike="noStrike" spc="-1">
                <a:solidFill>
                  <a:srgbClr val="000000"/>
                </a:solidFill>
                <a:latin typeface="Verdana"/>
              </a:rPr>
              <a:t>matérielles</a:t>
            </a:r>
            <a:r>
              <a:rPr lang="fr-FR" sz="1200" b="0" strike="noStrike" spc="32">
                <a:solidFill>
                  <a:srgbClr val="000000"/>
                </a:solidFill>
                <a:latin typeface="Verdana"/>
              </a:rPr>
              <a:t> </a:t>
            </a:r>
            <a:r>
              <a:rPr lang="fr-FR" sz="1200" b="0" strike="noStrike" spc="-1">
                <a:solidFill>
                  <a:srgbClr val="000000"/>
                </a:solidFill>
                <a:latin typeface="Verdana"/>
              </a:rPr>
              <a:t>des</a:t>
            </a:r>
            <a:r>
              <a:rPr lang="fr-FR" sz="1200" b="0" strike="noStrike" spc="32">
                <a:solidFill>
                  <a:srgbClr val="000000"/>
                </a:solidFill>
                <a:latin typeface="Verdana"/>
              </a:rPr>
              <a:t> </a:t>
            </a:r>
            <a:r>
              <a:rPr lang="fr-FR" sz="1200" b="0" strike="noStrike" spc="-1">
                <a:solidFill>
                  <a:srgbClr val="000000"/>
                </a:solidFill>
                <a:latin typeface="Verdana"/>
              </a:rPr>
              <a:t>hominidés,</a:t>
            </a:r>
            <a:r>
              <a:rPr lang="fr-FR" sz="1200" b="0" strike="noStrike" spc="43">
                <a:solidFill>
                  <a:srgbClr val="000000"/>
                </a:solidFill>
                <a:latin typeface="Verdana"/>
              </a:rPr>
              <a:t> </a:t>
            </a:r>
            <a:r>
              <a:rPr lang="fr-FR" sz="1200" b="0" strike="noStrike" spc="-1">
                <a:solidFill>
                  <a:srgbClr val="000000"/>
                </a:solidFill>
                <a:latin typeface="Verdana"/>
              </a:rPr>
              <a:t>décrire</a:t>
            </a:r>
            <a:r>
              <a:rPr lang="fr-FR" sz="1200" b="0" strike="noStrike" spc="43">
                <a:solidFill>
                  <a:srgbClr val="000000"/>
                </a:solidFill>
                <a:latin typeface="Verdana"/>
              </a:rPr>
              <a:t> </a:t>
            </a:r>
            <a:r>
              <a:rPr lang="fr-FR" sz="1200" b="0" strike="noStrike" spc="-1">
                <a:solidFill>
                  <a:srgbClr val="000000"/>
                </a:solidFill>
                <a:latin typeface="Verdana"/>
              </a:rPr>
              <a:t>les</a:t>
            </a:r>
            <a:r>
              <a:rPr lang="fr-FR" sz="1200" b="0" strike="noStrike" spc="32">
                <a:solidFill>
                  <a:srgbClr val="000000"/>
                </a:solidFill>
                <a:latin typeface="Verdana"/>
              </a:rPr>
              <a:t> </a:t>
            </a:r>
            <a:r>
              <a:rPr lang="fr-FR" sz="1200" b="0" strike="noStrike" spc="-12">
                <a:solidFill>
                  <a:srgbClr val="000000"/>
                </a:solidFill>
                <a:latin typeface="Verdana"/>
              </a:rPr>
              <a:t>continuités </a:t>
            </a:r>
            <a:r>
              <a:rPr lang="fr-FR" sz="1200" b="0" strike="noStrike" spc="-1">
                <a:solidFill>
                  <a:srgbClr val="000000"/>
                </a:solidFill>
                <a:latin typeface="Verdana"/>
              </a:rPr>
              <a:t>et</a:t>
            </a:r>
            <a:r>
              <a:rPr lang="fr-FR" sz="1200" b="0" strike="noStrike" spc="109">
                <a:solidFill>
                  <a:srgbClr val="000000"/>
                </a:solidFill>
                <a:latin typeface="Verdana"/>
              </a:rPr>
              <a:t> </a:t>
            </a:r>
            <a:r>
              <a:rPr lang="fr-FR" sz="1200" b="0" strike="noStrike" spc="-1">
                <a:solidFill>
                  <a:srgbClr val="000000"/>
                </a:solidFill>
                <a:latin typeface="Verdana"/>
              </a:rPr>
              <a:t>discontinuités</a:t>
            </a:r>
            <a:r>
              <a:rPr lang="fr-FR" sz="1200" b="0" strike="noStrike" spc="134">
                <a:solidFill>
                  <a:srgbClr val="000000"/>
                </a:solidFill>
                <a:latin typeface="Verdana"/>
              </a:rPr>
              <a:t> </a:t>
            </a:r>
            <a:r>
              <a:rPr lang="fr-FR" sz="1200" b="0" strike="noStrike" spc="-1">
                <a:solidFill>
                  <a:srgbClr val="000000"/>
                </a:solidFill>
                <a:latin typeface="Verdana"/>
              </a:rPr>
              <a:t>des</a:t>
            </a:r>
            <a:r>
              <a:rPr lang="fr-FR" sz="1200" b="0" strike="noStrike" spc="111">
                <a:solidFill>
                  <a:srgbClr val="000000"/>
                </a:solidFill>
                <a:latin typeface="Verdana"/>
              </a:rPr>
              <a:t> </a:t>
            </a:r>
            <a:r>
              <a:rPr lang="fr-FR" sz="1200" b="0" strike="noStrike" spc="-1">
                <a:solidFill>
                  <a:srgbClr val="000000"/>
                </a:solidFill>
                <a:latin typeface="Verdana"/>
              </a:rPr>
              <a:t>peuplements</a:t>
            </a:r>
            <a:r>
              <a:rPr lang="fr-FR" sz="1200" b="0" strike="noStrike" spc="128">
                <a:solidFill>
                  <a:srgbClr val="000000"/>
                </a:solidFill>
                <a:latin typeface="Verdana"/>
              </a:rPr>
              <a:t> </a:t>
            </a:r>
            <a:r>
              <a:rPr lang="fr-FR" sz="1200" b="0" strike="noStrike" spc="-1">
                <a:solidFill>
                  <a:srgbClr val="000000"/>
                </a:solidFill>
                <a:latin typeface="Verdana"/>
              </a:rPr>
              <a:t>humains,</a:t>
            </a:r>
            <a:r>
              <a:rPr lang="fr-FR" sz="1200" b="0" strike="noStrike" spc="117">
                <a:solidFill>
                  <a:srgbClr val="000000"/>
                </a:solidFill>
                <a:latin typeface="Verdana"/>
              </a:rPr>
              <a:t> </a:t>
            </a:r>
            <a:r>
              <a:rPr lang="fr-FR" sz="1200" b="0" strike="noStrike" spc="-1">
                <a:solidFill>
                  <a:srgbClr val="000000"/>
                </a:solidFill>
                <a:latin typeface="Verdana"/>
              </a:rPr>
              <a:t>fauniques</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23">
                <a:solidFill>
                  <a:srgbClr val="000000"/>
                </a:solidFill>
                <a:latin typeface="Verdana"/>
              </a:rPr>
              <a:t> </a:t>
            </a:r>
            <a:r>
              <a:rPr lang="fr-FR" sz="1200" b="0" strike="noStrike" spc="-1">
                <a:solidFill>
                  <a:srgbClr val="000000"/>
                </a:solidFill>
                <a:latin typeface="Verdana"/>
              </a:rPr>
              <a:t>végétaux,</a:t>
            </a:r>
            <a:r>
              <a:rPr lang="fr-FR" sz="1200" b="0" strike="noStrike" spc="109">
                <a:solidFill>
                  <a:srgbClr val="000000"/>
                </a:solidFill>
                <a:latin typeface="Verdana"/>
              </a:rPr>
              <a:t> </a:t>
            </a:r>
            <a:r>
              <a:rPr lang="fr-FR" sz="1200" b="0" strike="noStrike" spc="-1">
                <a:solidFill>
                  <a:srgbClr val="000000"/>
                </a:solidFill>
                <a:latin typeface="Verdana"/>
              </a:rPr>
              <a:t>les</a:t>
            </a:r>
            <a:r>
              <a:rPr lang="fr-FR" sz="1200" b="0" strike="noStrike" spc="128">
                <a:solidFill>
                  <a:srgbClr val="000000"/>
                </a:solidFill>
                <a:latin typeface="Verdana"/>
              </a:rPr>
              <a:t> </a:t>
            </a:r>
            <a:r>
              <a:rPr lang="fr-FR" sz="1200" b="0" strike="noStrike" spc="-1">
                <a:solidFill>
                  <a:srgbClr val="000000"/>
                </a:solidFill>
                <a:latin typeface="Verdana"/>
              </a:rPr>
              <a:t>activités,</a:t>
            </a:r>
            <a:r>
              <a:rPr lang="fr-FR" sz="1200" b="0" strike="noStrike" spc="111">
                <a:solidFill>
                  <a:srgbClr val="000000"/>
                </a:solidFill>
                <a:latin typeface="Verdana"/>
              </a:rPr>
              <a:t> </a:t>
            </a:r>
            <a:r>
              <a:rPr lang="fr-FR" sz="1200" b="0" strike="noStrike" spc="-1">
                <a:solidFill>
                  <a:srgbClr val="000000"/>
                </a:solidFill>
                <a:latin typeface="Verdana"/>
              </a:rPr>
              <a:t>les</a:t>
            </a:r>
            <a:r>
              <a:rPr lang="fr-FR" sz="1200" b="0" strike="noStrike" spc="111">
                <a:solidFill>
                  <a:srgbClr val="000000"/>
                </a:solidFill>
                <a:latin typeface="Verdana"/>
              </a:rPr>
              <a:t> </a:t>
            </a:r>
            <a:r>
              <a:rPr lang="fr-FR" sz="1200" b="0" strike="noStrike" spc="-1">
                <a:solidFill>
                  <a:srgbClr val="000000"/>
                </a:solidFill>
                <a:latin typeface="Verdana"/>
              </a:rPr>
              <a:t>innovations</a:t>
            </a:r>
            <a:r>
              <a:rPr lang="fr-FR" sz="1200" b="0" strike="noStrike" spc="128">
                <a:solidFill>
                  <a:srgbClr val="000000"/>
                </a:solidFill>
                <a:latin typeface="Verdana"/>
              </a:rPr>
              <a:t> </a:t>
            </a:r>
            <a:r>
              <a:rPr lang="fr-FR" sz="1200" b="0" strike="noStrike" spc="-1">
                <a:solidFill>
                  <a:srgbClr val="000000"/>
                </a:solidFill>
                <a:latin typeface="Verdana"/>
              </a:rPr>
              <a:t>techniques,</a:t>
            </a:r>
            <a:r>
              <a:rPr lang="fr-FR" sz="1200" b="0" strike="noStrike" spc="117">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milieux</a:t>
            </a:r>
            <a:r>
              <a:rPr lang="fr-FR" sz="1200" b="0" strike="noStrike" spc="-21">
                <a:solidFill>
                  <a:srgbClr val="000000"/>
                </a:solidFill>
                <a:latin typeface="Verdana"/>
              </a:rPr>
              <a:t> </a:t>
            </a:r>
            <a:r>
              <a:rPr lang="fr-FR" sz="1200" b="0" strike="noStrike" spc="-12">
                <a:solidFill>
                  <a:srgbClr val="000000"/>
                </a:solidFill>
                <a:latin typeface="Verdana"/>
              </a:rPr>
              <a:t>sédimentaires.</a:t>
            </a:r>
            <a:endParaRPr lang="fr-FR" sz="1200" b="0" strike="noStrike" spc="-1">
              <a:solidFill>
                <a:srgbClr val="000000"/>
              </a:solidFill>
              <a:latin typeface="Calibri"/>
            </a:endParaRPr>
          </a:p>
          <a:p>
            <a:pPr marL="12600" algn="just">
              <a:lnSpc>
                <a:spcPct val="115000"/>
              </a:lnSpc>
              <a:buNone/>
            </a:pPr>
            <a:r>
              <a:rPr lang="fr-FR" sz="1200" b="1" strike="noStrike" spc="-1">
                <a:solidFill>
                  <a:srgbClr val="000000"/>
                </a:solidFill>
                <a:latin typeface="Verdana"/>
              </a:rPr>
              <a:t>Contenu</a:t>
            </a:r>
            <a:r>
              <a:rPr lang="fr-FR" sz="1200" b="1" strike="noStrike" spc="83">
                <a:solidFill>
                  <a:srgbClr val="000000"/>
                </a:solidFill>
                <a:latin typeface="Verdana"/>
              </a:rPr>
              <a:t> </a:t>
            </a:r>
            <a:r>
              <a:rPr lang="fr-FR" sz="1200" b="1" strike="noStrike" spc="-1">
                <a:solidFill>
                  <a:srgbClr val="000000"/>
                </a:solidFill>
                <a:latin typeface="Verdana"/>
              </a:rPr>
              <a:t>de</a:t>
            </a:r>
            <a:r>
              <a:rPr lang="fr-FR" sz="1200" b="1" strike="noStrike" spc="89">
                <a:solidFill>
                  <a:srgbClr val="000000"/>
                </a:solidFill>
                <a:latin typeface="Verdana"/>
              </a:rPr>
              <a:t> </a:t>
            </a:r>
            <a:r>
              <a:rPr lang="fr-FR" sz="1200" b="1" strike="noStrike" spc="-1">
                <a:solidFill>
                  <a:srgbClr val="000000"/>
                </a:solidFill>
                <a:latin typeface="Verdana"/>
              </a:rPr>
              <a:t>la</a:t>
            </a:r>
            <a:r>
              <a:rPr lang="fr-FR" sz="1200" b="1" strike="noStrike" spc="109">
                <a:solidFill>
                  <a:srgbClr val="000000"/>
                </a:solidFill>
                <a:latin typeface="Verdana"/>
              </a:rPr>
              <a:t> </a:t>
            </a:r>
            <a:r>
              <a:rPr lang="fr-FR" sz="1200" b="1" strike="noStrike" spc="-1">
                <a:solidFill>
                  <a:srgbClr val="000000"/>
                </a:solidFill>
                <a:latin typeface="Verdana"/>
              </a:rPr>
              <a:t>formation</a:t>
            </a:r>
            <a:r>
              <a:rPr lang="fr-FR" sz="1200" b="1" strike="noStrike" spc="89">
                <a:solidFill>
                  <a:srgbClr val="000000"/>
                </a:solidFill>
                <a:latin typeface="Verdana"/>
              </a:rPr>
              <a:t> </a:t>
            </a:r>
            <a:r>
              <a:rPr lang="fr-FR" sz="1200" b="0" strike="noStrike" spc="-1">
                <a:solidFill>
                  <a:srgbClr val="000000"/>
                </a:solidFill>
                <a:latin typeface="Verdana"/>
              </a:rPr>
              <a:t>:</a:t>
            </a:r>
            <a:r>
              <a:rPr lang="fr-FR" sz="1200" b="0" strike="noStrike" spc="72">
                <a:solidFill>
                  <a:srgbClr val="000000"/>
                </a:solidFill>
                <a:latin typeface="Verdana"/>
              </a:rPr>
              <a:t> </a:t>
            </a:r>
            <a:r>
              <a:rPr lang="fr-CH" sz="1200" b="0" strike="noStrike" spc="-1">
                <a:solidFill>
                  <a:srgbClr val="000000"/>
                </a:solidFill>
                <a:latin typeface="Verdana"/>
                <a:ea typeface="Verdana"/>
              </a:rPr>
              <a:t>É</a:t>
            </a:r>
            <a:r>
              <a:rPr lang="fr-FR" sz="1200" b="0" strike="noStrike" spc="-1">
                <a:solidFill>
                  <a:srgbClr val="000000"/>
                </a:solidFill>
                <a:latin typeface="Verdana"/>
                <a:ea typeface="Verdana"/>
              </a:rPr>
              <a:t>tude des hominidés, des faunes, des paléo-environnements, milieux et sociétés de la phase récente du Paléolithique et du Mésolithique (de – 40 000 ans à – 6 000 ans).</a:t>
            </a:r>
            <a:endParaRPr lang="fr-FR" sz="1200" b="0" strike="noStrike" spc="-1">
              <a:solidFill>
                <a:srgbClr val="000000"/>
              </a:solidFill>
              <a:latin typeface="Calibri"/>
            </a:endParaRPr>
          </a:p>
          <a:p>
            <a:pPr marL="12600" algn="just">
              <a:lnSpc>
                <a:spcPct val="115000"/>
              </a:lnSpc>
              <a:buNone/>
            </a:pPr>
            <a:r>
              <a:rPr lang="fr-CH" sz="1200" b="0" strike="noStrike" spc="-1">
                <a:solidFill>
                  <a:srgbClr val="000000"/>
                </a:solidFill>
                <a:latin typeface="Verdana"/>
                <a:ea typeface="Verdana"/>
              </a:rPr>
              <a:t>É</a:t>
            </a:r>
            <a:r>
              <a:rPr lang="fr-FR" sz="1200" b="0" strike="noStrike" spc="-1">
                <a:solidFill>
                  <a:srgbClr val="000000"/>
                </a:solidFill>
                <a:latin typeface="Verdana"/>
                <a:ea typeface="Verdana"/>
              </a:rPr>
              <a:t>tudes thématiques transversales sur l’Homme et ses activités, ses relations avec les matières premières minérales, végétales et animales.</a:t>
            </a:r>
            <a:endParaRPr lang="fr-FR" sz="1200" b="0" strike="noStrike" spc="-1">
              <a:solidFill>
                <a:srgbClr val="000000"/>
              </a:solidFill>
              <a:latin typeface="Calibri"/>
            </a:endParaRPr>
          </a:p>
          <a:p>
            <a:pPr marL="12600" algn="just">
              <a:lnSpc>
                <a:spcPct val="115000"/>
              </a:lnSpc>
              <a:buNone/>
            </a:pPr>
            <a:r>
              <a:rPr lang="fr-CH" sz="1200" b="0" strike="noStrike" spc="-1">
                <a:solidFill>
                  <a:srgbClr val="000000"/>
                </a:solidFill>
                <a:latin typeface="Verdana"/>
                <a:ea typeface="Verdana"/>
              </a:rPr>
              <a:t>É</a:t>
            </a:r>
            <a:r>
              <a:rPr lang="fr-FR" sz="1200" b="0" strike="noStrike" spc="-1">
                <a:solidFill>
                  <a:srgbClr val="000000"/>
                </a:solidFill>
                <a:latin typeface="Verdana"/>
                <a:ea typeface="Verdana"/>
              </a:rPr>
              <a:t>tude taphonomique sur les processus de conservation optimale des sites et des vestiges découverts. Ateliers en lithique et archéozoologie. </a:t>
            </a:r>
            <a:endParaRPr lang="fr-FR" sz="1200" b="0" strike="noStrike" spc="-1">
              <a:solidFill>
                <a:srgbClr val="000000"/>
              </a:solidFill>
              <a:latin typeface="Calibri"/>
            </a:endParaRPr>
          </a:p>
          <a:p>
            <a:pPr marL="12600">
              <a:lnSpc>
                <a:spcPct val="100000"/>
              </a:lnSpc>
              <a:spcBef>
                <a:spcPts val="975"/>
              </a:spcBef>
              <a:buNone/>
            </a:pPr>
            <a:r>
              <a:rPr lang="fr-FR" sz="1100" b="1" strike="noStrike" spc="-1">
                <a:solidFill>
                  <a:srgbClr val="000000"/>
                </a:solidFill>
                <a:latin typeface="Verdana"/>
                <a:ea typeface="Verdana"/>
              </a:rPr>
              <a:t>Travail</a:t>
            </a:r>
            <a:r>
              <a:rPr lang="fr-FR" sz="1100" b="1" strike="noStrike" spc="-32">
                <a:solidFill>
                  <a:srgbClr val="000000"/>
                </a:solidFill>
                <a:latin typeface="Verdana"/>
                <a:ea typeface="Verdana"/>
              </a:rPr>
              <a:t> </a:t>
            </a:r>
            <a:r>
              <a:rPr lang="fr-FR" sz="1100" b="1" strike="noStrike" spc="-1">
                <a:solidFill>
                  <a:srgbClr val="000000"/>
                </a:solidFill>
                <a:latin typeface="Verdana"/>
                <a:ea typeface="Verdana"/>
              </a:rPr>
              <a:t>de</a:t>
            </a:r>
            <a:r>
              <a:rPr lang="fr-FR" sz="1100" b="1" strike="noStrike" spc="-12">
                <a:solidFill>
                  <a:srgbClr val="000000"/>
                </a:solidFill>
                <a:latin typeface="Verdana"/>
                <a:ea typeface="Verdana"/>
              </a:rPr>
              <a:t> </a:t>
            </a:r>
            <a:r>
              <a:rPr lang="fr-FR" sz="1100" b="1" strike="noStrike" spc="-1">
                <a:solidFill>
                  <a:srgbClr val="000000"/>
                </a:solidFill>
                <a:latin typeface="Verdana"/>
                <a:ea typeface="Verdana"/>
              </a:rPr>
              <a:t>l’étudiant hors</a:t>
            </a:r>
            <a:r>
              <a:rPr lang="fr-FR" sz="1100" b="1" strike="noStrike" spc="-21">
                <a:solidFill>
                  <a:srgbClr val="000000"/>
                </a:solidFill>
                <a:latin typeface="Verdana"/>
                <a:ea typeface="Verdana"/>
              </a:rPr>
              <a:t> </a:t>
            </a:r>
            <a:r>
              <a:rPr lang="fr-FR" sz="1100" b="1" strike="noStrike" spc="-1">
                <a:solidFill>
                  <a:srgbClr val="000000"/>
                </a:solidFill>
                <a:latin typeface="Verdana"/>
                <a:ea typeface="Verdana"/>
              </a:rPr>
              <a:t>présentiel</a:t>
            </a:r>
            <a:r>
              <a:rPr lang="fr-FR" sz="1100" b="1" strike="noStrike" spc="43">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4h</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de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lecture</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par</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semaine</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pour</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les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historiens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sans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prérequis</a:t>
            </a:r>
            <a:r>
              <a:rPr lang="fr-FR" sz="1100" b="0" strike="noStrike" spc="-7">
                <a:solidFill>
                  <a:srgbClr val="000000"/>
                </a:solidFill>
                <a:latin typeface="Verdana"/>
                <a:ea typeface="Verdana"/>
              </a:rPr>
              <a:t> </a:t>
            </a:r>
            <a:r>
              <a:rPr lang="fr-FR" sz="1100" b="0" strike="noStrike" spc="-1">
                <a:solidFill>
                  <a:srgbClr val="000000"/>
                </a:solidFill>
                <a:latin typeface="Verdana"/>
                <a:ea typeface="Verdana"/>
              </a:rPr>
              <a:t>:</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3h</a:t>
            </a:r>
            <a:r>
              <a:rPr lang="fr-FR" sz="1100" b="0" strike="noStrike" spc="-15">
                <a:solidFill>
                  <a:srgbClr val="000000"/>
                </a:solidFill>
                <a:latin typeface="Verdana"/>
                <a:ea typeface="Verdana"/>
              </a:rPr>
              <a:t> </a:t>
            </a:r>
            <a:r>
              <a:rPr lang="fr-FR" sz="1100" b="0" strike="noStrike" spc="-21">
                <a:solidFill>
                  <a:srgbClr val="000000"/>
                </a:solidFill>
                <a:latin typeface="Verdana"/>
                <a:ea typeface="Verdana"/>
              </a:rPr>
              <a:t>pour </a:t>
            </a:r>
            <a:r>
              <a:rPr lang="fr-FR" sz="1100" b="0" strike="noStrike" spc="-1">
                <a:solidFill>
                  <a:srgbClr val="000000"/>
                </a:solidFill>
                <a:latin typeface="Verdana"/>
                <a:ea typeface="Verdana"/>
              </a:rPr>
              <a:t>les</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étudiants</a:t>
            </a:r>
            <a:r>
              <a:rPr lang="fr-FR" sz="1100" b="0" strike="noStrike" spc="18">
                <a:solidFill>
                  <a:srgbClr val="000000"/>
                </a:solidFill>
                <a:latin typeface="Verdana"/>
                <a:ea typeface="Verdana"/>
              </a:rPr>
              <a:t> </a:t>
            </a:r>
            <a:r>
              <a:rPr lang="fr-FR" sz="1100" b="0" strike="noStrike" spc="-1">
                <a:solidFill>
                  <a:srgbClr val="000000"/>
                </a:solidFill>
                <a:latin typeface="Verdana"/>
                <a:ea typeface="Verdana"/>
              </a:rPr>
              <a:t>ex</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L3</a:t>
            </a:r>
            <a:r>
              <a:rPr lang="fr-FR" sz="1100" b="0" strike="noStrike" spc="-26">
                <a:solidFill>
                  <a:srgbClr val="000000"/>
                </a:solidFill>
                <a:latin typeface="Verdana"/>
                <a:ea typeface="Verdana"/>
              </a:rPr>
              <a:t> </a:t>
            </a:r>
            <a:r>
              <a:rPr lang="fr-FR" sz="1100" b="0" strike="noStrike" spc="-1">
                <a:solidFill>
                  <a:srgbClr val="000000"/>
                </a:solidFill>
                <a:latin typeface="Verdana"/>
                <a:ea typeface="Verdana"/>
              </a:rPr>
              <a:t>HAA,</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21h</a:t>
            </a:r>
            <a:r>
              <a:rPr lang="fr-FR" sz="1100" b="0" strike="noStrike" spc="-15">
                <a:solidFill>
                  <a:srgbClr val="000000"/>
                </a:solidFill>
                <a:latin typeface="Verdana"/>
                <a:ea typeface="Verdana"/>
              </a:rPr>
              <a:t> </a:t>
            </a:r>
            <a:r>
              <a:rPr lang="fr-FR" sz="1100" b="0" strike="noStrike" spc="-1">
                <a:solidFill>
                  <a:srgbClr val="000000"/>
                </a:solidFill>
                <a:latin typeface="Verdana"/>
                <a:ea typeface="Verdana"/>
              </a:rPr>
              <a:t>d’approfondissement pour les</a:t>
            </a:r>
            <a:r>
              <a:rPr lang="fr-FR" sz="1100" b="0" strike="noStrike" spc="-12">
                <a:solidFill>
                  <a:srgbClr val="000000"/>
                </a:solidFill>
                <a:latin typeface="Verdana"/>
                <a:ea typeface="Verdana"/>
              </a:rPr>
              <a:t> </a:t>
            </a:r>
            <a:r>
              <a:rPr lang="fr-FR" sz="1100" b="0" strike="noStrike" spc="-1">
                <a:solidFill>
                  <a:srgbClr val="000000"/>
                </a:solidFill>
                <a:latin typeface="Verdana"/>
                <a:ea typeface="Verdana"/>
              </a:rPr>
              <a:t>L3</a:t>
            </a:r>
            <a:r>
              <a:rPr lang="fr-FR" sz="1100" b="0" strike="noStrike" spc="-21">
                <a:solidFill>
                  <a:srgbClr val="000000"/>
                </a:solidFill>
                <a:latin typeface="Verdana"/>
                <a:ea typeface="Verdana"/>
              </a:rPr>
              <a:t> géo.</a:t>
            </a:r>
            <a:endParaRPr lang="fr-FR" sz="1100" b="0" strike="noStrike" spc="-1">
              <a:solidFill>
                <a:srgbClr val="000000"/>
              </a:solidFill>
              <a:latin typeface="Calibri"/>
            </a:endParaRPr>
          </a:p>
          <a:p>
            <a:pPr marL="12600" algn="just">
              <a:lnSpc>
                <a:spcPct val="100000"/>
              </a:lnSpc>
              <a:buNone/>
            </a:pPr>
            <a:r>
              <a:rPr lang="fr-FR" sz="1200" b="1" strike="noStrike" spc="-1">
                <a:solidFill>
                  <a:srgbClr val="000000"/>
                </a:solidFill>
                <a:latin typeface="Verdana"/>
                <a:ea typeface="Verdana"/>
              </a:rPr>
              <a:t>Modalités</a:t>
            </a:r>
            <a:r>
              <a:rPr lang="fr-FR" sz="1200" b="1" strike="noStrike" spc="-26">
                <a:solidFill>
                  <a:srgbClr val="000000"/>
                </a:solidFill>
                <a:latin typeface="Verdana"/>
                <a:ea typeface="Verdana"/>
              </a:rPr>
              <a:t> </a:t>
            </a:r>
            <a:r>
              <a:rPr lang="fr-FR" sz="1200" b="1" strike="noStrike" spc="-1">
                <a:solidFill>
                  <a:srgbClr val="000000"/>
                </a:solidFill>
                <a:latin typeface="Verdana"/>
                <a:ea typeface="Verdana"/>
              </a:rPr>
              <a:t>d’évaluation </a:t>
            </a:r>
            <a:r>
              <a:rPr lang="fr-FR" sz="1200" b="0" strike="noStrike" spc="-1">
                <a:solidFill>
                  <a:srgbClr val="000000"/>
                </a:solidFill>
                <a:latin typeface="Verdana"/>
                <a:ea typeface="Verdana"/>
              </a:rPr>
              <a: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écrit,</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devoirs</a:t>
            </a:r>
            <a:r>
              <a:rPr lang="fr-FR" sz="1200" b="0" strike="noStrike" spc="-15">
                <a:solidFill>
                  <a:srgbClr val="000000"/>
                </a:solidFill>
                <a:latin typeface="Verdana"/>
                <a:ea typeface="Verdana"/>
              </a:rPr>
              <a:t> </a:t>
            </a:r>
            <a:r>
              <a:rPr lang="fr-FR" sz="1200" b="0" strike="noStrike" spc="-1">
                <a:solidFill>
                  <a:srgbClr val="000000"/>
                </a:solidFill>
                <a:latin typeface="Verdana"/>
                <a:ea typeface="Verdana"/>
              </a:rPr>
              <a:t>maison</a:t>
            </a:r>
            <a:r>
              <a:rPr lang="fr-FR" sz="1200" b="0" strike="noStrike" spc="-7">
                <a:solidFill>
                  <a:srgbClr val="000000"/>
                </a:solidFill>
                <a:latin typeface="Verdana"/>
                <a:ea typeface="Verdana"/>
              </a:rPr>
              <a:t> </a:t>
            </a:r>
            <a:r>
              <a:rPr lang="fr-FR" sz="1200" b="0" strike="noStrike" spc="-12">
                <a:solidFill>
                  <a:srgbClr val="000000"/>
                </a:solidFill>
                <a:latin typeface="Verdana"/>
                <a:ea typeface="Verdana"/>
              </a:rPr>
              <a:t>d’entrainement</a:t>
            </a:r>
            <a:endParaRPr lang="fr-FR" sz="1200" b="0" strike="noStrike" spc="-1">
              <a:solidFill>
                <a:srgbClr val="000000"/>
              </a:solidFill>
              <a:latin typeface="Calibri"/>
            </a:endParaRPr>
          </a:p>
        </p:txBody>
      </p:sp>
      <p:sp>
        <p:nvSpPr>
          <p:cNvPr id="676" name="PlaceHolder 1"/>
          <p:cNvSpPr>
            <a:spLocks noGrp="1"/>
          </p:cNvSpPr>
          <p:nvPr>
            <p:ph type="title"/>
          </p:nvPr>
        </p:nvSpPr>
        <p:spPr>
          <a:xfrm>
            <a:off x="0" y="22104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677" name="object 13"/>
          <p:cNvSpPr/>
          <p:nvPr/>
        </p:nvSpPr>
        <p:spPr>
          <a:xfrm>
            <a:off x="8255520" y="642708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61</a:t>
            </a:r>
            <a:endParaRPr lang="fr-FR" sz="1200" b="0" strike="noStrike" spc="-1">
              <a:solidFill>
                <a:srgbClr val="000000"/>
              </a:solidFill>
              <a:latin typeface="Calibri"/>
            </a:endParaRPr>
          </a:p>
        </p:txBody>
      </p:sp>
      <p:sp>
        <p:nvSpPr>
          <p:cNvPr id="678" name="object 14"/>
          <p:cNvSpPr/>
          <p:nvPr/>
        </p:nvSpPr>
        <p:spPr>
          <a:xfrm>
            <a:off x="126360" y="5920200"/>
            <a:ext cx="9134640" cy="9266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1" strike="noStrike" spc="-1">
                <a:solidFill>
                  <a:srgbClr val="000000"/>
                </a:solidFill>
                <a:latin typeface="Verdana"/>
              </a:rPr>
              <a:t>succincte</a:t>
            </a:r>
            <a:r>
              <a:rPr lang="fr-FR" sz="1200" b="1" strike="noStrike" spc="-1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Leroi-</a:t>
            </a:r>
            <a:r>
              <a:rPr lang="fr-FR" sz="1200" b="0" strike="noStrike" spc="-1">
                <a:solidFill>
                  <a:srgbClr val="000000"/>
                </a:solidFill>
                <a:latin typeface="Verdana"/>
              </a:rPr>
              <a:t>Gourhan,</a:t>
            </a:r>
            <a:r>
              <a:rPr lang="fr-FR" sz="1200" b="0" strike="noStrike" spc="-41">
                <a:solidFill>
                  <a:srgbClr val="000000"/>
                </a:solidFill>
                <a:latin typeface="Verdana"/>
              </a:rPr>
              <a:t> </a:t>
            </a:r>
            <a:r>
              <a:rPr lang="fr-FR" sz="1200" b="0" strike="noStrike" spc="-1">
                <a:solidFill>
                  <a:srgbClr val="000000"/>
                </a:solidFill>
                <a:latin typeface="Verdana"/>
              </a:rPr>
              <a:t>A.</a:t>
            </a:r>
            <a:r>
              <a:rPr lang="fr-FR" sz="1200" b="0" strike="noStrike" spc="-21">
                <a:solidFill>
                  <a:srgbClr val="000000"/>
                </a:solidFill>
                <a:latin typeface="Verdana"/>
              </a:rPr>
              <a:t> </a:t>
            </a:r>
            <a:r>
              <a:rPr lang="fr-FR" sz="1200" b="0" strike="noStrike" spc="-1">
                <a:solidFill>
                  <a:srgbClr val="000000"/>
                </a:solidFill>
                <a:latin typeface="Verdana"/>
              </a:rPr>
              <a:t>1992</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La</a:t>
            </a:r>
            <a:r>
              <a:rPr lang="fr-FR" sz="1200" b="0" strike="noStrike" spc="-26">
                <a:solidFill>
                  <a:srgbClr val="000000"/>
                </a:solidFill>
                <a:latin typeface="Verdana"/>
              </a:rPr>
              <a:t> </a:t>
            </a:r>
            <a:r>
              <a:rPr lang="fr-FR" sz="1200" b="0" strike="noStrike" spc="-1">
                <a:solidFill>
                  <a:srgbClr val="000000"/>
                </a:solidFill>
                <a:latin typeface="Verdana"/>
              </a:rPr>
              <a:t>Préhistoire</a:t>
            </a:r>
            <a:r>
              <a:rPr lang="fr-FR" sz="1200" b="0" strike="noStrike" spc="-15">
                <a:solidFill>
                  <a:srgbClr val="000000"/>
                </a:solidFill>
                <a:latin typeface="Verdana"/>
              </a:rPr>
              <a:t> </a:t>
            </a:r>
            <a:r>
              <a:rPr lang="fr-FR" sz="1200" b="0" strike="noStrike" spc="-1">
                <a:solidFill>
                  <a:srgbClr val="000000"/>
                </a:solidFill>
                <a:latin typeface="Verdana"/>
              </a:rPr>
              <a:t>dans</a:t>
            </a:r>
            <a:r>
              <a:rPr lang="fr-FR" sz="1200" b="0" strike="noStrike" spc="-12">
                <a:solidFill>
                  <a:srgbClr val="000000"/>
                </a:solidFill>
                <a:latin typeface="Verdana"/>
              </a:rPr>
              <a:t> </a:t>
            </a:r>
            <a:r>
              <a:rPr lang="fr-FR" sz="1200" b="0" strike="noStrike" spc="-1">
                <a:solidFill>
                  <a:srgbClr val="000000"/>
                </a:solidFill>
                <a:latin typeface="Verdana"/>
              </a:rPr>
              <a:t>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6">
                <a:solidFill>
                  <a:srgbClr val="000000"/>
                </a:solidFill>
                <a:latin typeface="Verdana"/>
              </a:rPr>
              <a:t> </a:t>
            </a:r>
            <a:r>
              <a:rPr lang="fr-FR" sz="1200" b="0" strike="noStrike" spc="-1">
                <a:solidFill>
                  <a:srgbClr val="000000"/>
                </a:solidFill>
                <a:latin typeface="Verdana"/>
              </a:rPr>
              <a:t>ouvrage</a:t>
            </a:r>
            <a:r>
              <a:rPr lang="fr-FR" sz="1200" b="0" strike="noStrike" spc="-12">
                <a:solidFill>
                  <a:srgbClr val="000000"/>
                </a:solidFill>
                <a:latin typeface="Verdana"/>
              </a:rPr>
              <a:t> </a:t>
            </a:r>
            <a:r>
              <a:rPr lang="fr-FR" sz="1200" b="0" strike="noStrike" spc="-1">
                <a:solidFill>
                  <a:srgbClr val="000000"/>
                </a:solidFill>
                <a:latin typeface="Verdana"/>
              </a:rPr>
              <a:t>collectif</a:t>
            </a:r>
            <a:r>
              <a:rPr lang="fr-FR" sz="1200" b="0" strike="noStrike" spc="-26">
                <a:solidFill>
                  <a:srgbClr val="000000"/>
                </a:solidFill>
                <a:latin typeface="Verdana"/>
              </a:rPr>
              <a:t> </a:t>
            </a:r>
            <a:r>
              <a:rPr lang="fr-FR" sz="1200" b="0" strike="noStrike" spc="-21">
                <a:solidFill>
                  <a:srgbClr val="000000"/>
                </a:solidFill>
                <a:latin typeface="Verdana"/>
              </a:rPr>
              <a:t>(dir.</a:t>
            </a:r>
            <a:r>
              <a:rPr lang="fr-FR" sz="1200" b="0" strike="noStrike" spc="-12">
                <a:solidFill>
                  <a:srgbClr val="000000"/>
                </a:solidFill>
                <a:latin typeface="Verdana"/>
              </a:rPr>
              <a:t> </a:t>
            </a:r>
            <a:r>
              <a:rPr lang="fr-FR" sz="1200" b="0" strike="noStrike" spc="-1">
                <a:solidFill>
                  <a:srgbClr val="000000"/>
                </a:solidFill>
                <a:latin typeface="Verdana"/>
              </a:rPr>
              <a:t>J.</a:t>
            </a:r>
            <a:r>
              <a:rPr lang="fr-FR" sz="1200" b="0" strike="noStrike" spc="-12">
                <a:solidFill>
                  <a:srgbClr val="000000"/>
                </a:solidFill>
                <a:latin typeface="Verdana"/>
              </a:rPr>
              <a:t> </a:t>
            </a:r>
            <a:r>
              <a:rPr lang="fr-FR" sz="1200" b="0" strike="noStrike" spc="-1">
                <a:solidFill>
                  <a:srgbClr val="000000"/>
                </a:solidFill>
                <a:latin typeface="Verdana"/>
              </a:rPr>
              <a:t>Garanger),</a:t>
            </a:r>
            <a:r>
              <a:rPr lang="fr-FR" sz="1200" b="0" strike="noStrike" spc="-21">
                <a:solidFill>
                  <a:srgbClr val="000000"/>
                </a:solidFill>
                <a:latin typeface="Verdana"/>
              </a:rPr>
              <a:t> </a:t>
            </a:r>
            <a:r>
              <a:rPr lang="fr-FR" sz="1200" b="0" strike="noStrike" spc="-1">
                <a:solidFill>
                  <a:srgbClr val="000000"/>
                </a:solidFill>
                <a:latin typeface="Verdana"/>
              </a:rPr>
              <a:t>nouvelle</a:t>
            </a:r>
            <a:r>
              <a:rPr lang="fr-FR" sz="1200" b="0" strike="noStrike" spc="-12">
                <a:solidFill>
                  <a:srgbClr val="000000"/>
                </a:solidFill>
                <a:latin typeface="Verdana"/>
              </a:rPr>
              <a:t> Clio,</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L’histoire</a:t>
            </a:r>
            <a:r>
              <a:rPr lang="fr-FR" sz="1200" b="0" strike="noStrike" spc="-7">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
                <a:solidFill>
                  <a:srgbClr val="000000"/>
                </a:solidFill>
                <a:latin typeface="Verdana"/>
              </a:rPr>
              <a:t>ses</a:t>
            </a:r>
            <a:r>
              <a:rPr lang="fr-FR" sz="1200" b="0" strike="noStrike" spc="-7">
                <a:solidFill>
                  <a:srgbClr val="000000"/>
                </a:solidFill>
                <a:latin typeface="Verdana"/>
              </a:rPr>
              <a:t> </a:t>
            </a:r>
            <a:r>
              <a:rPr lang="fr-FR" sz="1200" b="0" strike="noStrike" spc="-1">
                <a:solidFill>
                  <a:srgbClr val="000000"/>
                </a:solidFill>
                <a:latin typeface="Verdana"/>
              </a:rPr>
              <a:t>problèmes,</a:t>
            </a:r>
            <a:r>
              <a:rPr lang="fr-FR" sz="1200" b="0" strike="noStrike" spc="-15">
                <a:solidFill>
                  <a:srgbClr val="000000"/>
                </a:solidFill>
                <a:latin typeface="Verdana"/>
              </a:rPr>
              <a:t> </a:t>
            </a:r>
            <a:r>
              <a:rPr lang="fr-FR" sz="1200" b="0" strike="noStrike" spc="-21">
                <a:solidFill>
                  <a:srgbClr val="000000"/>
                </a:solidFill>
                <a:latin typeface="Verdana"/>
              </a:rPr>
              <a:t>PUF.</a:t>
            </a:r>
            <a:endParaRPr lang="fr-FR" sz="120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Bordes,</a:t>
            </a:r>
            <a:r>
              <a:rPr lang="fr-FR" sz="1200" b="0" strike="noStrike" spc="-41">
                <a:solidFill>
                  <a:srgbClr val="000000"/>
                </a:solidFill>
                <a:latin typeface="Verdana"/>
              </a:rPr>
              <a:t> </a:t>
            </a:r>
            <a:r>
              <a:rPr lang="fr-FR" sz="1200" b="0" strike="noStrike" spc="-92">
                <a:solidFill>
                  <a:srgbClr val="000000"/>
                </a:solidFill>
                <a:latin typeface="Verdana"/>
              </a:rPr>
              <a:t>F.</a:t>
            </a:r>
            <a:r>
              <a:rPr lang="fr-FR" sz="1200" b="0" strike="noStrike" spc="-15">
                <a:solidFill>
                  <a:srgbClr val="000000"/>
                </a:solidFill>
                <a:latin typeface="Verdana"/>
              </a:rPr>
              <a:t> </a:t>
            </a:r>
            <a:r>
              <a:rPr lang="fr-FR" sz="1200" b="0" strike="noStrike" spc="-1">
                <a:solidFill>
                  <a:srgbClr val="000000"/>
                </a:solidFill>
                <a:latin typeface="Verdana"/>
              </a:rPr>
              <a:t>1968</a:t>
            </a:r>
            <a:r>
              <a:rPr lang="fr-FR" sz="1200" b="0" strike="noStrike" spc="-26">
                <a:solidFill>
                  <a:srgbClr val="000000"/>
                </a:solidFill>
                <a:latin typeface="Verdana"/>
              </a:rPr>
              <a:t> </a:t>
            </a:r>
            <a:r>
              <a:rPr lang="fr-FR" sz="1200" b="0" strike="noStrike" spc="-1">
                <a:solidFill>
                  <a:srgbClr val="000000"/>
                </a:solidFill>
                <a:latin typeface="Verdana"/>
              </a:rPr>
              <a:t>(nombreuses</a:t>
            </a:r>
            <a:r>
              <a:rPr lang="fr-FR" sz="1200" b="0" strike="noStrike" spc="-12">
                <a:solidFill>
                  <a:srgbClr val="000000"/>
                </a:solidFill>
                <a:latin typeface="Verdana"/>
              </a:rPr>
              <a:t> </a:t>
            </a:r>
            <a:r>
              <a:rPr lang="fr-FR" sz="1200" b="0" strike="noStrike" spc="-1">
                <a:solidFill>
                  <a:srgbClr val="000000"/>
                </a:solidFill>
                <a:latin typeface="Verdana"/>
              </a:rPr>
              <a:t>rééditions)</a:t>
            </a:r>
            <a:r>
              <a:rPr lang="fr-FR" sz="1200" b="0" strike="noStrike" spc="9">
                <a:solidFill>
                  <a:srgbClr val="000000"/>
                </a:solidFill>
                <a:latin typeface="Verdana"/>
              </a:rPr>
              <a:t> </a:t>
            </a:r>
            <a:r>
              <a:rPr lang="fr-FR" sz="1200" b="0" strike="noStrike" spc="-1">
                <a:solidFill>
                  <a:srgbClr val="000000"/>
                </a:solidFill>
                <a:latin typeface="Verdana"/>
              </a:rPr>
              <a:t>–</a:t>
            </a:r>
            <a:r>
              <a:rPr lang="fr-FR" sz="1200" b="0" strike="noStrike" spc="-15">
                <a:solidFill>
                  <a:srgbClr val="000000"/>
                </a:solidFill>
                <a:latin typeface="Verdana"/>
              </a:rPr>
              <a:t> </a:t>
            </a:r>
            <a:r>
              <a:rPr lang="fr-FR" sz="1200" b="0" strike="noStrike" spc="-1">
                <a:solidFill>
                  <a:srgbClr val="000000"/>
                </a:solidFill>
                <a:latin typeface="Verdana"/>
              </a:rPr>
              <a:t>Le</a:t>
            </a:r>
            <a:r>
              <a:rPr lang="fr-FR" sz="1200" b="0" strike="noStrike" spc="-32">
                <a:solidFill>
                  <a:srgbClr val="000000"/>
                </a:solidFill>
                <a:latin typeface="Verdana"/>
              </a:rPr>
              <a:t> </a:t>
            </a:r>
            <a:r>
              <a:rPr lang="fr-FR" sz="1200" b="0" strike="noStrike" spc="-1">
                <a:solidFill>
                  <a:srgbClr val="000000"/>
                </a:solidFill>
                <a:latin typeface="Verdana"/>
              </a:rPr>
              <a:t>Paléolithique</a:t>
            </a:r>
            <a:r>
              <a:rPr lang="fr-FR" sz="1200" b="0" strike="noStrike" spc="-7">
                <a:solidFill>
                  <a:srgbClr val="000000"/>
                </a:solidFill>
                <a:latin typeface="Verdana"/>
              </a:rPr>
              <a:t> </a:t>
            </a:r>
            <a:r>
              <a:rPr lang="fr-FR" sz="1200" b="0" strike="noStrike" spc="-1">
                <a:solidFill>
                  <a:srgbClr val="000000"/>
                </a:solidFill>
                <a:latin typeface="Verdana"/>
              </a:rPr>
              <a:t>dans le</a:t>
            </a:r>
            <a:r>
              <a:rPr lang="fr-FR" sz="1200" b="0" strike="noStrike" spc="-21">
                <a:solidFill>
                  <a:srgbClr val="000000"/>
                </a:solidFill>
                <a:latin typeface="Verdana"/>
              </a:rPr>
              <a:t> </a:t>
            </a:r>
            <a:r>
              <a:rPr lang="fr-FR" sz="1200" b="0" strike="noStrike" spc="-1">
                <a:solidFill>
                  <a:srgbClr val="000000"/>
                </a:solidFill>
                <a:latin typeface="Verdana"/>
              </a:rPr>
              <a:t>monde,</a:t>
            </a:r>
            <a:r>
              <a:rPr lang="fr-FR" sz="1200" b="0" strike="noStrike" spc="-21">
                <a:solidFill>
                  <a:srgbClr val="000000"/>
                </a:solidFill>
                <a:latin typeface="Verdana"/>
              </a:rPr>
              <a:t> </a:t>
            </a:r>
            <a:r>
              <a:rPr lang="fr-FR" sz="1200" b="0" strike="noStrike" spc="-12">
                <a:solidFill>
                  <a:srgbClr val="000000"/>
                </a:solidFill>
                <a:latin typeface="Verdana"/>
              </a:rPr>
              <a:t>L’univers</a:t>
            </a:r>
            <a:r>
              <a:rPr lang="fr-FR" sz="1200" b="0" strike="noStrike" spc="-7">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12">
                <a:solidFill>
                  <a:srgbClr val="000000"/>
                </a:solidFill>
                <a:latin typeface="Verdana"/>
              </a:rPr>
              <a:t>connaissances, Hachette.</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Gallay,</a:t>
            </a:r>
            <a:r>
              <a:rPr lang="fr-FR" sz="1200" b="0" strike="noStrike" spc="-32">
                <a:solidFill>
                  <a:srgbClr val="000000"/>
                </a:solidFill>
                <a:latin typeface="Verdana"/>
              </a:rPr>
              <a:t> </a:t>
            </a:r>
            <a:r>
              <a:rPr lang="fr-FR" sz="1200" b="0" strike="noStrike" spc="-1">
                <a:solidFill>
                  <a:srgbClr val="000000"/>
                </a:solidFill>
                <a:latin typeface="Verdana"/>
              </a:rPr>
              <a:t>A.</a:t>
            </a:r>
            <a:r>
              <a:rPr lang="fr-FR" sz="1200" b="0" strike="noStrike" spc="-7">
                <a:solidFill>
                  <a:srgbClr val="000000"/>
                </a:solidFill>
                <a:latin typeface="Verdana"/>
              </a:rPr>
              <a:t> </a:t>
            </a:r>
            <a:r>
              <a:rPr lang="fr-FR" sz="1200" b="0" strike="noStrike" spc="-1">
                <a:solidFill>
                  <a:srgbClr val="000000"/>
                </a:solidFill>
                <a:latin typeface="Verdana"/>
              </a:rPr>
              <a:t>2000</a:t>
            </a:r>
            <a:r>
              <a:rPr lang="fr-FR" sz="1200" b="0" strike="noStrike" spc="-35">
                <a:solidFill>
                  <a:srgbClr val="000000"/>
                </a:solidFill>
                <a:latin typeface="Verdana"/>
              </a:rPr>
              <a:t> </a:t>
            </a:r>
            <a:r>
              <a:rPr lang="fr-FR" sz="1200" b="0" strike="noStrike" spc="-1">
                <a:solidFill>
                  <a:srgbClr val="000000"/>
                </a:solidFill>
                <a:latin typeface="Verdana"/>
              </a:rPr>
              <a:t>-</a:t>
            </a:r>
            <a:r>
              <a:rPr lang="fr-FR" sz="1200" b="0" strike="noStrike" spc="-7">
                <a:solidFill>
                  <a:srgbClr val="000000"/>
                </a:solidFill>
                <a:latin typeface="Verdana"/>
              </a:rPr>
              <a:t> </a:t>
            </a:r>
            <a:r>
              <a:rPr lang="fr-FR" sz="1200" b="0" strike="noStrike" spc="-1">
                <a:solidFill>
                  <a:srgbClr val="000000"/>
                </a:solidFill>
                <a:latin typeface="Verdana"/>
              </a:rPr>
              <a:t>Comment</a:t>
            </a:r>
            <a:r>
              <a:rPr lang="fr-FR" sz="1200" b="0" strike="noStrike" spc="-26">
                <a:solidFill>
                  <a:srgbClr val="000000"/>
                </a:solidFill>
                <a:latin typeface="Verdana"/>
              </a:rPr>
              <a:t> </a:t>
            </a:r>
            <a:r>
              <a:rPr lang="fr-FR" sz="1200" b="0" strike="noStrike" spc="-1">
                <a:solidFill>
                  <a:srgbClr val="000000"/>
                </a:solidFill>
                <a:latin typeface="Verdana"/>
              </a:rPr>
              <a:t>l’Homme</a:t>
            </a:r>
            <a:r>
              <a:rPr lang="fr-FR" sz="1200" b="0" strike="noStrike" spc="-32">
                <a:solidFill>
                  <a:srgbClr val="000000"/>
                </a:solidFill>
                <a:latin typeface="Verdana"/>
              </a:rPr>
              <a:t> </a:t>
            </a:r>
            <a:r>
              <a:rPr lang="fr-FR" sz="1200" b="0" strike="noStrike" spc="-1">
                <a:solidFill>
                  <a:srgbClr val="000000"/>
                </a:solidFill>
                <a:latin typeface="Verdana"/>
              </a:rPr>
              <a:t>?</a:t>
            </a:r>
            <a:r>
              <a:rPr lang="fr-FR" sz="1200" b="0" strike="noStrike" spc="-26">
                <a:solidFill>
                  <a:srgbClr val="000000"/>
                </a:solidFill>
                <a:latin typeface="Verdana"/>
              </a:rPr>
              <a:t> </a:t>
            </a:r>
            <a:r>
              <a:rPr lang="fr-FR" sz="1200" b="0" strike="noStrike" spc="-1">
                <a:solidFill>
                  <a:srgbClr val="000000"/>
                </a:solidFill>
                <a:latin typeface="Verdana"/>
              </a:rPr>
              <a:t>A</a:t>
            </a:r>
            <a:r>
              <a:rPr lang="fr-FR" sz="1200" b="0" strike="noStrike" spc="-21">
                <a:solidFill>
                  <a:srgbClr val="000000"/>
                </a:solidFill>
                <a:latin typeface="Verdana"/>
              </a:rPr>
              <a:t> </a:t>
            </a: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découverte</a:t>
            </a:r>
            <a:r>
              <a:rPr lang="fr-FR" sz="1200" b="0" strike="noStrike" spc="-21">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premiers</a:t>
            </a:r>
            <a:r>
              <a:rPr lang="fr-FR" sz="1200" b="0" strike="noStrike" spc="-41">
                <a:solidFill>
                  <a:srgbClr val="000000"/>
                </a:solidFill>
                <a:latin typeface="Verdana"/>
              </a:rPr>
              <a:t> </a:t>
            </a:r>
            <a:r>
              <a:rPr lang="fr-FR" sz="1200" b="0" strike="noStrike" spc="-1">
                <a:solidFill>
                  <a:srgbClr val="000000"/>
                </a:solidFill>
                <a:latin typeface="Verdana"/>
              </a:rPr>
              <a:t>hominidés</a:t>
            </a:r>
            <a:r>
              <a:rPr lang="fr-FR" sz="1200" b="0" strike="noStrike" spc="-15">
                <a:solidFill>
                  <a:srgbClr val="000000"/>
                </a:solidFill>
                <a:latin typeface="Verdana"/>
              </a:rPr>
              <a:t> </a:t>
            </a:r>
            <a:r>
              <a:rPr lang="fr-FR" sz="1200" b="0" strike="noStrike" spc="-1">
                <a:solidFill>
                  <a:srgbClr val="000000"/>
                </a:solidFill>
                <a:latin typeface="Verdana"/>
              </a:rPr>
              <a:t>d’Afrique de</a:t>
            </a:r>
            <a:r>
              <a:rPr lang="fr-FR" sz="1200" b="0" strike="noStrike" spc="-21">
                <a:solidFill>
                  <a:srgbClr val="000000"/>
                </a:solidFill>
                <a:latin typeface="Verdana"/>
              </a:rPr>
              <a:t> </a:t>
            </a:r>
            <a:r>
              <a:rPr lang="fr-FR" sz="1200" b="0" strike="noStrike" spc="-1">
                <a:solidFill>
                  <a:srgbClr val="000000"/>
                </a:solidFill>
                <a:latin typeface="Verdana"/>
              </a:rPr>
              <a:t>l’Est</a:t>
            </a:r>
            <a:endParaRPr lang="fr-FR" sz="1200" b="0" strike="noStrike" spc="-1">
              <a:solidFill>
                <a:srgbClr val="000000"/>
              </a:solidFill>
              <a:latin typeface="Calibri"/>
            </a:endParaRPr>
          </a:p>
        </p:txBody>
      </p:sp>
      <p:sp>
        <p:nvSpPr>
          <p:cNvPr id="679" name="object 16"/>
          <p:cNvSpPr/>
          <p:nvPr/>
        </p:nvSpPr>
        <p:spPr>
          <a:xfrm>
            <a:off x="126360" y="59155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80" name="object 14"/>
          <p:cNvSpPr/>
          <p:nvPr/>
        </p:nvSpPr>
        <p:spPr>
          <a:xfrm>
            <a:off x="0" y="143640"/>
            <a:ext cx="9143640" cy="404280"/>
          </a:xfrm>
          <a:prstGeom prst="rect">
            <a:avLst/>
          </a:prstGeom>
          <a:solidFill>
            <a:srgbClr val="0431FF"/>
          </a:solidFill>
          <a:ln w="12192">
            <a:solidFill>
              <a:srgbClr val="0431FF"/>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FFFFFF"/>
              </a:solidFill>
              <a:latin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object 2"/>
          <p:cNvSpPr/>
          <p:nvPr/>
        </p:nvSpPr>
        <p:spPr>
          <a:xfrm>
            <a:off x="228600" y="48769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82" name="object 3"/>
          <p:cNvSpPr/>
          <p:nvPr/>
        </p:nvSpPr>
        <p:spPr>
          <a:xfrm>
            <a:off x="228600" y="914400"/>
            <a:ext cx="8906040" cy="53330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5848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258480">
              <a:lnSpc>
                <a:spcPts val="1670"/>
              </a:lnSpc>
              <a:buNone/>
            </a:pPr>
            <a:r>
              <a:rPr lang="fr-FR" sz="1400" b="0" strike="noStrike" spc="-1">
                <a:solidFill>
                  <a:srgbClr val="000000"/>
                </a:solidFill>
                <a:latin typeface="Verdana"/>
              </a:rPr>
              <a:t>UE2</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Séminaires</a:t>
            </a:r>
            <a:r>
              <a:rPr lang="fr-FR" sz="1400" b="0" strike="noStrike" spc="-35">
                <a:solidFill>
                  <a:srgbClr val="000000"/>
                </a:solidFill>
                <a:latin typeface="Verdana"/>
              </a:rPr>
              <a:t> </a:t>
            </a:r>
            <a:r>
              <a:rPr lang="fr-FR" sz="1400" b="0" strike="noStrike" spc="-1">
                <a:solidFill>
                  <a:srgbClr val="000000"/>
                </a:solidFill>
                <a:latin typeface="Verdana"/>
              </a:rPr>
              <a:t>de 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Protohistoire</a:t>
            </a:r>
            <a:r>
              <a:rPr lang="fr-FR" sz="1400" b="0" strike="noStrike" spc="-26">
                <a:solidFill>
                  <a:srgbClr val="000000"/>
                </a:solidFill>
                <a:latin typeface="Verdana"/>
              </a:rPr>
              <a:t> </a:t>
            </a:r>
            <a:r>
              <a:rPr lang="fr-FR" sz="1400" b="0" strike="noStrike" spc="-12">
                <a:solidFill>
                  <a:srgbClr val="000000"/>
                </a:solidFill>
                <a:latin typeface="Verdana"/>
              </a:rPr>
              <a:t>européenne</a:t>
            </a:r>
            <a:endParaRPr lang="fr-FR" sz="1400" b="0" strike="noStrike" spc="-1">
              <a:solidFill>
                <a:srgbClr val="000000"/>
              </a:solidFill>
              <a:latin typeface="Calibri"/>
            </a:endParaRPr>
          </a:p>
          <a:p>
            <a:pPr marL="25848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6">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258480">
              <a:lnSpc>
                <a:spcPct val="100000"/>
              </a:lnSpc>
              <a:spcBef>
                <a:spcPts val="11"/>
              </a:spcBef>
              <a:buNone/>
            </a:pPr>
            <a:endParaRPr lang="fr-FR" sz="1250" b="0" strike="noStrike" spc="-1">
              <a:solidFill>
                <a:srgbClr val="000000"/>
              </a:solidFill>
              <a:latin typeface="Calibri"/>
            </a:endParaRPr>
          </a:p>
          <a:p>
            <a:pPr marL="258480">
              <a:lnSpc>
                <a:spcPts val="1681"/>
              </a:lnSpc>
              <a:spcBef>
                <a:spcPts val="6"/>
              </a:spcBef>
              <a:buNone/>
            </a:pPr>
            <a:r>
              <a:rPr lang="fr-FR" sz="1600" b="1" strike="noStrike" spc="-1">
                <a:solidFill>
                  <a:srgbClr val="6157EC"/>
                </a:solidFill>
                <a:latin typeface="Verdana"/>
              </a:rPr>
              <a:t>Protohistoire</a:t>
            </a:r>
            <a:r>
              <a:rPr lang="fr-FR" sz="1600" b="1" strike="noStrike" spc="-46">
                <a:solidFill>
                  <a:srgbClr val="6157EC"/>
                </a:solidFill>
                <a:latin typeface="Verdana"/>
              </a:rPr>
              <a:t> </a:t>
            </a:r>
            <a:r>
              <a:rPr lang="fr-FR" sz="1600" b="1" strike="noStrike" spc="-12">
                <a:solidFill>
                  <a:srgbClr val="6157EC"/>
                </a:solidFill>
                <a:latin typeface="Verdana"/>
              </a:rPr>
              <a:t>européenne</a:t>
            </a:r>
            <a:endParaRPr lang="fr-FR" sz="1600" b="0" strike="noStrike" spc="-1">
              <a:solidFill>
                <a:srgbClr val="000000"/>
              </a:solidFill>
              <a:latin typeface="Calibri"/>
            </a:endParaRPr>
          </a:p>
          <a:p>
            <a:pPr marL="258480">
              <a:lnSpc>
                <a:spcPts val="1440"/>
              </a:lnSpc>
              <a:buNone/>
            </a:pPr>
            <a:r>
              <a:rPr lang="fr-FR" sz="1200" b="0" strike="noStrike" spc="-1">
                <a:solidFill>
                  <a:srgbClr val="000000"/>
                </a:solidFill>
                <a:latin typeface="Verdana"/>
              </a:rPr>
              <a:t>par</a:t>
            </a:r>
            <a:r>
              <a:rPr lang="fr-FR" sz="1200" b="0" strike="noStrike" spc="-35">
                <a:solidFill>
                  <a:srgbClr val="000000"/>
                </a:solidFill>
                <a:latin typeface="Verdana"/>
              </a:rPr>
              <a:t> </a:t>
            </a:r>
            <a:r>
              <a:rPr lang="fr-FR" sz="1200" b="0" strike="noStrike" spc="-1">
                <a:solidFill>
                  <a:srgbClr val="000000"/>
                </a:solidFill>
                <a:latin typeface="Verdana"/>
              </a:rPr>
              <a:t>Mafalda Roscio</a:t>
            </a:r>
            <a:endParaRPr lang="fr-FR" sz="1200" b="0" strike="noStrike" spc="-1">
              <a:solidFill>
                <a:srgbClr val="000000"/>
              </a:solidFill>
              <a:latin typeface="Calibri"/>
            </a:endParaRPr>
          </a:p>
          <a:p>
            <a:pPr marL="258480">
              <a:lnSpc>
                <a:spcPts val="1440"/>
              </a:lnSpc>
              <a:buNone/>
            </a:pPr>
            <a:endParaRPr lang="fr-FR" sz="1200" b="0" strike="noStrike" spc="-1">
              <a:solidFill>
                <a:srgbClr val="000000"/>
              </a:solidFill>
              <a:latin typeface="Calibri"/>
            </a:endParaRPr>
          </a:p>
          <a:p>
            <a:pPr marL="258480">
              <a:lnSpc>
                <a:spcPts val="1440"/>
              </a:lnSpc>
              <a:buNone/>
            </a:pPr>
            <a:r>
              <a:rPr lang="fr-FR" sz="1200" b="1" strike="noStrike" spc="-1">
                <a:solidFill>
                  <a:srgbClr val="000000"/>
                </a:solidFill>
                <a:latin typeface="Verdana"/>
              </a:rPr>
              <a:t>Compétences</a:t>
            </a:r>
            <a:r>
              <a:rPr lang="fr-FR" sz="1200" b="1" strike="noStrike" spc="233">
                <a:solidFill>
                  <a:srgbClr val="000000"/>
                </a:solidFill>
                <a:latin typeface="Verdana"/>
              </a:rPr>
              <a:t> </a:t>
            </a:r>
            <a:r>
              <a:rPr lang="fr-FR" sz="1200" b="1" strike="noStrike" spc="-1">
                <a:solidFill>
                  <a:srgbClr val="000000"/>
                </a:solidFill>
                <a:latin typeface="Verdana"/>
              </a:rPr>
              <a:t>visées</a:t>
            </a:r>
            <a:r>
              <a:rPr lang="fr-FR" sz="1200" b="1" strike="noStrike" spc="273">
                <a:solidFill>
                  <a:srgbClr val="000000"/>
                </a:solidFill>
                <a:latin typeface="Verdana"/>
              </a:rPr>
              <a:t> </a:t>
            </a:r>
            <a:r>
              <a:rPr lang="fr-FR" sz="1200" b="0" strike="noStrike" spc="-1">
                <a:solidFill>
                  <a:srgbClr val="000000"/>
                </a:solidFill>
                <a:latin typeface="Verdana"/>
              </a:rPr>
              <a:t>:</a:t>
            </a:r>
            <a:r>
              <a:rPr lang="fr-FR" sz="1200" b="0" strike="noStrike" spc="253">
                <a:solidFill>
                  <a:srgbClr val="000000"/>
                </a:solidFill>
                <a:latin typeface="Verdana"/>
              </a:rPr>
              <a:t> </a:t>
            </a:r>
            <a:endParaRPr lang="fr-FR" sz="1200" b="0" strike="noStrike" spc="-1">
              <a:solidFill>
                <a:srgbClr val="000000"/>
              </a:solidFill>
              <a:latin typeface="Calibri"/>
            </a:endParaRPr>
          </a:p>
          <a:p>
            <a:pPr marL="258480">
              <a:lnSpc>
                <a:spcPts val="1440"/>
              </a:lnSpc>
              <a:buNone/>
            </a:pPr>
            <a:r>
              <a:rPr lang="fr-FR" sz="1200" b="0" strike="noStrike" spc="-1">
                <a:solidFill>
                  <a:srgbClr val="000000"/>
                </a:solidFill>
                <a:latin typeface="Verdana"/>
                <a:ea typeface="Verdana"/>
              </a:rPr>
              <a:t>Appréhender les spécificités de l’âge du Bronze au sein de la Protohistoire européenne, dans une perspective historique et anthropologique</a:t>
            </a:r>
            <a:r>
              <a:rPr lang="fr-FR" sz="1200" b="0" strike="noStrike" spc="-12">
                <a:solidFill>
                  <a:srgbClr val="000000"/>
                </a:solidFill>
                <a:latin typeface="Verdana"/>
                <a:ea typeface="Verdana"/>
              </a:rPr>
              <a:t>.</a:t>
            </a:r>
            <a:endParaRPr lang="fr-FR" sz="1200" b="0" strike="noStrike" spc="-1">
              <a:solidFill>
                <a:srgbClr val="000000"/>
              </a:solidFill>
              <a:latin typeface="Calibri"/>
            </a:endParaRPr>
          </a:p>
          <a:p>
            <a:pPr marL="258480">
              <a:lnSpc>
                <a:spcPct val="100000"/>
              </a:lnSpc>
              <a:buNone/>
            </a:pPr>
            <a:r>
              <a:rPr lang="fr-FR" sz="1200" b="1" strike="noStrike" spc="-1">
                <a:solidFill>
                  <a:srgbClr val="000000"/>
                </a:solidFill>
                <a:latin typeface="Verdana"/>
                <a:ea typeface="Verdana"/>
              </a:rPr>
              <a:t> </a:t>
            </a:r>
            <a:endParaRPr lang="fr-FR" sz="1200" b="0" strike="noStrike" spc="-1">
              <a:solidFill>
                <a:srgbClr val="000000"/>
              </a:solidFill>
              <a:latin typeface="Calibri"/>
            </a:endParaRPr>
          </a:p>
          <a:p>
            <a:pPr marL="258480">
              <a:lnSpc>
                <a:spcPct val="100000"/>
              </a:lnSpc>
              <a:buNone/>
            </a:pPr>
            <a:r>
              <a:rPr lang="fr-FR" sz="1200" b="1" strike="noStrike" spc="-1">
                <a:solidFill>
                  <a:srgbClr val="000000"/>
                </a:solidFill>
                <a:latin typeface="Verdana"/>
                <a:ea typeface="Verdana"/>
              </a:rPr>
              <a:t>Contenu</a:t>
            </a:r>
            <a:r>
              <a:rPr lang="fr-FR" sz="1200" b="1" strike="noStrike" spc="-26">
                <a:solidFill>
                  <a:srgbClr val="000000"/>
                </a:solidFill>
                <a:latin typeface="Verdana"/>
                <a:ea typeface="Verdana"/>
              </a:rPr>
              <a:t> </a:t>
            </a:r>
            <a:r>
              <a:rPr lang="fr-FR" sz="1200" b="1" strike="noStrike" spc="-1">
                <a:solidFill>
                  <a:srgbClr val="000000"/>
                </a:solidFill>
                <a:latin typeface="Verdana"/>
                <a:ea typeface="Verdana"/>
              </a:rPr>
              <a:t>de</a:t>
            </a:r>
            <a:r>
              <a:rPr lang="fr-FR" sz="1200" b="1" strike="noStrike" spc="-41">
                <a:solidFill>
                  <a:srgbClr val="000000"/>
                </a:solidFill>
                <a:latin typeface="Verdana"/>
                <a:ea typeface="Verdana"/>
              </a:rPr>
              <a:t> </a:t>
            </a:r>
            <a:r>
              <a:rPr lang="fr-FR" sz="1200" b="1" strike="noStrike" spc="-1">
                <a:solidFill>
                  <a:srgbClr val="000000"/>
                </a:solidFill>
                <a:latin typeface="Verdana"/>
                <a:ea typeface="Verdana"/>
              </a:rPr>
              <a:t>la</a:t>
            </a:r>
            <a:r>
              <a:rPr lang="fr-FR" sz="1200" b="1" strike="noStrike" spc="-41">
                <a:solidFill>
                  <a:srgbClr val="000000"/>
                </a:solidFill>
                <a:latin typeface="Verdana"/>
                <a:ea typeface="Verdana"/>
              </a:rPr>
              <a:t> </a:t>
            </a:r>
            <a:r>
              <a:rPr lang="fr-FR" sz="1200" b="1" strike="noStrike" spc="-1">
                <a:solidFill>
                  <a:srgbClr val="000000"/>
                </a:solidFill>
                <a:latin typeface="Verdana"/>
                <a:ea typeface="Verdana"/>
              </a:rPr>
              <a:t>formation</a:t>
            </a:r>
            <a:r>
              <a:rPr lang="fr-FR" sz="1200" b="1" strike="noStrike" spc="-7">
                <a:solidFill>
                  <a:srgbClr val="000000"/>
                </a:solidFill>
                <a:latin typeface="Verdana"/>
                <a:ea typeface="Verdana"/>
              </a:rPr>
              <a:t> </a:t>
            </a:r>
            <a:r>
              <a:rPr lang="fr-FR" sz="1200" b="0" strike="noStrike" spc="-1">
                <a:solidFill>
                  <a:srgbClr val="000000"/>
                </a:solidFill>
                <a:latin typeface="Verdana"/>
                <a:ea typeface="Verdana"/>
              </a:rPr>
              <a:t>:</a:t>
            </a:r>
            <a:r>
              <a:rPr lang="fr-FR" sz="1200" b="0" strike="noStrike" spc="-41">
                <a:solidFill>
                  <a:srgbClr val="000000"/>
                </a:solidFill>
                <a:latin typeface="Verdana"/>
                <a:ea typeface="Verdana"/>
              </a:rPr>
              <a:t> </a:t>
            </a:r>
            <a:endParaRPr lang="fr-FR" sz="1200" b="0" strike="noStrike" spc="-1">
              <a:solidFill>
                <a:srgbClr val="000000"/>
              </a:solidFill>
              <a:latin typeface="Calibri"/>
            </a:endParaRPr>
          </a:p>
          <a:p>
            <a:pPr marL="258480">
              <a:lnSpc>
                <a:spcPct val="100000"/>
              </a:lnSpc>
              <a:buNone/>
            </a:pPr>
            <a:r>
              <a:rPr lang="fr-FR" sz="1200" b="0" strike="noStrike" spc="-1">
                <a:solidFill>
                  <a:srgbClr val="000000"/>
                </a:solidFill>
                <a:latin typeface="Verdana"/>
                <a:ea typeface="Verdana"/>
              </a:rPr>
              <a:t>Ce séminaire vise à aborder les questionnements actuels de la recherche concernant     la période de l’âge du Bronze : genre et hiérarchisation sociale, impact social de la métallurgie, phénomènes à large échelle (campaniforme, « Champs d’Urnes »…), mouvements de population, thésaurisation et pratiques rituelles ou symbolique.</a:t>
            </a:r>
            <a:endParaRPr lang="fr-FR" sz="1200" b="0" strike="noStrike" spc="-1">
              <a:solidFill>
                <a:srgbClr val="000000"/>
              </a:solidFill>
              <a:latin typeface="Calibri"/>
            </a:endParaRPr>
          </a:p>
          <a:p>
            <a:pPr marL="258480" algn="just">
              <a:lnSpc>
                <a:spcPct val="115000"/>
              </a:lnSpc>
              <a:buNone/>
            </a:pPr>
            <a:r>
              <a:rPr lang="fr-FR" sz="1100" b="0" i="1" strike="noStrike" spc="-1">
                <a:solidFill>
                  <a:srgbClr val="000000"/>
                </a:solidFill>
                <a:latin typeface="Verdana"/>
                <a:ea typeface="Verdana"/>
              </a:rPr>
              <a:t>Lecture de références bibliographiques (articles, monographies) et visionnage de conférences</a:t>
            </a:r>
            <a:endParaRPr lang="fr-FR" sz="1100" b="0" strike="noStrike" spc="-1">
              <a:solidFill>
                <a:srgbClr val="000000"/>
              </a:solidFill>
              <a:latin typeface="Calibri"/>
            </a:endParaRPr>
          </a:p>
          <a:p>
            <a:pPr marL="258480" algn="just">
              <a:lnSpc>
                <a:spcPct val="115000"/>
              </a:lnSpc>
              <a:buNone/>
            </a:pPr>
            <a:r>
              <a:rPr lang="fr-FR" sz="1100" b="0" strike="noStrike" spc="-1">
                <a:solidFill>
                  <a:srgbClr val="000000"/>
                </a:solidFill>
                <a:latin typeface="Verdana"/>
                <a:ea typeface="Verdana"/>
              </a:rPr>
              <a:t> </a:t>
            </a:r>
            <a:endParaRPr lang="fr-FR" sz="1100" b="0" strike="noStrike" spc="-1">
              <a:solidFill>
                <a:srgbClr val="000000"/>
              </a:solidFill>
              <a:latin typeface="Calibri"/>
            </a:endParaRPr>
          </a:p>
          <a:p>
            <a:pPr marL="258480">
              <a:lnSpc>
                <a:spcPct val="100000"/>
              </a:lnSpc>
              <a:buNone/>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marL="258480">
              <a:lnSpc>
                <a:spcPct val="100000"/>
              </a:lnSpc>
              <a:buNone/>
            </a:pPr>
            <a:r>
              <a:rPr lang="fr-FR" sz="1100" b="0" strike="noStrike" spc="-1">
                <a:solidFill>
                  <a:srgbClr val="000000"/>
                </a:solidFill>
                <a:latin typeface="Verdana"/>
                <a:ea typeface="Verdana"/>
              </a:rPr>
              <a:t>Devoir sur table. </a:t>
            </a:r>
            <a:endParaRPr lang="fr-FR" sz="1100" b="0" strike="noStrike" spc="-1">
              <a:solidFill>
                <a:srgbClr val="000000"/>
              </a:solidFill>
              <a:latin typeface="Calibri"/>
            </a:endParaRPr>
          </a:p>
          <a:p>
            <a:pPr marL="258480">
              <a:lnSpc>
                <a:spcPct val="100000"/>
              </a:lnSpc>
              <a:buNone/>
            </a:pPr>
            <a:endParaRPr lang="fr-FR" sz="1100" b="0" strike="noStrike" spc="-1">
              <a:solidFill>
                <a:srgbClr val="000000"/>
              </a:solidFill>
              <a:latin typeface="Calibri"/>
            </a:endParaRPr>
          </a:p>
          <a:p>
            <a:pPr marL="56520">
              <a:lnSpc>
                <a:spcPct val="106000"/>
              </a:lnSpc>
              <a:spcBef>
                <a:spcPts val="105"/>
              </a:spcBef>
              <a:buNone/>
            </a:pPr>
            <a:endParaRPr lang="fr-FR" sz="1100" b="0" strike="noStrike" spc="-1">
              <a:solidFill>
                <a:srgbClr val="000000"/>
              </a:solidFill>
              <a:latin typeface="Calibri"/>
            </a:endParaRPr>
          </a:p>
          <a:p>
            <a:pPr marL="56520">
              <a:lnSpc>
                <a:spcPct val="106000"/>
              </a:lnSpc>
              <a:spcBef>
                <a:spcPts val="105"/>
              </a:spcBef>
              <a:buNone/>
            </a:pPr>
            <a:r>
              <a:rPr lang="fr-FR" sz="1100" b="1" strike="noStrike" spc="-12">
                <a:solidFill>
                  <a:srgbClr val="000000"/>
                </a:solidFill>
                <a:latin typeface="Verdana"/>
                <a:ea typeface="Verdana"/>
              </a:rPr>
              <a:t>Bibliographie</a:t>
            </a:r>
            <a:r>
              <a:rPr lang="fr-FR" sz="1100" b="1" strike="noStrike" spc="-7">
                <a:solidFill>
                  <a:srgbClr val="000000"/>
                </a:solidFill>
                <a:latin typeface="Verdana"/>
                <a:ea typeface="Verdana"/>
              </a:rPr>
              <a:t> </a:t>
            </a:r>
            <a:r>
              <a:rPr lang="fr-FR" sz="1100" b="1" strike="noStrike" spc="-1">
                <a:solidFill>
                  <a:srgbClr val="000000"/>
                </a:solidFill>
                <a:latin typeface="Verdana"/>
                <a:ea typeface="Verdana"/>
              </a:rPr>
              <a:t>succincte</a:t>
            </a:r>
            <a:r>
              <a:rPr lang="fr-FR" sz="1100" b="1" strike="noStrike" spc="-32">
                <a:solidFill>
                  <a:srgbClr val="000000"/>
                </a:solidFill>
                <a:latin typeface="Verdana"/>
                <a:ea typeface="Verdana"/>
              </a:rPr>
              <a:t> </a:t>
            </a:r>
            <a:r>
              <a:rPr lang="fr-FR" sz="1100" b="0" strike="noStrike" spc="-52">
                <a:solidFill>
                  <a:srgbClr val="000000"/>
                </a:solidFill>
                <a:latin typeface="Verdana"/>
                <a:ea typeface="Verdana"/>
              </a:rPr>
              <a:t>:</a:t>
            </a:r>
            <a:endParaRPr lang="fr-FR" sz="1100" b="0" strike="noStrike" spc="-1">
              <a:solidFill>
                <a:srgbClr val="000000"/>
              </a:solidFill>
              <a:latin typeface="Calibri"/>
            </a:endParaRPr>
          </a:p>
          <a:p>
            <a:pPr marL="56520" algn="just">
              <a:lnSpc>
                <a:spcPct val="115000"/>
              </a:lnSpc>
              <a:buNone/>
            </a:pPr>
            <a:r>
              <a:rPr lang="en-US" sz="1200" b="0" strike="noStrike" spc="-1">
                <a:solidFill>
                  <a:srgbClr val="000000"/>
                </a:solidFill>
                <a:latin typeface="Verdana"/>
                <a:ea typeface="Verdana"/>
              </a:rPr>
              <a:t>Harding A. et Fokkens H. 2013 : The Oxford handbook of the European Bronze Age. </a:t>
            </a:r>
            <a:r>
              <a:rPr lang="fr-FR" sz="1200" b="0" strike="noStrike" spc="-1">
                <a:solidFill>
                  <a:srgbClr val="000000"/>
                </a:solidFill>
                <a:latin typeface="Verdana"/>
                <a:ea typeface="Verdana"/>
              </a:rPr>
              <a:t>Oxford : University press. </a:t>
            </a:r>
            <a:endParaRPr lang="fr-FR" sz="1200" b="0" strike="noStrike" spc="-1">
              <a:solidFill>
                <a:srgbClr val="000000"/>
              </a:solidFill>
              <a:latin typeface="Calibri"/>
            </a:endParaRPr>
          </a:p>
          <a:p>
            <a:pPr marL="56520" algn="just">
              <a:lnSpc>
                <a:spcPct val="115000"/>
              </a:lnSpc>
              <a:buNone/>
            </a:pPr>
            <a:r>
              <a:rPr lang="fr-FR" sz="1200" b="0" strike="noStrike" spc="-1">
                <a:solidFill>
                  <a:srgbClr val="000000"/>
                </a:solidFill>
                <a:latin typeface="Verdana"/>
                <a:ea typeface="Verdana"/>
              </a:rPr>
              <a:t>984 p</a:t>
            </a:r>
            <a:r>
              <a:rPr lang="fr-FR" sz="1200" b="1" strike="noStrike" spc="-1">
                <a:solidFill>
                  <a:srgbClr val="000000"/>
                </a:solidFill>
                <a:latin typeface="Verdana"/>
                <a:ea typeface="Verdana"/>
              </a:rPr>
              <a:t>.</a:t>
            </a:r>
            <a:endParaRPr lang="fr-FR" sz="1200" b="0" strike="noStrike" spc="-1">
              <a:solidFill>
                <a:srgbClr val="000000"/>
              </a:solidFill>
              <a:latin typeface="Calibri"/>
            </a:endParaRPr>
          </a:p>
          <a:p>
            <a:pPr marL="56520">
              <a:lnSpc>
                <a:spcPct val="100000"/>
              </a:lnSpc>
              <a:spcBef>
                <a:spcPts val="51"/>
              </a:spcBef>
              <a:buNone/>
            </a:pPr>
            <a:endParaRPr lang="fr-FR" sz="1750" b="0" strike="noStrike" spc="-1">
              <a:solidFill>
                <a:srgbClr val="000000"/>
              </a:solidFill>
              <a:latin typeface="Calibri"/>
            </a:endParaRPr>
          </a:p>
          <a:p>
            <a:pPr marL="56520" algn="r">
              <a:lnSpc>
                <a:spcPts val="1196"/>
              </a:lnSpc>
              <a:buNone/>
            </a:pPr>
            <a:r>
              <a:rPr lang="fr-FR" sz="1200" b="0" strike="noStrike" spc="-26">
                <a:solidFill>
                  <a:srgbClr val="888888"/>
                </a:solidFill>
                <a:latin typeface="Arial"/>
                <a:ea typeface="Verdana"/>
              </a:rPr>
              <a:t>62</a:t>
            </a:r>
            <a:endParaRPr lang="fr-FR" sz="1200" b="0" strike="noStrike" spc="-1">
              <a:solidFill>
                <a:srgbClr val="000000"/>
              </a:solidFill>
              <a:latin typeface="Calibri"/>
            </a:endParaRPr>
          </a:p>
        </p:txBody>
      </p:sp>
      <p:sp>
        <p:nvSpPr>
          <p:cNvPr id="683" name="PlaceHolder 1"/>
          <p:cNvSpPr>
            <a:spLocks noGrp="1"/>
          </p:cNvSpPr>
          <p:nvPr>
            <p:ph type="title"/>
          </p:nvPr>
        </p:nvSpPr>
        <p:spPr>
          <a:xfrm>
            <a:off x="0" y="22644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684" name="object 14"/>
          <p:cNvSpPr/>
          <p:nvPr/>
        </p:nvSpPr>
        <p:spPr>
          <a:xfrm>
            <a:off x="0" y="143640"/>
            <a:ext cx="9143640" cy="404280"/>
          </a:xfrm>
          <a:prstGeom prst="rect">
            <a:avLst/>
          </a:prstGeom>
          <a:solidFill>
            <a:srgbClr val="0431FF"/>
          </a:solidFill>
          <a:ln w="12192">
            <a:solidFill>
              <a:srgbClr val="0431FF"/>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FFFFFF"/>
              </a:solidFill>
              <a:latin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object 3"/>
          <p:cNvSpPr/>
          <p:nvPr/>
        </p:nvSpPr>
        <p:spPr>
          <a:xfrm>
            <a:off x="205560" y="845640"/>
            <a:ext cx="7946640" cy="15516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2">
                <a:solidFill>
                  <a:srgbClr val="000000"/>
                </a:solidFill>
                <a:latin typeface="Verdana"/>
              </a:rPr>
              <a:t> </a:t>
            </a:r>
            <a:r>
              <a:rPr lang="fr-FR" sz="1400" b="1" strike="noStrike" spc="-1">
                <a:solidFill>
                  <a:srgbClr val="000000"/>
                </a:solidFill>
                <a:latin typeface="Verdana"/>
              </a:rPr>
              <a:t>scientifique</a:t>
            </a:r>
            <a:r>
              <a:rPr lang="fr-FR" sz="1400" b="1" strike="noStrike" spc="-60">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44"/>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romaine</a:t>
            </a:r>
            <a:endParaRPr lang="fr-FR" sz="1400" b="0" strike="noStrike" spc="-1">
              <a:solidFill>
                <a:srgbClr val="000000"/>
              </a:solidFill>
              <a:latin typeface="Calibri"/>
            </a:endParaRPr>
          </a:p>
          <a:p>
            <a:pPr marL="12600">
              <a:lnSpc>
                <a:spcPts val="1179"/>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spcBef>
                <a:spcPts val="54"/>
              </a:spcBef>
              <a:buNone/>
            </a:pPr>
            <a:endParaRPr lang="fr-FR" sz="1200" b="0" strike="noStrike" spc="-1">
              <a:solidFill>
                <a:srgbClr val="000000"/>
              </a:solidFill>
              <a:latin typeface="Calibri"/>
            </a:endParaRPr>
          </a:p>
          <a:p>
            <a:pPr marL="12600">
              <a:lnSpc>
                <a:spcPts val="1681"/>
              </a:lnSpc>
              <a:buNone/>
            </a:pPr>
            <a:r>
              <a:rPr lang="fr-FR" sz="1600" b="1" strike="noStrike" spc="-1">
                <a:solidFill>
                  <a:srgbClr val="6157EC"/>
                </a:solidFill>
                <a:latin typeface="Verdana"/>
              </a:rPr>
              <a:t>Lugdunum, Capitale des Gaules</a:t>
            </a:r>
            <a:endParaRPr lang="fr-FR" sz="16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a:t>
            </a:r>
            <a:r>
              <a:rPr lang="fr-FR" sz="1200" b="0" strike="noStrike" spc="-12">
                <a:solidFill>
                  <a:srgbClr val="000000"/>
                </a:solidFill>
                <a:latin typeface="Verdana"/>
              </a:rPr>
              <a:t> </a:t>
            </a:r>
            <a:r>
              <a:rPr lang="fr-FR" sz="1200" b="0" strike="noStrike" spc="-1">
                <a:solidFill>
                  <a:srgbClr val="000000"/>
                </a:solidFill>
                <a:latin typeface="Verdana"/>
              </a:rPr>
              <a:t>Frédérique</a:t>
            </a:r>
            <a:r>
              <a:rPr lang="fr-FR" sz="1200" b="0" strike="noStrike" spc="-15">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a:p>
            <a:pPr marL="12600">
              <a:lnSpc>
                <a:spcPct val="100000"/>
              </a:lnSpc>
              <a:buNone/>
            </a:pPr>
            <a:endParaRPr lang="fr-FR" sz="1400" b="0" strike="noStrike" spc="-1">
              <a:solidFill>
                <a:srgbClr val="000000"/>
              </a:solidFill>
              <a:latin typeface="Calibri"/>
            </a:endParaRPr>
          </a:p>
          <a:p>
            <a:pPr marL="12600">
              <a:lnSpc>
                <a:spcPct val="100000"/>
              </a:lnSpc>
              <a:spcBef>
                <a:spcPts val="6"/>
              </a:spcBef>
              <a:buNone/>
            </a:pPr>
            <a:endParaRPr lang="fr-FR" sz="1100" b="0" strike="noStrike" spc="-1">
              <a:solidFill>
                <a:srgbClr val="000000"/>
              </a:solidFill>
              <a:latin typeface="Calibri"/>
            </a:endParaRPr>
          </a:p>
        </p:txBody>
      </p:sp>
      <p:sp>
        <p:nvSpPr>
          <p:cNvPr id="686" name="PlaceHolder 1"/>
          <p:cNvSpPr>
            <a:spLocks noGrp="1"/>
          </p:cNvSpPr>
          <p:nvPr>
            <p:ph type="title"/>
          </p:nvPr>
        </p:nvSpPr>
        <p:spPr>
          <a:xfrm>
            <a:off x="15120" y="20448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687" name="object 8"/>
          <p:cNvSpPr/>
          <p:nvPr/>
        </p:nvSpPr>
        <p:spPr>
          <a:xfrm>
            <a:off x="205560" y="518148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88" name="PlaceHolder 2"/>
          <p:cNvSpPr>
            <a:spLocks noGrp="1"/>
          </p:cNvSpPr>
          <p:nvPr>
            <p:ph type="sldNum" idx="52"/>
          </p:nvPr>
        </p:nvSpPr>
        <p:spPr>
          <a:xfrm>
            <a:off x="8152560" y="5761440"/>
            <a:ext cx="322200" cy="3977640"/>
          </a:xfrm>
          <a:prstGeom prst="rect">
            <a:avLst/>
          </a:prstGeom>
          <a:noFill/>
          <a:ln w="0">
            <a:noFill/>
          </a:ln>
        </p:spPr>
        <p:txBody>
          <a:bodyPr lIns="0" tIns="0" rIns="0" bIns="0" anchor="t">
            <a:noAutofit/>
          </a:bodyPr>
          <a:lstStyle>
            <a:lvl1pPr marL="115560">
              <a:lnSpc>
                <a:spcPts val="1239"/>
              </a:lnSpc>
              <a:buNone/>
              <a:defRPr lang="fr-FR" sz="1200" b="0" strike="noStrike" spc="-26">
                <a:solidFill>
                  <a:srgbClr val="888888"/>
                </a:solidFill>
                <a:latin typeface="Arial"/>
              </a:defRPr>
            </a:lvl1pPr>
          </a:lstStyle>
          <a:p>
            <a:pPr marL="115560">
              <a:lnSpc>
                <a:spcPts val="1239"/>
              </a:lnSpc>
              <a:buNone/>
            </a:pPr>
            <a:r>
              <a:rPr lang="fr-FR" sz="1200" b="0" strike="noStrike" spc="-26">
                <a:solidFill>
                  <a:srgbClr val="888888"/>
                </a:solidFill>
                <a:latin typeface="Arial"/>
              </a:rPr>
              <a:t>64</a:t>
            </a:r>
            <a:endParaRPr lang="fr-FR" sz="1200" b="0" strike="noStrike" spc="-1">
              <a:solidFill>
                <a:srgbClr val="000000"/>
              </a:solidFill>
              <a:latin typeface="Calibri"/>
            </a:endParaRPr>
          </a:p>
        </p:txBody>
      </p:sp>
      <p:sp>
        <p:nvSpPr>
          <p:cNvPr id="689" name="ZoneTexte 19"/>
          <p:cNvSpPr/>
          <p:nvPr/>
        </p:nvSpPr>
        <p:spPr>
          <a:xfrm>
            <a:off x="15120" y="2356560"/>
            <a:ext cx="9143640" cy="444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buNone/>
            </a:pPr>
            <a:r>
              <a:rPr lang="fr-FR" sz="1100" b="1" strike="noStrike" spc="-1">
                <a:solidFill>
                  <a:srgbClr val="000000"/>
                </a:solidFill>
                <a:latin typeface="Verdana"/>
                <a:ea typeface="Verdana"/>
              </a:rPr>
              <a:t>Prérequis : </a:t>
            </a:r>
            <a:r>
              <a:rPr lang="fr-FR" sz="1100" b="0" strike="noStrike" spc="-1">
                <a:solidFill>
                  <a:srgbClr val="000000"/>
                </a:solidFill>
                <a:latin typeface="Verdana"/>
                <a:ea typeface="Verdana"/>
              </a:rPr>
              <a:t>formation en archéologie (savoir lire un plan, une coupe et un cliché archéologiques)</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a:t>
            </a:r>
            <a:r>
              <a:rPr lang="fr-FR" sz="1100" b="1" strike="noStrike" spc="-1">
                <a:solidFill>
                  <a:srgbClr val="000000"/>
                </a:solidFill>
                <a:latin typeface="Verdana"/>
                <a:ea typeface="Verdana"/>
              </a:rPr>
              <a:t>Travail de l’étudiant hors présentiel</a:t>
            </a:r>
            <a:r>
              <a:rPr lang="fr-FR" sz="1100" b="0" strike="noStrike" spc="-1">
                <a:solidFill>
                  <a:srgbClr val="000000"/>
                </a:solidFill>
                <a:latin typeface="Verdana"/>
                <a:ea typeface="Verdana"/>
              </a:rPr>
              <a:t> : lecture des articles et ouvrages donnés en cours</a:t>
            </a:r>
            <a:endParaRPr lang="fr-FR" sz="1100" b="0" strike="noStrike" spc="-1">
              <a:solidFill>
                <a:srgbClr val="000000"/>
              </a:solidFill>
              <a:latin typeface="Calibri"/>
            </a:endParaRPr>
          </a:p>
          <a:p>
            <a:pPr algn="just">
              <a:lnSpc>
                <a:spcPct val="100000"/>
              </a:lnSpc>
              <a:buNone/>
            </a:pPr>
            <a:r>
              <a:rPr lang="fr-FR" sz="1100" b="1" strike="noStrike" spc="-1">
                <a:solidFill>
                  <a:srgbClr val="000000"/>
                </a:solidFill>
                <a:latin typeface="Verdana"/>
                <a:ea typeface="Verdana"/>
              </a:rPr>
              <a:t>Modalités d’évaluation</a:t>
            </a:r>
            <a:r>
              <a:rPr lang="fr-FR" sz="1100" b="0" strike="noStrike" spc="-1">
                <a:solidFill>
                  <a:srgbClr val="000000"/>
                </a:solidFill>
                <a:latin typeface="Verdana"/>
                <a:ea typeface="Verdana"/>
              </a:rPr>
              <a:t> : Devoir sur table</a:t>
            </a:r>
            <a:endParaRPr lang="fr-FR" sz="1100" b="0" strike="noStrike" spc="-1">
              <a:solidFill>
                <a:srgbClr val="000000"/>
              </a:solidFill>
              <a:latin typeface="Calibri"/>
            </a:endParaRPr>
          </a:p>
          <a:p>
            <a:pPr algn="just">
              <a:lnSpc>
                <a:spcPct val="100000"/>
              </a:lnSpc>
              <a:buNone/>
            </a:pPr>
            <a:endParaRPr lang="fr-FR" sz="1100" b="0" strike="noStrike" spc="-1">
              <a:solidFill>
                <a:srgbClr val="000000"/>
              </a:solidFill>
              <a:latin typeface="Calibri"/>
            </a:endParaRPr>
          </a:p>
          <a:p>
            <a:pPr algn="just">
              <a:lnSpc>
                <a:spcPct val="115000"/>
              </a:lnSpc>
              <a:buNone/>
            </a:pPr>
            <a:r>
              <a:rPr lang="fr-FR" sz="1100" b="1" strike="noStrike" spc="-1">
                <a:solidFill>
                  <a:srgbClr val="000000"/>
                </a:solidFill>
                <a:latin typeface="Verdana"/>
                <a:ea typeface="Verdana"/>
              </a:rPr>
              <a:t>Compétences visées</a:t>
            </a:r>
            <a:r>
              <a:rPr lang="fr-FR" sz="1100" b="0" strike="noStrike" spc="-1">
                <a:solidFill>
                  <a:srgbClr val="000000"/>
                </a:solidFill>
                <a:latin typeface="Verdana"/>
                <a:ea typeface="Verdana"/>
              </a:rPr>
              <a:t> : Illustration du cours du premier semestre sur le Fait urbain par une étude de cas montrant la richesse des questionnements posées à l’échelle d’une agglomération, les problématiques engendrées par les fouilles urbaines, et l’interdisciplinarité de la recherche archéologique.</a:t>
            </a:r>
            <a:endParaRPr lang="fr-FR" sz="1100" b="0" strike="noStrike" spc="-1">
              <a:solidFill>
                <a:srgbClr val="000000"/>
              </a:solidFill>
              <a:latin typeface="Calibri"/>
            </a:endParaRPr>
          </a:p>
          <a:p>
            <a:pPr algn="just">
              <a:lnSpc>
                <a:spcPct val="115000"/>
              </a:lnSpc>
              <a:buNone/>
            </a:pPr>
            <a:endParaRPr lang="fr-FR" sz="1100" b="0" strike="noStrike" spc="-1">
              <a:solidFill>
                <a:srgbClr val="000000"/>
              </a:solidFill>
              <a:latin typeface="Calibri"/>
            </a:endParaRPr>
          </a:p>
          <a:p>
            <a:pPr algn="just">
              <a:lnSpc>
                <a:spcPct val="115000"/>
              </a:lnSpc>
              <a:buNone/>
            </a:pPr>
            <a:r>
              <a:rPr lang="fr-FR" sz="1100" b="1" strike="noStrike" spc="-1">
                <a:solidFill>
                  <a:srgbClr val="000000"/>
                </a:solidFill>
                <a:latin typeface="Verdana"/>
                <a:ea typeface="Verdana"/>
              </a:rPr>
              <a:t>Contenu de la formation</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Seront traités différents aspects de la colonie puis de la capitale des Gaules, en convoquant toutes les disciplines pour écrire l’histoire de Lyon et sa périphérie à l’époque romaine (géoarchéologie, archéologie, épigraphie, numismatique, artisanat, archéo-anthropologie, archéozoologie, etc.). Les séances reposeront sur des données récentes recueillies par l’archéologie préventive, relatives à la genèse de la ville, son évolution et son organisation, en exposant les enquêtes en cours. </a:t>
            </a:r>
            <a:r>
              <a:rPr lang="fr-CH" sz="1100" b="0" strike="noStrike" spc="-1">
                <a:solidFill>
                  <a:srgbClr val="000000"/>
                </a:solidFill>
                <a:latin typeface="Verdana"/>
                <a:ea typeface="Verdana"/>
              </a:rPr>
              <a:t>L’exposé intègre l’historique du site du Mésolithique à l’époque romaine, et la ville réduite de l’Antiquité tardive.</a:t>
            </a:r>
            <a:endParaRPr lang="fr-FR" sz="1100" b="0" strike="noStrike" spc="-1">
              <a:solidFill>
                <a:srgbClr val="000000"/>
              </a:solidFill>
              <a:latin typeface="Calibri"/>
            </a:endParaRPr>
          </a:p>
          <a:p>
            <a:pPr algn="just">
              <a:lnSpc>
                <a:spcPct val="100000"/>
              </a:lnSpc>
              <a:buNone/>
            </a:pPr>
            <a:r>
              <a:rPr lang="fr-FR" sz="1100" b="0" strike="noStrike" spc="-1">
                <a:solidFill>
                  <a:srgbClr val="000000"/>
                </a:solidFill>
                <a:latin typeface="Verdana"/>
                <a:ea typeface="Verdana"/>
              </a:rPr>
              <a:t> </a:t>
            </a:r>
            <a:endParaRPr lang="fr-FR" sz="1100" b="0" strike="noStrike" spc="-1">
              <a:solidFill>
                <a:srgbClr val="000000"/>
              </a:solidFill>
              <a:latin typeface="Calibri"/>
            </a:endParaRPr>
          </a:p>
          <a:p>
            <a:pPr algn="just">
              <a:lnSpc>
                <a:spcPct val="115000"/>
              </a:lnSpc>
              <a:buNone/>
            </a:pPr>
            <a:r>
              <a:rPr lang="fr-FR" sz="1100" b="1" strike="noStrike" spc="-1">
                <a:solidFill>
                  <a:srgbClr val="000000"/>
                </a:solidFill>
                <a:latin typeface="Verdana"/>
                <a:ea typeface="Verdana"/>
              </a:rPr>
              <a:t>Bibliographie succincte</a:t>
            </a:r>
            <a:r>
              <a:rPr lang="fr-FR" sz="1100" b="0" strike="noStrike" spc="-1">
                <a:solidFill>
                  <a:srgbClr val="000000"/>
                </a:solidFill>
                <a:latin typeface="Verdana"/>
                <a:ea typeface="Verdana"/>
              </a:rPr>
              <a:t> : </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Atlas topographique de Lugdunum. 1 - Lyon-Fourvière, (Suppl. RAE 47), 2019, 580 p., plus de 900 ill.</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Blaizot F. 2010. Archéologie d'un espace suburbain de </a:t>
            </a:r>
            <a:r>
              <a:rPr lang="fr-FR" sz="1100" b="0" i="1" strike="noStrike" spc="-1">
                <a:solidFill>
                  <a:srgbClr val="000000"/>
                </a:solidFill>
                <a:latin typeface="Verdana"/>
                <a:ea typeface="Verdana"/>
              </a:rPr>
              <a:t>Lyon</a:t>
            </a:r>
            <a:r>
              <a:rPr lang="fr-FR" sz="1100" b="0" strike="noStrike" spc="-1">
                <a:solidFill>
                  <a:srgbClr val="000000"/>
                </a:solidFill>
                <a:latin typeface="Verdana"/>
                <a:ea typeface="Verdana"/>
              </a:rPr>
              <a:t> à l'époque romaine, Paris, CNRS, (Gallia 67-1), 166 p.</a:t>
            </a:r>
            <a:endParaRPr lang="fr-FR" sz="1100" b="0" strike="noStrike" spc="-1">
              <a:solidFill>
                <a:srgbClr val="000000"/>
              </a:solidFill>
              <a:latin typeface="Calibri"/>
            </a:endParaRPr>
          </a:p>
          <a:p>
            <a:pPr algn="just">
              <a:lnSpc>
                <a:spcPct val="115000"/>
              </a:lnSpc>
              <a:buNone/>
            </a:pPr>
            <a:r>
              <a:rPr lang="en-US" sz="1100" b="0" strike="noStrike" spc="-1">
                <a:solidFill>
                  <a:srgbClr val="000000"/>
                </a:solidFill>
                <a:latin typeface="Verdana"/>
                <a:ea typeface="Verdana"/>
              </a:rPr>
              <a:t>- Reynaud J.-F. 1998. Lugdunum Christianum. </a:t>
            </a:r>
            <a:r>
              <a:rPr lang="fr-FR" sz="1100" b="0" strike="noStrike" spc="-1">
                <a:solidFill>
                  <a:srgbClr val="000000"/>
                </a:solidFill>
                <a:latin typeface="Verdana"/>
                <a:ea typeface="Verdana"/>
              </a:rPr>
              <a:t>Lyon du IV</a:t>
            </a:r>
            <a:r>
              <a:rPr lang="fr-FR" sz="1100" b="1" strike="noStrike" spc="-1" baseline="30000">
                <a:solidFill>
                  <a:srgbClr val="000000"/>
                </a:solidFill>
                <a:latin typeface="Verdana"/>
                <a:ea typeface="Verdana"/>
              </a:rPr>
              <a:t>e</a:t>
            </a:r>
            <a:r>
              <a:rPr lang="fr-FR" sz="1100" b="0" strike="noStrike" spc="-1">
                <a:solidFill>
                  <a:srgbClr val="000000"/>
                </a:solidFill>
                <a:latin typeface="Verdana"/>
                <a:ea typeface="Verdana"/>
              </a:rPr>
              <a:t> au VI</a:t>
            </a:r>
            <a:r>
              <a:rPr lang="fr-FR" sz="1100" b="0" strike="noStrike" spc="-1" baseline="30000">
                <a:solidFill>
                  <a:srgbClr val="000000"/>
                </a:solidFill>
                <a:latin typeface="Verdana"/>
                <a:ea typeface="Verdana"/>
              </a:rPr>
              <a:t>e</a:t>
            </a:r>
            <a:r>
              <a:rPr lang="fr-FR" sz="1100" b="0" strike="noStrike" spc="-1">
                <a:solidFill>
                  <a:srgbClr val="000000"/>
                </a:solidFill>
                <a:latin typeface="Verdana"/>
                <a:ea typeface="Verdana"/>
              </a:rPr>
              <a:t> s. : topographie, nécropoles et édifices religieux, Paris, Maison des Sciences de l'Homme, 1998 (Documents d'Archéologie française, 69), 288 p.</a:t>
            </a:r>
            <a:endParaRPr lang="fr-FR" sz="1100" b="0" strike="noStrike" spc="-1">
              <a:solidFill>
                <a:srgbClr val="000000"/>
              </a:solidFill>
              <a:latin typeface="Calibri"/>
            </a:endParaRPr>
          </a:p>
          <a:p>
            <a:pPr algn="just">
              <a:lnSpc>
                <a:spcPct val="115000"/>
              </a:lnSpc>
              <a:buNone/>
            </a:pPr>
            <a:r>
              <a:rPr lang="fr-FR" sz="1100" b="0" strike="noStrike" spc="-1">
                <a:solidFill>
                  <a:srgbClr val="000000"/>
                </a:solidFill>
                <a:latin typeface="Verdana"/>
                <a:ea typeface="Verdana"/>
              </a:rPr>
              <a:t>- Reynaud J.-F. 2022. </a:t>
            </a:r>
            <a:r>
              <a:rPr lang="fr-FR" sz="1100" b="0" i="1" strike="noStrike" spc="-1">
                <a:solidFill>
                  <a:srgbClr val="000000"/>
                </a:solidFill>
                <a:latin typeface="Verdana"/>
                <a:ea typeface="Verdana"/>
              </a:rPr>
              <a:t>À la recherche d'un Lyon disparu. Vie et mort des édifices religieux du IV</a:t>
            </a:r>
            <a:r>
              <a:rPr lang="fr-FR" sz="1100" b="0" i="1" strike="noStrike" spc="-1" baseline="30000">
                <a:solidFill>
                  <a:srgbClr val="000000"/>
                </a:solidFill>
                <a:latin typeface="Verdana"/>
                <a:ea typeface="Verdana"/>
              </a:rPr>
              <a:t>e</a:t>
            </a:r>
            <a:r>
              <a:rPr lang="fr-FR" sz="1100" b="0" i="1" strike="noStrike" spc="-1">
                <a:solidFill>
                  <a:srgbClr val="000000"/>
                </a:solidFill>
                <a:latin typeface="Verdana"/>
                <a:ea typeface="Verdana"/>
              </a:rPr>
              <a:t> au XX</a:t>
            </a:r>
            <a:r>
              <a:rPr lang="fr-FR" sz="1100" b="0" i="1" strike="noStrike" spc="-1" baseline="30000">
                <a:solidFill>
                  <a:srgbClr val="000000"/>
                </a:solidFill>
                <a:latin typeface="Verdana"/>
                <a:ea typeface="Verdana"/>
              </a:rPr>
              <a:t>e</a:t>
            </a:r>
            <a:r>
              <a:rPr lang="fr-FR" sz="1100" b="0" i="1" strike="noStrike" spc="-1">
                <a:solidFill>
                  <a:srgbClr val="000000"/>
                </a:solidFill>
                <a:latin typeface="Verdana"/>
                <a:ea typeface="Verdana"/>
              </a:rPr>
              <a:t> siècle</a:t>
            </a:r>
            <a:r>
              <a:rPr lang="fr-FR" sz="1100" b="0" strike="noStrike" spc="-1">
                <a:solidFill>
                  <a:srgbClr val="000000"/>
                </a:solidFill>
                <a:latin typeface="Verdana"/>
                <a:ea typeface="Verdana"/>
              </a:rPr>
              <a:t>, Lyon, DARA-MOM, 282 p.</a:t>
            </a:r>
            <a:endParaRPr lang="fr-FR" sz="1100" b="0" strike="noStrike" spc="-1">
              <a:solidFill>
                <a:srgbClr val="000000"/>
              </a:solidFill>
              <a:latin typeface="Calibri"/>
            </a:endParaRPr>
          </a:p>
          <a:p>
            <a:pPr algn="just">
              <a:lnSpc>
                <a:spcPct val="115000"/>
              </a:lnSpc>
              <a:buNone/>
            </a:pPr>
            <a:r>
              <a:rPr lang="fr-FR" sz="1100" b="0" i="1" strike="noStrike" spc="-1">
                <a:solidFill>
                  <a:srgbClr val="000000"/>
                </a:solidFill>
                <a:latin typeface="Verdana"/>
                <a:ea typeface="Times New Roman"/>
              </a:rPr>
              <a:t>Bibliographie complémentaire à la rentrée</a:t>
            </a:r>
            <a:endParaRPr lang="fr-FR" sz="1100" b="0" strike="noStrike" spc="-1">
              <a:solidFill>
                <a:srgbClr val="000000"/>
              </a:solidFill>
              <a:latin typeface="Calibri"/>
            </a:endParaRPr>
          </a:p>
        </p:txBody>
      </p:sp>
      <p:sp>
        <p:nvSpPr>
          <p:cNvPr id="690" name="object 14"/>
          <p:cNvSpPr/>
          <p:nvPr/>
        </p:nvSpPr>
        <p:spPr>
          <a:xfrm>
            <a:off x="0" y="143640"/>
            <a:ext cx="9143640" cy="404280"/>
          </a:xfrm>
          <a:prstGeom prst="rect">
            <a:avLst/>
          </a:prstGeom>
          <a:solidFill>
            <a:srgbClr val="0431FF"/>
          </a:solidFill>
          <a:ln w="12192">
            <a:solidFill>
              <a:srgbClr val="0431FF"/>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FFFFFF"/>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112480" y="233280"/>
            <a:ext cx="491760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Présentation</a:t>
            </a:r>
            <a:r>
              <a:rPr lang="fr-FR" sz="1800" b="0" strike="noStrike" spc="-26">
                <a:solidFill>
                  <a:srgbClr val="6157EC"/>
                </a:solidFill>
                <a:latin typeface="Verdana"/>
              </a:rPr>
              <a:t> </a:t>
            </a:r>
            <a:r>
              <a:rPr lang="fr-FR" sz="1800" b="0" strike="noStrike" spc="-1">
                <a:solidFill>
                  <a:srgbClr val="6157EC"/>
                </a:solidFill>
                <a:latin typeface="Verdana"/>
              </a:rPr>
              <a:t>du</a:t>
            </a:r>
            <a:r>
              <a:rPr lang="fr-FR" sz="1800" b="0" strike="noStrike" spc="-21">
                <a:solidFill>
                  <a:srgbClr val="6157EC"/>
                </a:solidFill>
                <a:latin typeface="Verdana"/>
              </a:rPr>
              <a:t> </a:t>
            </a:r>
            <a:r>
              <a:rPr lang="fr-FR" sz="1800" b="0" strike="noStrike" spc="-1">
                <a:solidFill>
                  <a:srgbClr val="6157EC"/>
                </a:solidFill>
                <a:latin typeface="Verdana"/>
              </a:rPr>
              <a:t>Master</a:t>
            </a:r>
            <a:r>
              <a:rPr lang="fr-FR" sz="1800" b="0" strike="noStrike" spc="-12">
                <a:solidFill>
                  <a:srgbClr val="6157EC"/>
                </a:solidFill>
                <a:latin typeface="Verdana"/>
              </a:rPr>
              <a:t> </a:t>
            </a:r>
            <a:r>
              <a:rPr lang="fr-FR" sz="1800" b="0" strike="noStrike" spc="-1">
                <a:solidFill>
                  <a:srgbClr val="6157EC"/>
                </a:solidFill>
                <a:latin typeface="Verdana"/>
              </a:rPr>
              <a:t>MONDES</a:t>
            </a:r>
            <a:r>
              <a:rPr lang="fr-FR" sz="1800" b="0" strike="noStrike" spc="-21">
                <a:solidFill>
                  <a:srgbClr val="6157EC"/>
                </a:solidFill>
                <a:latin typeface="Verdana"/>
              </a:rPr>
              <a:t> </a:t>
            </a:r>
            <a:r>
              <a:rPr lang="fr-FR" sz="1800" b="0" strike="noStrike" spc="-12">
                <a:solidFill>
                  <a:srgbClr val="6157EC"/>
                </a:solidFill>
                <a:latin typeface="Verdana"/>
              </a:rPr>
              <a:t>ANCIENS</a:t>
            </a:r>
            <a:endParaRPr lang="fr-FR" sz="1800" b="0" strike="noStrike" spc="-1">
              <a:solidFill>
                <a:srgbClr val="000000"/>
              </a:solidFill>
              <a:latin typeface="Calibri"/>
            </a:endParaRPr>
          </a:p>
        </p:txBody>
      </p:sp>
      <p:sp>
        <p:nvSpPr>
          <p:cNvPr id="179" name="object 3"/>
          <p:cNvSpPr/>
          <p:nvPr/>
        </p:nvSpPr>
        <p:spPr>
          <a:xfrm>
            <a:off x="281880" y="655560"/>
            <a:ext cx="8532720" cy="646632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100" b="0" strike="noStrike" spc="-1">
                <a:solidFill>
                  <a:srgbClr val="000000"/>
                </a:solidFill>
                <a:latin typeface="Verdana"/>
              </a:rPr>
              <a:t>L’Université</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Lille</a:t>
            </a:r>
            <a:r>
              <a:rPr lang="fr-FR" sz="1100" b="0" strike="noStrike" spc="-12">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l’une</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rares</a:t>
            </a:r>
            <a:r>
              <a:rPr lang="fr-FR" sz="1100" b="0" strike="noStrike" spc="-26">
                <a:solidFill>
                  <a:srgbClr val="000000"/>
                </a:solidFill>
                <a:latin typeface="Verdana"/>
              </a:rPr>
              <a:t> </a:t>
            </a:r>
            <a:r>
              <a:rPr lang="fr-FR" sz="1100" b="0" strike="noStrike" spc="-1">
                <a:solidFill>
                  <a:srgbClr val="000000"/>
                </a:solidFill>
                <a:latin typeface="Verdana"/>
              </a:rPr>
              <a:t>universités</a:t>
            </a:r>
            <a:r>
              <a:rPr lang="fr-FR" sz="1100" b="0" strike="noStrike" spc="4">
                <a:solidFill>
                  <a:srgbClr val="000000"/>
                </a:solidFill>
                <a:latin typeface="Verdana"/>
              </a:rPr>
              <a:t> </a:t>
            </a:r>
            <a:r>
              <a:rPr lang="fr-FR" sz="1100" b="0" strike="noStrike" spc="-1">
                <a:solidFill>
                  <a:srgbClr val="000000"/>
                </a:solidFill>
                <a:latin typeface="Verdana"/>
              </a:rPr>
              <a:t>françaises</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pouvoir</a:t>
            </a:r>
            <a:r>
              <a:rPr lang="fr-FR" sz="1100" b="0" strike="noStrike" spc="-21">
                <a:solidFill>
                  <a:srgbClr val="000000"/>
                </a:solidFill>
                <a:latin typeface="Verdana"/>
              </a:rPr>
              <a:t> </a:t>
            </a:r>
            <a:r>
              <a:rPr lang="fr-FR" sz="1100" b="0" strike="noStrike" spc="-1">
                <a:solidFill>
                  <a:srgbClr val="000000"/>
                </a:solidFill>
                <a:latin typeface="Verdana"/>
              </a:rPr>
              <a:t>dispenser</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enseignements</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organiser</a:t>
            </a:r>
            <a:r>
              <a:rPr lang="fr-FR" sz="1100" b="0" strike="noStrike" spc="-15">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recherches</a:t>
            </a:r>
            <a:r>
              <a:rPr lang="fr-FR" sz="1100" b="0" strike="noStrike" spc="-55">
                <a:solidFill>
                  <a:srgbClr val="000000"/>
                </a:solidFill>
                <a:latin typeface="Verdana"/>
              </a:rPr>
              <a:t> </a:t>
            </a:r>
            <a:r>
              <a:rPr lang="fr-FR" sz="1100" b="0" strike="noStrike" spc="-1">
                <a:solidFill>
                  <a:srgbClr val="000000"/>
                </a:solidFill>
                <a:latin typeface="Verdana"/>
              </a:rPr>
              <a:t>dans</a:t>
            </a:r>
            <a:r>
              <a:rPr lang="fr-FR" sz="1100" b="0" strike="noStrike" spc="-26">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disciplines</a:t>
            </a:r>
            <a:r>
              <a:rPr lang="fr-FR" sz="1100" b="0" strike="noStrike" spc="4">
                <a:solidFill>
                  <a:srgbClr val="000000"/>
                </a:solidFill>
                <a:latin typeface="Verdana"/>
              </a:rPr>
              <a:t> </a:t>
            </a:r>
            <a:r>
              <a:rPr lang="fr-FR" sz="1100" b="0" strike="noStrike" spc="-1">
                <a:solidFill>
                  <a:srgbClr val="000000"/>
                </a:solidFill>
                <a:latin typeface="Verdana"/>
              </a:rPr>
              <a:t>aussi</a:t>
            </a:r>
            <a:r>
              <a:rPr lang="fr-FR" sz="1100" b="0" strike="noStrike" spc="-26">
                <a:solidFill>
                  <a:srgbClr val="000000"/>
                </a:solidFill>
                <a:latin typeface="Verdana"/>
              </a:rPr>
              <a:t> </a:t>
            </a:r>
            <a:r>
              <a:rPr lang="fr-FR" sz="1100" b="0" strike="noStrike" spc="-1">
                <a:solidFill>
                  <a:srgbClr val="000000"/>
                </a:solidFill>
                <a:latin typeface="Verdana"/>
              </a:rPr>
              <a:t>variées</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complémentaires</a:t>
            </a:r>
            <a:r>
              <a:rPr lang="fr-FR" sz="1100" b="0" strike="noStrike" spc="-12">
                <a:solidFill>
                  <a:srgbClr val="000000"/>
                </a:solidFill>
                <a:latin typeface="Verdana"/>
              </a:rPr>
              <a:t> </a:t>
            </a:r>
            <a:r>
              <a:rPr lang="fr-FR" sz="1100" b="0" strike="noStrike" spc="-1">
                <a:solidFill>
                  <a:srgbClr val="000000"/>
                </a:solidFill>
                <a:latin typeface="Verdana"/>
              </a:rPr>
              <a:t>que</a:t>
            </a:r>
            <a:r>
              <a:rPr lang="fr-FR" sz="1100" b="0" strike="noStrike" spc="-35">
                <a:solidFill>
                  <a:srgbClr val="000000"/>
                </a:solidFill>
                <a:latin typeface="Verdana"/>
              </a:rPr>
              <a:t> </a:t>
            </a:r>
            <a:r>
              <a:rPr lang="fr-FR" sz="1100" b="0" strike="noStrike" spc="-1">
                <a:solidFill>
                  <a:srgbClr val="000000"/>
                </a:solidFill>
                <a:latin typeface="Verdana"/>
              </a:rPr>
              <a:t>l’histoire ancienne,</a:t>
            </a:r>
            <a:r>
              <a:rPr lang="fr-FR" sz="1100" b="0" strike="noStrike" spc="-26">
                <a:solidFill>
                  <a:srgbClr val="000000"/>
                </a:solidFill>
                <a:latin typeface="Verdana"/>
              </a:rPr>
              <a:t> </a:t>
            </a:r>
            <a:r>
              <a:rPr lang="fr-FR" sz="1100" b="0" strike="noStrike" spc="-1">
                <a:solidFill>
                  <a:srgbClr val="000000"/>
                </a:solidFill>
                <a:latin typeface="Verdana"/>
              </a:rPr>
              <a:t>l’archéologie,</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préhistoire</a:t>
            </a:r>
            <a:r>
              <a:rPr lang="fr-FR" sz="1100" b="0" strike="noStrike" spc="-7">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la</a:t>
            </a:r>
            <a:r>
              <a:rPr lang="fr-FR" sz="1100" b="0" strike="noStrike" spc="-52">
                <a:solidFill>
                  <a:srgbClr val="000000"/>
                </a:solidFill>
                <a:latin typeface="Verdana"/>
              </a:rPr>
              <a:t> </a:t>
            </a:r>
            <a:r>
              <a:rPr lang="fr-FR" sz="1100" b="0" strike="noStrike" spc="-1">
                <a:solidFill>
                  <a:srgbClr val="000000"/>
                </a:solidFill>
                <a:latin typeface="Verdana"/>
              </a:rPr>
              <a:t>protohistoire,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41">
                <a:solidFill>
                  <a:srgbClr val="000000"/>
                </a:solidFill>
                <a:latin typeface="Verdana"/>
              </a:rPr>
              <a:t> </a:t>
            </a:r>
            <a:r>
              <a:rPr lang="fr-FR" sz="1100" b="0" strike="noStrike" spc="-1">
                <a:solidFill>
                  <a:srgbClr val="000000"/>
                </a:solidFill>
                <a:latin typeface="Verdana"/>
              </a:rPr>
              <a:t>philosophie</a:t>
            </a:r>
            <a:r>
              <a:rPr lang="fr-FR" sz="1100" b="0" strike="noStrike" spc="-21">
                <a:solidFill>
                  <a:srgbClr val="000000"/>
                </a:solidFill>
                <a:latin typeface="Verdana"/>
              </a:rPr>
              <a:t> </a:t>
            </a:r>
            <a:r>
              <a:rPr lang="fr-FR" sz="1100" b="0" strike="noStrike" spc="-1">
                <a:solidFill>
                  <a:srgbClr val="000000"/>
                </a:solidFill>
                <a:latin typeface="Verdana"/>
              </a:rPr>
              <a:t>antique,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41">
                <a:solidFill>
                  <a:srgbClr val="000000"/>
                </a:solidFill>
                <a:latin typeface="Verdana"/>
              </a:rPr>
              <a:t> </a:t>
            </a:r>
            <a:r>
              <a:rPr lang="fr-FR" sz="1100" b="0" strike="noStrike" spc="-1">
                <a:solidFill>
                  <a:srgbClr val="000000"/>
                </a:solidFill>
                <a:latin typeface="Verdana"/>
              </a:rPr>
              <a:t>philologie,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32">
                <a:solidFill>
                  <a:srgbClr val="000000"/>
                </a:solidFill>
                <a:latin typeface="Verdana"/>
              </a:rPr>
              <a:t> </a:t>
            </a:r>
            <a:r>
              <a:rPr lang="fr-FR" sz="1100" b="0" strike="noStrike" spc="-1">
                <a:solidFill>
                  <a:srgbClr val="000000"/>
                </a:solidFill>
                <a:latin typeface="Verdana"/>
              </a:rPr>
              <a:t>numismatique,</a:t>
            </a:r>
            <a:r>
              <a:rPr lang="fr-FR" sz="1100" b="0" strike="noStrike" spc="-12">
                <a:solidFill>
                  <a:srgbClr val="000000"/>
                </a:solidFill>
                <a:latin typeface="Verdana"/>
              </a:rPr>
              <a:t> </a:t>
            </a:r>
            <a:r>
              <a:rPr lang="fr-FR" sz="1100" b="0" strike="noStrike" spc="-1">
                <a:solidFill>
                  <a:srgbClr val="000000"/>
                </a:solidFill>
                <a:latin typeface="Verdana"/>
              </a:rPr>
              <a:t>l’iconographie,</a:t>
            </a:r>
            <a:r>
              <a:rPr lang="fr-FR" sz="1100" b="0" strike="noStrike" spc="-7">
                <a:solidFill>
                  <a:srgbClr val="000000"/>
                </a:solidFill>
                <a:latin typeface="Verdana"/>
              </a:rPr>
              <a:t> </a:t>
            </a:r>
            <a:r>
              <a:rPr lang="fr-FR" sz="1100" b="0" strike="noStrike" spc="-1">
                <a:solidFill>
                  <a:srgbClr val="000000"/>
                </a:solidFill>
                <a:latin typeface="Verdana"/>
              </a:rPr>
              <a:t>l’épigraphie,</a:t>
            </a:r>
            <a:r>
              <a:rPr lang="fr-FR" sz="1100" b="0" strike="noStrike" spc="-7">
                <a:solidFill>
                  <a:srgbClr val="000000"/>
                </a:solidFill>
                <a:latin typeface="Verdana"/>
              </a:rPr>
              <a:t> </a:t>
            </a:r>
            <a:r>
              <a:rPr lang="fr-FR" sz="1100" b="0" strike="noStrike" spc="-1">
                <a:solidFill>
                  <a:srgbClr val="000000"/>
                </a:solidFill>
                <a:latin typeface="Verdana"/>
              </a:rPr>
              <a:t>la</a:t>
            </a:r>
            <a:r>
              <a:rPr lang="fr-FR" sz="1100" b="0" strike="noStrike" spc="-41">
                <a:solidFill>
                  <a:srgbClr val="000000"/>
                </a:solidFill>
                <a:latin typeface="Verdana"/>
              </a:rPr>
              <a:t> </a:t>
            </a:r>
            <a:r>
              <a:rPr lang="fr-FR" sz="1100" b="0" strike="noStrike" spc="-1">
                <a:solidFill>
                  <a:srgbClr val="000000"/>
                </a:solidFill>
                <a:latin typeface="Verdana"/>
              </a:rPr>
              <a:t>prosopographie</a:t>
            </a:r>
            <a:r>
              <a:rPr lang="fr-FR" sz="1100" b="0" strike="noStrike" spc="-32">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la</a:t>
            </a:r>
            <a:r>
              <a:rPr lang="fr-FR" sz="1100" b="0" strike="noStrike" spc="-26">
                <a:solidFill>
                  <a:srgbClr val="000000"/>
                </a:solidFill>
                <a:latin typeface="Verdana"/>
              </a:rPr>
              <a:t> </a:t>
            </a:r>
            <a:r>
              <a:rPr lang="fr-FR" sz="1100" b="0" strike="noStrike" spc="-1">
                <a:solidFill>
                  <a:srgbClr val="000000"/>
                </a:solidFill>
                <a:latin typeface="Verdana"/>
              </a:rPr>
              <a:t>papyrologie,</a:t>
            </a:r>
            <a:r>
              <a:rPr lang="fr-FR" sz="1100" b="0" strike="noStrike" spc="9">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couvrant une</a:t>
            </a:r>
            <a:r>
              <a:rPr lang="fr-FR" sz="1100" b="0" strike="noStrike" spc="-21">
                <a:solidFill>
                  <a:srgbClr val="000000"/>
                </a:solidFill>
                <a:latin typeface="Verdana"/>
              </a:rPr>
              <a:t> </a:t>
            </a:r>
            <a:r>
              <a:rPr lang="fr-FR" sz="1100" b="0" strike="noStrike" spc="-1">
                <a:solidFill>
                  <a:srgbClr val="000000"/>
                </a:solidFill>
                <a:latin typeface="Verdana"/>
              </a:rPr>
              <a:t>vaste</a:t>
            </a:r>
            <a:r>
              <a:rPr lang="fr-FR" sz="1100" b="0" strike="noStrike" spc="-21">
                <a:solidFill>
                  <a:srgbClr val="000000"/>
                </a:solidFill>
                <a:latin typeface="Verdana"/>
              </a:rPr>
              <a:t> </a:t>
            </a:r>
            <a:r>
              <a:rPr lang="fr-FR" sz="1100" b="0" strike="noStrike" spc="-1">
                <a:solidFill>
                  <a:srgbClr val="000000"/>
                </a:solidFill>
                <a:latin typeface="Verdana"/>
              </a:rPr>
              <a:t>aire</a:t>
            </a:r>
            <a:r>
              <a:rPr lang="fr-FR" sz="1100" b="0" strike="noStrike" spc="4">
                <a:solidFill>
                  <a:srgbClr val="000000"/>
                </a:solidFill>
                <a:latin typeface="Verdana"/>
              </a:rPr>
              <a:t> </a:t>
            </a:r>
            <a:r>
              <a:rPr lang="fr-FR" sz="1100" b="0" strike="noStrike" spc="-1">
                <a:solidFill>
                  <a:srgbClr val="000000"/>
                </a:solidFill>
                <a:latin typeface="Verdana"/>
              </a:rPr>
              <a:t>géographique</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Égypte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2">
                <a:solidFill>
                  <a:srgbClr val="000000"/>
                </a:solidFill>
                <a:latin typeface="Verdana"/>
              </a:rPr>
              <a:t>Proche-</a:t>
            </a:r>
            <a:r>
              <a:rPr lang="fr-FR" sz="1100" b="0" strike="noStrike" spc="-1">
                <a:solidFill>
                  <a:srgbClr val="000000"/>
                </a:solidFill>
                <a:latin typeface="Verdana"/>
              </a:rPr>
              <a:t>Orient</a:t>
            </a:r>
            <a:r>
              <a:rPr lang="fr-FR" sz="1100" b="0" strike="noStrike" spc="-12">
                <a:solidFill>
                  <a:srgbClr val="000000"/>
                </a:solidFill>
                <a:latin typeface="Verdana"/>
              </a:rPr>
              <a:t> </a:t>
            </a:r>
            <a:r>
              <a:rPr lang="fr-FR" sz="1100" b="0" strike="noStrike" spc="-1">
                <a:solidFill>
                  <a:srgbClr val="000000"/>
                </a:solidFill>
                <a:latin typeface="Verdana"/>
              </a:rPr>
              <a:t>anciens,</a:t>
            </a:r>
            <a:r>
              <a:rPr lang="fr-FR" sz="1100" b="0" strike="noStrike" spc="-15">
                <a:solidFill>
                  <a:srgbClr val="000000"/>
                </a:solidFill>
                <a:latin typeface="Verdana"/>
              </a:rPr>
              <a:t> </a:t>
            </a:r>
            <a:r>
              <a:rPr lang="fr-FR" sz="1100" b="0" strike="noStrike" spc="-1">
                <a:solidFill>
                  <a:srgbClr val="000000"/>
                </a:solidFill>
                <a:latin typeface="Verdana"/>
              </a:rPr>
              <a:t>monde</a:t>
            </a:r>
            <a:r>
              <a:rPr lang="fr-FR" sz="1100" b="0" strike="noStrike" spc="-15">
                <a:solidFill>
                  <a:srgbClr val="000000"/>
                </a:solidFill>
                <a:latin typeface="Verdana"/>
              </a:rPr>
              <a:t> </a:t>
            </a:r>
            <a:r>
              <a:rPr lang="fr-FR" sz="1100" b="0" strike="noStrike" spc="-1">
                <a:solidFill>
                  <a:srgbClr val="000000"/>
                </a:solidFill>
                <a:latin typeface="Verdana"/>
              </a:rPr>
              <a:t>grec</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2">
                <a:solidFill>
                  <a:srgbClr val="000000"/>
                </a:solidFill>
                <a:latin typeface="Verdana"/>
              </a:rPr>
              <a:t>monde </a:t>
            </a:r>
            <a:r>
              <a:rPr lang="fr-FR" sz="1100" b="0" strike="noStrike" spc="-1">
                <a:solidFill>
                  <a:srgbClr val="000000"/>
                </a:solidFill>
                <a:latin typeface="Verdana"/>
              </a:rPr>
              <a:t>romain,</a:t>
            </a:r>
            <a:r>
              <a:rPr lang="fr-FR" sz="1100" b="0" strike="noStrike" spc="4">
                <a:solidFill>
                  <a:srgbClr val="000000"/>
                </a:solidFill>
                <a:latin typeface="Verdana"/>
              </a:rPr>
              <a:t> </a:t>
            </a:r>
            <a:r>
              <a:rPr lang="fr-FR" sz="1100" b="0" strike="noStrike" spc="-1">
                <a:solidFill>
                  <a:srgbClr val="000000"/>
                </a:solidFill>
                <a:latin typeface="Verdana"/>
              </a:rPr>
              <a:t>espaces</a:t>
            </a:r>
            <a:r>
              <a:rPr lang="fr-FR" sz="1100" b="0" strike="noStrike" spc="-41">
                <a:solidFill>
                  <a:srgbClr val="000000"/>
                </a:solidFill>
                <a:latin typeface="Verdana"/>
              </a:rPr>
              <a:t> </a:t>
            </a:r>
            <a:r>
              <a:rPr lang="fr-FR" sz="1100" b="0" strike="noStrike" spc="-1">
                <a:solidFill>
                  <a:srgbClr val="000000"/>
                </a:solidFill>
                <a:latin typeface="Verdana"/>
              </a:rPr>
              <a:t>européens</a:t>
            </a:r>
            <a:r>
              <a:rPr lang="fr-FR" sz="1100" b="0" strike="noStrike" spc="-26">
                <a:solidFill>
                  <a:srgbClr val="000000"/>
                </a:solidFill>
                <a:latin typeface="Verdana"/>
              </a:rPr>
              <a:t> </a:t>
            </a:r>
            <a:r>
              <a:rPr lang="fr-FR" sz="1100" b="0" strike="noStrike" spc="-12">
                <a:solidFill>
                  <a:srgbClr val="000000"/>
                </a:solidFill>
                <a:latin typeface="Verdana"/>
              </a:rPr>
              <a:t>septentrionaux.</a:t>
            </a:r>
            <a:endParaRPr lang="fr-FR" sz="1100" b="0" strike="noStrike" spc="-1">
              <a:solidFill>
                <a:srgbClr val="000000"/>
              </a:solidFill>
              <a:latin typeface="Calibri"/>
            </a:endParaRPr>
          </a:p>
          <a:p>
            <a:pPr marL="12600">
              <a:lnSpc>
                <a:spcPct val="100000"/>
              </a:lnSpc>
              <a:spcBef>
                <a:spcPts val="476"/>
              </a:spcBef>
              <a:buNone/>
            </a:pPr>
            <a:r>
              <a:rPr lang="fr-FR" sz="1100" b="0" strike="noStrike" spc="-1">
                <a:solidFill>
                  <a:srgbClr val="000000"/>
                </a:solidFill>
                <a:latin typeface="Verdana"/>
              </a:rPr>
              <a:t>Un</a:t>
            </a:r>
            <a:r>
              <a:rPr lang="fr-FR" sz="1100" b="0" strike="noStrike" spc="-46">
                <a:solidFill>
                  <a:srgbClr val="000000"/>
                </a:solidFill>
                <a:latin typeface="Verdana"/>
              </a:rPr>
              <a:t> </a:t>
            </a:r>
            <a:r>
              <a:rPr lang="fr-FR" sz="1100" b="0" strike="noStrike" spc="-1">
                <a:solidFill>
                  <a:srgbClr val="000000"/>
                </a:solidFill>
                <a:latin typeface="Verdana"/>
              </a:rPr>
              <a:t>tel</a:t>
            </a:r>
            <a:r>
              <a:rPr lang="fr-FR" sz="1100" b="0" strike="noStrike" spc="-32">
                <a:solidFill>
                  <a:srgbClr val="000000"/>
                </a:solidFill>
                <a:latin typeface="Verdana"/>
              </a:rPr>
              <a:t> </a:t>
            </a:r>
            <a:r>
              <a:rPr lang="fr-FR" sz="1100" b="0" strike="noStrike" spc="-1">
                <a:solidFill>
                  <a:srgbClr val="000000"/>
                </a:solidFill>
                <a:latin typeface="Verdana"/>
              </a:rPr>
              <a:t>ensemble</a:t>
            </a:r>
            <a:r>
              <a:rPr lang="fr-FR" sz="1100" b="0" strike="noStrike" spc="-21">
                <a:solidFill>
                  <a:srgbClr val="000000"/>
                </a:solidFill>
                <a:latin typeface="Verdana"/>
              </a:rPr>
              <a:t> </a:t>
            </a:r>
            <a:r>
              <a:rPr lang="fr-FR" sz="1100" b="0" strike="noStrike" spc="-1">
                <a:solidFill>
                  <a:srgbClr val="000000"/>
                </a:solidFill>
                <a:latin typeface="Verdana"/>
              </a:rPr>
              <a:t>constitue</a:t>
            </a:r>
            <a:r>
              <a:rPr lang="fr-FR" sz="1100" b="0" strike="noStrike" spc="-12">
                <a:solidFill>
                  <a:srgbClr val="000000"/>
                </a:solidFill>
                <a:latin typeface="Verdana"/>
              </a:rPr>
              <a:t> </a:t>
            </a:r>
            <a:r>
              <a:rPr lang="fr-FR" sz="1100" b="0" strike="noStrike" spc="-1">
                <a:solidFill>
                  <a:srgbClr val="000000"/>
                </a:solidFill>
                <a:latin typeface="Verdana"/>
              </a:rPr>
              <a:t>un</a:t>
            </a:r>
            <a:r>
              <a:rPr lang="fr-FR" sz="1100" b="0" strike="noStrike" spc="-21">
                <a:solidFill>
                  <a:srgbClr val="000000"/>
                </a:solidFill>
                <a:latin typeface="Verdana"/>
              </a:rPr>
              <a:t> </a:t>
            </a:r>
            <a:r>
              <a:rPr lang="fr-FR" sz="1100" b="0" strike="noStrike" spc="-1">
                <a:solidFill>
                  <a:srgbClr val="000000"/>
                </a:solidFill>
                <a:latin typeface="Verdana"/>
              </a:rPr>
              <a:t>véritable</a:t>
            </a:r>
            <a:r>
              <a:rPr lang="fr-FR" sz="1100" b="0" strike="noStrike" spc="4">
                <a:solidFill>
                  <a:srgbClr val="000000"/>
                </a:solidFill>
                <a:latin typeface="Verdana"/>
              </a:rPr>
              <a:t> </a:t>
            </a:r>
            <a:r>
              <a:rPr lang="fr-FR" sz="1100" b="0" strike="noStrike" spc="-1">
                <a:solidFill>
                  <a:srgbClr val="000000"/>
                </a:solidFill>
                <a:latin typeface="Verdana"/>
              </a:rPr>
              <a:t>pôle</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compétences,</a:t>
            </a:r>
            <a:r>
              <a:rPr lang="fr-FR" sz="1100" b="0" strike="noStrike" spc="-41">
                <a:solidFill>
                  <a:srgbClr val="000000"/>
                </a:solidFill>
                <a:latin typeface="Verdana"/>
              </a:rPr>
              <a:t> </a:t>
            </a:r>
            <a:r>
              <a:rPr lang="fr-FR" sz="1100" b="0" strike="noStrike" spc="-1">
                <a:solidFill>
                  <a:srgbClr val="000000"/>
                </a:solidFill>
                <a:latin typeface="Verdana"/>
              </a:rPr>
              <a:t>qui</a:t>
            </a:r>
            <a:r>
              <a:rPr lang="fr-FR" sz="1100" b="0" strike="noStrike" spc="-21">
                <a:solidFill>
                  <a:srgbClr val="000000"/>
                </a:solidFill>
                <a:latin typeface="Verdana"/>
              </a:rPr>
              <a:t> </a:t>
            </a:r>
            <a:r>
              <a:rPr lang="fr-FR" sz="1100" b="0" strike="noStrike" spc="-1">
                <a:solidFill>
                  <a:srgbClr val="000000"/>
                </a:solidFill>
                <a:latin typeface="Verdana"/>
              </a:rPr>
              <a:t>favorise</a:t>
            </a:r>
            <a:r>
              <a:rPr lang="fr-FR" sz="1100" b="0" strike="noStrike" spc="-12">
                <a:solidFill>
                  <a:srgbClr val="000000"/>
                </a:solidFill>
                <a:latin typeface="Verdana"/>
              </a:rPr>
              <a:t> </a:t>
            </a:r>
            <a:r>
              <a:rPr lang="fr-FR" sz="1100" b="0" strike="noStrike" spc="-1">
                <a:solidFill>
                  <a:srgbClr val="000000"/>
                </a:solidFill>
                <a:latin typeface="Verdana"/>
              </a:rPr>
              <a:t>idéalement</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développement</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26">
                <a:solidFill>
                  <a:srgbClr val="000000"/>
                </a:solidFill>
                <a:latin typeface="Verdana"/>
              </a:rPr>
              <a:t>la</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pluridisciplinarité</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l’initiation</a:t>
            </a:r>
            <a:r>
              <a:rPr lang="fr-FR" sz="1100" b="0" strike="noStrike" spc="24">
                <a:solidFill>
                  <a:srgbClr val="000000"/>
                </a:solidFill>
                <a:latin typeface="Verdana"/>
              </a:rPr>
              <a:t> </a:t>
            </a:r>
            <a:r>
              <a:rPr lang="fr-FR" sz="1100" b="0" strike="noStrike" spc="-1">
                <a:solidFill>
                  <a:srgbClr val="000000"/>
                </a:solidFill>
                <a:latin typeface="Verdana"/>
              </a:rPr>
              <a:t>aux</a:t>
            </a:r>
            <a:r>
              <a:rPr lang="fr-FR" sz="1100" b="0" strike="noStrike" spc="-35">
                <a:solidFill>
                  <a:srgbClr val="000000"/>
                </a:solidFill>
                <a:latin typeface="Verdana"/>
              </a:rPr>
              <a:t> </a:t>
            </a:r>
            <a:r>
              <a:rPr lang="fr-FR" sz="1100" b="0" strike="noStrike" spc="-1">
                <a:solidFill>
                  <a:srgbClr val="000000"/>
                </a:solidFill>
                <a:latin typeface="Verdana"/>
              </a:rPr>
              <a:t>problématiques,</a:t>
            </a:r>
            <a:r>
              <a:rPr lang="fr-FR" sz="1100" b="0" strike="noStrike" spc="-7">
                <a:solidFill>
                  <a:srgbClr val="000000"/>
                </a:solidFill>
                <a:latin typeface="Verdana"/>
              </a:rPr>
              <a:t> </a:t>
            </a:r>
            <a:r>
              <a:rPr lang="fr-FR" sz="1100" b="0" strike="noStrike" spc="-1">
                <a:solidFill>
                  <a:srgbClr val="000000"/>
                </a:solidFill>
                <a:latin typeface="Verdana"/>
              </a:rPr>
              <a:t>aux</a:t>
            </a:r>
            <a:r>
              <a:rPr lang="fr-FR" sz="1100" b="0" strike="noStrike" spc="-32">
                <a:solidFill>
                  <a:srgbClr val="000000"/>
                </a:solidFill>
                <a:latin typeface="Verdana"/>
              </a:rPr>
              <a:t> </a:t>
            </a:r>
            <a:r>
              <a:rPr lang="fr-FR" sz="1100" b="0" strike="noStrike" spc="-1">
                <a:solidFill>
                  <a:srgbClr val="000000"/>
                </a:solidFill>
                <a:latin typeface="Verdana"/>
              </a:rPr>
              <a:t>méthodes</a:t>
            </a:r>
            <a:r>
              <a:rPr lang="fr-FR" sz="1100" b="0" strike="noStrike" spc="-41">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aux</a:t>
            </a:r>
            <a:r>
              <a:rPr lang="fr-FR" sz="1100" b="0" strike="noStrike" spc="-32">
                <a:solidFill>
                  <a:srgbClr val="000000"/>
                </a:solidFill>
                <a:latin typeface="Verdana"/>
              </a:rPr>
              <a:t> </a:t>
            </a:r>
            <a:r>
              <a:rPr lang="fr-FR" sz="1100" b="0" strike="noStrike" spc="-1">
                <a:solidFill>
                  <a:srgbClr val="000000"/>
                </a:solidFill>
                <a:latin typeface="Verdana"/>
              </a:rPr>
              <a:t>outils les</a:t>
            </a:r>
            <a:r>
              <a:rPr lang="fr-FR" sz="1100" b="0" strike="noStrike" spc="-32">
                <a:solidFill>
                  <a:srgbClr val="000000"/>
                </a:solidFill>
                <a:latin typeface="Verdana"/>
              </a:rPr>
              <a:t> </a:t>
            </a:r>
            <a:r>
              <a:rPr lang="fr-FR" sz="1100" b="0" strike="noStrike" spc="-1">
                <a:solidFill>
                  <a:srgbClr val="000000"/>
                </a:solidFill>
                <a:latin typeface="Verdana"/>
              </a:rPr>
              <a:t>plus</a:t>
            </a:r>
            <a:r>
              <a:rPr lang="fr-FR" sz="1100" b="0" strike="noStrike" spc="-12">
                <a:solidFill>
                  <a:srgbClr val="000000"/>
                </a:solidFill>
                <a:latin typeface="Verdana"/>
              </a:rPr>
              <a:t> </a:t>
            </a:r>
            <a:r>
              <a:rPr lang="fr-FR" sz="1100" b="0" strike="noStrike" spc="-1">
                <a:solidFill>
                  <a:srgbClr val="000000"/>
                </a:solidFill>
                <a:latin typeface="Verdana"/>
              </a:rPr>
              <a:t>actuels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l’archéologie</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26">
                <a:solidFill>
                  <a:srgbClr val="000000"/>
                </a:solidFill>
                <a:latin typeface="Verdana"/>
              </a:rPr>
              <a:t>des</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sciences</a:t>
            </a:r>
            <a:r>
              <a:rPr lang="fr-FR" sz="1100" b="0" strike="noStrike" spc="-52">
                <a:solidFill>
                  <a:srgbClr val="000000"/>
                </a:solidFill>
                <a:latin typeface="Verdana"/>
              </a:rPr>
              <a:t> </a:t>
            </a:r>
            <a:r>
              <a:rPr lang="fr-FR" sz="1100" b="0" strike="noStrike" spc="-1">
                <a:solidFill>
                  <a:srgbClr val="000000"/>
                </a:solidFill>
                <a:latin typeface="Verdana"/>
              </a:rPr>
              <a:t>de</a:t>
            </a:r>
            <a:r>
              <a:rPr lang="fr-FR" sz="1100" b="0" strike="noStrike" spc="-46">
                <a:solidFill>
                  <a:srgbClr val="000000"/>
                </a:solidFill>
                <a:latin typeface="Verdana"/>
              </a:rPr>
              <a:t> </a:t>
            </a:r>
            <a:r>
              <a:rPr lang="fr-FR" sz="1100" b="0" strike="noStrike" spc="-1">
                <a:solidFill>
                  <a:srgbClr val="000000"/>
                </a:solidFill>
                <a:latin typeface="Verdana"/>
              </a:rPr>
              <a:t>l’Antiquité.</a:t>
            </a:r>
            <a:r>
              <a:rPr lang="fr-FR" sz="1100" b="0" strike="noStrike" spc="12">
                <a:solidFill>
                  <a:srgbClr val="000000"/>
                </a:solidFill>
                <a:latin typeface="Verdana"/>
              </a:rPr>
              <a:t> </a:t>
            </a:r>
            <a:r>
              <a:rPr lang="fr-FR" sz="1100" b="0" strike="noStrike" spc="-1">
                <a:solidFill>
                  <a:srgbClr val="000000"/>
                </a:solidFill>
                <a:latin typeface="Verdana"/>
              </a:rPr>
              <a:t>C’est</a:t>
            </a:r>
            <a:r>
              <a:rPr lang="fr-FR" sz="1100" b="0" strike="noStrike" spc="-52">
                <a:solidFill>
                  <a:srgbClr val="000000"/>
                </a:solidFill>
                <a:latin typeface="Verdana"/>
              </a:rPr>
              <a:t> </a:t>
            </a:r>
            <a:r>
              <a:rPr lang="fr-FR" sz="1100" b="0" strike="noStrike" spc="-1">
                <a:solidFill>
                  <a:srgbClr val="000000"/>
                </a:solidFill>
                <a:latin typeface="Verdana"/>
              </a:rPr>
              <a:t>pourquoi</a:t>
            </a:r>
            <a:r>
              <a:rPr lang="fr-FR" sz="1100" b="0" strike="noStrike" spc="-41">
                <a:solidFill>
                  <a:srgbClr val="000000"/>
                </a:solidFill>
                <a:latin typeface="Verdana"/>
              </a:rPr>
              <a:t> </a:t>
            </a:r>
            <a:r>
              <a:rPr lang="fr-FR" sz="1100" b="0" strike="noStrike" spc="-1">
                <a:solidFill>
                  <a:srgbClr val="000000"/>
                </a:solidFill>
                <a:latin typeface="Verdana"/>
              </a:rPr>
              <a:t>l’Université</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Lille</a:t>
            </a:r>
            <a:r>
              <a:rPr lang="fr-FR" sz="1100" b="0" strike="noStrike" spc="-15">
                <a:solidFill>
                  <a:srgbClr val="000000"/>
                </a:solidFill>
                <a:latin typeface="Verdana"/>
              </a:rPr>
              <a:t> </a:t>
            </a:r>
            <a:r>
              <a:rPr lang="fr-FR" sz="1100" b="0" strike="noStrike" spc="-1">
                <a:solidFill>
                  <a:srgbClr val="000000"/>
                </a:solidFill>
                <a:latin typeface="Verdana"/>
              </a:rPr>
              <a:t>propose</a:t>
            </a:r>
            <a:r>
              <a:rPr lang="fr-FR" sz="1100" b="0" strike="noStrike" spc="-46">
                <a:solidFill>
                  <a:srgbClr val="000000"/>
                </a:solidFill>
                <a:latin typeface="Verdana"/>
              </a:rPr>
              <a:t> </a:t>
            </a:r>
            <a:r>
              <a:rPr lang="fr-FR" sz="1100" b="0" strike="noStrike" spc="-1">
                <a:solidFill>
                  <a:srgbClr val="000000"/>
                </a:solidFill>
                <a:latin typeface="Verdana"/>
              </a:rPr>
              <a:t>un</a:t>
            </a:r>
            <a:r>
              <a:rPr lang="fr-FR" sz="1100" b="0" strike="noStrike" spc="-32">
                <a:solidFill>
                  <a:srgbClr val="000000"/>
                </a:solidFill>
                <a:latin typeface="Verdana"/>
              </a:rPr>
              <a:t> </a:t>
            </a:r>
            <a:r>
              <a:rPr lang="fr-FR" sz="1100" b="0" strike="noStrike" spc="-1">
                <a:solidFill>
                  <a:srgbClr val="000000"/>
                </a:solidFill>
                <a:latin typeface="Verdana"/>
              </a:rPr>
              <a:t>master</a:t>
            </a:r>
            <a:r>
              <a:rPr lang="fr-FR" sz="1100" b="0" strike="noStrike" spc="-15">
                <a:solidFill>
                  <a:srgbClr val="000000"/>
                </a:solidFill>
                <a:latin typeface="Verdana"/>
              </a:rPr>
              <a:t> </a:t>
            </a:r>
            <a:r>
              <a:rPr lang="fr-FR" sz="1100" b="0" strike="noStrike" spc="-1">
                <a:solidFill>
                  <a:srgbClr val="000000"/>
                </a:solidFill>
                <a:latin typeface="Verdana"/>
              </a:rPr>
              <a:t>mention</a:t>
            </a:r>
            <a:r>
              <a:rPr lang="fr-FR" sz="1100" b="0" strike="noStrike" spc="-32">
                <a:solidFill>
                  <a:srgbClr val="000000"/>
                </a:solidFill>
                <a:latin typeface="Verdana"/>
              </a:rPr>
              <a:t> </a:t>
            </a: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
                <a:solidFill>
                  <a:srgbClr val="000000"/>
                </a:solidFill>
                <a:latin typeface="Verdana"/>
              </a:rPr>
              <a:t>Mondes</a:t>
            </a:r>
            <a:r>
              <a:rPr lang="fr-FR" sz="1100" b="0" strike="noStrike" spc="-55">
                <a:solidFill>
                  <a:srgbClr val="000000"/>
                </a:solidFill>
                <a:latin typeface="Verdana"/>
              </a:rPr>
              <a:t> </a:t>
            </a:r>
            <a:r>
              <a:rPr lang="fr-FR" sz="1100" b="0" strike="noStrike" spc="-1">
                <a:solidFill>
                  <a:srgbClr val="000000"/>
                </a:solidFill>
                <a:latin typeface="Verdana"/>
              </a:rPr>
              <a:t>Anciens</a:t>
            </a:r>
            <a:r>
              <a:rPr lang="fr-FR" sz="1100" b="0" strike="noStrike" spc="-35">
                <a:solidFill>
                  <a:srgbClr val="000000"/>
                </a:solidFill>
                <a:latin typeface="Verdana"/>
              </a:rPr>
              <a:t> </a:t>
            </a:r>
            <a:r>
              <a:rPr lang="fr-FR" sz="1100" b="0" strike="noStrike" spc="-26">
                <a:solidFill>
                  <a:srgbClr val="000000"/>
                </a:solidFill>
                <a:latin typeface="Verdana"/>
              </a:rPr>
              <a:t>».</a:t>
            </a:r>
            <a:endParaRPr lang="fr-FR" sz="1100" b="0" strike="noStrike" spc="-1">
              <a:solidFill>
                <a:srgbClr val="000000"/>
              </a:solidFill>
              <a:latin typeface="Calibri"/>
            </a:endParaRPr>
          </a:p>
          <a:p>
            <a:pPr marL="12600">
              <a:lnSpc>
                <a:spcPct val="100000"/>
              </a:lnSpc>
              <a:spcBef>
                <a:spcPts val="479"/>
              </a:spcBef>
              <a:buNone/>
            </a:pPr>
            <a:r>
              <a:rPr lang="fr-FR" sz="1100" b="0" strike="noStrike" spc="-1">
                <a:solidFill>
                  <a:srgbClr val="000000"/>
                </a:solidFill>
                <a:latin typeface="Verdana"/>
              </a:rPr>
              <a:t>Adossée</a:t>
            </a:r>
            <a:r>
              <a:rPr lang="fr-FR" sz="1100" b="0" strike="noStrike" spc="-60">
                <a:solidFill>
                  <a:srgbClr val="000000"/>
                </a:solidFill>
                <a:latin typeface="Verdana"/>
              </a:rPr>
              <a:t> </a:t>
            </a:r>
            <a:r>
              <a:rPr lang="fr-FR" sz="1100" b="0" strike="noStrike" spc="-1">
                <a:solidFill>
                  <a:srgbClr val="000000"/>
                </a:solidFill>
                <a:latin typeface="Verdana"/>
              </a:rPr>
              <a:t>à</a:t>
            </a:r>
            <a:r>
              <a:rPr lang="fr-FR" sz="1100" b="0" strike="noStrike" spc="-12">
                <a:solidFill>
                  <a:srgbClr val="000000"/>
                </a:solidFill>
                <a:latin typeface="Verdana"/>
              </a:rPr>
              <a:t> </a:t>
            </a:r>
            <a:r>
              <a:rPr lang="fr-FR" sz="1100" b="0" strike="noStrike" spc="-1">
                <a:solidFill>
                  <a:srgbClr val="000000"/>
                </a:solidFill>
                <a:latin typeface="Verdana"/>
              </a:rPr>
              <a:t>deux</a:t>
            </a:r>
            <a:r>
              <a:rPr lang="fr-FR" sz="1100" b="0" strike="noStrike" spc="-26">
                <a:solidFill>
                  <a:srgbClr val="000000"/>
                </a:solidFill>
                <a:latin typeface="Verdana"/>
              </a:rPr>
              <a:t> </a:t>
            </a:r>
            <a:r>
              <a:rPr lang="fr-FR" sz="1100" b="0" strike="noStrike" spc="-1">
                <a:solidFill>
                  <a:srgbClr val="000000"/>
                </a:solidFill>
                <a:latin typeface="Verdana"/>
              </a:rPr>
              <a:t>équipes</a:t>
            </a:r>
            <a:r>
              <a:rPr lang="fr-FR" sz="1100" b="0" strike="noStrike" spc="-12">
                <a:solidFill>
                  <a:srgbClr val="000000"/>
                </a:solidFill>
                <a:latin typeface="Verdana"/>
              </a:rPr>
              <a:t> </a:t>
            </a:r>
            <a:r>
              <a:rPr lang="fr-FR" sz="1100" b="0" strike="noStrike" spc="-1">
                <a:solidFill>
                  <a:srgbClr val="000000"/>
                </a:solidFill>
                <a:latin typeface="Verdana"/>
              </a:rPr>
              <a:t>reconnues</a:t>
            </a:r>
            <a:r>
              <a:rPr lang="fr-FR" sz="1100" b="0" strike="noStrike" spc="-32">
                <a:solidFill>
                  <a:srgbClr val="000000"/>
                </a:solidFill>
                <a:latin typeface="Verdana"/>
              </a:rPr>
              <a:t> </a:t>
            </a:r>
            <a:r>
              <a:rPr lang="fr-FR" sz="1100" b="0" strike="noStrike" spc="-1">
                <a:solidFill>
                  <a:srgbClr val="000000"/>
                </a:solidFill>
                <a:latin typeface="Verdana"/>
              </a:rPr>
              <a:t>par</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CNRS</a:t>
            </a:r>
            <a:r>
              <a:rPr lang="fr-FR" sz="1100" b="0" strike="noStrike" spc="-46">
                <a:solidFill>
                  <a:srgbClr val="000000"/>
                </a:solidFill>
                <a:latin typeface="Verdana"/>
              </a:rPr>
              <a:t> </a:t>
            </a:r>
            <a:r>
              <a:rPr lang="fr-FR" sz="1100" b="0" strike="noStrike" spc="-1">
                <a:solidFill>
                  <a:srgbClr val="000000"/>
                </a:solidFill>
                <a:latin typeface="Verdana"/>
              </a:rPr>
              <a:t>(UMR</a:t>
            </a:r>
            <a:r>
              <a:rPr lang="fr-FR" sz="1100" b="0" strike="noStrike" spc="-35">
                <a:solidFill>
                  <a:srgbClr val="000000"/>
                </a:solidFill>
                <a:latin typeface="Verdana"/>
              </a:rPr>
              <a:t> </a:t>
            </a:r>
            <a:r>
              <a:rPr lang="fr-FR" sz="1100" b="0" strike="noStrike" spc="-1">
                <a:solidFill>
                  <a:srgbClr val="000000"/>
                </a:solidFill>
                <a:latin typeface="Verdana"/>
              </a:rPr>
              <a:t>8164</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Histoire, Archéologie,</a:t>
            </a:r>
            <a:r>
              <a:rPr lang="fr-FR" sz="1100" b="0" strike="noStrike" spc="-32">
                <a:solidFill>
                  <a:srgbClr val="000000"/>
                </a:solidFill>
                <a:latin typeface="Verdana"/>
              </a:rPr>
              <a:t> </a:t>
            </a:r>
            <a:r>
              <a:rPr lang="fr-FR" sz="1100" b="0" strike="noStrike" spc="-1">
                <a:solidFill>
                  <a:srgbClr val="000000"/>
                </a:solidFill>
                <a:latin typeface="Verdana"/>
              </a:rPr>
              <a:t>Littératures</a:t>
            </a:r>
            <a:r>
              <a:rPr lang="fr-FR" sz="1100" b="0" strike="noStrike" spc="18">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Mondes</a:t>
            </a:r>
            <a:r>
              <a:rPr lang="fr-FR" sz="1100" b="0" strike="noStrike" spc="-32">
                <a:solidFill>
                  <a:srgbClr val="000000"/>
                </a:solidFill>
                <a:latin typeface="Verdana"/>
              </a:rPr>
              <a:t> </a:t>
            </a:r>
            <a:r>
              <a:rPr lang="fr-FR" sz="1100" b="0" strike="noStrike" spc="-1">
                <a:solidFill>
                  <a:srgbClr val="000000"/>
                </a:solidFill>
                <a:latin typeface="Verdana"/>
              </a:rPr>
              <a:t>Anciens</a:t>
            </a:r>
            <a:r>
              <a:rPr lang="fr-FR" sz="1100" b="0" strike="noStrike" spc="-21">
                <a:solidFill>
                  <a:srgbClr val="000000"/>
                </a:solidFill>
                <a:latin typeface="Verdana"/>
              </a:rPr>
              <a:t> </a:t>
            </a:r>
            <a:r>
              <a:rPr lang="fr-FR" sz="1100" b="0" strike="noStrike" spc="-52">
                <a:solidFill>
                  <a:srgbClr val="000000"/>
                </a:solidFill>
                <a:latin typeface="Verdana"/>
              </a:rPr>
              <a:t>/ </a:t>
            </a:r>
            <a:r>
              <a:rPr lang="fr-FR" sz="1100" b="0" strike="noStrike" spc="-1">
                <a:solidFill>
                  <a:srgbClr val="000000"/>
                </a:solidFill>
                <a:latin typeface="Verdana"/>
              </a:rPr>
              <a:t>HALMA</a:t>
            </a:r>
            <a:r>
              <a:rPr lang="fr-FR" sz="1100" b="0" strike="noStrike" spc="-52">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UMR</a:t>
            </a:r>
            <a:r>
              <a:rPr lang="fr-FR" sz="1100" b="0" strike="noStrike" spc="-32">
                <a:solidFill>
                  <a:srgbClr val="000000"/>
                </a:solidFill>
                <a:latin typeface="Verdana"/>
              </a:rPr>
              <a:t> </a:t>
            </a:r>
            <a:r>
              <a:rPr lang="fr-FR" sz="1100" b="0" strike="noStrike" spc="-1">
                <a:solidFill>
                  <a:srgbClr val="000000"/>
                </a:solidFill>
                <a:latin typeface="Verdana"/>
              </a:rPr>
              <a:t>8163</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Savoirs, Textes,</a:t>
            </a:r>
            <a:r>
              <a:rPr lang="fr-FR" sz="1100" b="0" strike="noStrike" spc="-46">
                <a:solidFill>
                  <a:srgbClr val="000000"/>
                </a:solidFill>
                <a:latin typeface="Verdana"/>
              </a:rPr>
              <a:t> </a:t>
            </a:r>
            <a:r>
              <a:rPr lang="fr-FR" sz="1100" b="0" strike="noStrike" spc="-1">
                <a:solidFill>
                  <a:srgbClr val="000000"/>
                </a:solidFill>
                <a:latin typeface="Verdana"/>
              </a:rPr>
              <a:t>Langage</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STL)</a:t>
            </a:r>
            <a:r>
              <a:rPr lang="fr-FR" sz="1100" b="0" strike="noStrike" spc="-32">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intégrées</a:t>
            </a:r>
            <a:r>
              <a:rPr lang="fr-FR" sz="1100" b="0" strike="noStrike" spc="-21">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réseaux</a:t>
            </a:r>
            <a:r>
              <a:rPr lang="fr-FR" sz="1100" b="0" strike="noStrike" spc="-26">
                <a:solidFill>
                  <a:srgbClr val="000000"/>
                </a:solidFill>
                <a:latin typeface="Verdana"/>
              </a:rPr>
              <a:t> </a:t>
            </a:r>
            <a:r>
              <a:rPr lang="fr-FR" sz="1100" b="0" strike="noStrike" spc="-1">
                <a:solidFill>
                  <a:srgbClr val="000000"/>
                </a:solidFill>
                <a:latin typeface="Verdana"/>
              </a:rPr>
              <a:t>internationaux</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recherche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formation</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
                <a:solidFill>
                  <a:srgbClr val="000000"/>
                </a:solidFill>
                <a:latin typeface="Verdana"/>
              </a:rPr>
              <a:t>recherche</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font</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cette</a:t>
            </a:r>
            <a:r>
              <a:rPr lang="fr-FR" sz="1100" b="0" strike="noStrike" spc="-26">
                <a:solidFill>
                  <a:srgbClr val="000000"/>
                </a:solidFill>
                <a:latin typeface="Verdana"/>
              </a:rPr>
              <a:t> </a:t>
            </a:r>
            <a:r>
              <a:rPr lang="fr-FR" sz="1100" b="0" strike="noStrike" spc="-1">
                <a:solidFill>
                  <a:srgbClr val="000000"/>
                </a:solidFill>
                <a:latin typeface="Verdana"/>
              </a:rPr>
              <a:t>constellation</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disciplines</a:t>
            </a:r>
            <a:r>
              <a:rPr lang="fr-FR" sz="1100" b="0" strike="noStrike" spc="18">
                <a:solidFill>
                  <a:srgbClr val="000000"/>
                </a:solidFill>
                <a:latin typeface="Verdana"/>
              </a:rPr>
              <a:t> </a:t>
            </a:r>
            <a:r>
              <a:rPr lang="fr-FR" sz="1100" b="0" strike="noStrike" spc="-1">
                <a:solidFill>
                  <a:srgbClr val="000000"/>
                </a:solidFill>
                <a:latin typeface="Verdana"/>
              </a:rPr>
              <a:t>un</a:t>
            </a:r>
            <a:r>
              <a:rPr lang="fr-FR" sz="1100" b="0" strike="noStrike" spc="-21">
                <a:solidFill>
                  <a:srgbClr val="000000"/>
                </a:solidFill>
                <a:latin typeface="Verdana"/>
              </a:rPr>
              <a:t> </a:t>
            </a:r>
            <a:r>
              <a:rPr lang="fr-FR" sz="1100" b="0" strike="noStrike" spc="-1">
                <a:solidFill>
                  <a:srgbClr val="000000"/>
                </a:solidFill>
                <a:latin typeface="Verdana"/>
              </a:rPr>
              <a:t>véritable</a:t>
            </a:r>
            <a:r>
              <a:rPr lang="fr-FR" sz="1100" b="0" strike="noStrike" spc="9">
                <a:solidFill>
                  <a:srgbClr val="000000"/>
                </a:solidFill>
                <a:latin typeface="Verdana"/>
              </a:rPr>
              <a:t> </a:t>
            </a:r>
            <a:r>
              <a:rPr lang="fr-FR" sz="1100" b="0" strike="noStrike" spc="-1">
                <a:solidFill>
                  <a:srgbClr val="000000"/>
                </a:solidFill>
                <a:latin typeface="Verdana"/>
              </a:rPr>
              <a:t>pôle</a:t>
            </a:r>
            <a:r>
              <a:rPr lang="fr-FR" sz="1100" b="0" strike="noStrike" spc="-21">
                <a:solidFill>
                  <a:srgbClr val="000000"/>
                </a:solidFill>
                <a:latin typeface="Verdana"/>
              </a:rPr>
              <a:t> </a:t>
            </a:r>
            <a:r>
              <a:rPr lang="fr-FR" sz="1100" b="0" strike="noStrike" spc="-1">
                <a:solidFill>
                  <a:srgbClr val="000000"/>
                </a:solidFill>
                <a:latin typeface="Verdana"/>
              </a:rPr>
              <a:t>d’excellence,</a:t>
            </a:r>
            <a:r>
              <a:rPr lang="fr-FR" sz="1100" b="0" strike="noStrike" spc="-35">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2">
                <a:solidFill>
                  <a:srgbClr val="000000"/>
                </a:solidFill>
                <a:latin typeface="Verdana"/>
              </a:rPr>
              <a:t>mention</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a:t>
            </a:r>
            <a:r>
              <a:rPr lang="fr-FR" sz="1100" b="0" strike="noStrike" spc="-35">
                <a:solidFill>
                  <a:srgbClr val="000000"/>
                </a:solidFill>
                <a:latin typeface="Verdana"/>
              </a:rPr>
              <a:t> </a:t>
            </a:r>
            <a:r>
              <a:rPr lang="fr-FR" sz="1100" b="0" strike="noStrike" spc="-1">
                <a:solidFill>
                  <a:srgbClr val="000000"/>
                </a:solidFill>
                <a:latin typeface="Verdana"/>
              </a:rPr>
              <a:t>Mondes</a:t>
            </a:r>
            <a:r>
              <a:rPr lang="fr-FR" sz="1100" b="0" strike="noStrike" spc="-46">
                <a:solidFill>
                  <a:srgbClr val="000000"/>
                </a:solidFill>
                <a:latin typeface="Verdana"/>
              </a:rPr>
              <a:t> </a:t>
            </a:r>
            <a:r>
              <a:rPr lang="fr-FR" sz="1100" b="0" strike="noStrike" spc="-1">
                <a:solidFill>
                  <a:srgbClr val="000000"/>
                </a:solidFill>
                <a:latin typeface="Verdana"/>
              </a:rPr>
              <a:t>Anciens</a:t>
            </a:r>
            <a:r>
              <a:rPr lang="fr-FR" sz="1100" b="0" strike="noStrike" spc="-32">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vise</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former</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spécialistes</a:t>
            </a:r>
            <a:r>
              <a:rPr lang="fr-FR" sz="1100" b="0" strike="noStrike" spc="-7">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Égyptologie,</a:t>
            </a:r>
            <a:r>
              <a:rPr lang="fr-FR" sz="1100" b="0" strike="noStrike" spc="-12">
                <a:solidFill>
                  <a:srgbClr val="000000"/>
                </a:solidFill>
                <a:latin typeface="Verdana"/>
              </a:rPr>
              <a:t> </a:t>
            </a:r>
            <a:r>
              <a:rPr lang="fr-FR" sz="1100" b="0" strike="noStrike" spc="-1">
                <a:solidFill>
                  <a:srgbClr val="000000"/>
                </a:solidFill>
                <a:latin typeface="Verdana"/>
              </a:rPr>
              <a:t>Assyriologie,</a:t>
            </a:r>
            <a:r>
              <a:rPr lang="fr-FR" sz="1100" b="0" strike="noStrike" spc="-15">
                <a:solidFill>
                  <a:srgbClr val="000000"/>
                </a:solidFill>
                <a:latin typeface="Verdana"/>
              </a:rPr>
              <a:t> </a:t>
            </a:r>
            <a:r>
              <a:rPr lang="fr-FR" sz="1100" b="0" strike="noStrike" spc="-1">
                <a:solidFill>
                  <a:srgbClr val="000000"/>
                </a:solidFill>
                <a:latin typeface="Verdana"/>
              </a:rPr>
              <a:t>Préhistoire</a:t>
            </a:r>
            <a:r>
              <a:rPr lang="fr-FR" sz="1100" b="0" strike="noStrike" spc="-7">
                <a:solidFill>
                  <a:srgbClr val="000000"/>
                </a:solidFill>
                <a:latin typeface="Verdana"/>
              </a:rPr>
              <a:t> </a:t>
            </a:r>
            <a:r>
              <a:rPr lang="fr-FR" sz="1100" b="0" strike="noStrike" spc="-1">
                <a:solidFill>
                  <a:srgbClr val="000000"/>
                </a:solidFill>
                <a:latin typeface="Verdana"/>
              </a:rPr>
              <a:t>(avec</a:t>
            </a:r>
            <a:r>
              <a:rPr lang="fr-FR" sz="1100" b="0" strike="noStrike" spc="-26">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concours</a:t>
            </a:r>
            <a:r>
              <a:rPr lang="fr-FR" sz="1100" b="0" strike="noStrike" spc="-26">
                <a:solidFill>
                  <a:srgbClr val="000000"/>
                </a:solidFill>
                <a:latin typeface="Verdana"/>
              </a:rPr>
              <a:t> des </a:t>
            </a:r>
            <a:r>
              <a:rPr lang="fr-FR" sz="1100" b="0" strike="noStrike" spc="-12">
                <a:solidFill>
                  <a:srgbClr val="000000"/>
                </a:solidFill>
                <a:latin typeface="Verdana"/>
              </a:rPr>
              <a:t>enseignants-</a:t>
            </a:r>
            <a:r>
              <a:rPr lang="fr-FR" sz="1100" b="0" strike="noStrike" spc="-1">
                <a:solidFill>
                  <a:srgbClr val="000000"/>
                </a:solidFill>
                <a:latin typeface="Verdana"/>
              </a:rPr>
              <a:t>chercheurs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la Faculté</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Sciences</a:t>
            </a:r>
            <a:r>
              <a:rPr lang="fr-FR" sz="1100" b="0" strike="noStrike" spc="-26">
                <a:solidFill>
                  <a:srgbClr val="000000"/>
                </a:solidFill>
                <a:latin typeface="Verdana"/>
              </a:rPr>
              <a:t> </a:t>
            </a:r>
            <a:r>
              <a:rPr lang="fr-FR" sz="1100" b="0" strike="noStrike" spc="-1">
                <a:solidFill>
                  <a:srgbClr val="000000"/>
                </a:solidFill>
                <a:latin typeface="Verdana"/>
              </a:rPr>
              <a:t>économiques,</a:t>
            </a:r>
            <a:r>
              <a:rPr lang="fr-FR" sz="1100" b="0" strike="noStrike" spc="-21">
                <a:solidFill>
                  <a:srgbClr val="000000"/>
                </a:solidFill>
                <a:latin typeface="Verdana"/>
              </a:rPr>
              <a:t> </a:t>
            </a:r>
            <a:r>
              <a:rPr lang="fr-FR" sz="1100" b="0" strike="noStrike" spc="-1">
                <a:solidFill>
                  <a:srgbClr val="000000"/>
                </a:solidFill>
                <a:latin typeface="Verdana"/>
              </a:rPr>
              <a:t>sociales</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12">
                <a:solidFill>
                  <a:srgbClr val="000000"/>
                </a:solidFill>
                <a:latin typeface="Verdana"/>
              </a:rPr>
              <a:t> </a:t>
            </a:r>
            <a:r>
              <a:rPr lang="fr-FR" sz="1100" b="0" strike="noStrike" spc="-1">
                <a:solidFill>
                  <a:srgbClr val="000000"/>
                </a:solidFill>
                <a:latin typeface="Verdana"/>
              </a:rPr>
              <a:t>territoires</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4">
                <a:solidFill>
                  <a:srgbClr val="000000"/>
                </a:solidFill>
                <a:latin typeface="Verdana"/>
              </a:rPr>
              <a:t> </a:t>
            </a:r>
            <a:r>
              <a:rPr lang="fr-FR" sz="1100" b="0" strike="noStrike" spc="-1">
                <a:solidFill>
                  <a:srgbClr val="000000"/>
                </a:solidFill>
                <a:latin typeface="Verdana"/>
              </a:rPr>
              <a:t>Faculté</a:t>
            </a:r>
            <a:r>
              <a:rPr lang="fr-FR" sz="1100" b="0" strike="noStrike" spc="-7">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Sciences</a:t>
            </a:r>
            <a:r>
              <a:rPr lang="fr-FR" sz="1100" b="0" strike="noStrike" spc="-4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Technologies,</a:t>
            </a:r>
            <a:r>
              <a:rPr lang="fr-FR" sz="1100" b="0" strike="noStrike" spc="-32">
                <a:solidFill>
                  <a:srgbClr val="000000"/>
                </a:solidFill>
                <a:latin typeface="Verdana"/>
              </a:rPr>
              <a:t> </a:t>
            </a:r>
            <a:r>
              <a:rPr lang="fr-FR" sz="1100" b="0" strike="noStrike" spc="-1">
                <a:solidFill>
                  <a:srgbClr val="000000"/>
                </a:solidFill>
                <a:latin typeface="Verdana"/>
              </a:rPr>
              <a:t>dont</a:t>
            </a:r>
            <a:r>
              <a:rPr lang="fr-FR" sz="1100" b="0" strike="noStrike" spc="-32">
                <a:solidFill>
                  <a:srgbClr val="000000"/>
                </a:solidFill>
                <a:latin typeface="Verdana"/>
              </a:rPr>
              <a:t> </a:t>
            </a:r>
            <a:r>
              <a:rPr lang="fr-FR" sz="1100" b="0" strike="noStrike" spc="-1">
                <a:solidFill>
                  <a:srgbClr val="000000"/>
                </a:solidFill>
                <a:latin typeface="Verdana"/>
              </a:rPr>
              <a:t>certains</a:t>
            </a:r>
            <a:r>
              <a:rPr lang="fr-FR" sz="1100" b="0" strike="noStrike" spc="-7">
                <a:solidFill>
                  <a:srgbClr val="000000"/>
                </a:solidFill>
                <a:latin typeface="Verdana"/>
              </a:rPr>
              <a:t> </a:t>
            </a:r>
            <a:r>
              <a:rPr lang="fr-FR" sz="1100" b="0" strike="noStrike" spc="-1">
                <a:solidFill>
                  <a:srgbClr val="000000"/>
                </a:solidFill>
                <a:latin typeface="Verdana"/>
              </a:rPr>
              <a:t>sont</a:t>
            </a:r>
            <a:r>
              <a:rPr lang="fr-FR" sz="1100" b="0" strike="noStrike" spc="-32">
                <a:solidFill>
                  <a:srgbClr val="000000"/>
                </a:solidFill>
                <a:latin typeface="Verdana"/>
              </a:rPr>
              <a:t> </a:t>
            </a:r>
            <a:r>
              <a:rPr lang="fr-FR" sz="1100" b="0" strike="noStrike" spc="-1">
                <a:solidFill>
                  <a:srgbClr val="000000"/>
                </a:solidFill>
                <a:latin typeface="Verdana"/>
              </a:rPr>
              <a:t>membres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l’unité</a:t>
            </a:r>
            <a:r>
              <a:rPr lang="fr-FR" sz="1100" b="0" strike="noStrike" spc="-7">
                <a:solidFill>
                  <a:srgbClr val="000000"/>
                </a:solidFill>
                <a:latin typeface="Verdana"/>
              </a:rPr>
              <a:t> </a:t>
            </a:r>
            <a:r>
              <a:rPr lang="fr-FR" sz="1100" b="0" strike="noStrike" spc="-1">
                <a:solidFill>
                  <a:srgbClr val="000000"/>
                </a:solidFill>
                <a:latin typeface="Verdana"/>
              </a:rPr>
              <a:t>HALMA),</a:t>
            </a:r>
            <a:r>
              <a:rPr lang="fr-FR" sz="1100" b="0" strike="noStrike" spc="-55">
                <a:solidFill>
                  <a:srgbClr val="000000"/>
                </a:solidFill>
                <a:latin typeface="Verdana"/>
              </a:rPr>
              <a:t> </a:t>
            </a:r>
            <a:r>
              <a:rPr lang="fr-FR" sz="1100" b="0" strike="noStrike" spc="-1">
                <a:solidFill>
                  <a:srgbClr val="000000"/>
                </a:solidFill>
                <a:latin typeface="Verdana"/>
              </a:rPr>
              <a:t>Protohistoire</a:t>
            </a:r>
            <a:r>
              <a:rPr lang="fr-FR" sz="1100" b="0" strike="noStrike" spc="-7">
                <a:solidFill>
                  <a:srgbClr val="000000"/>
                </a:solidFill>
                <a:latin typeface="Verdana"/>
              </a:rPr>
              <a:t> </a:t>
            </a:r>
            <a:r>
              <a:rPr lang="fr-FR" sz="1100" b="0" strike="noStrike" spc="-1">
                <a:solidFill>
                  <a:srgbClr val="000000"/>
                </a:solidFill>
                <a:latin typeface="Verdana"/>
              </a:rPr>
              <a:t>européenne,</a:t>
            </a:r>
            <a:r>
              <a:rPr lang="fr-FR" sz="1100" b="0" strike="noStrike" spc="-46">
                <a:solidFill>
                  <a:srgbClr val="000000"/>
                </a:solidFill>
                <a:latin typeface="Verdana"/>
              </a:rPr>
              <a:t> </a:t>
            </a:r>
            <a:r>
              <a:rPr lang="fr-FR" sz="1100" b="0" strike="noStrike" spc="-12">
                <a:solidFill>
                  <a:srgbClr val="000000"/>
                </a:solidFill>
                <a:latin typeface="Verdana"/>
              </a:rPr>
              <a:t>Archéologie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classique,</a:t>
            </a:r>
            <a:r>
              <a:rPr lang="fr-FR" sz="1100" b="0" strike="noStrike" spc="-35">
                <a:solidFill>
                  <a:srgbClr val="000000"/>
                </a:solidFill>
                <a:latin typeface="Verdana"/>
              </a:rPr>
              <a:t> </a:t>
            </a:r>
            <a:r>
              <a:rPr lang="fr-FR" sz="1100" b="0" strike="noStrike" spc="-1">
                <a:solidFill>
                  <a:srgbClr val="000000"/>
                </a:solidFill>
                <a:latin typeface="Verdana"/>
              </a:rPr>
              <a:t>Antiquité grecque</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romaine,</a:t>
            </a:r>
            <a:r>
              <a:rPr lang="fr-FR" sz="1100" b="0" strike="noStrike" spc="-21">
                <a:solidFill>
                  <a:srgbClr val="000000"/>
                </a:solidFill>
                <a:latin typeface="Verdana"/>
              </a:rPr>
              <a:t> </a:t>
            </a:r>
            <a:r>
              <a:rPr lang="fr-FR" sz="1100" b="0" strike="noStrike" spc="-1">
                <a:solidFill>
                  <a:srgbClr val="000000"/>
                </a:solidFill>
                <a:latin typeface="Verdana"/>
              </a:rPr>
              <a:t>Anthropologie</a:t>
            </a:r>
            <a:r>
              <a:rPr lang="fr-FR" sz="1100" b="0" strike="noStrike" spc="-21">
                <a:solidFill>
                  <a:srgbClr val="000000"/>
                </a:solidFill>
                <a:latin typeface="Verdana"/>
              </a:rPr>
              <a:t> </a:t>
            </a:r>
            <a:r>
              <a:rPr lang="fr-FR" sz="1100" b="0" strike="noStrike" spc="-1">
                <a:solidFill>
                  <a:srgbClr val="000000"/>
                </a:solidFill>
                <a:latin typeface="Verdana"/>
              </a:rPr>
              <a:t>culturelle</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41">
                <a:solidFill>
                  <a:srgbClr val="000000"/>
                </a:solidFill>
                <a:latin typeface="Verdana"/>
              </a:rPr>
              <a:t> </a:t>
            </a:r>
            <a:r>
              <a:rPr lang="fr-FR" sz="1100" b="0" strike="noStrike" spc="-1">
                <a:solidFill>
                  <a:srgbClr val="000000"/>
                </a:solidFill>
                <a:latin typeface="Verdana"/>
              </a:rPr>
              <a:t>grecs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romains,</a:t>
            </a:r>
            <a:r>
              <a:rPr lang="fr-FR" sz="1100" b="0" strike="noStrike" spc="-21">
                <a:solidFill>
                  <a:srgbClr val="000000"/>
                </a:solidFill>
                <a:latin typeface="Verdana"/>
              </a:rPr>
              <a:t> </a:t>
            </a:r>
            <a:r>
              <a:rPr lang="fr-FR" sz="1100" b="0" strike="noStrike" spc="-1">
                <a:solidFill>
                  <a:srgbClr val="000000"/>
                </a:solidFill>
                <a:latin typeface="Verdana"/>
              </a:rPr>
              <a:t>Philologie </a:t>
            </a:r>
            <a:r>
              <a:rPr lang="fr-FR" sz="1100" b="0" strike="noStrike" spc="-12">
                <a:solidFill>
                  <a:srgbClr val="000000"/>
                </a:solidFill>
                <a:latin typeface="Verdana"/>
              </a:rPr>
              <a:t>classique,</a:t>
            </a:r>
            <a:endParaRPr lang="fr-FR" sz="110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Antiquité</a:t>
            </a:r>
            <a:r>
              <a:rPr lang="fr-FR" sz="1100" b="0" strike="noStrike" spc="-21">
                <a:solidFill>
                  <a:srgbClr val="000000"/>
                </a:solidFill>
                <a:latin typeface="Verdana"/>
              </a:rPr>
              <a:t> </a:t>
            </a:r>
            <a:r>
              <a:rPr lang="fr-FR" sz="1100" b="0" strike="noStrike" spc="-1">
                <a:solidFill>
                  <a:srgbClr val="000000"/>
                </a:solidFill>
                <a:latin typeface="Verdana"/>
              </a:rPr>
              <a:t>tardive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41">
                <a:solidFill>
                  <a:srgbClr val="000000"/>
                </a:solidFill>
                <a:latin typeface="Verdana"/>
              </a:rPr>
              <a:t> </a:t>
            </a:r>
            <a:r>
              <a:rPr lang="fr-FR" sz="1100" b="0" strike="noStrike" spc="-1">
                <a:solidFill>
                  <a:srgbClr val="000000"/>
                </a:solidFill>
                <a:latin typeface="Verdana"/>
              </a:rPr>
              <a:t>Antiquités</a:t>
            </a:r>
            <a:r>
              <a:rPr lang="fr-FR" sz="1100" b="0" strike="noStrike" spc="-7">
                <a:solidFill>
                  <a:srgbClr val="000000"/>
                </a:solidFill>
                <a:latin typeface="Verdana"/>
              </a:rPr>
              <a:t> </a:t>
            </a:r>
            <a:r>
              <a:rPr lang="fr-FR" sz="1100" b="0" strike="noStrike" spc="-1">
                <a:solidFill>
                  <a:srgbClr val="000000"/>
                </a:solidFill>
                <a:latin typeface="Verdana"/>
              </a:rPr>
              <a:t>nationales.</a:t>
            </a:r>
            <a:r>
              <a:rPr lang="fr-FR" sz="1100" b="0" strike="noStrike" spc="-26">
                <a:solidFill>
                  <a:srgbClr val="000000"/>
                </a:solidFill>
                <a:latin typeface="Verdana"/>
              </a:rPr>
              <a:t> </a:t>
            </a:r>
            <a:r>
              <a:rPr lang="fr-FR" sz="1100" b="0" strike="noStrike" spc="-1">
                <a:solidFill>
                  <a:srgbClr val="000000"/>
                </a:solidFill>
                <a:latin typeface="Verdana"/>
              </a:rPr>
              <a:t>Elle</a:t>
            </a:r>
            <a:r>
              <a:rPr lang="fr-FR" sz="1100" b="0" strike="noStrike" spc="-15">
                <a:solidFill>
                  <a:srgbClr val="000000"/>
                </a:solidFill>
                <a:latin typeface="Verdana"/>
              </a:rPr>
              <a:t> </a:t>
            </a:r>
            <a:r>
              <a:rPr lang="fr-FR" sz="1100" b="0" strike="noStrike" spc="-1">
                <a:solidFill>
                  <a:srgbClr val="000000"/>
                </a:solidFill>
                <a:latin typeface="Verdana"/>
              </a:rPr>
              <a:t>vise</a:t>
            </a:r>
            <a:r>
              <a:rPr lang="fr-FR" sz="1100" b="0" strike="noStrike" spc="-41">
                <a:solidFill>
                  <a:srgbClr val="000000"/>
                </a:solidFill>
                <a:latin typeface="Verdana"/>
              </a:rPr>
              <a:t> </a:t>
            </a:r>
            <a:r>
              <a:rPr lang="fr-FR" sz="1100" b="0" strike="noStrike" spc="-1">
                <a:solidFill>
                  <a:srgbClr val="000000"/>
                </a:solidFill>
                <a:latin typeface="Verdana"/>
              </a:rPr>
              <a:t>aussi</a:t>
            </a:r>
            <a:r>
              <a:rPr lang="fr-FR" sz="1100" b="0" strike="noStrike" spc="-32">
                <a:solidFill>
                  <a:srgbClr val="000000"/>
                </a:solidFill>
                <a:latin typeface="Verdana"/>
              </a:rPr>
              <a:t> </a:t>
            </a:r>
            <a:r>
              <a:rPr lang="fr-FR" sz="1100" b="0" strike="noStrike" spc="-1">
                <a:solidFill>
                  <a:srgbClr val="000000"/>
                </a:solidFill>
                <a:latin typeface="Verdana"/>
              </a:rPr>
              <a:t>à</a:t>
            </a:r>
            <a:r>
              <a:rPr lang="fr-FR" sz="1100" b="0" strike="noStrike" spc="-35">
                <a:solidFill>
                  <a:srgbClr val="000000"/>
                </a:solidFill>
                <a:latin typeface="Verdana"/>
              </a:rPr>
              <a:t> </a:t>
            </a:r>
            <a:r>
              <a:rPr lang="fr-FR" sz="1100" b="0" strike="noStrike" spc="-1">
                <a:solidFill>
                  <a:srgbClr val="000000"/>
                </a:solidFill>
                <a:latin typeface="Verdana"/>
              </a:rPr>
              <a:t>une</a:t>
            </a:r>
            <a:r>
              <a:rPr lang="fr-FR" sz="1100" b="0" strike="noStrike" spc="-41">
                <a:solidFill>
                  <a:srgbClr val="000000"/>
                </a:solidFill>
                <a:latin typeface="Verdana"/>
              </a:rPr>
              <a:t> </a:t>
            </a:r>
            <a:r>
              <a:rPr lang="fr-FR" sz="1100" b="0" strike="noStrike" spc="-1">
                <a:solidFill>
                  <a:srgbClr val="000000"/>
                </a:solidFill>
                <a:latin typeface="Verdana"/>
              </a:rPr>
              <a:t>formation</a:t>
            </a:r>
            <a:r>
              <a:rPr lang="fr-FR" sz="1100" b="0" strike="noStrike" spc="-21">
                <a:solidFill>
                  <a:srgbClr val="000000"/>
                </a:solidFill>
                <a:latin typeface="Verdana"/>
              </a:rPr>
              <a:t> </a:t>
            </a:r>
            <a:r>
              <a:rPr lang="fr-FR" sz="1100" b="0" strike="noStrike" spc="-1">
                <a:solidFill>
                  <a:srgbClr val="000000"/>
                </a:solidFill>
                <a:latin typeface="Verdana"/>
              </a:rPr>
              <a:t>adaptée</a:t>
            </a:r>
            <a:r>
              <a:rPr lang="fr-FR" sz="1100" b="0" strike="noStrike" spc="-35">
                <a:solidFill>
                  <a:srgbClr val="000000"/>
                </a:solidFill>
                <a:latin typeface="Verdana"/>
              </a:rPr>
              <a:t> </a:t>
            </a:r>
            <a:r>
              <a:rPr lang="fr-FR" sz="1100" b="0" strike="noStrike" spc="-1">
                <a:solidFill>
                  <a:srgbClr val="000000"/>
                </a:solidFill>
                <a:latin typeface="Verdana"/>
              </a:rPr>
              <a:t>aux</a:t>
            </a:r>
            <a:r>
              <a:rPr lang="fr-FR" sz="1100" b="0" strike="noStrike" spc="-35">
                <a:solidFill>
                  <a:srgbClr val="000000"/>
                </a:solidFill>
                <a:latin typeface="Verdana"/>
              </a:rPr>
              <a:t> </a:t>
            </a:r>
            <a:r>
              <a:rPr lang="fr-FR" sz="1100" b="0" strike="noStrike" spc="-1">
                <a:solidFill>
                  <a:srgbClr val="000000"/>
                </a:solidFill>
                <a:latin typeface="Verdana"/>
              </a:rPr>
              <a:t>acteurs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l’archéologie</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2">
                <a:solidFill>
                  <a:srgbClr val="000000"/>
                </a:solidFill>
                <a:latin typeface="Verdana"/>
              </a:rPr>
              <a:t>terrain </a:t>
            </a:r>
            <a:r>
              <a:rPr lang="fr-FR" sz="1100" b="0" strike="noStrike" spc="-1">
                <a:solidFill>
                  <a:srgbClr val="000000"/>
                </a:solidFill>
                <a:latin typeface="Verdana"/>
              </a:rPr>
              <a:t>programmée</a:t>
            </a:r>
            <a:r>
              <a:rPr lang="fr-FR" sz="1100" b="0" strike="noStrike" spc="-15">
                <a:solidFill>
                  <a:srgbClr val="000000"/>
                </a:solidFill>
                <a:latin typeface="Verdana"/>
              </a:rPr>
              <a:t>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préventive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prépare</a:t>
            </a:r>
            <a:r>
              <a:rPr lang="fr-FR" sz="1100" b="0" strike="noStrike" spc="-26">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l’insertion</a:t>
            </a:r>
            <a:r>
              <a:rPr lang="fr-FR" sz="1100" b="0" strike="noStrike" spc="4">
                <a:solidFill>
                  <a:srgbClr val="000000"/>
                </a:solidFill>
                <a:latin typeface="Verdana"/>
              </a:rPr>
              <a:t> </a:t>
            </a:r>
            <a:r>
              <a:rPr lang="fr-FR" sz="1100" b="0" strike="noStrike" spc="-1">
                <a:solidFill>
                  <a:srgbClr val="000000"/>
                </a:solidFill>
                <a:latin typeface="Verdana"/>
              </a:rPr>
              <a:t>professionnelle</a:t>
            </a:r>
            <a:r>
              <a:rPr lang="fr-FR" sz="1100" b="0" strike="noStrike" spc="-15">
                <a:solidFill>
                  <a:srgbClr val="000000"/>
                </a:solidFill>
                <a:latin typeface="Verdana"/>
              </a:rPr>
              <a:t> </a:t>
            </a:r>
            <a:r>
              <a:rPr lang="fr-FR" sz="1100" b="0" strike="noStrike" spc="-1">
                <a:solidFill>
                  <a:srgbClr val="000000"/>
                </a:solidFill>
                <a:latin typeface="Verdana"/>
              </a:rPr>
              <a:t>dans</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secteurs</a:t>
            </a:r>
            <a:r>
              <a:rPr lang="fr-FR" sz="1100" b="0" strike="noStrike" spc="-32">
                <a:solidFill>
                  <a:srgbClr val="000000"/>
                </a:solidFill>
                <a:latin typeface="Verdana"/>
              </a:rPr>
              <a:t> </a:t>
            </a:r>
            <a:r>
              <a:rPr lang="fr-FR" sz="1100" b="0" strike="noStrike" spc="-1">
                <a:solidFill>
                  <a:srgbClr val="000000"/>
                </a:solidFill>
                <a:latin typeface="Verdana"/>
              </a:rPr>
              <a:t>d’activités</a:t>
            </a:r>
            <a:r>
              <a:rPr lang="fr-FR" sz="1100" b="0" strike="noStrike" spc="4">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lien</a:t>
            </a:r>
            <a:r>
              <a:rPr lang="fr-FR" sz="1100" b="0" strike="noStrike" spc="-7">
                <a:solidFill>
                  <a:srgbClr val="000000"/>
                </a:solidFill>
                <a:latin typeface="Verdana"/>
              </a:rPr>
              <a:t> </a:t>
            </a:r>
            <a:r>
              <a:rPr lang="fr-FR" sz="1100" b="0" strike="noStrike" spc="-1">
                <a:solidFill>
                  <a:srgbClr val="000000"/>
                </a:solidFill>
                <a:latin typeface="Verdana"/>
              </a:rPr>
              <a:t>avec</a:t>
            </a:r>
            <a:r>
              <a:rPr lang="fr-FR" sz="1100" b="0" strike="noStrike" spc="-41">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musées </a:t>
            </a:r>
            <a:r>
              <a:rPr lang="fr-FR" sz="1100" b="0" strike="noStrike" spc="-1">
                <a:solidFill>
                  <a:srgbClr val="000000"/>
                </a:solidFill>
                <a:latin typeface="Verdana"/>
              </a:rPr>
              <a:t>ou</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institutions</a:t>
            </a:r>
            <a:r>
              <a:rPr lang="fr-FR" sz="1100" b="0" strike="noStrike" spc="29">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organismes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conservation</a:t>
            </a:r>
            <a:r>
              <a:rPr lang="fr-FR" sz="1100" b="0" strike="noStrike" spc="-32">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patrimoine.</a:t>
            </a:r>
            <a:r>
              <a:rPr lang="fr-FR" sz="1100" b="0" strike="noStrike" spc="9">
                <a:solidFill>
                  <a:srgbClr val="000000"/>
                </a:solidFill>
                <a:latin typeface="Verdana"/>
              </a:rPr>
              <a:t> </a:t>
            </a:r>
            <a:r>
              <a:rPr lang="fr-FR" sz="1100" b="0" strike="noStrike" spc="-1">
                <a:solidFill>
                  <a:srgbClr val="000000"/>
                </a:solidFill>
                <a:latin typeface="Verdana"/>
              </a:rPr>
              <a:t>Elle</a:t>
            </a:r>
            <a:r>
              <a:rPr lang="fr-FR" sz="1100" b="0" strike="noStrike" spc="-7">
                <a:solidFill>
                  <a:srgbClr val="000000"/>
                </a:solidFill>
                <a:latin typeface="Verdana"/>
              </a:rPr>
              <a:t> </a:t>
            </a:r>
            <a:r>
              <a:rPr lang="fr-FR" sz="1100" b="0" strike="noStrike" spc="-1">
                <a:solidFill>
                  <a:srgbClr val="000000"/>
                </a:solidFill>
                <a:latin typeface="Verdana"/>
              </a:rPr>
              <a:t>s’appuie</a:t>
            </a:r>
            <a:r>
              <a:rPr lang="fr-FR" sz="1100" b="0" strike="noStrike" spc="-15">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
                <a:solidFill>
                  <a:srgbClr val="000000"/>
                </a:solidFill>
                <a:latin typeface="Verdana"/>
              </a:rPr>
              <a:t>cela</a:t>
            </a:r>
            <a:r>
              <a:rPr lang="fr-FR" sz="1100" b="0" strike="noStrike" spc="-35">
                <a:solidFill>
                  <a:srgbClr val="000000"/>
                </a:solidFill>
                <a:latin typeface="Verdana"/>
              </a:rPr>
              <a:t> </a:t>
            </a:r>
            <a:r>
              <a:rPr lang="fr-FR" sz="1100" b="0" strike="noStrike" spc="-1">
                <a:solidFill>
                  <a:srgbClr val="000000"/>
                </a:solidFill>
                <a:latin typeface="Verdana"/>
              </a:rPr>
              <a:t>notamment</a:t>
            </a:r>
            <a:r>
              <a:rPr lang="fr-FR" sz="1100" b="0" strike="noStrike" spc="-12">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26">
                <a:solidFill>
                  <a:srgbClr val="000000"/>
                </a:solidFill>
                <a:latin typeface="Verdana"/>
              </a:rPr>
              <a:t>une</a:t>
            </a:r>
            <a:endParaRPr lang="fr-FR" sz="110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convention</a:t>
            </a:r>
            <a:r>
              <a:rPr lang="fr-FR" sz="1100" b="0" strike="noStrike" spc="-46">
                <a:solidFill>
                  <a:srgbClr val="000000"/>
                </a:solidFill>
                <a:latin typeface="Verdana"/>
              </a:rPr>
              <a:t> </a:t>
            </a:r>
            <a:r>
              <a:rPr lang="fr-FR" sz="1100" b="0" strike="noStrike" spc="-1">
                <a:solidFill>
                  <a:srgbClr val="000000"/>
                </a:solidFill>
                <a:latin typeface="Verdana"/>
              </a:rPr>
              <a:t>que</a:t>
            </a:r>
            <a:r>
              <a:rPr lang="fr-FR" sz="1100" b="0" strike="noStrike" spc="-32">
                <a:solidFill>
                  <a:srgbClr val="000000"/>
                </a:solidFill>
                <a:latin typeface="Verdana"/>
              </a:rPr>
              <a:t> </a:t>
            </a:r>
            <a:r>
              <a:rPr lang="fr-FR" sz="1100" b="0" strike="noStrike" spc="-1">
                <a:solidFill>
                  <a:srgbClr val="000000"/>
                </a:solidFill>
                <a:latin typeface="Verdana"/>
              </a:rPr>
              <a:t>l’Université</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Lille a</a:t>
            </a:r>
            <a:r>
              <a:rPr lang="fr-FR" sz="1100" b="0" strike="noStrike" spc="-35">
                <a:solidFill>
                  <a:srgbClr val="000000"/>
                </a:solidFill>
                <a:latin typeface="Verdana"/>
              </a:rPr>
              <a:t> </a:t>
            </a:r>
            <a:r>
              <a:rPr lang="fr-FR" sz="1100" b="0" strike="noStrike" spc="-1">
                <a:solidFill>
                  <a:srgbClr val="000000"/>
                </a:solidFill>
                <a:latin typeface="Verdana"/>
              </a:rPr>
              <a:t>conclue</a:t>
            </a:r>
            <a:r>
              <a:rPr lang="fr-FR" sz="1100" b="0" strike="noStrike" spc="-32">
                <a:solidFill>
                  <a:srgbClr val="000000"/>
                </a:solidFill>
                <a:latin typeface="Verdana"/>
              </a:rPr>
              <a:t> </a:t>
            </a:r>
            <a:r>
              <a:rPr lang="fr-FR" sz="1100" b="0" strike="noStrike" spc="-1">
                <a:solidFill>
                  <a:srgbClr val="000000"/>
                </a:solidFill>
                <a:latin typeface="Verdana"/>
              </a:rPr>
              <a:t>avec</a:t>
            </a:r>
            <a:r>
              <a:rPr lang="fr-FR" sz="1100" b="0" strike="noStrike" spc="-26">
                <a:solidFill>
                  <a:srgbClr val="000000"/>
                </a:solidFill>
                <a:latin typeface="Verdana"/>
              </a:rPr>
              <a:t> </a:t>
            </a:r>
            <a:r>
              <a:rPr lang="fr-FR" sz="1100" b="0" strike="noStrike" spc="-1">
                <a:solidFill>
                  <a:srgbClr val="000000"/>
                </a:solidFill>
                <a:latin typeface="Verdana"/>
              </a:rPr>
              <a:t>l’INRAP</a:t>
            </a:r>
            <a:r>
              <a:rPr lang="fr-FR" sz="1100" b="0" strike="noStrike" spc="-35">
                <a:solidFill>
                  <a:srgbClr val="000000"/>
                </a:solidFill>
                <a:latin typeface="Verdana"/>
              </a:rPr>
              <a:t> </a:t>
            </a:r>
            <a:r>
              <a:rPr lang="fr-FR" sz="1100" b="0" strike="noStrike" spc="-1">
                <a:solidFill>
                  <a:srgbClr val="000000"/>
                </a:solidFill>
                <a:latin typeface="Verdana"/>
              </a:rPr>
              <a:t>(Institut</a:t>
            </a:r>
            <a:r>
              <a:rPr lang="fr-FR" sz="1100" b="0" strike="noStrike" spc="-12">
                <a:solidFill>
                  <a:srgbClr val="000000"/>
                </a:solidFill>
                <a:latin typeface="Verdana"/>
              </a:rPr>
              <a:t> </a:t>
            </a:r>
            <a:r>
              <a:rPr lang="fr-FR" sz="1100" b="0" strike="noStrike" spc="-1">
                <a:solidFill>
                  <a:srgbClr val="000000"/>
                </a:solidFill>
                <a:latin typeface="Verdana"/>
              </a:rPr>
              <a:t>National</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Recherches</a:t>
            </a:r>
            <a:r>
              <a:rPr lang="fr-FR" sz="1100" b="0" strike="noStrike" spc="-35">
                <a:solidFill>
                  <a:srgbClr val="000000"/>
                </a:solidFill>
                <a:latin typeface="Verdana"/>
              </a:rPr>
              <a:t> </a:t>
            </a:r>
            <a:r>
              <a:rPr lang="fr-FR" sz="1100" b="0" strike="noStrike" spc="-1">
                <a:solidFill>
                  <a:srgbClr val="000000"/>
                </a:solidFill>
                <a:latin typeface="Verdana"/>
              </a:rPr>
              <a:t>Archéologiques</a:t>
            </a:r>
            <a:r>
              <a:rPr lang="fr-FR" sz="1100" b="0" strike="noStrike" spc="-32">
                <a:solidFill>
                  <a:srgbClr val="000000"/>
                </a:solidFill>
                <a:latin typeface="Verdana"/>
              </a:rPr>
              <a:t> </a:t>
            </a:r>
            <a:r>
              <a:rPr lang="fr-FR" sz="1100" b="0" strike="noStrike" spc="-12">
                <a:solidFill>
                  <a:srgbClr val="000000"/>
                </a:solidFill>
                <a:latin typeface="Verdana"/>
              </a:rPr>
              <a:t>Préventives), </a:t>
            </a:r>
            <a:r>
              <a:rPr lang="fr-FR" sz="1100" b="0" strike="noStrike" spc="-1">
                <a:solidFill>
                  <a:srgbClr val="000000"/>
                </a:solidFill>
                <a:latin typeface="Verdana"/>
              </a:rPr>
              <a:t>qui</a:t>
            </a:r>
            <a:r>
              <a:rPr lang="fr-FR" sz="1100" b="0" strike="noStrike" spc="-26">
                <a:solidFill>
                  <a:srgbClr val="000000"/>
                </a:solidFill>
                <a:latin typeface="Verdana"/>
              </a:rPr>
              <a:t> </a:t>
            </a:r>
            <a:r>
              <a:rPr lang="fr-FR" sz="1100" b="0" strike="noStrike" spc="-1">
                <a:solidFill>
                  <a:srgbClr val="000000"/>
                </a:solidFill>
                <a:latin typeface="Verdana"/>
              </a:rPr>
              <a:t>est</a:t>
            </a:r>
            <a:r>
              <a:rPr lang="fr-FR" sz="1100" b="0" strike="noStrike" spc="-32">
                <a:solidFill>
                  <a:srgbClr val="000000"/>
                </a:solidFill>
                <a:latin typeface="Verdana"/>
              </a:rPr>
              <a:t> </a:t>
            </a:r>
            <a:r>
              <a:rPr lang="fr-FR" sz="1100" b="0" strike="noStrike" spc="-1">
                <a:solidFill>
                  <a:srgbClr val="000000"/>
                </a:solidFill>
                <a:latin typeface="Verdana"/>
              </a:rPr>
              <a:t>également</a:t>
            </a:r>
            <a:r>
              <a:rPr lang="fr-FR" sz="1100" b="0" strike="noStrike" spc="-32">
                <a:solidFill>
                  <a:srgbClr val="000000"/>
                </a:solidFill>
                <a:latin typeface="Verdana"/>
              </a:rPr>
              <a:t> </a:t>
            </a:r>
            <a:r>
              <a:rPr lang="fr-FR" sz="1100" b="0" strike="noStrike" spc="-1">
                <a:solidFill>
                  <a:srgbClr val="000000"/>
                </a:solidFill>
                <a:latin typeface="Verdana"/>
              </a:rPr>
              <a:t>tutelle</a:t>
            </a:r>
            <a:r>
              <a:rPr lang="fr-FR" sz="1100" b="0" strike="noStrike" spc="-7">
                <a:solidFill>
                  <a:srgbClr val="000000"/>
                </a:solidFill>
                <a:latin typeface="Verdana"/>
              </a:rPr>
              <a:t> </a:t>
            </a:r>
            <a:r>
              <a:rPr lang="fr-FR" sz="1100" b="0" strike="noStrike" spc="-1">
                <a:solidFill>
                  <a:srgbClr val="000000"/>
                </a:solidFill>
                <a:latin typeface="Verdana"/>
              </a:rPr>
              <a:t>secondaire</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l’unité</a:t>
            </a:r>
            <a:r>
              <a:rPr lang="fr-FR" sz="1100" b="0" strike="noStrike" spc="4">
                <a:solidFill>
                  <a:srgbClr val="000000"/>
                </a:solidFill>
                <a:latin typeface="Verdana"/>
              </a:rPr>
              <a:t> </a:t>
            </a:r>
            <a:r>
              <a:rPr lang="fr-FR" sz="1100" b="0" strike="noStrike" spc="-12">
                <a:solidFill>
                  <a:srgbClr val="000000"/>
                </a:solidFill>
                <a:latin typeface="Verdana"/>
              </a:rPr>
              <a:t>HALMA.</a:t>
            </a:r>
            <a:endParaRPr lang="fr-FR" sz="1100" b="0" strike="noStrike" spc="-1">
              <a:solidFill>
                <a:srgbClr val="000000"/>
              </a:solidFill>
              <a:latin typeface="Calibri"/>
            </a:endParaRPr>
          </a:p>
          <a:p>
            <a:pPr marL="12600" algn="just">
              <a:lnSpc>
                <a:spcPct val="100000"/>
              </a:lnSpc>
              <a:spcBef>
                <a:spcPts val="479"/>
              </a:spcBef>
              <a:buNone/>
            </a:pPr>
            <a:r>
              <a:rPr lang="fr-FR" sz="1100" b="0" strike="noStrike" spc="-1">
                <a:solidFill>
                  <a:srgbClr val="000000"/>
                </a:solidFill>
                <a:latin typeface="Verdana"/>
              </a:rPr>
              <a:t>Cette</a:t>
            </a:r>
            <a:r>
              <a:rPr lang="fr-FR" sz="1100" b="0" strike="noStrike" spc="-41">
                <a:solidFill>
                  <a:srgbClr val="000000"/>
                </a:solidFill>
                <a:latin typeface="Verdana"/>
              </a:rPr>
              <a:t> </a:t>
            </a:r>
            <a:r>
              <a:rPr lang="fr-FR" sz="1100" b="0" strike="noStrike" spc="-1">
                <a:solidFill>
                  <a:srgbClr val="000000"/>
                </a:solidFill>
                <a:latin typeface="Verdana"/>
              </a:rPr>
              <a:t>formation</a:t>
            </a:r>
            <a:r>
              <a:rPr lang="fr-FR" sz="1100" b="0" strike="noStrike" spc="-7">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résolument</a:t>
            </a:r>
            <a:r>
              <a:rPr lang="fr-FR" sz="1100" b="0" strike="noStrike" spc="-12">
                <a:solidFill>
                  <a:srgbClr val="000000"/>
                </a:solidFill>
                <a:latin typeface="Verdana"/>
              </a:rPr>
              <a:t> </a:t>
            </a:r>
            <a:r>
              <a:rPr lang="fr-FR" sz="1100" b="0" strike="noStrike" spc="-1">
                <a:solidFill>
                  <a:srgbClr val="000000"/>
                </a:solidFill>
                <a:latin typeface="Verdana"/>
              </a:rPr>
              <a:t>centrée</a:t>
            </a:r>
            <a:r>
              <a:rPr lang="fr-FR" sz="1100" b="0" strike="noStrike" spc="-35">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7">
                <a:solidFill>
                  <a:srgbClr val="000000"/>
                </a:solidFill>
                <a:latin typeface="Verdana"/>
              </a:rPr>
              <a:t> </a:t>
            </a:r>
            <a:r>
              <a:rPr lang="fr-FR" sz="1100" b="0" strike="noStrike" spc="-1">
                <a:solidFill>
                  <a:srgbClr val="000000"/>
                </a:solidFill>
                <a:latin typeface="Verdana"/>
              </a:rPr>
              <a:t>axes</a:t>
            </a:r>
            <a:r>
              <a:rPr lang="fr-FR" sz="1100" b="0" strike="noStrike" spc="-35">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recherche</a:t>
            </a:r>
            <a:r>
              <a:rPr lang="fr-FR" sz="1100" b="0" strike="noStrike" spc="-15">
                <a:solidFill>
                  <a:srgbClr val="000000"/>
                </a:solidFill>
                <a:latin typeface="Verdana"/>
              </a:rPr>
              <a:t> </a:t>
            </a:r>
            <a:r>
              <a:rPr lang="fr-FR" sz="1100" b="0" strike="noStrike" spc="-1">
                <a:solidFill>
                  <a:srgbClr val="000000"/>
                </a:solidFill>
                <a:latin typeface="Verdana"/>
              </a:rPr>
              <a:t>privilégiés</a:t>
            </a:r>
            <a:r>
              <a:rPr lang="fr-FR" sz="1100" b="0" strike="noStrike" spc="18">
                <a:solidFill>
                  <a:srgbClr val="000000"/>
                </a:solidFill>
                <a:latin typeface="Verdana"/>
              </a:rPr>
              <a:t> </a:t>
            </a:r>
            <a:r>
              <a:rPr lang="fr-FR" sz="1100" b="0" strike="noStrike" spc="-1">
                <a:solidFill>
                  <a:srgbClr val="000000"/>
                </a:solidFill>
                <a:latin typeface="Verdana"/>
              </a:rPr>
              <a:t>par</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deux</a:t>
            </a:r>
            <a:r>
              <a:rPr lang="fr-FR" sz="1100" b="0" strike="noStrike" spc="-21">
                <a:solidFill>
                  <a:srgbClr val="000000"/>
                </a:solidFill>
                <a:latin typeface="Verdana"/>
              </a:rPr>
              <a:t> </a:t>
            </a:r>
            <a:r>
              <a:rPr lang="fr-FR" sz="1100" b="0" strike="noStrike" spc="-1">
                <a:solidFill>
                  <a:srgbClr val="000000"/>
                </a:solidFill>
                <a:latin typeface="Verdana"/>
              </a:rPr>
              <a:t>unités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recherche</a:t>
            </a:r>
            <a:r>
              <a:rPr lang="fr-FR" sz="1100" b="0" strike="noStrike" spc="-35">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26">
                <a:solidFill>
                  <a:srgbClr val="000000"/>
                </a:solidFill>
                <a:latin typeface="Verdana"/>
              </a:rPr>
              <a:t>en </a:t>
            </a:r>
            <a:r>
              <a:rPr lang="fr-FR" sz="1100" b="0" strike="noStrike" spc="-1">
                <a:solidFill>
                  <a:srgbClr val="000000"/>
                </a:solidFill>
                <a:latin typeface="Verdana"/>
              </a:rPr>
              <a:t>constituent</a:t>
            </a:r>
            <a:r>
              <a:rPr lang="fr-FR" sz="1100" b="0" strike="noStrike" spc="-32">
                <a:solidFill>
                  <a:srgbClr val="000000"/>
                </a:solidFill>
                <a:latin typeface="Verdana"/>
              </a:rPr>
              <a:t> </a:t>
            </a: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socle</a:t>
            </a:r>
            <a:r>
              <a:rPr lang="fr-FR" sz="1100" b="0" strike="noStrike" spc="-32">
                <a:solidFill>
                  <a:srgbClr val="000000"/>
                </a:solidFill>
                <a:latin typeface="Verdana"/>
              </a:rPr>
              <a:t> </a:t>
            </a:r>
            <a:r>
              <a:rPr lang="fr-FR" sz="1100" b="0" strike="noStrike" spc="-1">
                <a:solidFill>
                  <a:srgbClr val="000000"/>
                </a:solidFill>
                <a:latin typeface="Verdana"/>
              </a:rPr>
              <a:t>scientifique </a:t>
            </a:r>
            <a:r>
              <a:rPr lang="fr-FR" sz="1100" b="0" strike="noStrike" spc="-52">
                <a:solidFill>
                  <a:srgbClr val="000000"/>
                </a:solidFill>
                <a:latin typeface="Verdana"/>
              </a:rPr>
              <a:t>:</a:t>
            </a:r>
            <a:endParaRPr lang="fr-FR" sz="1100" b="0" strike="noStrike" spc="-1">
              <a:solidFill>
                <a:srgbClr val="000000"/>
              </a:solidFill>
              <a:latin typeface="Calibri"/>
            </a:endParaRPr>
          </a:p>
          <a:p>
            <a:pPr marL="641880" indent="-172800">
              <a:lnSpc>
                <a:spcPct val="100000"/>
              </a:lnSpc>
              <a:spcBef>
                <a:spcPts val="6"/>
              </a:spcBef>
              <a:buClr>
                <a:srgbClr val="000000"/>
              </a:buClr>
              <a:buFont typeface="Arial"/>
              <a:buChar char="•"/>
              <a:tabLst>
                <a:tab pos="641880" algn="l"/>
                <a:tab pos="642600" algn="l"/>
              </a:tabLst>
            </a:pPr>
            <a:r>
              <a:rPr lang="fr-FR" sz="1000" b="0" strike="noStrike" spc="-1">
                <a:solidFill>
                  <a:srgbClr val="000000"/>
                </a:solidFill>
                <a:latin typeface="Verdana"/>
              </a:rPr>
              <a:t>archéologie</a:t>
            </a:r>
            <a:r>
              <a:rPr lang="fr-FR" sz="1000" b="0" strike="noStrike" spc="-60">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espaces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sociétés</a:t>
            </a:r>
            <a:r>
              <a:rPr lang="fr-FR" sz="1000" b="0" strike="noStrike" spc="9">
                <a:solidFill>
                  <a:srgbClr val="000000"/>
                </a:solidFill>
                <a:latin typeface="Verdana"/>
              </a:rPr>
              <a:t> </a:t>
            </a:r>
            <a:r>
              <a:rPr lang="fr-FR" sz="1000" b="0" strike="noStrike" spc="-1">
                <a:solidFill>
                  <a:srgbClr val="000000"/>
                </a:solidFill>
                <a:latin typeface="Verdana"/>
              </a:rPr>
              <a:t>:</a:t>
            </a:r>
            <a:r>
              <a:rPr lang="fr-FR" sz="1000" b="0" strike="noStrike" spc="-52">
                <a:solidFill>
                  <a:srgbClr val="000000"/>
                </a:solidFill>
                <a:latin typeface="Verdana"/>
              </a:rPr>
              <a:t> </a:t>
            </a:r>
            <a:r>
              <a:rPr lang="fr-FR" sz="1000" b="0" strike="noStrike" spc="-1">
                <a:solidFill>
                  <a:srgbClr val="000000"/>
                </a:solidFill>
                <a:latin typeface="Verdana"/>
              </a:rPr>
              <a:t>cités</a:t>
            </a:r>
            <a:r>
              <a:rPr lang="fr-FR" sz="1000" b="0" strike="noStrike" spc="-26">
                <a:solidFill>
                  <a:srgbClr val="000000"/>
                </a:solidFill>
                <a:latin typeface="Verdana"/>
              </a:rPr>
              <a:t> </a:t>
            </a:r>
            <a:r>
              <a:rPr lang="fr-FR" sz="1000" b="0" strike="noStrike" spc="-1">
                <a:solidFill>
                  <a:srgbClr val="000000"/>
                </a:solidFill>
                <a:latin typeface="Verdana"/>
              </a:rPr>
              <a:t>et</a:t>
            </a:r>
            <a:r>
              <a:rPr lang="fr-FR" sz="1000" b="0" strike="noStrike" spc="-21">
                <a:solidFill>
                  <a:srgbClr val="000000"/>
                </a:solidFill>
                <a:latin typeface="Verdana"/>
              </a:rPr>
              <a:t> </a:t>
            </a:r>
            <a:r>
              <a:rPr lang="fr-FR" sz="1000" b="0" strike="noStrike" spc="-1">
                <a:solidFill>
                  <a:srgbClr val="000000"/>
                </a:solidFill>
                <a:latin typeface="Verdana"/>
              </a:rPr>
              <a:t>territoires</a:t>
            </a:r>
            <a:r>
              <a:rPr lang="fr-FR" sz="1000" b="0" strike="noStrike" spc="-7">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spcBef>
                <a:spcPts val="6"/>
              </a:spcBef>
              <a:buClr>
                <a:srgbClr val="000000"/>
              </a:buClr>
              <a:buFont typeface="Arial"/>
              <a:buChar char="•"/>
              <a:tabLst>
                <a:tab pos="641880" algn="l"/>
                <a:tab pos="642600" algn="l"/>
              </a:tabLst>
            </a:pPr>
            <a:r>
              <a:rPr lang="fr-FR" sz="1000" b="0" strike="noStrike" spc="-1">
                <a:solidFill>
                  <a:srgbClr val="000000"/>
                </a:solidFill>
                <a:latin typeface="Verdana"/>
              </a:rPr>
              <a:t>institutions,</a:t>
            </a:r>
            <a:r>
              <a:rPr lang="fr-FR" sz="1000" b="0" strike="noStrike" spc="-35">
                <a:solidFill>
                  <a:srgbClr val="000000"/>
                </a:solidFill>
                <a:latin typeface="Verdana"/>
              </a:rPr>
              <a:t> </a:t>
            </a:r>
            <a:r>
              <a:rPr lang="fr-FR" sz="1000" b="0" strike="noStrike" spc="-1">
                <a:solidFill>
                  <a:srgbClr val="000000"/>
                </a:solidFill>
                <a:latin typeface="Verdana"/>
              </a:rPr>
              <a:t>sociétés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cultures</a:t>
            </a:r>
            <a:r>
              <a:rPr lang="fr-FR" sz="1000" b="0" strike="noStrike" spc="-7">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droit,</a:t>
            </a:r>
            <a:r>
              <a:rPr lang="fr-FR" sz="1000" b="0" strike="noStrike" spc="-32">
                <a:solidFill>
                  <a:srgbClr val="000000"/>
                </a:solidFill>
                <a:latin typeface="Verdana"/>
              </a:rPr>
              <a:t> </a:t>
            </a:r>
            <a:r>
              <a:rPr lang="fr-FR" sz="1000" b="0" strike="noStrike" spc="-1">
                <a:solidFill>
                  <a:srgbClr val="000000"/>
                </a:solidFill>
                <a:latin typeface="Verdana"/>
              </a:rPr>
              <a:t>normes et</a:t>
            </a:r>
            <a:r>
              <a:rPr lang="fr-FR" sz="1000" b="0" strike="noStrike" spc="-32">
                <a:solidFill>
                  <a:srgbClr val="000000"/>
                </a:solidFill>
                <a:latin typeface="Verdana"/>
              </a:rPr>
              <a:t> </a:t>
            </a:r>
            <a:r>
              <a:rPr lang="fr-FR" sz="1000" b="0" strike="noStrike" spc="-1">
                <a:solidFill>
                  <a:srgbClr val="000000"/>
                </a:solidFill>
                <a:latin typeface="Verdana"/>
              </a:rPr>
              <a:t>discours</a:t>
            </a:r>
            <a:r>
              <a:rPr lang="fr-FR" sz="1000" b="0" strike="noStrike" spc="-12">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constitution et</a:t>
            </a:r>
            <a:r>
              <a:rPr lang="fr-FR" sz="1000" b="0" strike="noStrike" spc="-26">
                <a:solidFill>
                  <a:srgbClr val="000000"/>
                </a:solidFill>
                <a:latin typeface="Verdana"/>
              </a:rPr>
              <a:t> </a:t>
            </a:r>
            <a:r>
              <a:rPr lang="fr-FR" sz="1000" b="0" strike="noStrike" spc="-1">
                <a:solidFill>
                  <a:srgbClr val="000000"/>
                </a:solidFill>
                <a:latin typeface="Verdana"/>
              </a:rPr>
              <a:t>édition</a:t>
            </a:r>
            <a:r>
              <a:rPr lang="fr-FR" sz="1000" b="0" strike="noStrike" spc="-21">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corpus</a:t>
            </a:r>
            <a:r>
              <a:rPr lang="fr-FR" sz="1000" b="0" strike="noStrike" spc="9">
                <a:solidFill>
                  <a:srgbClr val="000000"/>
                </a:solidFill>
                <a:latin typeface="Verdana"/>
              </a:rPr>
              <a:t> </a:t>
            </a:r>
            <a:r>
              <a:rPr lang="fr-FR" sz="1000" b="0" strike="noStrike" spc="-1">
                <a:solidFill>
                  <a:srgbClr val="000000"/>
                </a:solidFill>
                <a:latin typeface="Verdana"/>
              </a:rPr>
              <a:t>de</a:t>
            </a:r>
            <a:r>
              <a:rPr lang="fr-FR" sz="1000" b="0" strike="noStrike" spc="-32">
                <a:solidFill>
                  <a:srgbClr val="000000"/>
                </a:solidFill>
                <a:latin typeface="Verdana"/>
              </a:rPr>
              <a:t> </a:t>
            </a:r>
            <a:r>
              <a:rPr lang="fr-FR" sz="1000" b="0" strike="noStrike" spc="-1">
                <a:solidFill>
                  <a:srgbClr val="000000"/>
                </a:solidFill>
                <a:latin typeface="Verdana"/>
              </a:rPr>
              <a:t>textes</a:t>
            </a:r>
            <a:r>
              <a:rPr lang="fr-FR" sz="1000" b="0" strike="noStrike" spc="-12">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d’images</a:t>
            </a:r>
            <a:r>
              <a:rPr lang="fr-FR" sz="1000" b="0" strike="noStrike" spc="-26">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mythologie</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35">
                <a:solidFill>
                  <a:srgbClr val="000000"/>
                </a:solidFill>
                <a:latin typeface="Verdana"/>
              </a:rPr>
              <a:t> </a:t>
            </a:r>
            <a:r>
              <a:rPr lang="fr-FR" sz="1000" b="0" strike="noStrike" spc="-1">
                <a:solidFill>
                  <a:srgbClr val="000000"/>
                </a:solidFill>
                <a:latin typeface="Verdana"/>
              </a:rPr>
              <a:t>mythographie</a:t>
            </a:r>
            <a:r>
              <a:rPr lang="fr-FR" sz="1000" b="0" strike="noStrike" spc="-21">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textes</a:t>
            </a:r>
            <a:r>
              <a:rPr lang="fr-FR" sz="1000" b="0" strike="noStrike" spc="-12">
                <a:solidFill>
                  <a:srgbClr val="000000"/>
                </a:solidFill>
                <a:latin typeface="Verdana"/>
              </a:rPr>
              <a:t> </a:t>
            </a:r>
            <a:r>
              <a:rPr lang="fr-FR" sz="1000" b="0" strike="noStrike" spc="-1">
                <a:solidFill>
                  <a:srgbClr val="000000"/>
                </a:solidFill>
                <a:latin typeface="Verdana"/>
              </a:rPr>
              <a:t>philosophiques,</a:t>
            </a:r>
            <a:r>
              <a:rPr lang="fr-FR" sz="1000" b="0" strike="noStrike" spc="-35">
                <a:solidFill>
                  <a:srgbClr val="000000"/>
                </a:solidFill>
                <a:latin typeface="Verdana"/>
              </a:rPr>
              <a:t> </a:t>
            </a:r>
            <a:r>
              <a:rPr lang="fr-FR" sz="1000" b="0" strike="noStrike" spc="-1">
                <a:solidFill>
                  <a:srgbClr val="000000"/>
                </a:solidFill>
                <a:latin typeface="Verdana"/>
              </a:rPr>
              <a:t>scientifiques</a:t>
            </a:r>
            <a:r>
              <a:rPr lang="fr-FR" sz="1000" b="0" strike="noStrike" spc="-32">
                <a:solidFill>
                  <a:srgbClr val="000000"/>
                </a:solidFill>
                <a:latin typeface="Verdana"/>
              </a:rPr>
              <a:t> </a:t>
            </a:r>
            <a:r>
              <a:rPr lang="fr-FR" sz="1000" b="0" strike="noStrike" spc="-1">
                <a:solidFill>
                  <a:srgbClr val="000000"/>
                </a:solidFill>
                <a:latin typeface="Verdana"/>
              </a:rPr>
              <a:t>et</a:t>
            </a:r>
            <a:r>
              <a:rPr lang="fr-FR" sz="1000" b="0" strike="noStrike" spc="-41">
                <a:solidFill>
                  <a:srgbClr val="000000"/>
                </a:solidFill>
                <a:latin typeface="Verdana"/>
              </a:rPr>
              <a:t> </a:t>
            </a:r>
            <a:r>
              <a:rPr lang="fr-FR" sz="1000" b="0" strike="noStrike" spc="-1">
                <a:solidFill>
                  <a:srgbClr val="000000"/>
                </a:solidFill>
                <a:latin typeface="Verdana"/>
              </a:rPr>
              <a:t>techniques</a:t>
            </a:r>
            <a:r>
              <a:rPr lang="fr-FR" sz="1000" b="0" strike="noStrike" spc="-12">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religions</a:t>
            </a:r>
            <a:r>
              <a:rPr lang="fr-FR" sz="1000" b="0" strike="noStrike" spc="-41">
                <a:solidFill>
                  <a:srgbClr val="000000"/>
                </a:solidFill>
                <a:latin typeface="Verdana"/>
              </a:rPr>
              <a:t> </a:t>
            </a:r>
            <a:r>
              <a:rPr lang="fr-FR" sz="1000" b="0" strike="noStrike" spc="-1">
                <a:solidFill>
                  <a:srgbClr val="000000"/>
                </a:solidFill>
                <a:latin typeface="Verdana"/>
              </a:rPr>
              <a:t>anciennes</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12">
                <a:solidFill>
                  <a:srgbClr val="000000"/>
                </a:solidFill>
                <a:latin typeface="Verdana"/>
              </a:rPr>
              <a:t> </a:t>
            </a:r>
            <a:r>
              <a:rPr lang="fr-FR" sz="1000" b="0" strike="noStrike" spc="-1">
                <a:solidFill>
                  <a:srgbClr val="000000"/>
                </a:solidFill>
                <a:latin typeface="Verdana"/>
              </a:rPr>
              <a:t>christianisme</a:t>
            </a:r>
            <a:r>
              <a:rPr lang="fr-FR" sz="1000" b="0" strike="noStrike" spc="-26">
                <a:solidFill>
                  <a:srgbClr val="000000"/>
                </a:solidFill>
                <a:latin typeface="Verdana"/>
              </a:rPr>
              <a:t> </a:t>
            </a:r>
            <a:r>
              <a:rPr lang="fr-FR" sz="1000" b="0" strike="noStrike" spc="-1">
                <a:solidFill>
                  <a:srgbClr val="000000"/>
                </a:solidFill>
                <a:latin typeface="Verdana"/>
              </a:rPr>
              <a:t>antique</a:t>
            </a:r>
            <a:r>
              <a:rPr lang="fr-FR" sz="1000" b="0" strike="noStrike" spc="-32">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texte,</a:t>
            </a:r>
            <a:r>
              <a:rPr lang="fr-FR" sz="1000" b="0" strike="noStrike" spc="-21">
                <a:solidFill>
                  <a:srgbClr val="000000"/>
                </a:solidFill>
                <a:latin typeface="Verdana"/>
              </a:rPr>
              <a:t> </a:t>
            </a:r>
            <a:r>
              <a:rPr lang="fr-FR" sz="1000" b="0" strike="noStrike" spc="-1">
                <a:solidFill>
                  <a:srgbClr val="000000"/>
                </a:solidFill>
                <a:latin typeface="Verdana"/>
              </a:rPr>
              <a:t>image,</a:t>
            </a:r>
            <a:r>
              <a:rPr lang="fr-FR" sz="1000" b="0" strike="noStrike" spc="-32">
                <a:solidFill>
                  <a:srgbClr val="000000"/>
                </a:solidFill>
                <a:latin typeface="Verdana"/>
              </a:rPr>
              <a:t> </a:t>
            </a:r>
            <a:r>
              <a:rPr lang="fr-FR" sz="1000" b="0" strike="noStrike" spc="-1">
                <a:solidFill>
                  <a:srgbClr val="000000"/>
                </a:solidFill>
                <a:latin typeface="Verdana"/>
              </a:rPr>
              <a:t>objet</a:t>
            </a:r>
            <a:r>
              <a:rPr lang="fr-FR" sz="1000" b="0" strike="noStrike" spc="-21">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systèmes</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52">
                <a:solidFill>
                  <a:srgbClr val="000000"/>
                </a:solidFill>
                <a:latin typeface="Verdana"/>
              </a:rPr>
              <a:t> </a:t>
            </a:r>
            <a:r>
              <a:rPr lang="fr-FR" sz="1000" b="0" strike="noStrike" spc="-1">
                <a:solidFill>
                  <a:srgbClr val="000000"/>
                </a:solidFill>
                <a:latin typeface="Verdana"/>
              </a:rPr>
              <a:t>pensée,</a:t>
            </a:r>
            <a:r>
              <a:rPr lang="fr-FR" sz="1000" b="0" strike="noStrike" spc="-7">
                <a:solidFill>
                  <a:srgbClr val="000000"/>
                </a:solidFill>
                <a:latin typeface="Verdana"/>
              </a:rPr>
              <a:t> </a:t>
            </a:r>
            <a:r>
              <a:rPr lang="fr-FR" sz="1000" b="0" strike="noStrike" spc="-1">
                <a:solidFill>
                  <a:srgbClr val="000000"/>
                </a:solidFill>
                <a:latin typeface="Verdana"/>
              </a:rPr>
              <a:t>de</a:t>
            </a:r>
            <a:r>
              <a:rPr lang="fr-FR" sz="1000" b="0" strike="noStrike" spc="-46">
                <a:solidFill>
                  <a:srgbClr val="000000"/>
                </a:solidFill>
                <a:latin typeface="Verdana"/>
              </a:rPr>
              <a:t> </a:t>
            </a:r>
            <a:r>
              <a:rPr lang="fr-FR" sz="1000" b="0" strike="noStrike" spc="-1">
                <a:solidFill>
                  <a:srgbClr val="000000"/>
                </a:solidFill>
                <a:latin typeface="Verdana"/>
              </a:rPr>
              <a:t>croyances</a:t>
            </a:r>
            <a:r>
              <a:rPr lang="fr-FR" sz="1000" b="0" strike="noStrike" spc="-7">
                <a:solidFill>
                  <a:srgbClr val="000000"/>
                </a:solidFill>
                <a:latin typeface="Verdana"/>
              </a:rPr>
              <a:t> </a:t>
            </a:r>
            <a:r>
              <a:rPr lang="fr-FR" sz="1000" b="0" strike="noStrike" spc="-1">
                <a:solidFill>
                  <a:srgbClr val="000000"/>
                </a:solidFill>
                <a:latin typeface="Verdana"/>
              </a:rPr>
              <a:t>et</a:t>
            </a:r>
            <a:r>
              <a:rPr lang="fr-FR" sz="1000" b="0" strike="noStrike" spc="-46">
                <a:solidFill>
                  <a:srgbClr val="000000"/>
                </a:solidFill>
                <a:latin typeface="Verdana"/>
              </a:rPr>
              <a:t> </a:t>
            </a:r>
            <a:r>
              <a:rPr lang="fr-FR" sz="1000" b="0" strike="noStrike" spc="-1">
                <a:solidFill>
                  <a:srgbClr val="000000"/>
                </a:solidFill>
                <a:latin typeface="Verdana"/>
              </a:rPr>
              <a:t>de</a:t>
            </a:r>
            <a:r>
              <a:rPr lang="fr-FR" sz="1000" b="0" strike="noStrike" spc="-41">
                <a:solidFill>
                  <a:srgbClr val="000000"/>
                </a:solidFill>
                <a:latin typeface="Verdana"/>
              </a:rPr>
              <a:t> </a:t>
            </a:r>
            <a:r>
              <a:rPr lang="fr-FR" sz="1000" b="0" strike="noStrike" spc="-1">
                <a:solidFill>
                  <a:srgbClr val="000000"/>
                </a:solidFill>
                <a:latin typeface="Verdana"/>
              </a:rPr>
              <a:t>représentations</a:t>
            </a:r>
            <a:r>
              <a:rPr lang="fr-FR" sz="1000" b="0" strike="noStrike" spc="-7">
                <a:solidFill>
                  <a:srgbClr val="000000"/>
                </a:solidFill>
                <a:latin typeface="Verdana"/>
              </a:rPr>
              <a:t> </a:t>
            </a:r>
            <a:r>
              <a:rPr lang="fr-FR" sz="1000" b="0" strike="noStrike" spc="-52">
                <a:solidFill>
                  <a:srgbClr val="000000"/>
                </a:solidFill>
                <a:latin typeface="Verdana"/>
              </a:rPr>
              <a:t>;</a:t>
            </a:r>
            <a:endParaRPr lang="fr-FR" sz="1000" b="0" strike="noStrike" spc="-1">
              <a:solidFill>
                <a:srgbClr val="000000"/>
              </a:solidFill>
              <a:latin typeface="Calibri"/>
            </a:endParaRPr>
          </a:p>
          <a:p>
            <a:pPr marL="641880" indent="-172800">
              <a:lnSpc>
                <a:spcPct val="100000"/>
              </a:lnSpc>
              <a:buClr>
                <a:srgbClr val="000000"/>
              </a:buClr>
              <a:buFont typeface="Arial"/>
              <a:buChar char="•"/>
              <a:tabLst>
                <a:tab pos="641880" algn="l"/>
                <a:tab pos="642600" algn="l"/>
              </a:tabLst>
            </a:pPr>
            <a:r>
              <a:rPr lang="fr-FR" sz="1000" b="0" strike="noStrike" spc="-1">
                <a:solidFill>
                  <a:srgbClr val="000000"/>
                </a:solidFill>
                <a:latin typeface="Verdana"/>
              </a:rPr>
              <a:t>analyse</a:t>
            </a:r>
            <a:r>
              <a:rPr lang="fr-FR" sz="1000" b="0" strike="noStrike" spc="-41">
                <a:solidFill>
                  <a:srgbClr val="000000"/>
                </a:solidFill>
                <a:latin typeface="Verdana"/>
              </a:rPr>
              <a:t> </a:t>
            </a:r>
            <a:r>
              <a:rPr lang="fr-FR" sz="1000" b="0" strike="noStrike" spc="-1">
                <a:solidFill>
                  <a:srgbClr val="000000"/>
                </a:solidFill>
                <a:latin typeface="Verdana"/>
              </a:rPr>
              <a:t>et</a:t>
            </a:r>
            <a:r>
              <a:rPr lang="fr-FR" sz="1000" b="0" strike="noStrike" spc="-32">
                <a:solidFill>
                  <a:srgbClr val="000000"/>
                </a:solidFill>
                <a:latin typeface="Verdana"/>
              </a:rPr>
              <a:t> </a:t>
            </a:r>
            <a:r>
              <a:rPr lang="fr-FR" sz="1000" b="0" strike="noStrike" spc="-1">
                <a:solidFill>
                  <a:srgbClr val="000000"/>
                </a:solidFill>
                <a:latin typeface="Verdana"/>
              </a:rPr>
              <a:t>interprétation</a:t>
            </a:r>
            <a:r>
              <a:rPr lang="fr-FR" sz="1000" b="0" strike="noStrike" spc="4">
                <a:solidFill>
                  <a:srgbClr val="000000"/>
                </a:solidFill>
                <a:latin typeface="Verdana"/>
              </a:rPr>
              <a:t> </a:t>
            </a:r>
            <a:r>
              <a:rPr lang="fr-FR" sz="1000" b="0" strike="noStrike" spc="-1">
                <a:solidFill>
                  <a:srgbClr val="000000"/>
                </a:solidFill>
                <a:latin typeface="Verdana"/>
              </a:rPr>
              <a:t>des</a:t>
            </a:r>
            <a:r>
              <a:rPr lang="fr-FR" sz="1000" b="0" strike="noStrike" spc="-21">
                <a:solidFill>
                  <a:srgbClr val="000000"/>
                </a:solidFill>
                <a:latin typeface="Verdana"/>
              </a:rPr>
              <a:t> </a:t>
            </a:r>
            <a:r>
              <a:rPr lang="fr-FR" sz="1000" b="0" strike="noStrike" spc="-12">
                <a:solidFill>
                  <a:srgbClr val="000000"/>
                </a:solidFill>
                <a:latin typeface="Verdana"/>
              </a:rPr>
              <a:t>textes.</a:t>
            </a:r>
            <a:endParaRPr lang="fr-FR" sz="1000" b="0" strike="noStrike" spc="-1">
              <a:solidFill>
                <a:srgbClr val="000000"/>
              </a:solidFill>
              <a:latin typeface="Calibri"/>
            </a:endParaRPr>
          </a:p>
          <a:p>
            <a:pPr marL="12600">
              <a:lnSpc>
                <a:spcPct val="100000"/>
              </a:lnSpc>
              <a:spcBef>
                <a:spcPts val="476"/>
              </a:spcBef>
              <a:buNone/>
              <a:tabLst>
                <a:tab pos="641880" algn="l"/>
                <a:tab pos="642600" algn="l"/>
              </a:tabLst>
            </a:pPr>
            <a:r>
              <a:rPr lang="fr-FR" sz="1100" b="0" strike="noStrike" spc="-1">
                <a:solidFill>
                  <a:srgbClr val="000000"/>
                </a:solidFill>
                <a:latin typeface="Verdana"/>
              </a:rPr>
              <a:t>Le</a:t>
            </a:r>
            <a:r>
              <a:rPr lang="fr-FR" sz="1100" b="0" strike="noStrike" spc="-46">
                <a:solidFill>
                  <a:srgbClr val="000000"/>
                </a:solidFill>
                <a:latin typeface="Verdana"/>
              </a:rPr>
              <a:t> </a:t>
            </a:r>
            <a:r>
              <a:rPr lang="fr-FR" sz="1100" b="0" strike="noStrike" spc="-1">
                <a:solidFill>
                  <a:srgbClr val="000000"/>
                </a:solidFill>
                <a:latin typeface="Verdana"/>
              </a:rPr>
              <a:t>parcours Métiers</a:t>
            </a:r>
            <a:r>
              <a:rPr lang="fr-FR" sz="1100" b="0" strike="noStrike" spc="-41">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l’archéologie s’appuie</a:t>
            </a:r>
            <a:r>
              <a:rPr lang="fr-FR" sz="1100" b="0" strike="noStrike" spc="-12">
                <a:solidFill>
                  <a:srgbClr val="000000"/>
                </a:solidFill>
                <a:latin typeface="Verdana"/>
              </a:rPr>
              <a:t> </a:t>
            </a:r>
            <a:r>
              <a:rPr lang="fr-FR" sz="1100" b="0" strike="noStrike" spc="-1">
                <a:solidFill>
                  <a:srgbClr val="000000"/>
                </a:solidFill>
                <a:latin typeface="Verdana"/>
              </a:rPr>
              <a:t>aussi</a:t>
            </a:r>
            <a:r>
              <a:rPr lang="fr-FR" sz="1100" b="0" strike="noStrike" spc="-21">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deux</a:t>
            </a:r>
            <a:r>
              <a:rPr lang="fr-FR" sz="1100" b="0" strike="noStrike" spc="-26">
                <a:solidFill>
                  <a:srgbClr val="000000"/>
                </a:solidFill>
                <a:latin typeface="Verdana"/>
              </a:rPr>
              <a:t> </a:t>
            </a:r>
            <a:r>
              <a:rPr lang="fr-FR" sz="1100" b="0" strike="noStrike" spc="-1">
                <a:solidFill>
                  <a:srgbClr val="000000"/>
                </a:solidFill>
                <a:latin typeface="Verdana"/>
              </a:rPr>
              <a:t>autres</a:t>
            </a:r>
            <a:r>
              <a:rPr lang="fr-FR" sz="1100" b="0" strike="noStrike" spc="-12">
                <a:solidFill>
                  <a:srgbClr val="000000"/>
                </a:solidFill>
                <a:latin typeface="Verdana"/>
              </a:rPr>
              <a:t> </a:t>
            </a:r>
            <a:r>
              <a:rPr lang="fr-FR" sz="1100" b="0" strike="noStrike" spc="-1">
                <a:solidFill>
                  <a:srgbClr val="000000"/>
                </a:solidFill>
                <a:latin typeface="Verdana"/>
              </a:rPr>
              <a:t>centres</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recherches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l’Université</a:t>
            </a:r>
            <a:r>
              <a:rPr lang="fr-FR" sz="1100" b="0" strike="noStrike" spc="9">
                <a:solidFill>
                  <a:srgbClr val="000000"/>
                </a:solidFill>
                <a:latin typeface="Verdana"/>
              </a:rPr>
              <a:t> </a:t>
            </a:r>
            <a:r>
              <a:rPr lang="fr-FR" sz="1100" b="0" strike="noStrike" spc="-1">
                <a:solidFill>
                  <a:srgbClr val="000000"/>
                </a:solidFill>
                <a:latin typeface="Verdana"/>
              </a:rPr>
              <a:t>de</a:t>
            </a:r>
            <a:r>
              <a:rPr lang="fr-FR" sz="1100" b="0" strike="noStrike" spc="-35">
                <a:solidFill>
                  <a:srgbClr val="000000"/>
                </a:solidFill>
                <a:latin typeface="Verdana"/>
              </a:rPr>
              <a:t> </a:t>
            </a:r>
            <a:r>
              <a:rPr lang="fr-FR" sz="1100" b="0" strike="noStrike" spc="-1">
                <a:solidFill>
                  <a:srgbClr val="000000"/>
                </a:solidFill>
                <a:latin typeface="Verdana"/>
              </a:rPr>
              <a:t>Lille</a:t>
            </a:r>
            <a:r>
              <a:rPr lang="fr-FR" sz="1100" b="0" strike="noStrike" spc="9">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26">
                <a:solidFill>
                  <a:srgbClr val="000000"/>
                </a:solidFill>
                <a:latin typeface="Verdana"/>
              </a:rPr>
              <a:t>UMR </a:t>
            </a:r>
            <a:r>
              <a:rPr lang="fr-FR" sz="1100" b="0" strike="noStrike" spc="-1">
                <a:solidFill>
                  <a:srgbClr val="000000"/>
                </a:solidFill>
                <a:latin typeface="Verdana"/>
              </a:rPr>
              <a:t>8529</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Institut</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Recherches</a:t>
            </a:r>
            <a:r>
              <a:rPr lang="fr-FR" sz="1100" b="0" strike="noStrike" spc="-46">
                <a:solidFill>
                  <a:srgbClr val="000000"/>
                </a:solidFill>
                <a:latin typeface="Verdana"/>
              </a:rPr>
              <a:t> </a:t>
            </a:r>
            <a:r>
              <a:rPr lang="fr-FR" sz="1100" b="0" strike="noStrike" spc="-1">
                <a:solidFill>
                  <a:srgbClr val="000000"/>
                </a:solidFill>
                <a:latin typeface="Verdana"/>
              </a:rPr>
              <a:t>Historiques</a:t>
            </a:r>
            <a:r>
              <a:rPr lang="fr-FR" sz="1100" b="0" strike="noStrike" spc="-7">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Septentrion</a:t>
            </a:r>
            <a:r>
              <a:rPr lang="fr-FR" sz="1100" b="0" strike="noStrike" spc="-15">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IRHiS</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UMR</a:t>
            </a:r>
            <a:r>
              <a:rPr lang="fr-FR" sz="1100" b="0" strike="noStrike" spc="-55">
                <a:solidFill>
                  <a:srgbClr val="000000"/>
                </a:solidFill>
                <a:latin typeface="Verdana"/>
              </a:rPr>
              <a:t> </a:t>
            </a:r>
            <a:r>
              <a:rPr lang="fr-FR" sz="1100" b="0" strike="noStrike" spc="-1">
                <a:solidFill>
                  <a:srgbClr val="000000"/>
                </a:solidFill>
                <a:latin typeface="Verdana"/>
              </a:rPr>
              <a:t>8198</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Évolution,</a:t>
            </a:r>
            <a:r>
              <a:rPr lang="fr-FR" sz="1100" b="0" strike="noStrike" spc="-15">
                <a:solidFill>
                  <a:srgbClr val="000000"/>
                </a:solidFill>
                <a:latin typeface="Verdana"/>
              </a:rPr>
              <a:t> </a:t>
            </a:r>
            <a:r>
              <a:rPr lang="fr-FR" sz="1100" b="0" strike="noStrike" spc="-1">
                <a:solidFill>
                  <a:srgbClr val="000000"/>
                </a:solidFill>
                <a:latin typeface="Verdana"/>
              </a:rPr>
              <a:t>Écologie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Paléontologie</a:t>
            </a:r>
            <a:r>
              <a:rPr lang="fr-FR" sz="1100" b="0" strike="noStrike" spc="-12">
                <a:solidFill>
                  <a:srgbClr val="000000"/>
                </a:solidFill>
                <a:latin typeface="Verdana"/>
              </a:rPr>
              <a:t> </a:t>
            </a:r>
            <a:r>
              <a:rPr lang="fr-FR" sz="1100" b="0" strike="noStrike" spc="-52">
                <a:solidFill>
                  <a:srgbClr val="000000"/>
                </a:solidFill>
                <a:latin typeface="Verdana"/>
              </a:rPr>
              <a:t>/ </a:t>
            </a:r>
            <a:r>
              <a:rPr lang="fr-FR" sz="1100" b="0" strike="noStrike" spc="-21">
                <a:solidFill>
                  <a:srgbClr val="000000"/>
                </a:solidFill>
                <a:latin typeface="Verdana"/>
              </a:rPr>
              <a:t>EEP.</a:t>
            </a:r>
            <a:endParaRPr lang="fr-FR" sz="1100" b="0" strike="noStrike" spc="-1">
              <a:solidFill>
                <a:srgbClr val="000000"/>
              </a:solidFill>
              <a:latin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object 13"/>
          <p:cNvSpPr/>
          <p:nvPr/>
        </p:nvSpPr>
        <p:spPr>
          <a:xfrm>
            <a:off x="80280" y="1009800"/>
            <a:ext cx="7517520" cy="15652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BCC1</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Conduire</a:t>
            </a:r>
            <a:r>
              <a:rPr lang="fr-FR" sz="1400" b="1" strike="noStrike" spc="-41">
                <a:solidFill>
                  <a:srgbClr val="000000"/>
                </a:solidFill>
                <a:latin typeface="Verdana"/>
              </a:rPr>
              <a:t> </a:t>
            </a:r>
            <a:r>
              <a:rPr lang="fr-FR" sz="1400" b="1" strike="noStrike" spc="-1">
                <a:solidFill>
                  <a:srgbClr val="000000"/>
                </a:solidFill>
                <a:latin typeface="Verdana"/>
              </a:rPr>
              <a:t>une</a:t>
            </a:r>
            <a:r>
              <a:rPr lang="fr-FR" sz="1400" b="1" strike="noStrike" spc="-15">
                <a:solidFill>
                  <a:srgbClr val="000000"/>
                </a:solidFill>
                <a:latin typeface="Verdana"/>
              </a:rPr>
              <a:t> </a:t>
            </a:r>
            <a:r>
              <a:rPr lang="fr-FR" sz="1400" b="1" strike="noStrike" spc="-1">
                <a:solidFill>
                  <a:srgbClr val="000000"/>
                </a:solidFill>
                <a:latin typeface="Verdana"/>
              </a:rPr>
              <a:t>analyse</a:t>
            </a:r>
            <a:r>
              <a:rPr lang="fr-FR" sz="1400" b="1" strike="noStrike" spc="-35">
                <a:solidFill>
                  <a:srgbClr val="000000"/>
                </a:solidFill>
                <a:latin typeface="Verdana"/>
              </a:rPr>
              <a:t> </a:t>
            </a:r>
            <a:r>
              <a:rPr lang="fr-FR" sz="1400" b="1" strike="noStrike" spc="-1">
                <a:solidFill>
                  <a:srgbClr val="000000"/>
                </a:solidFill>
                <a:latin typeface="Verdana"/>
              </a:rPr>
              <a:t>scientifique</a:t>
            </a:r>
            <a:r>
              <a:rPr lang="fr-FR" sz="1400" b="1" strike="noStrike" spc="-55">
                <a:solidFill>
                  <a:srgbClr val="000000"/>
                </a:solidFill>
                <a:latin typeface="Verdana"/>
              </a:rPr>
              <a:t> </a:t>
            </a:r>
            <a:r>
              <a:rPr lang="fr-FR" sz="1400" b="1" strike="noStrike" spc="-1">
                <a:solidFill>
                  <a:srgbClr val="000000"/>
                </a:solidFill>
                <a:latin typeface="Verdana"/>
              </a:rPr>
              <a:t>dans</a:t>
            </a:r>
            <a:r>
              <a:rPr lang="fr-FR" sz="1400" b="1" strike="noStrike" spc="-35">
                <a:solidFill>
                  <a:srgbClr val="000000"/>
                </a:solidFill>
                <a:latin typeface="Verdana"/>
              </a:rPr>
              <a:t> </a:t>
            </a:r>
            <a:r>
              <a:rPr lang="fr-FR" sz="1400" b="1" strike="noStrike" spc="-1">
                <a:solidFill>
                  <a:srgbClr val="000000"/>
                </a:solidFill>
                <a:latin typeface="Verdana"/>
              </a:rPr>
              <a:t>l'étude</a:t>
            </a:r>
            <a:r>
              <a:rPr lang="fr-FR" sz="1400" b="1" strike="noStrike" spc="-52">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
                <a:solidFill>
                  <a:srgbClr val="000000"/>
                </a:solidFill>
                <a:latin typeface="Verdana"/>
              </a:rPr>
              <a:t>mondes</a:t>
            </a:r>
            <a:r>
              <a:rPr lang="fr-FR" sz="1400" b="1" strike="noStrike" spc="-32">
                <a:solidFill>
                  <a:srgbClr val="000000"/>
                </a:solidFill>
                <a:latin typeface="Verdana"/>
              </a:rPr>
              <a:t> </a:t>
            </a:r>
            <a:r>
              <a:rPr lang="fr-FR" sz="1400" b="1" strike="noStrike" spc="-12">
                <a:solidFill>
                  <a:srgbClr val="000000"/>
                </a:solidFill>
                <a:latin typeface="Verdana"/>
              </a:rPr>
              <a:t>anciens</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1">
                <a:solidFill>
                  <a:srgbClr val="000000"/>
                </a:solidFill>
                <a:latin typeface="Verdana"/>
              </a:rPr>
              <a:t> </a:t>
            </a:r>
            <a:r>
              <a:rPr lang="fr-FR" sz="1400" b="0" strike="noStrike" spc="-1">
                <a:solidFill>
                  <a:srgbClr val="000000"/>
                </a:solidFill>
                <a:latin typeface="Verdana"/>
              </a:rPr>
              <a:t>- Séminaires</a:t>
            </a:r>
            <a:r>
              <a:rPr lang="fr-FR" sz="1400" b="0" strike="noStrike" spc="-35">
                <a:solidFill>
                  <a:srgbClr val="000000"/>
                </a:solidFill>
                <a:latin typeface="Verdana"/>
              </a:rPr>
              <a:t> </a:t>
            </a:r>
            <a:r>
              <a:rPr lang="fr-FR" sz="1400" b="0" strike="noStrike" spc="-1">
                <a:solidFill>
                  <a:srgbClr val="000000"/>
                </a:solidFill>
                <a:latin typeface="Verdana"/>
              </a:rPr>
              <a:t>de</a:t>
            </a:r>
            <a:r>
              <a:rPr lang="fr-FR" sz="1400" b="0" strike="noStrike" spc="4">
                <a:solidFill>
                  <a:srgbClr val="000000"/>
                </a:solidFill>
                <a:latin typeface="Verdana"/>
              </a:rPr>
              <a:t> </a:t>
            </a:r>
            <a:r>
              <a:rPr lang="fr-FR" sz="1400" b="0" strike="noStrike" spc="-1">
                <a:solidFill>
                  <a:srgbClr val="000000"/>
                </a:solidFill>
                <a:latin typeface="Verdana"/>
              </a:rPr>
              <a:t>recherche</a:t>
            </a:r>
            <a:r>
              <a:rPr lang="fr-FR" sz="1400" b="0" strike="noStrike" spc="-15">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Archéologie</a:t>
            </a:r>
            <a:r>
              <a:rPr lang="fr-FR" sz="1400" b="0" strike="noStrike" spc="-26">
                <a:solidFill>
                  <a:srgbClr val="000000"/>
                </a:solidFill>
                <a:latin typeface="Verdana"/>
              </a:rPr>
              <a:t> </a:t>
            </a:r>
            <a:r>
              <a:rPr lang="fr-FR" sz="1400" b="0" strike="noStrike" spc="-12">
                <a:solidFill>
                  <a:srgbClr val="000000"/>
                </a:solidFill>
                <a:latin typeface="Verdana"/>
              </a:rPr>
              <a:t>grecque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CM</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21">
                <a:solidFill>
                  <a:srgbClr val="000000"/>
                </a:solidFill>
                <a:latin typeface="Verdana"/>
              </a:rPr>
              <a:t> </a:t>
            </a:r>
            <a:r>
              <a:rPr lang="fr-FR" sz="1000" b="0" strike="noStrike" spc="-1">
                <a:solidFill>
                  <a:srgbClr val="000000"/>
                </a:solidFill>
                <a:latin typeface="Verdana"/>
              </a:rPr>
              <a:t>à </a:t>
            </a:r>
            <a:r>
              <a:rPr lang="fr-FR" sz="1000" b="0" strike="noStrike" spc="-12">
                <a:solidFill>
                  <a:srgbClr val="000000"/>
                </a:solidFill>
                <a:latin typeface="Verdana"/>
              </a:rPr>
              <a:t>choix</a:t>
            </a:r>
            <a:endParaRPr lang="fr-FR" sz="1000" b="0" strike="noStrike" spc="-1">
              <a:solidFill>
                <a:srgbClr val="000000"/>
              </a:solidFill>
              <a:latin typeface="Calibri"/>
            </a:endParaRPr>
          </a:p>
          <a:p>
            <a:pPr marL="12600">
              <a:lnSpc>
                <a:spcPct val="100000"/>
              </a:lnSpc>
              <a:buNone/>
            </a:pPr>
            <a:endParaRPr lang="fr-FR" sz="1200" b="0" strike="noStrike" spc="-1">
              <a:solidFill>
                <a:srgbClr val="000000"/>
              </a:solidFill>
              <a:latin typeface="Calibri"/>
            </a:endParaRPr>
          </a:p>
          <a:p>
            <a:pPr marL="12600">
              <a:lnSpc>
                <a:spcPct val="100000"/>
              </a:lnSpc>
              <a:spcBef>
                <a:spcPts val="11"/>
              </a:spcBef>
              <a:buNone/>
            </a:pPr>
            <a:endParaRPr lang="fr-FR" sz="1200" b="0" strike="noStrike" spc="-1">
              <a:solidFill>
                <a:srgbClr val="000000"/>
              </a:solidFill>
              <a:latin typeface="Calibri"/>
            </a:endParaRPr>
          </a:p>
          <a:p>
            <a:pPr marL="12600">
              <a:lnSpc>
                <a:spcPts val="1681"/>
              </a:lnSpc>
              <a:buNone/>
            </a:pPr>
            <a:r>
              <a:rPr lang="fr-FR" sz="1400" b="0" strike="noStrike" spc="-1">
                <a:solidFill>
                  <a:srgbClr val="6157EC"/>
                </a:solidFill>
                <a:latin typeface="Verdana"/>
              </a:rPr>
              <a:t>XXXXXXXXX</a:t>
            </a:r>
            <a:endParaRPr lang="fr-FR" sz="1400" b="0" strike="noStrike" spc="-1">
              <a:solidFill>
                <a:srgbClr val="000000"/>
              </a:solidFill>
              <a:latin typeface="Calibri"/>
            </a:endParaRPr>
          </a:p>
          <a:p>
            <a:pPr marL="12600">
              <a:lnSpc>
                <a:spcPts val="1440"/>
              </a:lnSpc>
              <a:buNone/>
            </a:pPr>
            <a:r>
              <a:rPr lang="fr-FR" sz="1200" b="0" strike="noStrike" spc="-1">
                <a:solidFill>
                  <a:srgbClr val="000000"/>
                </a:solidFill>
                <a:latin typeface="Verdana"/>
              </a:rPr>
              <a:t>par Giorgos</a:t>
            </a:r>
            <a:r>
              <a:rPr lang="fr-FR" sz="1200" b="0" strike="noStrike" spc="-26">
                <a:solidFill>
                  <a:srgbClr val="000000"/>
                </a:solidFill>
                <a:latin typeface="Verdana"/>
              </a:rPr>
              <a:t> </a:t>
            </a:r>
            <a:r>
              <a:rPr lang="fr-FR" sz="1200" b="0" strike="noStrike" spc="-12">
                <a:solidFill>
                  <a:srgbClr val="000000"/>
                </a:solidFill>
                <a:latin typeface="Verdana"/>
              </a:rPr>
              <a:t>Sanidas</a:t>
            </a:r>
            <a:endParaRPr lang="fr-FR" sz="1200" b="0" strike="noStrike" spc="-1">
              <a:solidFill>
                <a:srgbClr val="000000"/>
              </a:solidFill>
              <a:latin typeface="Calibri"/>
            </a:endParaRPr>
          </a:p>
        </p:txBody>
      </p:sp>
      <p:sp>
        <p:nvSpPr>
          <p:cNvPr id="692" name="object 15"/>
          <p:cNvSpPr/>
          <p:nvPr/>
        </p:nvSpPr>
        <p:spPr>
          <a:xfrm>
            <a:off x="8026920" y="5425560"/>
            <a:ext cx="18072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35">
                <a:solidFill>
                  <a:srgbClr val="888888"/>
                </a:solidFill>
                <a:latin typeface="Arial"/>
              </a:rPr>
              <a:t>63</a:t>
            </a:r>
            <a:endParaRPr lang="fr-FR" sz="1200" b="0" strike="noStrike" spc="-1">
              <a:solidFill>
                <a:srgbClr val="000000"/>
              </a:solidFill>
              <a:latin typeface="Calibri"/>
            </a:endParaRPr>
          </a:p>
        </p:txBody>
      </p:sp>
      <p:sp>
        <p:nvSpPr>
          <p:cNvPr id="693" name="object 16"/>
          <p:cNvSpPr/>
          <p:nvPr/>
        </p:nvSpPr>
        <p:spPr>
          <a:xfrm>
            <a:off x="102240" y="52621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1F497D"/>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694" name="object 17"/>
          <p:cNvSpPr/>
          <p:nvPr/>
        </p:nvSpPr>
        <p:spPr>
          <a:xfrm>
            <a:off x="80280" y="5437080"/>
            <a:ext cx="3470400" cy="164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000" b="0" strike="noStrike" spc="-1">
                <a:solidFill>
                  <a:srgbClr val="000000"/>
                </a:solidFill>
                <a:latin typeface="Verdana"/>
              </a:rPr>
              <a:t>Modalités</a:t>
            </a:r>
            <a:r>
              <a:rPr lang="fr-FR" sz="1000" b="0" strike="noStrike" spc="-32">
                <a:solidFill>
                  <a:srgbClr val="000000"/>
                </a:solidFill>
                <a:latin typeface="Verdana"/>
              </a:rPr>
              <a:t> </a:t>
            </a:r>
            <a:r>
              <a:rPr lang="fr-FR" sz="1000" b="0" strike="noStrike" spc="-1">
                <a:solidFill>
                  <a:srgbClr val="000000"/>
                </a:solidFill>
                <a:latin typeface="Verdana"/>
              </a:rPr>
              <a:t>d’évaluation</a:t>
            </a:r>
            <a:r>
              <a:rPr lang="fr-FR" sz="1000" b="0" strike="noStrike" spc="-21">
                <a:solidFill>
                  <a:srgbClr val="000000"/>
                </a:solidFill>
                <a:latin typeface="Verdana"/>
              </a:rPr>
              <a:t> </a:t>
            </a:r>
            <a:r>
              <a:rPr lang="fr-FR" sz="1000" b="0" strike="noStrike" spc="-1">
                <a:solidFill>
                  <a:srgbClr val="000000"/>
                </a:solidFill>
                <a:latin typeface="Verdana"/>
              </a:rPr>
              <a:t>:</a:t>
            </a:r>
            <a:r>
              <a:rPr lang="fr-FR" sz="1000" b="0" strike="noStrike" spc="-41">
                <a:solidFill>
                  <a:srgbClr val="000000"/>
                </a:solidFill>
                <a:latin typeface="Verdana"/>
              </a:rPr>
              <a:t> </a:t>
            </a:r>
            <a:r>
              <a:rPr lang="fr-FR" sz="1000" b="0" i="1" strike="noStrike" spc="-1">
                <a:solidFill>
                  <a:srgbClr val="000000"/>
                </a:solidFill>
                <a:latin typeface="Verdana"/>
              </a:rPr>
              <a:t>seront</a:t>
            </a:r>
            <a:r>
              <a:rPr lang="fr-FR" sz="1000" b="0" i="1" strike="noStrike" spc="9">
                <a:solidFill>
                  <a:srgbClr val="000000"/>
                </a:solidFill>
                <a:latin typeface="Verdana"/>
              </a:rPr>
              <a:t> </a:t>
            </a:r>
            <a:r>
              <a:rPr lang="fr-FR" sz="1000" b="0" i="1" strike="noStrike" spc="-1">
                <a:solidFill>
                  <a:srgbClr val="000000"/>
                </a:solidFill>
                <a:latin typeface="Verdana"/>
              </a:rPr>
              <a:t>précisées</a:t>
            </a:r>
            <a:r>
              <a:rPr lang="fr-FR" sz="1000" b="0" i="1" strike="noStrike" spc="12">
                <a:solidFill>
                  <a:srgbClr val="000000"/>
                </a:solidFill>
                <a:latin typeface="Verdana"/>
              </a:rPr>
              <a:t> </a:t>
            </a:r>
            <a:r>
              <a:rPr lang="fr-FR" sz="1000" b="0" i="1" strike="noStrike" spc="-1">
                <a:solidFill>
                  <a:srgbClr val="000000"/>
                </a:solidFill>
                <a:latin typeface="Verdana"/>
              </a:rPr>
              <a:t>à</a:t>
            </a:r>
            <a:r>
              <a:rPr lang="fr-FR" sz="1000" b="0" i="1" strike="noStrike" spc="-35">
                <a:solidFill>
                  <a:srgbClr val="000000"/>
                </a:solidFill>
                <a:latin typeface="Verdana"/>
              </a:rPr>
              <a:t> </a:t>
            </a:r>
            <a:r>
              <a:rPr lang="fr-FR" sz="1000" b="0" i="1" strike="noStrike" spc="-1">
                <a:solidFill>
                  <a:srgbClr val="000000"/>
                </a:solidFill>
                <a:latin typeface="Verdana"/>
              </a:rPr>
              <a:t>la</a:t>
            </a:r>
            <a:r>
              <a:rPr lang="fr-FR" sz="1000" b="0" i="1" strike="noStrike" spc="-35">
                <a:solidFill>
                  <a:srgbClr val="000000"/>
                </a:solidFill>
                <a:latin typeface="Verdana"/>
              </a:rPr>
              <a:t> </a:t>
            </a:r>
            <a:r>
              <a:rPr lang="fr-FR" sz="1000" b="0" i="1" strike="noStrike" spc="-12">
                <a:solidFill>
                  <a:srgbClr val="000000"/>
                </a:solidFill>
                <a:latin typeface="Verdana"/>
              </a:rPr>
              <a:t>rentrée.</a:t>
            </a:r>
            <a:endParaRPr lang="fr-FR" sz="1000" b="0" strike="noStrike" spc="-1">
              <a:solidFill>
                <a:srgbClr val="000000"/>
              </a:solidFill>
              <a:latin typeface="Calibri"/>
            </a:endParaRPr>
          </a:p>
        </p:txBody>
      </p:sp>
      <p:sp>
        <p:nvSpPr>
          <p:cNvPr id="695" name="PlaceHolder 1"/>
          <p:cNvSpPr>
            <a:spLocks noGrp="1"/>
          </p:cNvSpPr>
          <p:nvPr>
            <p:ph type="title"/>
          </p:nvPr>
        </p:nvSpPr>
        <p:spPr>
          <a:xfrm>
            <a:off x="-228600" y="262440"/>
            <a:ext cx="9143640" cy="299520"/>
          </a:xfrm>
          <a:prstGeom prst="rect">
            <a:avLst/>
          </a:prstGeom>
          <a:noFill/>
          <a:ln w="0">
            <a:noFill/>
          </a:ln>
        </p:spPr>
        <p:txBody>
          <a:bodyPr lIns="0" tIns="0" rIns="0" bIns="0" anchor="t">
            <a:noAutofit/>
          </a:bodyPr>
          <a:lstStyle/>
          <a:p>
            <a:pPr algn="ctr">
              <a:buNone/>
            </a:pPr>
            <a:endParaRPr lang="fr-FR" sz="1800" b="0" strike="noStrike" spc="-1">
              <a:solidFill>
                <a:srgbClr val="FFFFFF"/>
              </a:solidFill>
              <a:latin typeface="Verdana"/>
            </a:endParaRPr>
          </a:p>
        </p:txBody>
      </p:sp>
      <p:sp>
        <p:nvSpPr>
          <p:cNvPr id="696" name="object 14"/>
          <p:cNvSpPr/>
          <p:nvPr/>
        </p:nvSpPr>
        <p:spPr>
          <a:xfrm>
            <a:off x="-76320" y="414720"/>
            <a:ext cx="914364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2</a:t>
            </a:r>
            <a:endParaRPr lang="fr-FR" sz="1800" b="0" strike="noStrike" spc="-1">
              <a:solidFill>
                <a:srgbClr val="000000"/>
              </a:solidFill>
              <a:latin typeface="Calibri"/>
            </a:endParaRPr>
          </a:p>
        </p:txBody>
      </p:sp>
      <p:sp>
        <p:nvSpPr>
          <p:cNvPr id="697" name="Rectangle 25"/>
          <p:cNvSpPr/>
          <p:nvPr/>
        </p:nvSpPr>
        <p:spPr>
          <a:xfrm>
            <a:off x="3064680" y="-1143000"/>
            <a:ext cx="1980720" cy="1353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fr-FR" sz="1800" b="0" strike="noStrike" spc="-1">
              <a:solidFill>
                <a:schemeClr val="lt1"/>
              </a:solidFill>
              <a:latin typeface="Calibri"/>
            </a:endParaRPr>
          </a:p>
        </p:txBody>
      </p:sp>
      <p:sp>
        <p:nvSpPr>
          <p:cNvPr id="698" name="object 14"/>
          <p:cNvSpPr/>
          <p:nvPr/>
        </p:nvSpPr>
        <p:spPr>
          <a:xfrm>
            <a:off x="0" y="143640"/>
            <a:ext cx="9143640" cy="404280"/>
          </a:xfrm>
          <a:prstGeom prst="rect">
            <a:avLst/>
          </a:prstGeom>
          <a:solidFill>
            <a:srgbClr val="0431FF"/>
          </a:solidFill>
          <a:ln w="12192">
            <a:solidFill>
              <a:srgbClr val="0431FF"/>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FFFFFF"/>
              </a:solidFill>
              <a:latin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9" name="object 2"/>
          <p:cNvSpPr/>
          <p:nvPr/>
        </p:nvSpPr>
        <p:spPr>
          <a:xfrm>
            <a:off x="293400" y="1434600"/>
            <a:ext cx="8066160" cy="8028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000000"/>
                </a:solidFill>
                <a:latin typeface="Verdana"/>
              </a:rPr>
              <a:t>BCC3</a:t>
            </a:r>
            <a:r>
              <a:rPr lang="fr-FR" sz="1400" b="1" strike="noStrike" spc="-60">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1">
                <a:solidFill>
                  <a:srgbClr val="000000"/>
                </a:solidFill>
                <a:latin typeface="Verdana"/>
              </a:rPr>
              <a:t> </a:t>
            </a:r>
            <a:r>
              <a:rPr lang="fr-FR" sz="1400" b="1" strike="noStrike" spc="-1">
                <a:solidFill>
                  <a:srgbClr val="000000"/>
                </a:solidFill>
                <a:latin typeface="Verdana"/>
              </a:rPr>
              <a:t>les</a:t>
            </a:r>
            <a:r>
              <a:rPr lang="fr-FR" sz="1400" b="1" strike="noStrike" spc="-46">
                <a:solidFill>
                  <a:srgbClr val="000000"/>
                </a:solidFill>
                <a:latin typeface="Verdana"/>
              </a:rPr>
              <a:t> </a:t>
            </a:r>
            <a:r>
              <a:rPr lang="fr-FR" sz="1400" b="1" strike="noStrike" spc="-1">
                <a:solidFill>
                  <a:srgbClr val="000000"/>
                </a:solidFill>
                <a:latin typeface="Verdana"/>
              </a:rPr>
              <a:t>instruments</a:t>
            </a:r>
            <a:r>
              <a:rPr lang="fr-FR" sz="1400" b="1" strike="noStrike" spc="-21">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6">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15">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12600">
              <a:lnSpc>
                <a:spcPts val="1655"/>
              </a:lnSpc>
              <a:buNone/>
            </a:pPr>
            <a:r>
              <a:rPr lang="fr-FR" sz="1400" b="0" strike="noStrike" spc="-1">
                <a:solidFill>
                  <a:srgbClr val="000000"/>
                </a:solidFill>
                <a:latin typeface="Verdana"/>
              </a:rPr>
              <a:t>UE1</a:t>
            </a:r>
            <a:r>
              <a:rPr lang="fr-FR" sz="1400" b="0" strike="noStrike" spc="-21">
                <a:solidFill>
                  <a:srgbClr val="000000"/>
                </a:solidFill>
                <a:latin typeface="Verdana"/>
              </a:rPr>
              <a:t> </a:t>
            </a:r>
            <a:r>
              <a:rPr lang="fr-FR" sz="1400" b="0" strike="noStrike" spc="-1">
                <a:solidFill>
                  <a:srgbClr val="000000"/>
                </a:solidFill>
                <a:latin typeface="Verdana"/>
              </a:rPr>
              <a:t>–</a:t>
            </a:r>
            <a:r>
              <a:rPr lang="fr-FR" sz="1400" b="0" strike="noStrike" spc="-12">
                <a:solidFill>
                  <a:srgbClr val="000000"/>
                </a:solidFill>
                <a:latin typeface="Verdana"/>
              </a:rPr>
              <a:t> </a:t>
            </a:r>
            <a:r>
              <a:rPr lang="fr-FR" sz="1400" b="0" strike="noStrike" spc="-1">
                <a:solidFill>
                  <a:srgbClr val="000000"/>
                </a:solidFill>
                <a:latin typeface="Verdana"/>
              </a:rPr>
              <a:t>Langues</a:t>
            </a:r>
            <a:r>
              <a:rPr lang="fr-FR" sz="1400" b="0" strike="noStrike" spc="-21">
                <a:solidFill>
                  <a:srgbClr val="000000"/>
                </a:solidFill>
                <a:latin typeface="Verdana"/>
              </a:rPr>
              <a:t> </a:t>
            </a:r>
            <a:r>
              <a:rPr lang="fr-FR" sz="1400" b="0" strike="noStrike" spc="-12">
                <a:solidFill>
                  <a:srgbClr val="000000"/>
                </a:solidFill>
                <a:latin typeface="Verdana"/>
              </a:rPr>
              <a:t>anciennes</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2">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p:txBody>
      </p:sp>
      <p:sp>
        <p:nvSpPr>
          <p:cNvPr id="700" name="object 5"/>
          <p:cNvSpPr/>
          <p:nvPr/>
        </p:nvSpPr>
        <p:spPr>
          <a:xfrm>
            <a:off x="1848960" y="3480480"/>
            <a:ext cx="2477520" cy="8668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99160" indent="-286920">
              <a:lnSpc>
                <a:spcPct val="100000"/>
              </a:lnSpc>
              <a:spcBef>
                <a:spcPts val="105"/>
              </a:spcBef>
              <a:buClr>
                <a:srgbClr val="000000"/>
              </a:buClr>
              <a:buFont typeface="OpenSymbol"/>
              <a:buChar char="-"/>
              <a:tabLst>
                <a:tab pos="299160" algn="l"/>
                <a:tab pos="299880" algn="l"/>
              </a:tabLst>
            </a:pPr>
            <a:r>
              <a:rPr lang="fr-FR" sz="1400" b="0" strike="noStrike" spc="-12">
                <a:solidFill>
                  <a:srgbClr val="000000"/>
                </a:solidFill>
                <a:latin typeface="Verdana"/>
              </a:rPr>
              <a:t>Akkadien</a:t>
            </a:r>
            <a:endParaRPr lang="fr-FR" sz="1400" b="0" strike="noStrike" spc="-1">
              <a:solidFill>
                <a:srgbClr val="000000"/>
              </a:solidFill>
              <a:latin typeface="Calibri"/>
            </a:endParaRPr>
          </a:p>
          <a:p>
            <a:pPr marL="299160" indent="-286920">
              <a:lnSpc>
                <a:spcPct val="100000"/>
              </a:lnSpc>
              <a:buClr>
                <a:srgbClr val="000000"/>
              </a:buClr>
              <a:buFont typeface="OpenSymbol"/>
              <a:buChar char="-"/>
              <a:tabLst>
                <a:tab pos="299160" algn="l"/>
                <a:tab pos="299880" algn="l"/>
              </a:tabLst>
            </a:pPr>
            <a:r>
              <a:rPr lang="fr-FR" sz="1400" b="0" strike="noStrike" spc="-1">
                <a:solidFill>
                  <a:srgbClr val="000000"/>
                </a:solidFill>
                <a:latin typeface="Verdana"/>
              </a:rPr>
              <a:t>Égyptien</a:t>
            </a:r>
            <a:r>
              <a:rPr lang="fr-FR" sz="1400" b="0" strike="noStrike" spc="-52">
                <a:solidFill>
                  <a:srgbClr val="000000"/>
                </a:solidFill>
                <a:latin typeface="Verdana"/>
              </a:rPr>
              <a:t> </a:t>
            </a:r>
            <a:r>
              <a:rPr lang="fr-FR" sz="1400" b="0" strike="noStrike" spc="-12">
                <a:solidFill>
                  <a:srgbClr val="000000"/>
                </a:solidFill>
                <a:latin typeface="Verdana"/>
              </a:rPr>
              <a:t>hiéroglyphique</a:t>
            </a:r>
            <a:endParaRPr lang="fr-FR" sz="1400" b="0" strike="noStrike" spc="-1">
              <a:solidFill>
                <a:srgbClr val="000000"/>
              </a:solidFill>
              <a:latin typeface="Calibri"/>
            </a:endParaRPr>
          </a:p>
          <a:p>
            <a:pPr marL="299160" indent="-286920">
              <a:lnSpc>
                <a:spcPct val="100000"/>
              </a:lnSpc>
              <a:buClr>
                <a:srgbClr val="000000"/>
              </a:buClr>
              <a:buFont typeface="OpenSymbol"/>
              <a:buChar char="-"/>
              <a:tabLst>
                <a:tab pos="299160" algn="l"/>
                <a:tab pos="299880" algn="l"/>
              </a:tabLst>
            </a:pPr>
            <a:r>
              <a:rPr lang="fr-FR" sz="1400" b="0" strike="noStrike" spc="-1">
                <a:solidFill>
                  <a:srgbClr val="000000"/>
                </a:solidFill>
                <a:latin typeface="Verdana"/>
              </a:rPr>
              <a:t>Grec</a:t>
            </a:r>
            <a:r>
              <a:rPr lang="fr-FR" sz="1400" b="0" strike="noStrike" spc="-35">
                <a:solidFill>
                  <a:srgbClr val="000000"/>
                </a:solidFill>
                <a:latin typeface="Verdana"/>
              </a:rPr>
              <a:t> </a:t>
            </a:r>
            <a:r>
              <a:rPr lang="fr-FR" sz="1400" b="0" strike="noStrike" spc="-12">
                <a:solidFill>
                  <a:srgbClr val="000000"/>
                </a:solidFill>
                <a:latin typeface="Verdana"/>
              </a:rPr>
              <a:t>ancien</a:t>
            </a:r>
            <a:endParaRPr lang="fr-FR" sz="1400" b="0" strike="noStrike" spc="-1">
              <a:solidFill>
                <a:srgbClr val="000000"/>
              </a:solidFill>
              <a:latin typeface="Calibri"/>
            </a:endParaRPr>
          </a:p>
          <a:p>
            <a:pPr marL="299160" indent="-286920">
              <a:lnSpc>
                <a:spcPct val="100000"/>
              </a:lnSpc>
              <a:buClr>
                <a:srgbClr val="000000"/>
              </a:buClr>
              <a:buFont typeface="OpenSymbol"/>
              <a:buChar char="-"/>
              <a:tabLst>
                <a:tab pos="299160" algn="l"/>
                <a:tab pos="299880" algn="l"/>
              </a:tabLst>
            </a:pPr>
            <a:r>
              <a:rPr lang="fr-FR" sz="1400" b="0" strike="noStrike" spc="-12">
                <a:solidFill>
                  <a:srgbClr val="000000"/>
                </a:solidFill>
                <a:latin typeface="Verdana"/>
              </a:rPr>
              <a:t>Latin</a:t>
            </a:r>
            <a:endParaRPr lang="fr-FR" sz="1400" b="0" strike="noStrike" spc="-1">
              <a:solidFill>
                <a:srgbClr val="000000"/>
              </a:solidFill>
              <a:latin typeface="Calibri"/>
            </a:endParaRPr>
          </a:p>
        </p:txBody>
      </p:sp>
      <p:sp>
        <p:nvSpPr>
          <p:cNvPr id="701" name="object 6"/>
          <p:cNvSpPr/>
          <p:nvPr/>
        </p:nvSpPr>
        <p:spPr>
          <a:xfrm>
            <a:off x="1719000" y="4718160"/>
            <a:ext cx="6048720" cy="837720"/>
          </a:xfrm>
          <a:prstGeom prst="rect">
            <a:avLst/>
          </a:prstGeom>
          <a:noFill/>
          <a:ln w="9144">
            <a:solidFill>
              <a:srgbClr val="000000"/>
            </a:solidFill>
            <a:round/>
          </a:ln>
        </p:spPr>
        <p:style>
          <a:lnRef idx="0">
            <a:scrgbClr r="0" g="0" b="0"/>
          </a:lnRef>
          <a:fillRef idx="0">
            <a:scrgbClr r="0" g="0" b="0"/>
          </a:fillRef>
          <a:effectRef idx="0">
            <a:scrgbClr r="0" g="0" b="0"/>
          </a:effectRef>
          <a:fontRef idx="minor"/>
        </p:style>
        <p:txBody>
          <a:bodyPr lIns="0" tIns="25920" rIns="0" bIns="0" anchor="t">
            <a:spAutoFit/>
          </a:bodyPr>
          <a:lstStyle/>
          <a:p>
            <a:pPr marL="92160">
              <a:lnSpc>
                <a:spcPct val="100000"/>
              </a:lnSpc>
              <a:spcBef>
                <a:spcPts val="204"/>
              </a:spcBef>
              <a:buNone/>
            </a:pPr>
            <a:r>
              <a:rPr lang="fr-FR" sz="2500" b="0" strike="noStrike" spc="-335">
                <a:solidFill>
                  <a:srgbClr val="000000"/>
                </a:solidFill>
                <a:latin typeface="Apple Symbols"/>
              </a:rPr>
              <a:t>☞</a:t>
            </a:r>
            <a:r>
              <a:rPr lang="fr-FR" sz="2500" b="0" strike="noStrike" spc="-355">
                <a:solidFill>
                  <a:srgbClr val="000000"/>
                </a:solidFill>
                <a:latin typeface="Apple Symbols"/>
              </a:rPr>
              <a:t> </a:t>
            </a:r>
            <a:r>
              <a:rPr lang="fr-FR" sz="1400" b="0" i="1" strike="noStrike" spc="-1">
                <a:solidFill>
                  <a:srgbClr val="000000"/>
                </a:solidFill>
                <a:latin typeface="Verdana"/>
              </a:rPr>
              <a:t>Pour</a:t>
            </a:r>
            <a:r>
              <a:rPr lang="fr-FR" sz="1400" b="0" i="1" strike="noStrike" spc="-21">
                <a:solidFill>
                  <a:srgbClr val="000000"/>
                </a:solidFill>
                <a:latin typeface="Verdana"/>
              </a:rPr>
              <a:t> </a:t>
            </a:r>
            <a:r>
              <a:rPr lang="fr-FR" sz="1400" b="0" i="1" strike="noStrike" spc="-1">
                <a:solidFill>
                  <a:srgbClr val="000000"/>
                </a:solidFill>
                <a:latin typeface="Verdana"/>
              </a:rPr>
              <a:t>le</a:t>
            </a:r>
            <a:r>
              <a:rPr lang="fr-FR" sz="1400" b="0" i="1" strike="noStrike" spc="-26">
                <a:solidFill>
                  <a:srgbClr val="000000"/>
                </a:solidFill>
                <a:latin typeface="Verdana"/>
              </a:rPr>
              <a:t> </a:t>
            </a:r>
            <a:r>
              <a:rPr lang="fr-FR" sz="1400" b="0" i="1" strike="noStrike" spc="-1">
                <a:solidFill>
                  <a:srgbClr val="000000"/>
                </a:solidFill>
                <a:latin typeface="Verdana"/>
              </a:rPr>
              <a:t>détail,</a:t>
            </a:r>
            <a:r>
              <a:rPr lang="fr-FR" sz="1400" b="0" i="1" strike="noStrike" spc="-12">
                <a:solidFill>
                  <a:srgbClr val="000000"/>
                </a:solidFill>
                <a:latin typeface="Verdana"/>
              </a:rPr>
              <a:t> </a:t>
            </a:r>
            <a:r>
              <a:rPr lang="fr-FR" sz="1400" b="0" i="1" strike="noStrike" spc="-1">
                <a:solidFill>
                  <a:srgbClr val="000000"/>
                </a:solidFill>
                <a:latin typeface="Verdana"/>
              </a:rPr>
              <a:t>consulter</a:t>
            </a:r>
            <a:r>
              <a:rPr lang="fr-FR" sz="1400" b="0" i="1" strike="noStrike" spc="-35">
                <a:solidFill>
                  <a:srgbClr val="000000"/>
                </a:solidFill>
                <a:latin typeface="Verdana"/>
              </a:rPr>
              <a:t> </a:t>
            </a:r>
            <a:r>
              <a:rPr lang="fr-FR" sz="1400" b="0" i="1" strike="noStrike" spc="-1">
                <a:solidFill>
                  <a:srgbClr val="000000"/>
                </a:solidFill>
                <a:latin typeface="Verdana"/>
              </a:rPr>
              <a:t>les</a:t>
            </a:r>
            <a:r>
              <a:rPr lang="fr-FR" sz="1400" b="0" i="1" strike="noStrike" spc="-26">
                <a:solidFill>
                  <a:srgbClr val="000000"/>
                </a:solidFill>
                <a:latin typeface="Verdana"/>
              </a:rPr>
              <a:t> </a:t>
            </a:r>
            <a:r>
              <a:rPr lang="fr-FR" sz="1400" b="0" i="1" strike="noStrike" spc="-1">
                <a:solidFill>
                  <a:srgbClr val="000000"/>
                </a:solidFill>
                <a:latin typeface="Verdana"/>
              </a:rPr>
              <a:t>Guides</a:t>
            </a:r>
            <a:r>
              <a:rPr lang="fr-FR" sz="1400" b="0" i="1" strike="noStrike" spc="-21">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études</a:t>
            </a:r>
            <a:r>
              <a:rPr lang="fr-FR" sz="1400" b="0" i="1" strike="noStrike" spc="-26">
                <a:solidFill>
                  <a:srgbClr val="000000"/>
                </a:solidFill>
                <a:latin typeface="Verdana"/>
              </a:rPr>
              <a:t> </a:t>
            </a:r>
            <a:r>
              <a:rPr lang="fr-FR" sz="1400" b="0" i="1" strike="noStrike" spc="-1">
                <a:solidFill>
                  <a:srgbClr val="000000"/>
                </a:solidFill>
                <a:latin typeface="Verdana"/>
              </a:rPr>
              <a:t>des</a:t>
            </a:r>
            <a:r>
              <a:rPr lang="fr-FR" sz="1400" b="0" i="1" strike="noStrike" spc="-35">
                <a:solidFill>
                  <a:srgbClr val="000000"/>
                </a:solidFill>
                <a:latin typeface="Verdana"/>
              </a:rPr>
              <a:t> </a:t>
            </a:r>
            <a:r>
              <a:rPr lang="fr-FR" sz="1400" b="0" i="1" strike="noStrike" spc="-1">
                <a:solidFill>
                  <a:srgbClr val="000000"/>
                </a:solidFill>
                <a:latin typeface="Verdana"/>
              </a:rPr>
              <a:t>parcours</a:t>
            </a:r>
            <a:r>
              <a:rPr lang="fr-FR" sz="1400" b="0" i="1" strike="noStrike" spc="-41">
                <a:solidFill>
                  <a:srgbClr val="000000"/>
                </a:solidFill>
                <a:latin typeface="Verdana"/>
              </a:rPr>
              <a:t> </a:t>
            </a:r>
            <a:r>
              <a:rPr lang="fr-FR" sz="1400" b="0" i="1" strike="noStrike" spc="-52">
                <a:solidFill>
                  <a:srgbClr val="000000"/>
                </a:solidFill>
                <a:latin typeface="Verdana"/>
              </a:rPr>
              <a:t>:</a:t>
            </a:r>
            <a:endParaRPr lang="fr-FR" sz="1400" b="0" strike="noStrike" spc="-1">
              <a:solidFill>
                <a:srgbClr val="000000"/>
              </a:solidFill>
              <a:latin typeface="Calibri"/>
            </a:endParaRPr>
          </a:p>
          <a:p>
            <a:pPr marL="420840" indent="-144000">
              <a:lnSpc>
                <a:spcPct val="100000"/>
              </a:lnSpc>
              <a:spcBef>
                <a:spcPts val="34"/>
              </a:spcBef>
              <a:buClr>
                <a:srgbClr val="000000"/>
              </a:buClr>
              <a:buFont typeface="OpenSymbol"/>
              <a:buChar char="-"/>
              <a:tabLst>
                <a:tab pos="421560" algn="l"/>
              </a:tabLst>
            </a:pPr>
            <a:r>
              <a:rPr lang="fr-FR" sz="1400" b="0" i="1" strike="noStrike" spc="-1">
                <a:solidFill>
                  <a:srgbClr val="000000"/>
                </a:solidFill>
                <a:latin typeface="Verdana"/>
              </a:rPr>
              <a:t>Égypte</a:t>
            </a:r>
            <a:r>
              <a:rPr lang="fr-FR" sz="1400" b="0" i="1" strike="noStrike" spc="-46">
                <a:solidFill>
                  <a:srgbClr val="000000"/>
                </a:solidFill>
                <a:latin typeface="Verdana"/>
              </a:rPr>
              <a:t> </a:t>
            </a:r>
            <a:r>
              <a:rPr lang="fr-FR" sz="1400" b="0" i="1" strike="noStrike" spc="-1">
                <a:solidFill>
                  <a:srgbClr val="000000"/>
                </a:solidFill>
                <a:latin typeface="Verdana"/>
              </a:rPr>
              <a:t>et</a:t>
            </a:r>
            <a:r>
              <a:rPr lang="fr-FR" sz="1400" b="0" i="1" strike="noStrike" spc="-15">
                <a:solidFill>
                  <a:srgbClr val="000000"/>
                </a:solidFill>
                <a:latin typeface="Verdana"/>
              </a:rPr>
              <a:t> </a:t>
            </a:r>
            <a:r>
              <a:rPr lang="fr-FR" sz="1400" b="0" i="1" strike="noStrike" spc="-1">
                <a:solidFill>
                  <a:srgbClr val="000000"/>
                </a:solidFill>
                <a:latin typeface="Verdana"/>
              </a:rPr>
              <a:t>Proche-Orient</a:t>
            </a:r>
            <a:r>
              <a:rPr lang="fr-FR" sz="1400" b="0" i="1" strike="noStrike" spc="-41">
                <a:solidFill>
                  <a:srgbClr val="000000"/>
                </a:solidFill>
                <a:latin typeface="Verdana"/>
              </a:rPr>
              <a:t> </a:t>
            </a:r>
            <a:r>
              <a:rPr lang="fr-FR" sz="1400" b="0" i="1" strike="noStrike" spc="-12">
                <a:solidFill>
                  <a:srgbClr val="000000"/>
                </a:solidFill>
                <a:latin typeface="Verdana"/>
              </a:rPr>
              <a:t>Ancien</a:t>
            </a:r>
            <a:endParaRPr lang="fr-FR" sz="1400" b="0" strike="noStrike" spc="-1">
              <a:solidFill>
                <a:srgbClr val="000000"/>
              </a:solidFill>
              <a:latin typeface="Calibri"/>
            </a:endParaRPr>
          </a:p>
          <a:p>
            <a:pPr marL="420840" indent="-144000">
              <a:lnSpc>
                <a:spcPct val="100000"/>
              </a:lnSpc>
              <a:buClr>
                <a:srgbClr val="000000"/>
              </a:buClr>
              <a:buFont typeface="OpenSymbol"/>
              <a:buChar char="-"/>
              <a:tabLst>
                <a:tab pos="421560" algn="l"/>
              </a:tabLst>
            </a:pPr>
            <a:r>
              <a:rPr lang="fr-FR" sz="1400" b="0" i="1" strike="noStrike" spc="-1">
                <a:solidFill>
                  <a:srgbClr val="000000"/>
                </a:solidFill>
                <a:latin typeface="Verdana"/>
              </a:rPr>
              <a:t>Histoire,</a:t>
            </a:r>
            <a:r>
              <a:rPr lang="fr-FR" sz="1400" b="0" i="1" strike="noStrike" spc="-35">
                <a:solidFill>
                  <a:srgbClr val="000000"/>
                </a:solidFill>
                <a:latin typeface="Verdana"/>
              </a:rPr>
              <a:t> </a:t>
            </a:r>
            <a:r>
              <a:rPr lang="fr-FR" sz="1400" b="0" i="1" strike="noStrike" spc="-1">
                <a:solidFill>
                  <a:srgbClr val="000000"/>
                </a:solidFill>
                <a:latin typeface="Verdana"/>
              </a:rPr>
              <a:t>Littérature</a:t>
            </a:r>
            <a:r>
              <a:rPr lang="fr-FR" sz="1400" b="0" i="1" strike="noStrike" spc="-35">
                <a:solidFill>
                  <a:srgbClr val="000000"/>
                </a:solidFill>
                <a:latin typeface="Verdana"/>
              </a:rPr>
              <a:t> </a:t>
            </a:r>
            <a:r>
              <a:rPr lang="fr-FR" sz="1400" b="0" i="1" strike="noStrike" spc="-1">
                <a:solidFill>
                  <a:srgbClr val="000000"/>
                </a:solidFill>
                <a:latin typeface="Verdana"/>
              </a:rPr>
              <a:t>et</a:t>
            </a:r>
            <a:r>
              <a:rPr lang="fr-FR" sz="1400" b="0" i="1" strike="noStrike" spc="-15">
                <a:solidFill>
                  <a:srgbClr val="000000"/>
                </a:solidFill>
                <a:latin typeface="Verdana"/>
              </a:rPr>
              <a:t> </a:t>
            </a:r>
            <a:r>
              <a:rPr lang="fr-FR" sz="1400" b="0" i="1" strike="noStrike" spc="-1">
                <a:solidFill>
                  <a:srgbClr val="000000"/>
                </a:solidFill>
                <a:latin typeface="Verdana"/>
              </a:rPr>
              <a:t>Anthropologie</a:t>
            </a:r>
            <a:r>
              <a:rPr lang="fr-FR" sz="1400" b="0" i="1" strike="noStrike" spc="-35">
                <a:solidFill>
                  <a:srgbClr val="000000"/>
                </a:solidFill>
                <a:latin typeface="Verdana"/>
              </a:rPr>
              <a:t> </a:t>
            </a:r>
            <a:r>
              <a:rPr lang="fr-FR" sz="1400" b="0" i="1" strike="noStrike" spc="-1">
                <a:solidFill>
                  <a:srgbClr val="000000"/>
                </a:solidFill>
                <a:latin typeface="Verdana"/>
              </a:rPr>
              <a:t>des</a:t>
            </a:r>
            <a:r>
              <a:rPr lang="fr-FR" sz="1400" b="0" i="1" strike="noStrike" spc="-26">
                <a:solidFill>
                  <a:srgbClr val="000000"/>
                </a:solidFill>
                <a:latin typeface="Verdana"/>
              </a:rPr>
              <a:t> </a:t>
            </a:r>
            <a:r>
              <a:rPr lang="fr-FR" sz="1400" b="0" i="1" strike="noStrike" spc="-1">
                <a:solidFill>
                  <a:srgbClr val="000000"/>
                </a:solidFill>
                <a:latin typeface="Verdana"/>
              </a:rPr>
              <a:t>mondes</a:t>
            </a:r>
            <a:r>
              <a:rPr lang="fr-FR" sz="1400" b="0" i="1" strike="noStrike" spc="-35">
                <a:solidFill>
                  <a:srgbClr val="000000"/>
                </a:solidFill>
                <a:latin typeface="Verdana"/>
              </a:rPr>
              <a:t> </a:t>
            </a:r>
            <a:r>
              <a:rPr lang="fr-FR" sz="1400" b="0" i="1" strike="noStrike" spc="-12">
                <a:solidFill>
                  <a:srgbClr val="000000"/>
                </a:solidFill>
                <a:latin typeface="Verdana"/>
              </a:rPr>
              <a:t>anciens</a:t>
            </a:r>
            <a:endParaRPr lang="fr-FR" sz="1400" b="0" strike="noStrike" spc="-1">
              <a:solidFill>
                <a:srgbClr val="000000"/>
              </a:solidFill>
              <a:latin typeface="Calibri"/>
            </a:endParaRPr>
          </a:p>
        </p:txBody>
      </p:sp>
      <p:sp>
        <p:nvSpPr>
          <p:cNvPr id="702" name="PlaceHolder 1"/>
          <p:cNvSpPr>
            <a:spLocks noGrp="1"/>
          </p:cNvSpPr>
          <p:nvPr>
            <p:ph type="title"/>
          </p:nvPr>
        </p:nvSpPr>
        <p:spPr>
          <a:xfrm>
            <a:off x="0" y="143640"/>
            <a:ext cx="9143640" cy="1275480"/>
          </a:xfrm>
          <a:prstGeom prst="rect">
            <a:avLst/>
          </a:prstGeom>
          <a:solidFill>
            <a:srgbClr val="0431FF"/>
          </a:solidFill>
          <a:ln w="12240">
            <a:solidFill>
              <a:srgbClr val="0431FF"/>
            </a:solidFill>
            <a:round/>
          </a:ln>
        </p:spPr>
        <p:txBody>
          <a:bodyPr lIns="0" tIns="130320" rIns="0" bIns="0" anchor="t">
            <a:no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FFFFFF"/>
              </a:solidFill>
              <a:latin typeface="Calibri"/>
            </a:endParaRPr>
          </a:p>
        </p:txBody>
      </p:sp>
      <p:sp>
        <p:nvSpPr>
          <p:cNvPr id="703" name="object 15"/>
          <p:cNvSpPr/>
          <p:nvPr/>
        </p:nvSpPr>
        <p:spPr>
          <a:xfrm>
            <a:off x="8177760" y="6465240"/>
            <a:ext cx="258840" cy="157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12600">
              <a:lnSpc>
                <a:spcPts val="1239"/>
              </a:lnSpc>
              <a:buNone/>
            </a:pPr>
            <a:r>
              <a:rPr lang="fr-FR" sz="1200" b="0" strike="noStrike" spc="-46">
                <a:solidFill>
                  <a:srgbClr val="888888"/>
                </a:solidFill>
                <a:latin typeface="Arial"/>
              </a:rPr>
              <a:t>112</a:t>
            </a:r>
            <a:endParaRPr lang="fr-FR" sz="1200" b="0" strike="noStrike" spc="-1">
              <a:solidFill>
                <a:srgbClr val="000000"/>
              </a:solidFill>
              <a:latin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 name="object 6"/>
          <p:cNvSpPr/>
          <p:nvPr/>
        </p:nvSpPr>
        <p:spPr>
          <a:xfrm>
            <a:off x="115200" y="1121760"/>
            <a:ext cx="8328240" cy="4420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28440">
              <a:lnSpc>
                <a:spcPct val="100000"/>
              </a:lnSpc>
              <a:spcBef>
                <a:spcPts val="105"/>
              </a:spcBef>
              <a:buNone/>
            </a:pPr>
            <a:r>
              <a:rPr lang="fr-FR" sz="1400" b="1" strike="noStrike" spc="-1">
                <a:solidFill>
                  <a:srgbClr val="000000"/>
                </a:solidFill>
                <a:latin typeface="Verdana"/>
              </a:rPr>
              <a:t>BCC3</a:t>
            </a:r>
            <a:r>
              <a:rPr lang="fr-FR" sz="1400" b="1" strike="noStrike" spc="-55">
                <a:solidFill>
                  <a:srgbClr val="000000"/>
                </a:solidFill>
                <a:latin typeface="Verdana"/>
              </a:rPr>
              <a:t> </a:t>
            </a:r>
            <a:r>
              <a:rPr lang="fr-FR" sz="1400" b="1" strike="noStrike" spc="-1">
                <a:solidFill>
                  <a:srgbClr val="000000"/>
                </a:solidFill>
                <a:latin typeface="Verdana"/>
              </a:rPr>
              <a:t>–</a:t>
            </a:r>
            <a:r>
              <a:rPr lang="fr-FR" sz="1400" b="1" strike="noStrike" spc="-21">
                <a:solidFill>
                  <a:srgbClr val="000000"/>
                </a:solidFill>
                <a:latin typeface="Verdana"/>
              </a:rPr>
              <a:t> </a:t>
            </a:r>
            <a:r>
              <a:rPr lang="fr-FR" sz="1400" b="1" strike="noStrike" spc="-1">
                <a:solidFill>
                  <a:srgbClr val="000000"/>
                </a:solidFill>
                <a:latin typeface="Verdana"/>
              </a:rPr>
              <a:t>Exploiter</a:t>
            </a:r>
            <a:r>
              <a:rPr lang="fr-FR" sz="1400" b="1" strike="noStrike" spc="-46">
                <a:solidFill>
                  <a:srgbClr val="000000"/>
                </a:solidFill>
                <a:latin typeface="Verdana"/>
              </a:rPr>
              <a:t> </a:t>
            </a:r>
            <a:r>
              <a:rPr lang="fr-FR" sz="1400" b="1" strike="noStrike" spc="-1">
                <a:solidFill>
                  <a:srgbClr val="000000"/>
                </a:solidFill>
                <a:latin typeface="Verdana"/>
              </a:rPr>
              <a:t>les</a:t>
            </a:r>
            <a:r>
              <a:rPr lang="fr-FR" sz="1400" b="1" strike="noStrike" spc="-41">
                <a:solidFill>
                  <a:srgbClr val="000000"/>
                </a:solidFill>
                <a:latin typeface="Verdana"/>
              </a:rPr>
              <a:t> </a:t>
            </a:r>
            <a:r>
              <a:rPr lang="fr-FR" sz="1400" b="1" strike="noStrike" spc="-1">
                <a:solidFill>
                  <a:srgbClr val="000000"/>
                </a:solidFill>
                <a:latin typeface="Verdana"/>
              </a:rPr>
              <a:t>instruments</a:t>
            </a:r>
            <a:r>
              <a:rPr lang="fr-FR" sz="1400" b="1" strike="noStrike" spc="-26">
                <a:solidFill>
                  <a:srgbClr val="000000"/>
                </a:solidFill>
                <a:latin typeface="Verdana"/>
              </a:rPr>
              <a:t> </a:t>
            </a:r>
            <a:r>
              <a:rPr lang="fr-FR" sz="1400" b="1" strike="noStrike" spc="-1">
                <a:solidFill>
                  <a:srgbClr val="000000"/>
                </a:solidFill>
                <a:latin typeface="Verdana"/>
              </a:rPr>
              <a:t>et</a:t>
            </a:r>
            <a:r>
              <a:rPr lang="fr-FR" sz="1400" b="1" strike="noStrike" spc="-41">
                <a:solidFill>
                  <a:srgbClr val="000000"/>
                </a:solidFill>
                <a:latin typeface="Verdana"/>
              </a:rPr>
              <a:t> </a:t>
            </a:r>
            <a:r>
              <a:rPr lang="fr-FR" sz="1400" b="1" strike="noStrike" spc="-1">
                <a:solidFill>
                  <a:srgbClr val="000000"/>
                </a:solidFill>
                <a:latin typeface="Verdana"/>
              </a:rPr>
              <a:t>techniques</a:t>
            </a:r>
            <a:r>
              <a:rPr lang="fr-FR" sz="1400" b="1" strike="noStrike" spc="-41">
                <a:solidFill>
                  <a:srgbClr val="000000"/>
                </a:solidFill>
                <a:latin typeface="Verdana"/>
              </a:rPr>
              <a:t> </a:t>
            </a:r>
            <a:r>
              <a:rPr lang="fr-FR" sz="1400" b="1" strike="noStrike" spc="-1">
                <a:solidFill>
                  <a:srgbClr val="000000"/>
                </a:solidFill>
                <a:latin typeface="Verdana"/>
              </a:rPr>
              <a:t>spécifiques</a:t>
            </a:r>
            <a:r>
              <a:rPr lang="fr-FR" sz="1400" b="1" strike="noStrike" spc="-72">
                <a:solidFill>
                  <a:srgbClr val="000000"/>
                </a:solidFill>
                <a:latin typeface="Verdana"/>
              </a:rPr>
              <a:t> </a:t>
            </a:r>
            <a:r>
              <a:rPr lang="fr-FR" sz="1400" b="1" strike="noStrike" spc="-1">
                <a:solidFill>
                  <a:srgbClr val="000000"/>
                </a:solidFill>
                <a:latin typeface="Verdana"/>
              </a:rPr>
              <a:t>à</a:t>
            </a:r>
            <a:r>
              <a:rPr lang="fr-FR" sz="1400" b="1" strike="noStrike" spc="-21">
                <a:solidFill>
                  <a:srgbClr val="000000"/>
                </a:solidFill>
                <a:latin typeface="Verdana"/>
              </a:rPr>
              <a:t> </a:t>
            </a:r>
            <a:r>
              <a:rPr lang="fr-FR" sz="1400" b="1" strike="noStrike" spc="-1">
                <a:solidFill>
                  <a:srgbClr val="000000"/>
                </a:solidFill>
                <a:latin typeface="Verdana"/>
              </a:rPr>
              <a:t>l’étude</a:t>
            </a:r>
            <a:r>
              <a:rPr lang="fr-FR" sz="1400" b="1" strike="noStrike" spc="-46">
                <a:solidFill>
                  <a:srgbClr val="000000"/>
                </a:solidFill>
                <a:latin typeface="Verdana"/>
              </a:rPr>
              <a:t> </a:t>
            </a:r>
            <a:r>
              <a:rPr lang="fr-FR" sz="1400" b="1" strike="noStrike" spc="-1">
                <a:solidFill>
                  <a:srgbClr val="000000"/>
                </a:solidFill>
                <a:latin typeface="Verdana"/>
              </a:rPr>
              <a:t>des</a:t>
            </a:r>
            <a:r>
              <a:rPr lang="fr-FR" sz="1400" b="1" strike="noStrike" spc="-55">
                <a:solidFill>
                  <a:srgbClr val="000000"/>
                </a:solidFill>
                <a:latin typeface="Verdana"/>
              </a:rPr>
              <a:t> </a:t>
            </a:r>
            <a:r>
              <a:rPr lang="fr-FR" sz="1400" b="1" strike="noStrike" spc="-12">
                <a:solidFill>
                  <a:srgbClr val="000000"/>
                </a:solidFill>
                <a:latin typeface="Verdana"/>
              </a:rPr>
              <a:t>mondes anciens</a:t>
            </a:r>
            <a:endParaRPr lang="fr-FR" sz="1400" b="0" strike="noStrike" spc="-1">
              <a:solidFill>
                <a:srgbClr val="000000"/>
              </a:solidFill>
              <a:latin typeface="Calibri"/>
            </a:endParaRPr>
          </a:p>
          <a:p>
            <a:pPr marL="28440">
              <a:lnSpc>
                <a:spcPts val="1655"/>
              </a:lnSpc>
              <a:buNone/>
            </a:pPr>
            <a:r>
              <a:rPr lang="fr-FR" sz="1400" b="0" strike="noStrike" spc="-1">
                <a:solidFill>
                  <a:srgbClr val="000000"/>
                </a:solidFill>
                <a:latin typeface="Verdana"/>
              </a:rPr>
              <a:t>UE1</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15">
                <a:solidFill>
                  <a:srgbClr val="000000"/>
                </a:solidFill>
                <a:latin typeface="Verdana"/>
              </a:rPr>
              <a:t> </a:t>
            </a:r>
            <a:r>
              <a:rPr lang="fr-FR" sz="1400" b="0" strike="noStrike" spc="-1">
                <a:solidFill>
                  <a:srgbClr val="000000"/>
                </a:solidFill>
                <a:latin typeface="Verdana"/>
              </a:rPr>
              <a:t>Renforcement</a:t>
            </a:r>
            <a:r>
              <a:rPr lang="fr-FR" sz="1400" b="0" strike="noStrike" spc="432">
                <a:solidFill>
                  <a:srgbClr val="000000"/>
                </a:solidFill>
                <a:latin typeface="Verdana"/>
              </a:rPr>
              <a:t> </a:t>
            </a:r>
            <a:r>
              <a:rPr lang="fr-FR" sz="1400" b="0" strike="noStrike" spc="-1">
                <a:solidFill>
                  <a:srgbClr val="000000"/>
                </a:solidFill>
                <a:latin typeface="Verdana"/>
              </a:rPr>
              <a:t>disciplinaire</a:t>
            </a:r>
            <a:r>
              <a:rPr lang="fr-FR" sz="1400" b="0" strike="noStrike" spc="-55">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Archéologie</a:t>
            </a:r>
            <a:r>
              <a:rPr lang="fr-FR" sz="1400" b="0" strike="noStrike" spc="-46">
                <a:solidFill>
                  <a:srgbClr val="000000"/>
                </a:solidFill>
                <a:latin typeface="Verdana"/>
              </a:rPr>
              <a:t> </a:t>
            </a:r>
            <a:r>
              <a:rPr lang="fr-FR" sz="1400" b="0" strike="noStrike" spc="-1">
                <a:solidFill>
                  <a:srgbClr val="000000"/>
                </a:solidFill>
                <a:latin typeface="Verdana"/>
              </a:rPr>
              <a:t>des</a:t>
            </a:r>
            <a:r>
              <a:rPr lang="fr-FR" sz="1400" b="0" strike="noStrike" spc="-21">
                <a:solidFill>
                  <a:srgbClr val="000000"/>
                </a:solidFill>
                <a:latin typeface="Verdana"/>
              </a:rPr>
              <a:t> </a:t>
            </a:r>
            <a:r>
              <a:rPr lang="fr-FR" sz="1400" b="0" strike="noStrike" spc="-1">
                <a:solidFill>
                  <a:srgbClr val="000000"/>
                </a:solidFill>
                <a:latin typeface="Verdana"/>
              </a:rPr>
              <a:t>temps</a:t>
            </a:r>
            <a:r>
              <a:rPr lang="fr-FR" sz="1400" b="0" strike="noStrike" spc="-35">
                <a:solidFill>
                  <a:srgbClr val="000000"/>
                </a:solidFill>
                <a:latin typeface="Verdana"/>
              </a:rPr>
              <a:t> </a:t>
            </a:r>
            <a:r>
              <a:rPr lang="fr-FR" sz="1400" b="0" strike="noStrike" spc="-1">
                <a:solidFill>
                  <a:srgbClr val="000000"/>
                </a:solidFill>
                <a:latin typeface="Verdana"/>
              </a:rPr>
              <a:t>médiévaux,</a:t>
            </a:r>
            <a:r>
              <a:rPr lang="fr-FR" sz="1400" b="0" strike="noStrike" spc="-55">
                <a:solidFill>
                  <a:srgbClr val="000000"/>
                </a:solidFill>
                <a:latin typeface="Verdana"/>
              </a:rPr>
              <a:t> </a:t>
            </a:r>
            <a:r>
              <a:rPr lang="fr-FR" sz="1400" b="0" strike="noStrike" spc="-12">
                <a:solidFill>
                  <a:srgbClr val="000000"/>
                </a:solidFill>
                <a:latin typeface="Verdana"/>
              </a:rPr>
              <a:t>modernes</a:t>
            </a:r>
            <a:endParaRPr lang="fr-FR" sz="1400" b="0" strike="noStrike" spc="-1">
              <a:solidFill>
                <a:srgbClr val="000000"/>
              </a:solidFill>
              <a:latin typeface="Calibri"/>
            </a:endParaRPr>
          </a:p>
          <a:p>
            <a:pPr marL="28440">
              <a:lnSpc>
                <a:spcPct val="100000"/>
              </a:lnSpc>
              <a:buNone/>
            </a:pPr>
            <a:r>
              <a:rPr lang="fr-FR" sz="1400" b="0" strike="noStrike" spc="-1">
                <a:solidFill>
                  <a:srgbClr val="000000"/>
                </a:solidFill>
                <a:latin typeface="Verdana"/>
              </a:rPr>
              <a:t>et</a:t>
            </a:r>
            <a:r>
              <a:rPr lang="fr-FR" sz="1400" b="0" strike="noStrike" spc="-15">
                <a:solidFill>
                  <a:srgbClr val="000000"/>
                </a:solidFill>
                <a:latin typeface="Verdana"/>
              </a:rPr>
              <a:t> </a:t>
            </a:r>
            <a:r>
              <a:rPr lang="fr-FR" sz="1400" b="0" strike="noStrike" spc="-12">
                <a:solidFill>
                  <a:srgbClr val="000000"/>
                </a:solidFill>
                <a:latin typeface="Verdana"/>
              </a:rPr>
              <a:t>contemporains</a:t>
            </a:r>
            <a:endParaRPr lang="fr-FR" sz="1400" b="0" strike="noStrike" spc="-1">
              <a:solidFill>
                <a:srgbClr val="000000"/>
              </a:solidFill>
              <a:latin typeface="Calibri"/>
            </a:endParaRPr>
          </a:p>
          <a:p>
            <a:pPr marL="28440" algn="just">
              <a:lnSpc>
                <a:spcPct val="100000"/>
              </a:lnSpc>
              <a:spcBef>
                <a:spcPts val="6"/>
              </a:spcBef>
              <a:buNone/>
            </a:pPr>
            <a:r>
              <a:rPr lang="fr-FR" sz="1000" b="0" strike="noStrike" spc="-1">
                <a:solidFill>
                  <a:srgbClr val="000000"/>
                </a:solidFill>
                <a:latin typeface="Verdana"/>
              </a:rPr>
              <a:t>24h</a:t>
            </a:r>
            <a:r>
              <a:rPr lang="fr-FR" sz="1000" b="0" strike="noStrike" spc="-7">
                <a:solidFill>
                  <a:srgbClr val="000000"/>
                </a:solidFill>
                <a:latin typeface="Verdana"/>
              </a:rPr>
              <a:t> </a:t>
            </a:r>
            <a:r>
              <a:rPr lang="fr-FR" sz="1000" b="0" strike="noStrike" spc="-1">
                <a:solidFill>
                  <a:srgbClr val="000000"/>
                </a:solidFill>
                <a:latin typeface="Verdana"/>
              </a:rPr>
              <a:t>TD</a:t>
            </a:r>
            <a:r>
              <a:rPr lang="fr-FR" sz="1000" b="0" strike="noStrike" spc="-15">
                <a:solidFill>
                  <a:srgbClr val="000000"/>
                </a:solidFill>
                <a:latin typeface="Verdana"/>
              </a:rPr>
              <a:t> </a:t>
            </a:r>
            <a:r>
              <a:rPr lang="fr-FR" sz="1000" b="0" strike="noStrike" spc="-1">
                <a:solidFill>
                  <a:srgbClr val="000000"/>
                </a:solidFill>
                <a:latin typeface="Verdana"/>
              </a:rPr>
              <a:t>:</a:t>
            </a:r>
            <a:r>
              <a:rPr lang="fr-FR" sz="1000" b="0" strike="noStrike" spc="-15">
                <a:solidFill>
                  <a:srgbClr val="000000"/>
                </a:solidFill>
                <a:latin typeface="Verdana"/>
              </a:rPr>
              <a:t> </a:t>
            </a:r>
            <a:r>
              <a:rPr lang="fr-FR" sz="1000" b="0" strike="noStrike" spc="-1">
                <a:solidFill>
                  <a:srgbClr val="000000"/>
                </a:solidFill>
                <a:latin typeface="Verdana"/>
              </a:rPr>
              <a:t>à</a:t>
            </a:r>
            <a:r>
              <a:rPr lang="fr-FR" sz="1000" b="0" strike="noStrike" spc="-15">
                <a:solidFill>
                  <a:srgbClr val="000000"/>
                </a:solidFill>
                <a:latin typeface="Verdana"/>
              </a:rPr>
              <a:t> </a:t>
            </a:r>
            <a:r>
              <a:rPr lang="fr-FR" sz="1000" b="0" strike="noStrike" spc="-21">
                <a:solidFill>
                  <a:srgbClr val="000000"/>
                </a:solidFill>
                <a:latin typeface="Verdana"/>
              </a:rPr>
              <a:t>choix</a:t>
            </a:r>
            <a:endParaRPr lang="fr-FR" sz="1000" b="0" strike="noStrike" spc="-1">
              <a:solidFill>
                <a:srgbClr val="000000"/>
              </a:solidFill>
              <a:latin typeface="Calibri"/>
            </a:endParaRPr>
          </a:p>
          <a:p>
            <a:pPr marL="28440">
              <a:lnSpc>
                <a:spcPct val="100000"/>
              </a:lnSpc>
              <a:buNone/>
            </a:pPr>
            <a:endParaRPr lang="fr-FR" sz="1200" b="0" strike="noStrike" spc="-1">
              <a:solidFill>
                <a:srgbClr val="000000"/>
              </a:solidFill>
              <a:latin typeface="Calibri"/>
            </a:endParaRPr>
          </a:p>
          <a:p>
            <a:pPr marL="28440">
              <a:lnSpc>
                <a:spcPts val="1681"/>
              </a:lnSpc>
              <a:spcBef>
                <a:spcPts val="1040"/>
              </a:spcBef>
              <a:buNone/>
            </a:pPr>
            <a:r>
              <a:rPr lang="fr-FR" sz="1600" b="1" strike="noStrike" spc="-1">
                <a:solidFill>
                  <a:srgbClr val="6157EC"/>
                </a:solidFill>
                <a:latin typeface="Verdana"/>
              </a:rPr>
              <a:t>Archéologie</a:t>
            </a:r>
            <a:r>
              <a:rPr lang="fr-FR" sz="1600" b="1" strike="noStrike" spc="-32">
                <a:solidFill>
                  <a:srgbClr val="6157EC"/>
                </a:solidFill>
                <a:latin typeface="Verdana"/>
              </a:rPr>
              <a:t> </a:t>
            </a:r>
            <a:r>
              <a:rPr lang="fr-FR" sz="1600" b="1" strike="noStrike" spc="-1">
                <a:solidFill>
                  <a:srgbClr val="6157EC"/>
                </a:solidFill>
                <a:latin typeface="Verdana"/>
              </a:rPr>
              <a:t>de</a:t>
            </a:r>
            <a:r>
              <a:rPr lang="fr-FR" sz="1600" b="1" strike="noStrike" spc="-7">
                <a:solidFill>
                  <a:srgbClr val="6157EC"/>
                </a:solidFill>
                <a:latin typeface="Verdana"/>
              </a:rPr>
              <a:t> </a:t>
            </a:r>
            <a:r>
              <a:rPr lang="fr-FR" sz="1600" b="1" strike="noStrike" spc="-1">
                <a:solidFill>
                  <a:srgbClr val="6157EC"/>
                </a:solidFill>
                <a:latin typeface="Verdana"/>
              </a:rPr>
              <a:t>la</a:t>
            </a:r>
            <a:r>
              <a:rPr lang="fr-FR" sz="1600" b="1" strike="noStrike" spc="-12">
                <a:solidFill>
                  <a:srgbClr val="6157EC"/>
                </a:solidFill>
                <a:latin typeface="Verdana"/>
              </a:rPr>
              <a:t> guerre</a:t>
            </a:r>
            <a:endParaRPr lang="fr-FR" sz="1600" b="0" strike="noStrike" spc="-1">
              <a:solidFill>
                <a:srgbClr val="000000"/>
              </a:solidFill>
              <a:latin typeface="Calibri"/>
            </a:endParaRPr>
          </a:p>
          <a:p>
            <a:pPr marL="28440">
              <a:lnSpc>
                <a:spcPts val="1440"/>
              </a:lnSpc>
              <a:buNone/>
            </a:pPr>
            <a:r>
              <a:rPr lang="fr-FR" sz="1200" b="0" strike="noStrike" spc="-1">
                <a:solidFill>
                  <a:srgbClr val="000000"/>
                </a:solidFill>
                <a:latin typeface="Verdana"/>
              </a:rPr>
              <a:t>par</a:t>
            </a:r>
            <a:r>
              <a:rPr lang="fr-FR" sz="1200" b="0" strike="noStrike" spc="-26">
                <a:solidFill>
                  <a:srgbClr val="000000"/>
                </a:solidFill>
                <a:latin typeface="Verdana"/>
              </a:rPr>
              <a:t> </a:t>
            </a:r>
            <a:r>
              <a:rPr lang="fr-FR" sz="1200" b="0" strike="noStrike" spc="-1">
                <a:solidFill>
                  <a:srgbClr val="000000"/>
                </a:solidFill>
                <a:latin typeface="Verdana"/>
              </a:rPr>
              <a:t>Mathieu Béghin,</a:t>
            </a:r>
            <a:r>
              <a:rPr lang="fr-FR" sz="1200" b="0" strike="noStrike" spc="-7">
                <a:solidFill>
                  <a:srgbClr val="000000"/>
                </a:solidFill>
                <a:latin typeface="Verdana"/>
              </a:rPr>
              <a:t> </a:t>
            </a:r>
            <a:r>
              <a:rPr lang="fr-FR" sz="1200" b="0" strike="noStrike" spc="-1">
                <a:solidFill>
                  <a:srgbClr val="000000"/>
                </a:solidFill>
                <a:latin typeface="Verdana"/>
              </a:rPr>
              <a:t>Yves</a:t>
            </a:r>
            <a:r>
              <a:rPr lang="fr-FR" sz="1200" b="0" strike="noStrike" spc="-26">
                <a:solidFill>
                  <a:srgbClr val="000000"/>
                </a:solidFill>
                <a:latin typeface="Verdana"/>
              </a:rPr>
              <a:t> </a:t>
            </a:r>
            <a:r>
              <a:rPr lang="fr-FR" sz="1200" b="0" strike="noStrike" spc="-1">
                <a:solidFill>
                  <a:srgbClr val="000000"/>
                </a:solidFill>
                <a:latin typeface="Verdana"/>
              </a:rPr>
              <a:t>Desfossés</a:t>
            </a:r>
            <a:r>
              <a:rPr lang="fr-FR" sz="1200" b="0" strike="noStrike" spc="-41">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Mathieu </a:t>
            </a:r>
            <a:r>
              <a:rPr lang="fr-FR" sz="1200" b="0" strike="noStrike" spc="-12">
                <a:solidFill>
                  <a:srgbClr val="000000"/>
                </a:solidFill>
                <a:latin typeface="Verdana"/>
              </a:rPr>
              <a:t>Vivas</a:t>
            </a:r>
            <a:endParaRPr lang="fr-FR" sz="1200" b="0" strike="noStrike" spc="-1">
              <a:solidFill>
                <a:srgbClr val="000000"/>
              </a:solidFill>
              <a:latin typeface="Calibri"/>
            </a:endParaRPr>
          </a:p>
          <a:p>
            <a:pPr marL="28440">
              <a:lnSpc>
                <a:spcPct val="100000"/>
              </a:lnSpc>
              <a:buNone/>
            </a:pPr>
            <a:endParaRPr lang="fr-FR" sz="1850" b="0" strike="noStrike" spc="-1">
              <a:solidFill>
                <a:srgbClr val="000000"/>
              </a:solidFill>
              <a:latin typeface="Calibri"/>
            </a:endParaRPr>
          </a:p>
          <a:p>
            <a:pPr marL="28440">
              <a:lnSpc>
                <a:spcPct val="100000"/>
              </a:lnSpc>
              <a:buNone/>
            </a:pPr>
            <a:endParaRPr lang="fr-FR" sz="1850" b="0" strike="noStrike" spc="-1">
              <a:solidFill>
                <a:srgbClr val="000000"/>
              </a:solidFill>
              <a:latin typeface="Calibri"/>
            </a:endParaRPr>
          </a:p>
          <a:p>
            <a:pPr marL="28440">
              <a:lnSpc>
                <a:spcPct val="100000"/>
              </a:lnSpc>
              <a:buNone/>
            </a:pPr>
            <a:endParaRPr lang="fr-FR" sz="1850" b="0" strike="noStrike" spc="-1">
              <a:solidFill>
                <a:srgbClr val="000000"/>
              </a:solidFill>
              <a:latin typeface="Calibri"/>
            </a:endParaRPr>
          </a:p>
          <a:p>
            <a:pPr marL="12600" algn="just">
              <a:lnSpc>
                <a:spcPct val="100000"/>
              </a:lnSpc>
              <a:buNone/>
            </a:pPr>
            <a:r>
              <a:rPr lang="fr-FR" sz="1100" b="0" strike="noStrike" spc="-1">
                <a:solidFill>
                  <a:srgbClr val="000000"/>
                </a:solidFill>
                <a:latin typeface="Verdana"/>
              </a:rPr>
              <a:t>Ce</a:t>
            </a:r>
            <a:r>
              <a:rPr lang="fr-FR" sz="1100" b="0" strike="noStrike" spc="52">
                <a:solidFill>
                  <a:srgbClr val="000000"/>
                </a:solidFill>
                <a:latin typeface="Verdana"/>
              </a:rPr>
              <a:t> </a:t>
            </a:r>
            <a:r>
              <a:rPr lang="fr-FR" sz="1100" b="0" strike="noStrike" spc="-1">
                <a:solidFill>
                  <a:srgbClr val="000000"/>
                </a:solidFill>
                <a:latin typeface="Verdana"/>
              </a:rPr>
              <a:t>cours</a:t>
            </a:r>
            <a:r>
              <a:rPr lang="fr-FR" sz="1100" b="0" strike="noStrike" spc="63">
                <a:solidFill>
                  <a:srgbClr val="000000"/>
                </a:solidFill>
                <a:latin typeface="Verdana"/>
              </a:rPr>
              <a:t> </a:t>
            </a:r>
            <a:r>
              <a:rPr lang="fr-FR" sz="1100" b="0" strike="noStrike" spc="-1">
                <a:solidFill>
                  <a:srgbClr val="000000"/>
                </a:solidFill>
                <a:latin typeface="Verdana"/>
              </a:rPr>
              <a:t>dédié</a:t>
            </a:r>
            <a:r>
              <a:rPr lang="fr-FR" sz="1100" b="0" strike="noStrike" spc="63">
                <a:solidFill>
                  <a:srgbClr val="000000"/>
                </a:solidFill>
                <a:latin typeface="Verdana"/>
              </a:rPr>
              <a:t> </a:t>
            </a:r>
            <a:r>
              <a:rPr lang="fr-FR" sz="1100" b="0" strike="noStrike" spc="-1">
                <a:solidFill>
                  <a:srgbClr val="000000"/>
                </a:solidFill>
                <a:latin typeface="Verdana"/>
              </a:rPr>
              <a:t>à</a:t>
            </a:r>
            <a:r>
              <a:rPr lang="fr-FR" sz="1100" b="0" strike="noStrike" spc="58">
                <a:solidFill>
                  <a:srgbClr val="000000"/>
                </a:solidFill>
                <a:latin typeface="Verdana"/>
              </a:rPr>
              <a:t> </a:t>
            </a:r>
            <a:r>
              <a:rPr lang="fr-FR" sz="1100" b="0" strike="noStrike" spc="-1">
                <a:solidFill>
                  <a:srgbClr val="000000"/>
                </a:solidFill>
                <a:latin typeface="Verdana"/>
              </a:rPr>
              <a:t>l’archéologie</a:t>
            </a:r>
            <a:r>
              <a:rPr lang="fr-FR" sz="1100" b="0" strike="noStrike" spc="72">
                <a:solidFill>
                  <a:srgbClr val="000000"/>
                </a:solidFill>
                <a:latin typeface="Verdana"/>
              </a:rPr>
              <a:t> </a:t>
            </a:r>
            <a:r>
              <a:rPr lang="fr-FR" sz="1100" b="0" strike="noStrike" spc="-1">
                <a:solidFill>
                  <a:srgbClr val="000000"/>
                </a:solidFill>
                <a:latin typeface="Verdana"/>
              </a:rPr>
              <a:t>de</a:t>
            </a:r>
            <a:r>
              <a:rPr lang="fr-FR" sz="1100" b="0" strike="noStrike" spc="52">
                <a:solidFill>
                  <a:srgbClr val="000000"/>
                </a:solidFill>
                <a:latin typeface="Verdana"/>
              </a:rPr>
              <a:t> </a:t>
            </a:r>
            <a:r>
              <a:rPr lang="fr-FR" sz="1100" b="0" strike="noStrike" spc="-1">
                <a:solidFill>
                  <a:srgbClr val="000000"/>
                </a:solidFill>
                <a:latin typeface="Verdana"/>
              </a:rPr>
              <a:t>la</a:t>
            </a:r>
            <a:r>
              <a:rPr lang="fr-FR" sz="1100" b="0" strike="noStrike" spc="58">
                <a:solidFill>
                  <a:srgbClr val="000000"/>
                </a:solidFill>
                <a:latin typeface="Verdana"/>
              </a:rPr>
              <a:t> </a:t>
            </a:r>
            <a:r>
              <a:rPr lang="fr-FR" sz="1100" b="0" strike="noStrike" spc="-1">
                <a:solidFill>
                  <a:srgbClr val="000000"/>
                </a:solidFill>
                <a:latin typeface="Verdana"/>
              </a:rPr>
              <a:t>guerre</a:t>
            </a:r>
            <a:r>
              <a:rPr lang="fr-FR" sz="1100" b="0" strike="noStrike" spc="77">
                <a:solidFill>
                  <a:srgbClr val="000000"/>
                </a:solidFill>
                <a:latin typeface="Verdana"/>
              </a:rPr>
              <a:t> </a:t>
            </a:r>
            <a:r>
              <a:rPr lang="fr-FR" sz="1100" b="0" strike="noStrike" spc="-1">
                <a:solidFill>
                  <a:srgbClr val="000000"/>
                </a:solidFill>
                <a:latin typeface="Verdana"/>
              </a:rPr>
              <a:t>sera</a:t>
            </a:r>
            <a:r>
              <a:rPr lang="fr-FR" sz="1100" b="0" strike="noStrike" spc="63">
                <a:solidFill>
                  <a:srgbClr val="000000"/>
                </a:solidFill>
                <a:latin typeface="Verdana"/>
              </a:rPr>
              <a:t> </a:t>
            </a:r>
            <a:r>
              <a:rPr lang="fr-FR" sz="1100" b="0" strike="noStrike" spc="-1">
                <a:solidFill>
                  <a:srgbClr val="000000"/>
                </a:solidFill>
                <a:latin typeface="Verdana"/>
              </a:rPr>
              <a:t>divisé</a:t>
            </a:r>
            <a:r>
              <a:rPr lang="fr-FR" sz="1100" b="0" strike="noStrike" spc="63">
                <a:solidFill>
                  <a:srgbClr val="000000"/>
                </a:solidFill>
                <a:latin typeface="Verdana"/>
              </a:rPr>
              <a:t> </a:t>
            </a:r>
            <a:r>
              <a:rPr lang="fr-FR" sz="1100" b="0" strike="noStrike" spc="-1">
                <a:solidFill>
                  <a:srgbClr val="000000"/>
                </a:solidFill>
                <a:latin typeface="Verdana"/>
              </a:rPr>
              <a:t>de</a:t>
            </a:r>
            <a:r>
              <a:rPr lang="fr-FR" sz="1100" b="0" strike="noStrike" spc="63">
                <a:solidFill>
                  <a:srgbClr val="000000"/>
                </a:solidFill>
                <a:latin typeface="Verdana"/>
              </a:rPr>
              <a:t> </a:t>
            </a:r>
            <a:r>
              <a:rPr lang="fr-FR" sz="1100" b="0" strike="noStrike" spc="-1">
                <a:solidFill>
                  <a:srgbClr val="000000"/>
                </a:solidFill>
                <a:latin typeface="Verdana"/>
              </a:rPr>
              <a:t>façon</a:t>
            </a:r>
            <a:r>
              <a:rPr lang="fr-FR" sz="1100" b="0" strike="noStrike" spc="49">
                <a:solidFill>
                  <a:srgbClr val="000000"/>
                </a:solidFill>
                <a:latin typeface="Verdana"/>
              </a:rPr>
              <a:t> </a:t>
            </a:r>
            <a:r>
              <a:rPr lang="fr-FR" sz="1100" b="0" strike="noStrike" spc="-1">
                <a:solidFill>
                  <a:srgbClr val="000000"/>
                </a:solidFill>
                <a:latin typeface="Verdana"/>
              </a:rPr>
              <a:t>à</a:t>
            </a:r>
            <a:r>
              <a:rPr lang="fr-FR" sz="1100" b="0" strike="noStrike" spc="63">
                <a:solidFill>
                  <a:srgbClr val="000000"/>
                </a:solidFill>
                <a:latin typeface="Verdana"/>
              </a:rPr>
              <a:t> </a:t>
            </a:r>
            <a:r>
              <a:rPr lang="fr-FR" sz="1100" b="0" strike="noStrike" spc="-1">
                <a:solidFill>
                  <a:srgbClr val="000000"/>
                </a:solidFill>
                <a:latin typeface="Verdana"/>
              </a:rPr>
              <a:t>ce</a:t>
            </a:r>
            <a:r>
              <a:rPr lang="fr-FR" sz="1100" b="0" strike="noStrike" spc="63">
                <a:solidFill>
                  <a:srgbClr val="000000"/>
                </a:solidFill>
                <a:latin typeface="Verdana"/>
              </a:rPr>
              <a:t> </a:t>
            </a:r>
            <a:r>
              <a:rPr lang="fr-FR" sz="1100" b="0" strike="noStrike" spc="-1">
                <a:solidFill>
                  <a:srgbClr val="000000"/>
                </a:solidFill>
                <a:latin typeface="Verdana"/>
              </a:rPr>
              <a:t>que</a:t>
            </a:r>
            <a:r>
              <a:rPr lang="fr-FR" sz="1100" b="0" strike="noStrike" spc="63">
                <a:solidFill>
                  <a:srgbClr val="000000"/>
                </a:solidFill>
                <a:latin typeface="Verdana"/>
              </a:rPr>
              <a:t> </a:t>
            </a:r>
            <a:r>
              <a:rPr lang="fr-FR" sz="1100" b="0" strike="noStrike" spc="-1">
                <a:solidFill>
                  <a:srgbClr val="000000"/>
                </a:solidFill>
                <a:latin typeface="Verdana"/>
              </a:rPr>
              <a:t>les</a:t>
            </a:r>
            <a:r>
              <a:rPr lang="fr-FR" sz="1100" b="0" strike="noStrike" spc="52">
                <a:solidFill>
                  <a:srgbClr val="000000"/>
                </a:solidFill>
                <a:latin typeface="Verdana"/>
              </a:rPr>
              <a:t> </a:t>
            </a:r>
            <a:r>
              <a:rPr lang="fr-FR" sz="1100" b="0" strike="noStrike" spc="-1">
                <a:solidFill>
                  <a:srgbClr val="000000"/>
                </a:solidFill>
                <a:latin typeface="Verdana"/>
              </a:rPr>
              <a:t>trois</a:t>
            </a:r>
            <a:r>
              <a:rPr lang="fr-FR" sz="1100" b="0" strike="noStrike" spc="69">
                <a:solidFill>
                  <a:srgbClr val="000000"/>
                </a:solidFill>
                <a:latin typeface="Verdana"/>
              </a:rPr>
              <a:t> </a:t>
            </a:r>
            <a:r>
              <a:rPr lang="fr-FR" sz="1100" b="0" strike="noStrike" spc="-1">
                <a:solidFill>
                  <a:srgbClr val="000000"/>
                </a:solidFill>
                <a:latin typeface="Verdana"/>
              </a:rPr>
              <a:t>périodes</a:t>
            </a:r>
            <a:r>
              <a:rPr lang="fr-FR" sz="1100" b="0" strike="noStrike" spc="63">
                <a:solidFill>
                  <a:srgbClr val="000000"/>
                </a:solidFill>
                <a:latin typeface="Verdana"/>
              </a:rPr>
              <a:t> </a:t>
            </a:r>
            <a:r>
              <a:rPr lang="fr-FR" sz="1100" b="0" strike="noStrike" spc="-1">
                <a:solidFill>
                  <a:srgbClr val="000000"/>
                </a:solidFill>
                <a:latin typeface="Verdana"/>
              </a:rPr>
              <a:t>soient</a:t>
            </a:r>
            <a:r>
              <a:rPr lang="fr-FR" sz="1100" b="0" strike="noStrike" spc="58">
                <a:solidFill>
                  <a:srgbClr val="000000"/>
                </a:solidFill>
                <a:latin typeface="Verdana"/>
              </a:rPr>
              <a:t> </a:t>
            </a:r>
            <a:r>
              <a:rPr lang="fr-FR" sz="1100" b="0" strike="noStrike" spc="-1">
                <a:solidFill>
                  <a:srgbClr val="000000"/>
                </a:solidFill>
                <a:latin typeface="Verdana"/>
              </a:rPr>
              <a:t>abordées.</a:t>
            </a:r>
            <a:r>
              <a:rPr lang="fr-FR" sz="1100" b="0" strike="noStrike" spc="58">
                <a:solidFill>
                  <a:srgbClr val="000000"/>
                </a:solidFill>
                <a:latin typeface="Verdana"/>
              </a:rPr>
              <a:t> </a:t>
            </a:r>
            <a:r>
              <a:rPr lang="fr-FR" sz="1100" b="0" strike="noStrike" spc="-1">
                <a:solidFill>
                  <a:srgbClr val="000000"/>
                </a:solidFill>
                <a:latin typeface="Verdana"/>
              </a:rPr>
              <a:t>Pour</a:t>
            </a:r>
            <a:r>
              <a:rPr lang="fr-FR" sz="1100" b="0" strike="noStrike" spc="63">
                <a:solidFill>
                  <a:srgbClr val="000000"/>
                </a:solidFill>
                <a:latin typeface="Verdana"/>
              </a:rPr>
              <a:t> </a:t>
            </a:r>
            <a:r>
              <a:rPr lang="fr-FR" sz="1100" b="0" strike="noStrike" spc="-26">
                <a:solidFill>
                  <a:srgbClr val="000000"/>
                </a:solidFill>
                <a:latin typeface="Verdana"/>
              </a:rPr>
              <a:t>le </a:t>
            </a:r>
            <a:r>
              <a:rPr lang="fr-FR" sz="1100" b="0" strike="noStrike" spc="-1">
                <a:solidFill>
                  <a:srgbClr val="000000"/>
                </a:solidFill>
                <a:latin typeface="Verdana"/>
              </a:rPr>
              <a:t>Moyen</a:t>
            </a:r>
            <a:r>
              <a:rPr lang="fr-FR" sz="1100" b="0" strike="noStrike" spc="148">
                <a:solidFill>
                  <a:srgbClr val="000000"/>
                </a:solidFill>
                <a:latin typeface="Verdana"/>
              </a:rPr>
              <a:t> </a:t>
            </a:r>
            <a:r>
              <a:rPr lang="fr-FR" sz="1100" b="0" strike="noStrike" spc="-1">
                <a:solidFill>
                  <a:srgbClr val="000000"/>
                </a:solidFill>
                <a:latin typeface="Verdana"/>
              </a:rPr>
              <a:t>Âge</a:t>
            </a:r>
            <a:r>
              <a:rPr lang="fr-FR" sz="1100" b="0" strike="noStrike" spc="143">
                <a:solidFill>
                  <a:srgbClr val="000000"/>
                </a:solidFill>
                <a:latin typeface="Verdana"/>
              </a:rPr>
              <a:t> </a:t>
            </a:r>
            <a:r>
              <a:rPr lang="fr-FR" sz="1100" b="0" strike="noStrike" spc="-1">
                <a:solidFill>
                  <a:srgbClr val="000000"/>
                </a:solidFill>
                <a:latin typeface="Verdana"/>
              </a:rPr>
              <a:t>(8h00),</a:t>
            </a:r>
            <a:r>
              <a:rPr lang="fr-FR" sz="1100" b="0" strike="noStrike" spc="157">
                <a:solidFill>
                  <a:srgbClr val="000000"/>
                </a:solidFill>
                <a:latin typeface="Verdana"/>
              </a:rPr>
              <a:t> </a:t>
            </a:r>
            <a:r>
              <a:rPr lang="fr-FR" sz="1100" b="0" strike="noStrike" spc="-1">
                <a:solidFill>
                  <a:srgbClr val="000000"/>
                </a:solidFill>
                <a:latin typeface="Verdana"/>
              </a:rPr>
              <a:t>un</a:t>
            </a:r>
            <a:r>
              <a:rPr lang="fr-FR" sz="1100" b="0" strike="noStrike" spc="154">
                <a:solidFill>
                  <a:srgbClr val="000000"/>
                </a:solidFill>
                <a:latin typeface="Verdana"/>
              </a:rPr>
              <a:t> </a:t>
            </a:r>
            <a:r>
              <a:rPr lang="fr-FR" sz="1100" b="0" strike="noStrike" spc="-1">
                <a:solidFill>
                  <a:srgbClr val="000000"/>
                </a:solidFill>
                <a:latin typeface="Verdana"/>
              </a:rPr>
              <a:t>point</a:t>
            </a:r>
            <a:r>
              <a:rPr lang="fr-FR" sz="1100" b="0" strike="noStrike" spc="162">
                <a:solidFill>
                  <a:srgbClr val="000000"/>
                </a:solidFill>
                <a:latin typeface="Verdana"/>
              </a:rPr>
              <a:t> </a:t>
            </a:r>
            <a:r>
              <a:rPr lang="fr-FR" sz="1100" b="0" strike="noStrike" spc="-1">
                <a:solidFill>
                  <a:srgbClr val="000000"/>
                </a:solidFill>
                <a:latin typeface="Verdana"/>
              </a:rPr>
              <a:t>sera</a:t>
            </a:r>
            <a:r>
              <a:rPr lang="fr-FR" sz="1100" b="0" strike="noStrike" spc="154">
                <a:solidFill>
                  <a:srgbClr val="000000"/>
                </a:solidFill>
                <a:latin typeface="Verdana"/>
              </a:rPr>
              <a:t> </a:t>
            </a:r>
            <a:r>
              <a:rPr lang="fr-FR" sz="1100" b="0" strike="noStrike" spc="-1">
                <a:solidFill>
                  <a:srgbClr val="000000"/>
                </a:solidFill>
                <a:latin typeface="Verdana"/>
              </a:rPr>
              <a:t>fait</a:t>
            </a:r>
            <a:r>
              <a:rPr lang="fr-FR" sz="1100" b="0" strike="noStrike" spc="154">
                <a:solidFill>
                  <a:srgbClr val="000000"/>
                </a:solidFill>
                <a:latin typeface="Verdana"/>
              </a:rPr>
              <a:t> </a:t>
            </a:r>
            <a:r>
              <a:rPr lang="fr-FR" sz="1100" b="0" strike="noStrike" spc="-1">
                <a:solidFill>
                  <a:srgbClr val="000000"/>
                </a:solidFill>
                <a:latin typeface="Verdana"/>
              </a:rPr>
              <a:t>sur</a:t>
            </a:r>
            <a:r>
              <a:rPr lang="fr-FR" sz="1100" b="0" strike="noStrike" spc="168">
                <a:solidFill>
                  <a:srgbClr val="000000"/>
                </a:solidFill>
                <a:latin typeface="Verdana"/>
              </a:rPr>
              <a:t> </a:t>
            </a:r>
            <a:r>
              <a:rPr lang="fr-FR" sz="1100" b="0" strike="noStrike" spc="-1">
                <a:solidFill>
                  <a:srgbClr val="000000"/>
                </a:solidFill>
                <a:latin typeface="Verdana"/>
              </a:rPr>
              <a:t>les</a:t>
            </a:r>
            <a:r>
              <a:rPr lang="fr-FR" sz="1100" b="0" strike="noStrike" spc="162">
                <a:solidFill>
                  <a:srgbClr val="000000"/>
                </a:solidFill>
                <a:latin typeface="Verdana"/>
              </a:rPr>
              <a:t> </a:t>
            </a:r>
            <a:r>
              <a:rPr lang="fr-FR" sz="1100" b="0" strike="noStrike" spc="-1">
                <a:solidFill>
                  <a:srgbClr val="000000"/>
                </a:solidFill>
                <a:latin typeface="Verdana"/>
              </a:rPr>
              <a:t>châteaux</a:t>
            </a:r>
            <a:r>
              <a:rPr lang="fr-FR" sz="1100" b="0" strike="noStrike" spc="154">
                <a:solidFill>
                  <a:srgbClr val="000000"/>
                </a:solidFill>
                <a:latin typeface="Verdana"/>
              </a:rPr>
              <a:t> </a:t>
            </a:r>
            <a:r>
              <a:rPr lang="fr-FR" sz="1100" b="0" strike="noStrike" spc="-1">
                <a:solidFill>
                  <a:srgbClr val="000000"/>
                </a:solidFill>
                <a:latin typeface="Verdana"/>
              </a:rPr>
              <a:t>et</a:t>
            </a:r>
            <a:r>
              <a:rPr lang="fr-FR" sz="1100" b="0" strike="noStrike" spc="157">
                <a:solidFill>
                  <a:srgbClr val="000000"/>
                </a:solidFill>
                <a:latin typeface="Verdana"/>
              </a:rPr>
              <a:t> </a:t>
            </a:r>
            <a:r>
              <a:rPr lang="fr-FR" sz="1100" b="0" strike="noStrike" spc="-1">
                <a:solidFill>
                  <a:srgbClr val="000000"/>
                </a:solidFill>
                <a:latin typeface="Verdana"/>
              </a:rPr>
              <a:t>les</a:t>
            </a:r>
            <a:r>
              <a:rPr lang="fr-FR" sz="1100" b="0" strike="noStrike" spc="162">
                <a:solidFill>
                  <a:srgbClr val="000000"/>
                </a:solidFill>
                <a:latin typeface="Verdana"/>
              </a:rPr>
              <a:t> </a:t>
            </a:r>
            <a:r>
              <a:rPr lang="fr-FR" sz="1100" b="0" strike="noStrike" spc="-1">
                <a:solidFill>
                  <a:srgbClr val="000000"/>
                </a:solidFill>
                <a:latin typeface="Verdana"/>
              </a:rPr>
              <a:t>fortifications</a:t>
            </a:r>
            <a:r>
              <a:rPr lang="fr-FR" sz="1100" b="0" strike="noStrike" spc="162">
                <a:solidFill>
                  <a:srgbClr val="000000"/>
                </a:solidFill>
                <a:latin typeface="Verdana"/>
              </a:rPr>
              <a:t> </a:t>
            </a:r>
            <a:r>
              <a:rPr lang="fr-FR" sz="1100" b="0" strike="noStrike" spc="-1">
                <a:solidFill>
                  <a:srgbClr val="000000"/>
                </a:solidFill>
                <a:latin typeface="Verdana"/>
              </a:rPr>
              <a:t>urbaines</a:t>
            </a:r>
            <a:r>
              <a:rPr lang="fr-FR" sz="1100" b="0" strike="noStrike" spc="162">
                <a:solidFill>
                  <a:srgbClr val="000000"/>
                </a:solidFill>
                <a:latin typeface="Verdana"/>
              </a:rPr>
              <a:t> </a:t>
            </a:r>
            <a:r>
              <a:rPr lang="fr-FR" sz="1100" b="0" strike="noStrike" spc="-1">
                <a:solidFill>
                  <a:srgbClr val="000000"/>
                </a:solidFill>
                <a:latin typeface="Verdana"/>
              </a:rPr>
              <a:t>(techniques</a:t>
            </a:r>
            <a:r>
              <a:rPr lang="fr-FR" sz="1100" b="0" strike="noStrike" spc="162">
                <a:solidFill>
                  <a:srgbClr val="000000"/>
                </a:solidFill>
                <a:latin typeface="Verdana"/>
              </a:rPr>
              <a:t> </a:t>
            </a:r>
            <a:r>
              <a:rPr lang="fr-FR" sz="1100" b="0" strike="noStrike" spc="-1">
                <a:solidFill>
                  <a:srgbClr val="000000"/>
                </a:solidFill>
                <a:latin typeface="Verdana"/>
              </a:rPr>
              <a:t>de</a:t>
            </a:r>
            <a:r>
              <a:rPr lang="fr-FR" sz="1100" b="0" strike="noStrike" spc="162">
                <a:solidFill>
                  <a:srgbClr val="000000"/>
                </a:solidFill>
                <a:latin typeface="Verdana"/>
              </a:rPr>
              <a:t> </a:t>
            </a:r>
            <a:r>
              <a:rPr lang="fr-FR" sz="1100" b="0" strike="noStrike" spc="-12">
                <a:solidFill>
                  <a:srgbClr val="000000"/>
                </a:solidFill>
                <a:latin typeface="Verdana"/>
              </a:rPr>
              <a:t>constructions, </a:t>
            </a:r>
            <a:r>
              <a:rPr lang="fr-FR" sz="1100" b="0" strike="noStrike" spc="-1">
                <a:solidFill>
                  <a:srgbClr val="000000"/>
                </a:solidFill>
                <a:latin typeface="Verdana"/>
              </a:rPr>
              <a:t>évolutions,</a:t>
            </a:r>
            <a:r>
              <a:rPr lang="fr-FR" sz="1100" b="0" strike="noStrike" spc="284">
                <a:solidFill>
                  <a:srgbClr val="000000"/>
                </a:solidFill>
                <a:latin typeface="Verdana"/>
              </a:rPr>
              <a:t> </a:t>
            </a:r>
            <a:r>
              <a:rPr lang="fr-FR" sz="1100" b="0" strike="noStrike" spc="-1">
                <a:solidFill>
                  <a:srgbClr val="000000"/>
                </a:solidFill>
                <a:latin typeface="Verdana"/>
              </a:rPr>
              <a:t>etc.),</a:t>
            </a:r>
            <a:r>
              <a:rPr lang="fr-FR" sz="1100" b="0" strike="noStrike" spc="293">
                <a:solidFill>
                  <a:srgbClr val="000000"/>
                </a:solidFill>
                <a:latin typeface="Verdana"/>
              </a:rPr>
              <a:t> </a:t>
            </a:r>
            <a:r>
              <a:rPr lang="fr-FR" sz="1100" b="0" strike="noStrike" spc="-1">
                <a:solidFill>
                  <a:srgbClr val="000000"/>
                </a:solidFill>
                <a:latin typeface="Verdana"/>
              </a:rPr>
              <a:t>mais</a:t>
            </a:r>
            <a:r>
              <a:rPr lang="fr-FR" sz="1100" b="0" strike="noStrike" spc="304">
                <a:solidFill>
                  <a:srgbClr val="000000"/>
                </a:solidFill>
                <a:latin typeface="Verdana"/>
              </a:rPr>
              <a:t> </a:t>
            </a:r>
            <a:r>
              <a:rPr lang="fr-FR" sz="1100" b="0" strike="noStrike" spc="-1">
                <a:solidFill>
                  <a:srgbClr val="000000"/>
                </a:solidFill>
                <a:latin typeface="Verdana"/>
              </a:rPr>
              <a:t>aussi</a:t>
            </a:r>
            <a:r>
              <a:rPr lang="fr-FR" sz="1100" b="0" strike="noStrike" spc="287">
                <a:solidFill>
                  <a:srgbClr val="000000"/>
                </a:solidFill>
                <a:latin typeface="Verdana"/>
              </a:rPr>
              <a:t> </a:t>
            </a:r>
            <a:r>
              <a:rPr lang="fr-FR" sz="1100" b="0" strike="noStrike" spc="-1">
                <a:solidFill>
                  <a:srgbClr val="000000"/>
                </a:solidFill>
                <a:latin typeface="Verdana"/>
              </a:rPr>
              <a:t>sur</a:t>
            </a:r>
            <a:r>
              <a:rPr lang="fr-FR" sz="1100" b="0" strike="noStrike" spc="299">
                <a:solidFill>
                  <a:srgbClr val="000000"/>
                </a:solidFill>
                <a:latin typeface="Verdana"/>
              </a:rPr>
              <a:t> </a:t>
            </a:r>
            <a:r>
              <a:rPr lang="fr-FR" sz="1100" b="0" strike="noStrike" spc="-1">
                <a:solidFill>
                  <a:srgbClr val="000000"/>
                </a:solidFill>
                <a:latin typeface="Verdana"/>
              </a:rPr>
              <a:t>le</a:t>
            </a:r>
            <a:r>
              <a:rPr lang="fr-FR" sz="1100" b="0" strike="noStrike" spc="304">
                <a:solidFill>
                  <a:srgbClr val="000000"/>
                </a:solidFill>
                <a:latin typeface="Verdana"/>
              </a:rPr>
              <a:t> </a:t>
            </a:r>
            <a:r>
              <a:rPr lang="fr-FR" sz="1100" b="0" strike="noStrike" spc="-1">
                <a:solidFill>
                  <a:srgbClr val="000000"/>
                </a:solidFill>
                <a:latin typeface="Verdana"/>
              </a:rPr>
              <a:t>discours</a:t>
            </a:r>
            <a:r>
              <a:rPr lang="fr-FR" sz="1100" b="0" strike="noStrike" spc="299">
                <a:solidFill>
                  <a:srgbClr val="000000"/>
                </a:solidFill>
                <a:latin typeface="Verdana"/>
              </a:rPr>
              <a:t> </a:t>
            </a:r>
            <a:r>
              <a:rPr lang="fr-FR" sz="1100" b="0" strike="noStrike" spc="-1">
                <a:solidFill>
                  <a:srgbClr val="000000"/>
                </a:solidFill>
                <a:latin typeface="Verdana"/>
              </a:rPr>
              <a:t>allégorique</a:t>
            </a:r>
            <a:r>
              <a:rPr lang="fr-FR" sz="1100" b="0" strike="noStrike" spc="299">
                <a:solidFill>
                  <a:srgbClr val="000000"/>
                </a:solidFill>
                <a:latin typeface="Verdana"/>
              </a:rPr>
              <a:t> </a:t>
            </a:r>
            <a:r>
              <a:rPr lang="fr-FR" sz="1100" b="0" strike="noStrike" spc="-1">
                <a:solidFill>
                  <a:srgbClr val="000000"/>
                </a:solidFill>
                <a:latin typeface="Verdana"/>
              </a:rPr>
              <a:t>de</a:t>
            </a:r>
            <a:r>
              <a:rPr lang="fr-FR" sz="1100" b="0" strike="noStrike" spc="287">
                <a:solidFill>
                  <a:srgbClr val="000000"/>
                </a:solidFill>
                <a:latin typeface="Verdana"/>
              </a:rPr>
              <a:t> </a:t>
            </a:r>
            <a:r>
              <a:rPr lang="fr-FR" sz="1100" b="0" strike="noStrike" spc="-1">
                <a:solidFill>
                  <a:srgbClr val="000000"/>
                </a:solidFill>
                <a:latin typeface="Verdana"/>
              </a:rPr>
              <a:t>ces</a:t>
            </a:r>
            <a:r>
              <a:rPr lang="fr-FR" sz="1100" b="0" strike="noStrike" spc="293">
                <a:solidFill>
                  <a:srgbClr val="000000"/>
                </a:solidFill>
                <a:latin typeface="Verdana"/>
              </a:rPr>
              <a:t> </a:t>
            </a:r>
            <a:r>
              <a:rPr lang="fr-FR" sz="1100" b="0" strike="noStrike" spc="-1">
                <a:solidFill>
                  <a:srgbClr val="000000"/>
                </a:solidFill>
                <a:latin typeface="Verdana"/>
              </a:rPr>
              <a:t>constructions</a:t>
            </a:r>
            <a:r>
              <a:rPr lang="fr-FR" sz="1100" b="0" strike="noStrike" spc="293">
                <a:solidFill>
                  <a:srgbClr val="000000"/>
                </a:solidFill>
                <a:latin typeface="Verdana"/>
              </a:rPr>
              <a:t> </a:t>
            </a:r>
            <a:r>
              <a:rPr lang="fr-FR" sz="1100" b="0" strike="noStrike" spc="-1">
                <a:solidFill>
                  <a:srgbClr val="000000"/>
                </a:solidFill>
                <a:latin typeface="Verdana"/>
              </a:rPr>
              <a:t>et</a:t>
            </a:r>
            <a:r>
              <a:rPr lang="fr-FR" sz="1100" b="0" strike="noStrike" spc="307">
                <a:solidFill>
                  <a:srgbClr val="000000"/>
                </a:solidFill>
                <a:latin typeface="Verdana"/>
              </a:rPr>
              <a:t> </a:t>
            </a:r>
            <a:r>
              <a:rPr lang="fr-FR" sz="1100" b="0" strike="noStrike" spc="-1">
                <a:solidFill>
                  <a:srgbClr val="000000"/>
                </a:solidFill>
                <a:latin typeface="Verdana"/>
              </a:rPr>
              <a:t>le</a:t>
            </a:r>
            <a:r>
              <a:rPr lang="fr-FR" sz="1100" b="0" strike="noStrike" spc="287">
                <a:solidFill>
                  <a:srgbClr val="000000"/>
                </a:solidFill>
                <a:latin typeface="Verdana"/>
              </a:rPr>
              <a:t> </a:t>
            </a:r>
            <a:r>
              <a:rPr lang="fr-FR" sz="1100" b="0" strike="noStrike" spc="-1">
                <a:solidFill>
                  <a:srgbClr val="000000"/>
                </a:solidFill>
                <a:latin typeface="Verdana"/>
              </a:rPr>
              <a:t>mobilier</a:t>
            </a:r>
            <a:r>
              <a:rPr lang="fr-FR" sz="1100" b="0" strike="noStrike" spc="299">
                <a:solidFill>
                  <a:srgbClr val="000000"/>
                </a:solidFill>
                <a:latin typeface="Verdana"/>
              </a:rPr>
              <a:t> </a:t>
            </a:r>
            <a:r>
              <a:rPr lang="fr-FR" sz="1100" b="0" strike="noStrike" spc="-1">
                <a:solidFill>
                  <a:srgbClr val="000000"/>
                </a:solidFill>
                <a:latin typeface="Verdana"/>
              </a:rPr>
              <a:t>militaire.</a:t>
            </a:r>
            <a:r>
              <a:rPr lang="fr-FR" sz="1100" b="0" strike="noStrike" spc="307">
                <a:solidFill>
                  <a:srgbClr val="000000"/>
                </a:solidFill>
                <a:latin typeface="Verdana"/>
              </a:rPr>
              <a:t> </a:t>
            </a:r>
            <a:r>
              <a:rPr lang="fr-FR" sz="1100" b="0" strike="noStrike" spc="-12">
                <a:solidFill>
                  <a:srgbClr val="000000"/>
                </a:solidFill>
                <a:latin typeface="Verdana"/>
              </a:rPr>
              <a:t>Quelques </a:t>
            </a:r>
            <a:r>
              <a:rPr lang="fr-FR" sz="1100" b="0" strike="noStrike" spc="-1">
                <a:solidFill>
                  <a:srgbClr val="000000"/>
                </a:solidFill>
                <a:latin typeface="Verdana"/>
              </a:rPr>
              <a:t>exemples</a:t>
            </a:r>
            <a:r>
              <a:rPr lang="fr-FR" sz="1100" b="0" strike="noStrike" spc="344">
                <a:solidFill>
                  <a:srgbClr val="000000"/>
                </a:solidFill>
                <a:latin typeface="Verdana"/>
              </a:rPr>
              <a:t> </a:t>
            </a:r>
            <a:r>
              <a:rPr lang="fr-FR" sz="1100" b="0" strike="noStrike" spc="-1">
                <a:solidFill>
                  <a:srgbClr val="000000"/>
                </a:solidFill>
                <a:latin typeface="Verdana"/>
              </a:rPr>
              <a:t>de</a:t>
            </a:r>
            <a:r>
              <a:rPr lang="fr-FR" sz="1100" b="0" strike="noStrike" spc="358">
                <a:solidFill>
                  <a:srgbClr val="000000"/>
                </a:solidFill>
                <a:latin typeface="Verdana"/>
              </a:rPr>
              <a:t> </a:t>
            </a:r>
            <a:r>
              <a:rPr lang="fr-FR" sz="1100" b="0" strike="noStrike" spc="-1">
                <a:solidFill>
                  <a:srgbClr val="000000"/>
                </a:solidFill>
                <a:latin typeface="Verdana"/>
              </a:rPr>
              <a:t>fouilles</a:t>
            </a:r>
            <a:r>
              <a:rPr lang="fr-FR" sz="1100" b="0" strike="noStrike" spc="369">
                <a:solidFill>
                  <a:srgbClr val="000000"/>
                </a:solidFill>
                <a:latin typeface="Verdana"/>
              </a:rPr>
              <a:t> </a:t>
            </a:r>
            <a:r>
              <a:rPr lang="fr-FR" sz="1100" b="0" strike="noStrike" spc="-1">
                <a:solidFill>
                  <a:srgbClr val="000000"/>
                </a:solidFill>
                <a:latin typeface="Verdana"/>
              </a:rPr>
              <a:t>de</a:t>
            </a:r>
            <a:r>
              <a:rPr lang="fr-FR" sz="1100" b="0" strike="noStrike" spc="358">
                <a:solidFill>
                  <a:srgbClr val="000000"/>
                </a:solidFill>
                <a:latin typeface="Verdana"/>
              </a:rPr>
              <a:t> </a:t>
            </a:r>
            <a:r>
              <a:rPr lang="fr-FR" sz="1100" b="0" strike="noStrike" spc="-1">
                <a:solidFill>
                  <a:srgbClr val="000000"/>
                </a:solidFill>
                <a:latin typeface="Verdana"/>
              </a:rPr>
              <a:t>sépultures</a:t>
            </a:r>
            <a:r>
              <a:rPr lang="fr-FR" sz="1100" b="0" strike="noStrike" spc="358">
                <a:solidFill>
                  <a:srgbClr val="000000"/>
                </a:solidFill>
                <a:latin typeface="Verdana"/>
              </a:rPr>
              <a:t> </a:t>
            </a:r>
            <a:r>
              <a:rPr lang="fr-FR" sz="1100" b="0" strike="noStrike" spc="-1">
                <a:solidFill>
                  <a:srgbClr val="000000"/>
                </a:solidFill>
                <a:latin typeface="Verdana"/>
              </a:rPr>
              <a:t>/</a:t>
            </a:r>
            <a:r>
              <a:rPr lang="fr-FR" sz="1100" b="0" strike="noStrike" spc="358">
                <a:solidFill>
                  <a:srgbClr val="000000"/>
                </a:solidFill>
                <a:latin typeface="Verdana"/>
              </a:rPr>
              <a:t> </a:t>
            </a:r>
            <a:r>
              <a:rPr lang="fr-FR" sz="1100" b="0" strike="noStrike" spc="-1">
                <a:solidFill>
                  <a:srgbClr val="000000"/>
                </a:solidFill>
                <a:latin typeface="Verdana"/>
              </a:rPr>
              <a:t>charniers</a:t>
            </a:r>
            <a:r>
              <a:rPr lang="fr-FR" sz="1100" b="0" strike="noStrike" spc="358">
                <a:solidFill>
                  <a:srgbClr val="000000"/>
                </a:solidFill>
                <a:latin typeface="Verdana"/>
              </a:rPr>
              <a:t> </a:t>
            </a:r>
            <a:r>
              <a:rPr lang="fr-FR" sz="1100" b="0" strike="noStrike" spc="-1">
                <a:solidFill>
                  <a:srgbClr val="000000"/>
                </a:solidFill>
                <a:latin typeface="Verdana"/>
              </a:rPr>
              <a:t>de</a:t>
            </a:r>
            <a:r>
              <a:rPr lang="fr-FR" sz="1100" b="0" strike="noStrike" spc="358">
                <a:solidFill>
                  <a:srgbClr val="000000"/>
                </a:solidFill>
                <a:latin typeface="Verdana"/>
              </a:rPr>
              <a:t> </a:t>
            </a:r>
            <a:r>
              <a:rPr lang="fr-FR" sz="1100" b="0" strike="noStrike" spc="-1">
                <a:solidFill>
                  <a:srgbClr val="000000"/>
                </a:solidFill>
                <a:latin typeface="Verdana"/>
              </a:rPr>
              <a:t>soldats</a:t>
            </a:r>
            <a:r>
              <a:rPr lang="fr-FR" sz="1100" b="0" strike="noStrike" spc="352">
                <a:solidFill>
                  <a:srgbClr val="000000"/>
                </a:solidFill>
                <a:latin typeface="Verdana"/>
              </a:rPr>
              <a:t> </a:t>
            </a:r>
            <a:r>
              <a:rPr lang="fr-FR" sz="1100" b="0" strike="noStrike" spc="-1">
                <a:solidFill>
                  <a:srgbClr val="000000"/>
                </a:solidFill>
                <a:latin typeface="Verdana"/>
              </a:rPr>
              <a:t>seront</a:t>
            </a:r>
            <a:r>
              <a:rPr lang="fr-FR" sz="1100" b="0" strike="noStrike" spc="347">
                <a:solidFill>
                  <a:srgbClr val="000000"/>
                </a:solidFill>
                <a:latin typeface="Verdana"/>
              </a:rPr>
              <a:t> </a:t>
            </a:r>
            <a:r>
              <a:rPr lang="fr-FR" sz="1100" b="0" strike="noStrike" spc="-1">
                <a:solidFill>
                  <a:srgbClr val="000000"/>
                </a:solidFill>
                <a:latin typeface="Verdana"/>
              </a:rPr>
              <a:t>également</a:t>
            </a:r>
            <a:r>
              <a:rPr lang="fr-FR" sz="1100" b="0" strike="noStrike" spc="352">
                <a:solidFill>
                  <a:srgbClr val="000000"/>
                </a:solidFill>
                <a:latin typeface="Verdana"/>
              </a:rPr>
              <a:t> </a:t>
            </a:r>
            <a:r>
              <a:rPr lang="fr-FR" sz="1100" b="0" strike="noStrike" spc="-1">
                <a:solidFill>
                  <a:srgbClr val="000000"/>
                </a:solidFill>
                <a:latin typeface="Verdana"/>
              </a:rPr>
              <a:t>appréhendés</a:t>
            </a:r>
            <a:r>
              <a:rPr lang="fr-FR" sz="1100" b="0" strike="noStrike" spc="358">
                <a:solidFill>
                  <a:srgbClr val="000000"/>
                </a:solidFill>
                <a:latin typeface="Verdana"/>
              </a:rPr>
              <a:t> </a:t>
            </a:r>
            <a:r>
              <a:rPr lang="fr-FR" sz="1100" b="0" strike="noStrike" spc="-1">
                <a:solidFill>
                  <a:srgbClr val="000000"/>
                </a:solidFill>
                <a:latin typeface="Verdana"/>
              </a:rPr>
              <a:t>(gestion</a:t>
            </a:r>
            <a:r>
              <a:rPr lang="fr-FR" sz="1100" b="0" strike="noStrike" spc="358">
                <a:solidFill>
                  <a:srgbClr val="000000"/>
                </a:solidFill>
                <a:latin typeface="Verdana"/>
              </a:rPr>
              <a:t> </a:t>
            </a:r>
            <a:r>
              <a:rPr lang="fr-FR" sz="1100" b="0" strike="noStrike" spc="-1">
                <a:solidFill>
                  <a:srgbClr val="000000"/>
                </a:solidFill>
                <a:latin typeface="Verdana"/>
              </a:rPr>
              <a:t>des</a:t>
            </a:r>
            <a:r>
              <a:rPr lang="fr-FR" sz="1100" b="0" strike="noStrike" spc="358">
                <a:solidFill>
                  <a:srgbClr val="000000"/>
                </a:solidFill>
                <a:latin typeface="Verdana"/>
              </a:rPr>
              <a:t> </a:t>
            </a:r>
            <a:r>
              <a:rPr lang="fr-FR" sz="1100" b="0" strike="noStrike" spc="-12">
                <a:solidFill>
                  <a:srgbClr val="000000"/>
                </a:solidFill>
                <a:latin typeface="Verdana"/>
              </a:rPr>
              <a:t>corps, </a:t>
            </a:r>
            <a:r>
              <a:rPr lang="fr-FR" sz="1100" b="0" strike="noStrike" spc="-1">
                <a:solidFill>
                  <a:srgbClr val="000000"/>
                </a:solidFill>
                <a:latin typeface="Verdana"/>
              </a:rPr>
              <a:t>armement,</a:t>
            </a:r>
            <a:r>
              <a:rPr lang="fr-FR" sz="1100" b="0" strike="noStrike" spc="488">
                <a:solidFill>
                  <a:srgbClr val="000000"/>
                </a:solidFill>
                <a:latin typeface="Verdana"/>
              </a:rPr>
              <a:t> </a:t>
            </a:r>
            <a:r>
              <a:rPr lang="fr-FR" sz="1100" b="0" strike="noStrike" spc="-1">
                <a:solidFill>
                  <a:srgbClr val="000000"/>
                </a:solidFill>
                <a:latin typeface="Verdana"/>
              </a:rPr>
              <a:t>funérailles,</a:t>
            </a:r>
            <a:r>
              <a:rPr lang="fr-FR" sz="1100" b="0" strike="noStrike" spc="483">
                <a:solidFill>
                  <a:srgbClr val="000000"/>
                </a:solidFill>
                <a:latin typeface="Verdana"/>
              </a:rPr>
              <a:t> </a:t>
            </a:r>
            <a:r>
              <a:rPr lang="fr-FR" sz="1100" b="0" strike="noStrike" spc="-1">
                <a:solidFill>
                  <a:srgbClr val="000000"/>
                </a:solidFill>
                <a:latin typeface="Verdana"/>
              </a:rPr>
              <a:t>culture</a:t>
            </a:r>
            <a:r>
              <a:rPr lang="fr-FR" sz="1100" b="0" strike="noStrike" spc="494">
                <a:solidFill>
                  <a:srgbClr val="000000"/>
                </a:solidFill>
                <a:latin typeface="Verdana"/>
              </a:rPr>
              <a:t> </a:t>
            </a:r>
            <a:r>
              <a:rPr lang="fr-FR" sz="1100" b="0" strike="noStrike" spc="-1">
                <a:solidFill>
                  <a:srgbClr val="000000"/>
                </a:solidFill>
                <a:latin typeface="Verdana"/>
              </a:rPr>
              <a:t>matérielle,</a:t>
            </a:r>
            <a:r>
              <a:rPr lang="fr-FR" sz="1100" b="0" strike="noStrike" spc="483">
                <a:solidFill>
                  <a:srgbClr val="000000"/>
                </a:solidFill>
                <a:latin typeface="Verdana"/>
              </a:rPr>
              <a:t> </a:t>
            </a:r>
            <a:r>
              <a:rPr lang="fr-FR" sz="1100" b="0" strike="noStrike" spc="-1">
                <a:solidFill>
                  <a:srgbClr val="000000"/>
                </a:solidFill>
                <a:latin typeface="Verdana"/>
              </a:rPr>
              <a:t>etc.).</a:t>
            </a:r>
            <a:r>
              <a:rPr lang="fr-FR" sz="1100" b="0" strike="noStrike" spc="483">
                <a:solidFill>
                  <a:srgbClr val="000000"/>
                </a:solidFill>
                <a:latin typeface="Verdana"/>
              </a:rPr>
              <a:t> </a:t>
            </a:r>
            <a:r>
              <a:rPr lang="fr-FR" sz="1100" b="0" strike="noStrike" spc="-1">
                <a:solidFill>
                  <a:srgbClr val="000000"/>
                </a:solidFill>
                <a:latin typeface="Verdana"/>
              </a:rPr>
              <a:t>Pour</a:t>
            </a:r>
            <a:r>
              <a:rPr lang="fr-FR" sz="1100" b="0" strike="noStrike" spc="58">
                <a:solidFill>
                  <a:srgbClr val="000000"/>
                </a:solidFill>
                <a:latin typeface="Verdana"/>
              </a:rPr>
              <a:t>  </a:t>
            </a:r>
            <a:r>
              <a:rPr lang="fr-FR" sz="1100" b="0" strike="noStrike" spc="-1">
                <a:solidFill>
                  <a:srgbClr val="000000"/>
                </a:solidFill>
                <a:latin typeface="Verdana"/>
              </a:rPr>
              <a:t>l’époque</a:t>
            </a:r>
            <a:r>
              <a:rPr lang="fr-FR" sz="1100" b="0" strike="noStrike" spc="483">
                <a:solidFill>
                  <a:srgbClr val="000000"/>
                </a:solidFill>
                <a:latin typeface="Verdana"/>
              </a:rPr>
              <a:t> </a:t>
            </a:r>
            <a:r>
              <a:rPr lang="fr-FR" sz="1100" b="0" strike="noStrike" spc="-1">
                <a:solidFill>
                  <a:srgbClr val="000000"/>
                </a:solidFill>
                <a:latin typeface="Verdana"/>
              </a:rPr>
              <a:t>moderne</a:t>
            </a:r>
            <a:r>
              <a:rPr lang="fr-FR" sz="1100" b="0" strike="noStrike" spc="494">
                <a:solidFill>
                  <a:srgbClr val="000000"/>
                </a:solidFill>
                <a:latin typeface="Verdana"/>
              </a:rPr>
              <a:t> </a:t>
            </a:r>
            <a:r>
              <a:rPr lang="fr-FR" sz="1100" b="0" strike="noStrike" spc="-1">
                <a:solidFill>
                  <a:srgbClr val="000000"/>
                </a:solidFill>
                <a:latin typeface="Verdana"/>
              </a:rPr>
              <a:t>(8h00),</a:t>
            </a:r>
            <a:r>
              <a:rPr lang="fr-FR" sz="1100" b="0" strike="noStrike" spc="488">
                <a:solidFill>
                  <a:srgbClr val="000000"/>
                </a:solidFill>
                <a:latin typeface="Verdana"/>
              </a:rPr>
              <a:t> </a:t>
            </a:r>
            <a:r>
              <a:rPr lang="fr-FR" sz="1100" b="0" strike="noStrike" spc="-1">
                <a:solidFill>
                  <a:srgbClr val="000000"/>
                </a:solidFill>
                <a:latin typeface="Verdana"/>
              </a:rPr>
              <a:t>les</a:t>
            </a:r>
            <a:r>
              <a:rPr lang="fr-FR" sz="1100" b="0" strike="noStrike" spc="488">
                <a:solidFill>
                  <a:srgbClr val="000000"/>
                </a:solidFill>
                <a:latin typeface="Verdana"/>
              </a:rPr>
              <a:t> </a:t>
            </a:r>
            <a:r>
              <a:rPr lang="fr-FR" sz="1100" b="0" strike="noStrike" spc="-1">
                <a:solidFill>
                  <a:srgbClr val="000000"/>
                </a:solidFill>
                <a:latin typeface="Verdana"/>
              </a:rPr>
              <a:t>étudiant.e.s</a:t>
            </a:r>
            <a:r>
              <a:rPr lang="fr-FR" sz="1100" b="0" strike="noStrike" spc="483">
                <a:solidFill>
                  <a:srgbClr val="000000"/>
                </a:solidFill>
                <a:latin typeface="Verdana"/>
              </a:rPr>
              <a:t> </a:t>
            </a:r>
            <a:r>
              <a:rPr lang="fr-FR" sz="1100" b="0" strike="noStrike" spc="-12">
                <a:solidFill>
                  <a:srgbClr val="000000"/>
                </a:solidFill>
                <a:latin typeface="Verdana"/>
              </a:rPr>
              <a:t>aborderont </a:t>
            </a:r>
            <a:r>
              <a:rPr lang="fr-FR" sz="1100" b="0" strike="noStrike" spc="-1">
                <a:solidFill>
                  <a:srgbClr val="000000"/>
                </a:solidFill>
                <a:latin typeface="Verdana"/>
              </a:rPr>
              <a:t>l'architecture</a:t>
            </a:r>
            <a:r>
              <a:rPr lang="fr-FR" sz="1100" b="0" strike="noStrike" spc="69">
                <a:solidFill>
                  <a:srgbClr val="000000"/>
                </a:solidFill>
                <a:latin typeface="Verdana"/>
              </a:rPr>
              <a:t> </a:t>
            </a:r>
            <a:r>
              <a:rPr lang="fr-FR" sz="1100" b="0" strike="noStrike" spc="-1">
                <a:solidFill>
                  <a:srgbClr val="000000"/>
                </a:solidFill>
                <a:latin typeface="Verdana"/>
              </a:rPr>
              <a:t>militaire</a:t>
            </a:r>
            <a:r>
              <a:rPr lang="fr-FR" sz="1100" b="0" strike="noStrike" spc="72">
                <a:solidFill>
                  <a:srgbClr val="000000"/>
                </a:solidFill>
                <a:latin typeface="Verdana"/>
              </a:rPr>
              <a:t> </a:t>
            </a:r>
            <a:r>
              <a:rPr lang="fr-FR" sz="1100" b="0" strike="noStrike" spc="-1">
                <a:solidFill>
                  <a:srgbClr val="000000"/>
                </a:solidFill>
                <a:latin typeface="Verdana"/>
              </a:rPr>
              <a:t>bastionnée,</a:t>
            </a:r>
            <a:r>
              <a:rPr lang="fr-FR" sz="1100" b="0" strike="noStrike" spc="58">
                <a:solidFill>
                  <a:srgbClr val="000000"/>
                </a:solidFill>
                <a:latin typeface="Verdana"/>
              </a:rPr>
              <a:t> </a:t>
            </a:r>
            <a:r>
              <a:rPr lang="fr-FR" sz="1100" b="0" strike="noStrike" spc="-1">
                <a:solidFill>
                  <a:srgbClr val="000000"/>
                </a:solidFill>
                <a:latin typeface="Verdana"/>
              </a:rPr>
              <a:t>le</a:t>
            </a:r>
            <a:r>
              <a:rPr lang="fr-FR" sz="1100" b="0" strike="noStrike" spc="58">
                <a:solidFill>
                  <a:srgbClr val="000000"/>
                </a:solidFill>
                <a:latin typeface="Verdana"/>
              </a:rPr>
              <a:t> </a:t>
            </a:r>
            <a:r>
              <a:rPr lang="fr-FR" sz="1100" b="0" strike="noStrike" spc="-1">
                <a:solidFill>
                  <a:srgbClr val="000000"/>
                </a:solidFill>
                <a:latin typeface="Verdana"/>
              </a:rPr>
              <a:t>développement</a:t>
            </a:r>
            <a:r>
              <a:rPr lang="fr-FR" sz="1100" b="0" strike="noStrike" spc="58">
                <a:solidFill>
                  <a:srgbClr val="000000"/>
                </a:solidFill>
                <a:latin typeface="Verdana"/>
              </a:rPr>
              <a:t> </a:t>
            </a:r>
            <a:r>
              <a:rPr lang="fr-FR" sz="1100" b="0" strike="noStrike" spc="-1">
                <a:solidFill>
                  <a:srgbClr val="000000"/>
                </a:solidFill>
                <a:latin typeface="Verdana"/>
              </a:rPr>
              <a:t>de</a:t>
            </a:r>
            <a:r>
              <a:rPr lang="fr-FR" sz="1100" b="0" strike="noStrike" spc="58">
                <a:solidFill>
                  <a:srgbClr val="000000"/>
                </a:solidFill>
                <a:latin typeface="Verdana"/>
              </a:rPr>
              <a:t> </a:t>
            </a:r>
            <a:r>
              <a:rPr lang="fr-FR" sz="1100" b="0" strike="noStrike" spc="-1">
                <a:solidFill>
                  <a:srgbClr val="000000"/>
                </a:solidFill>
                <a:latin typeface="Verdana"/>
              </a:rPr>
              <a:t>l'armement,</a:t>
            </a:r>
            <a:r>
              <a:rPr lang="fr-FR" sz="1100" b="0" strike="noStrike" spc="63">
                <a:solidFill>
                  <a:srgbClr val="000000"/>
                </a:solidFill>
                <a:latin typeface="Verdana"/>
              </a:rPr>
              <a:t> </a:t>
            </a:r>
            <a:r>
              <a:rPr lang="fr-FR" sz="1100" b="0" strike="noStrike" spc="-1">
                <a:solidFill>
                  <a:srgbClr val="000000"/>
                </a:solidFill>
                <a:latin typeface="Verdana"/>
              </a:rPr>
              <a:t>l'archéologie</a:t>
            </a:r>
            <a:r>
              <a:rPr lang="fr-FR" sz="1100" b="0" strike="noStrike" spc="69">
                <a:solidFill>
                  <a:srgbClr val="000000"/>
                </a:solidFill>
                <a:latin typeface="Verdana"/>
              </a:rPr>
              <a:t> </a:t>
            </a:r>
            <a:r>
              <a:rPr lang="fr-FR" sz="1100" b="0" strike="noStrike" spc="-1">
                <a:solidFill>
                  <a:srgbClr val="000000"/>
                </a:solidFill>
                <a:latin typeface="Verdana"/>
              </a:rPr>
              <a:t>de</a:t>
            </a:r>
            <a:r>
              <a:rPr lang="fr-FR" sz="1100" b="0" strike="noStrike" spc="58">
                <a:solidFill>
                  <a:srgbClr val="000000"/>
                </a:solidFill>
                <a:latin typeface="Verdana"/>
              </a:rPr>
              <a:t> </a:t>
            </a:r>
            <a:r>
              <a:rPr lang="fr-FR" sz="1100" b="0" strike="noStrike" spc="-1">
                <a:solidFill>
                  <a:srgbClr val="000000"/>
                </a:solidFill>
                <a:latin typeface="Verdana"/>
              </a:rPr>
              <a:t>la</a:t>
            </a:r>
            <a:r>
              <a:rPr lang="fr-FR" sz="1100" b="0" strike="noStrike" spc="72">
                <a:solidFill>
                  <a:srgbClr val="000000"/>
                </a:solidFill>
                <a:latin typeface="Verdana"/>
              </a:rPr>
              <a:t> </a:t>
            </a:r>
            <a:r>
              <a:rPr lang="fr-FR" sz="1100" b="0" strike="noStrike" spc="-1">
                <a:solidFill>
                  <a:srgbClr val="000000"/>
                </a:solidFill>
                <a:latin typeface="Verdana"/>
              </a:rPr>
              <a:t>guerre</a:t>
            </a:r>
            <a:r>
              <a:rPr lang="fr-FR" sz="1100" b="0" strike="noStrike" spc="58">
                <a:solidFill>
                  <a:srgbClr val="000000"/>
                </a:solidFill>
                <a:latin typeface="Verdana"/>
              </a:rPr>
              <a:t> </a:t>
            </a:r>
            <a:r>
              <a:rPr lang="fr-FR" sz="1100" b="0" strike="noStrike" spc="-1">
                <a:solidFill>
                  <a:srgbClr val="000000"/>
                </a:solidFill>
                <a:latin typeface="Verdana"/>
              </a:rPr>
              <a:t>de</a:t>
            </a:r>
            <a:r>
              <a:rPr lang="fr-FR" sz="1100" b="0" strike="noStrike" spc="69">
                <a:solidFill>
                  <a:srgbClr val="000000"/>
                </a:solidFill>
                <a:latin typeface="Verdana"/>
              </a:rPr>
              <a:t> </a:t>
            </a:r>
            <a:r>
              <a:rPr lang="fr-FR" sz="1100" b="0" strike="noStrike" spc="-1">
                <a:solidFill>
                  <a:srgbClr val="000000"/>
                </a:solidFill>
                <a:latin typeface="Verdana"/>
              </a:rPr>
              <a:t>siège,</a:t>
            </a:r>
            <a:r>
              <a:rPr lang="fr-FR" sz="1100" b="0" strike="noStrike" spc="52">
                <a:solidFill>
                  <a:srgbClr val="000000"/>
                </a:solidFill>
                <a:latin typeface="Verdana"/>
              </a:rPr>
              <a:t> </a:t>
            </a:r>
            <a:r>
              <a:rPr lang="fr-FR" sz="1100" b="0" strike="noStrike" spc="-1">
                <a:solidFill>
                  <a:srgbClr val="000000"/>
                </a:solidFill>
                <a:latin typeface="Verdana"/>
              </a:rPr>
              <a:t>en</a:t>
            </a:r>
            <a:r>
              <a:rPr lang="fr-FR" sz="1100" b="0" strike="noStrike" spc="58">
                <a:solidFill>
                  <a:srgbClr val="000000"/>
                </a:solidFill>
                <a:latin typeface="Verdana"/>
              </a:rPr>
              <a:t> </a:t>
            </a:r>
            <a:r>
              <a:rPr lang="fr-FR" sz="1100" b="0" strike="noStrike" spc="-12">
                <a:solidFill>
                  <a:srgbClr val="000000"/>
                </a:solidFill>
                <a:latin typeface="Verdana"/>
              </a:rPr>
              <a:t>fondant </a:t>
            </a:r>
            <a:r>
              <a:rPr lang="fr-FR" sz="1100" b="0" strike="noStrike" spc="-1">
                <a:solidFill>
                  <a:srgbClr val="000000"/>
                </a:solidFill>
                <a:latin typeface="Verdana"/>
              </a:rPr>
              <a:t>leur</a:t>
            </a:r>
            <a:r>
              <a:rPr lang="fr-FR" sz="1100" b="0" strike="noStrike" spc="52">
                <a:solidFill>
                  <a:srgbClr val="000000"/>
                </a:solidFill>
                <a:latin typeface="Verdana"/>
              </a:rPr>
              <a:t> </a:t>
            </a:r>
            <a:r>
              <a:rPr lang="fr-FR" sz="1100" b="0" strike="noStrike" spc="-1">
                <a:solidFill>
                  <a:srgbClr val="000000"/>
                </a:solidFill>
                <a:latin typeface="Verdana"/>
              </a:rPr>
              <a:t>réflexion</a:t>
            </a:r>
            <a:r>
              <a:rPr lang="fr-FR" sz="1100" b="0" strike="noStrike" spc="43">
                <a:solidFill>
                  <a:srgbClr val="000000"/>
                </a:solidFill>
                <a:latin typeface="Verdana"/>
              </a:rPr>
              <a:t> </a:t>
            </a:r>
            <a:r>
              <a:rPr lang="fr-FR" sz="1100" b="0" strike="noStrike" spc="-1">
                <a:solidFill>
                  <a:srgbClr val="000000"/>
                </a:solidFill>
                <a:latin typeface="Verdana"/>
              </a:rPr>
              <a:t>sur</a:t>
            </a:r>
            <a:r>
              <a:rPr lang="fr-FR" sz="1100" b="0" strike="noStrike" spc="58">
                <a:solidFill>
                  <a:srgbClr val="000000"/>
                </a:solidFill>
                <a:latin typeface="Verdana"/>
              </a:rPr>
              <a:t> </a:t>
            </a:r>
            <a:r>
              <a:rPr lang="fr-FR" sz="1100" b="0" strike="noStrike" spc="-1">
                <a:solidFill>
                  <a:srgbClr val="000000"/>
                </a:solidFill>
                <a:latin typeface="Verdana"/>
              </a:rPr>
              <a:t>les</a:t>
            </a:r>
            <a:r>
              <a:rPr lang="fr-FR" sz="1100" b="0" strike="noStrike" spc="49">
                <a:solidFill>
                  <a:srgbClr val="000000"/>
                </a:solidFill>
                <a:latin typeface="Verdana"/>
              </a:rPr>
              <a:t> </a:t>
            </a:r>
            <a:r>
              <a:rPr lang="fr-FR" sz="1100" b="0" strike="noStrike" spc="-1">
                <a:solidFill>
                  <a:srgbClr val="000000"/>
                </a:solidFill>
                <a:latin typeface="Verdana"/>
              </a:rPr>
              <a:t>liens</a:t>
            </a:r>
            <a:r>
              <a:rPr lang="fr-FR" sz="1100" b="0" strike="noStrike" spc="49">
                <a:solidFill>
                  <a:srgbClr val="000000"/>
                </a:solidFill>
                <a:latin typeface="Verdana"/>
              </a:rPr>
              <a:t> </a:t>
            </a:r>
            <a:r>
              <a:rPr lang="fr-FR" sz="1100" b="0" strike="noStrike" spc="-1">
                <a:solidFill>
                  <a:srgbClr val="000000"/>
                </a:solidFill>
                <a:latin typeface="Verdana"/>
              </a:rPr>
              <a:t>entre</a:t>
            </a:r>
            <a:r>
              <a:rPr lang="fr-FR" sz="1100" b="0" strike="noStrike" spc="52">
                <a:solidFill>
                  <a:srgbClr val="000000"/>
                </a:solidFill>
                <a:latin typeface="Verdana"/>
              </a:rPr>
              <a:t> </a:t>
            </a:r>
            <a:r>
              <a:rPr lang="fr-FR" sz="1100" b="0" strike="noStrike" spc="-1">
                <a:solidFill>
                  <a:srgbClr val="000000"/>
                </a:solidFill>
                <a:latin typeface="Verdana"/>
              </a:rPr>
              <a:t>la</a:t>
            </a:r>
            <a:r>
              <a:rPr lang="fr-FR" sz="1100" b="0" strike="noStrike" spc="43">
                <a:solidFill>
                  <a:srgbClr val="000000"/>
                </a:solidFill>
                <a:latin typeface="Verdana"/>
              </a:rPr>
              <a:t> </a:t>
            </a:r>
            <a:r>
              <a:rPr lang="fr-FR" sz="1100" b="0" strike="noStrike" spc="-1">
                <a:solidFill>
                  <a:srgbClr val="000000"/>
                </a:solidFill>
                <a:latin typeface="Verdana"/>
              </a:rPr>
              <a:t>guerre</a:t>
            </a:r>
            <a:r>
              <a:rPr lang="fr-FR" sz="1100" b="0" strike="noStrike" spc="49">
                <a:solidFill>
                  <a:srgbClr val="000000"/>
                </a:solidFill>
                <a:latin typeface="Verdana"/>
              </a:rPr>
              <a:t> </a:t>
            </a:r>
            <a:r>
              <a:rPr lang="fr-FR" sz="1100" b="0" strike="noStrike" spc="-1">
                <a:solidFill>
                  <a:srgbClr val="000000"/>
                </a:solidFill>
                <a:latin typeface="Verdana"/>
              </a:rPr>
              <a:t>et</a:t>
            </a:r>
            <a:r>
              <a:rPr lang="fr-FR" sz="1100" b="0" strike="noStrike" spc="49">
                <a:solidFill>
                  <a:srgbClr val="000000"/>
                </a:solidFill>
                <a:latin typeface="Verdana"/>
              </a:rPr>
              <a:t> </a:t>
            </a:r>
            <a:r>
              <a:rPr lang="fr-FR" sz="1100" b="0" strike="noStrike" spc="-1">
                <a:solidFill>
                  <a:srgbClr val="000000"/>
                </a:solidFill>
                <a:latin typeface="Verdana"/>
              </a:rPr>
              <a:t>la</a:t>
            </a:r>
            <a:r>
              <a:rPr lang="fr-FR" sz="1100" b="0" strike="noStrike" spc="43">
                <a:solidFill>
                  <a:srgbClr val="000000"/>
                </a:solidFill>
                <a:latin typeface="Verdana"/>
              </a:rPr>
              <a:t> </a:t>
            </a:r>
            <a:r>
              <a:rPr lang="fr-FR" sz="1100" b="0" strike="noStrike" spc="-1">
                <a:solidFill>
                  <a:srgbClr val="000000"/>
                </a:solidFill>
                <a:latin typeface="Verdana"/>
              </a:rPr>
              <a:t>société</a:t>
            </a:r>
            <a:r>
              <a:rPr lang="fr-FR" sz="1100" b="0" strike="noStrike" spc="49">
                <a:solidFill>
                  <a:srgbClr val="000000"/>
                </a:solidFill>
                <a:latin typeface="Verdana"/>
              </a:rPr>
              <a:t> </a:t>
            </a:r>
            <a:r>
              <a:rPr lang="fr-FR" sz="1100" b="0" strike="noStrike" spc="-1">
                <a:solidFill>
                  <a:srgbClr val="000000"/>
                </a:solidFill>
                <a:latin typeface="Verdana"/>
              </a:rPr>
              <a:t>urbaine</a:t>
            </a:r>
            <a:r>
              <a:rPr lang="fr-FR" sz="1100" b="0" strike="noStrike" spc="49">
                <a:solidFill>
                  <a:srgbClr val="000000"/>
                </a:solidFill>
                <a:latin typeface="Verdana"/>
              </a:rPr>
              <a:t> </a:t>
            </a:r>
            <a:r>
              <a:rPr lang="fr-FR" sz="1100" b="0" strike="noStrike" spc="-1">
                <a:solidFill>
                  <a:srgbClr val="000000"/>
                </a:solidFill>
                <a:latin typeface="Verdana"/>
              </a:rPr>
              <a:t>(culture</a:t>
            </a:r>
            <a:r>
              <a:rPr lang="fr-FR" sz="1100" b="0" strike="noStrike" spc="52">
                <a:solidFill>
                  <a:srgbClr val="000000"/>
                </a:solidFill>
                <a:latin typeface="Verdana"/>
              </a:rPr>
              <a:t> </a:t>
            </a:r>
            <a:r>
              <a:rPr lang="fr-FR" sz="1100" b="0" strike="noStrike" spc="-1">
                <a:solidFill>
                  <a:srgbClr val="000000"/>
                </a:solidFill>
                <a:latin typeface="Verdana"/>
              </a:rPr>
              <a:t>matérielle,</a:t>
            </a:r>
            <a:r>
              <a:rPr lang="fr-FR" sz="1100" b="0" strike="noStrike" spc="49">
                <a:solidFill>
                  <a:srgbClr val="000000"/>
                </a:solidFill>
                <a:latin typeface="Verdana"/>
              </a:rPr>
              <a:t> </a:t>
            </a:r>
            <a:r>
              <a:rPr lang="fr-FR" sz="1100" b="0" strike="noStrike" spc="-1">
                <a:solidFill>
                  <a:srgbClr val="000000"/>
                </a:solidFill>
                <a:latin typeface="Verdana"/>
              </a:rPr>
              <a:t>modification</a:t>
            </a:r>
            <a:r>
              <a:rPr lang="fr-FR" sz="1100" b="0" strike="noStrike" spc="52">
                <a:solidFill>
                  <a:srgbClr val="000000"/>
                </a:solidFill>
                <a:latin typeface="Verdana"/>
              </a:rPr>
              <a:t> </a:t>
            </a:r>
            <a:r>
              <a:rPr lang="fr-FR" sz="1100" b="0" strike="noStrike" spc="-1">
                <a:solidFill>
                  <a:srgbClr val="000000"/>
                </a:solidFill>
                <a:latin typeface="Verdana"/>
              </a:rPr>
              <a:t>de</a:t>
            </a:r>
            <a:r>
              <a:rPr lang="fr-FR" sz="1100" b="0" strike="noStrike" spc="49">
                <a:solidFill>
                  <a:srgbClr val="000000"/>
                </a:solidFill>
                <a:latin typeface="Verdana"/>
              </a:rPr>
              <a:t> </a:t>
            </a:r>
            <a:r>
              <a:rPr lang="fr-FR" sz="1100" b="0" strike="noStrike" spc="-1">
                <a:solidFill>
                  <a:srgbClr val="000000"/>
                </a:solidFill>
                <a:latin typeface="Verdana"/>
              </a:rPr>
              <a:t>l'urbanisme</a:t>
            </a:r>
            <a:r>
              <a:rPr lang="fr-FR" sz="1100" b="0" strike="noStrike" spc="58">
                <a:solidFill>
                  <a:srgbClr val="000000"/>
                </a:solidFill>
                <a:latin typeface="Verdana"/>
              </a:rPr>
              <a:t> </a:t>
            </a:r>
            <a:r>
              <a:rPr lang="fr-FR" sz="1100" b="0" strike="noStrike" spc="-12">
                <a:solidFill>
                  <a:srgbClr val="000000"/>
                </a:solidFill>
                <a:latin typeface="Verdana"/>
              </a:rPr>
              <a:t>intra </a:t>
            </a:r>
            <a:r>
              <a:rPr lang="fr-FR" sz="1100" b="0" strike="noStrike" spc="-1">
                <a:solidFill>
                  <a:srgbClr val="000000"/>
                </a:solidFill>
                <a:latin typeface="Verdana"/>
              </a:rPr>
              <a:t>et</a:t>
            </a:r>
            <a:r>
              <a:rPr lang="fr-FR" sz="1100" b="0" strike="noStrike" spc="72">
                <a:solidFill>
                  <a:srgbClr val="000000"/>
                </a:solidFill>
                <a:latin typeface="Verdana"/>
              </a:rPr>
              <a:t> </a:t>
            </a:r>
            <a:r>
              <a:rPr lang="fr-FR" sz="1100" b="0" strike="noStrike" spc="-1">
                <a:solidFill>
                  <a:srgbClr val="000000"/>
                </a:solidFill>
                <a:latin typeface="Verdana"/>
              </a:rPr>
              <a:t>extra</a:t>
            </a:r>
            <a:r>
              <a:rPr lang="fr-FR" sz="1100" b="0" strike="noStrike" spc="72">
                <a:solidFill>
                  <a:srgbClr val="000000"/>
                </a:solidFill>
                <a:latin typeface="Verdana"/>
              </a:rPr>
              <a:t> </a:t>
            </a:r>
            <a:r>
              <a:rPr lang="fr-FR" sz="1100" b="0" strike="noStrike" spc="-1">
                <a:solidFill>
                  <a:srgbClr val="000000"/>
                </a:solidFill>
                <a:latin typeface="Verdana"/>
              </a:rPr>
              <a:t>muros,</a:t>
            </a:r>
            <a:r>
              <a:rPr lang="fr-FR" sz="1100" b="0" strike="noStrike" spc="72">
                <a:solidFill>
                  <a:srgbClr val="000000"/>
                </a:solidFill>
                <a:latin typeface="Verdana"/>
              </a:rPr>
              <a:t> </a:t>
            </a:r>
            <a:r>
              <a:rPr lang="fr-FR" sz="1100" b="0" strike="noStrike" spc="-1">
                <a:solidFill>
                  <a:srgbClr val="000000"/>
                </a:solidFill>
                <a:latin typeface="Verdana"/>
              </a:rPr>
              <a:t>etc.).</a:t>
            </a:r>
            <a:r>
              <a:rPr lang="fr-FR" sz="1100" b="0" strike="noStrike" spc="69">
                <a:solidFill>
                  <a:srgbClr val="000000"/>
                </a:solidFill>
                <a:latin typeface="Verdana"/>
              </a:rPr>
              <a:t> </a:t>
            </a:r>
            <a:r>
              <a:rPr lang="fr-FR" sz="1100" b="0" strike="noStrike" spc="-1">
                <a:solidFill>
                  <a:srgbClr val="000000"/>
                </a:solidFill>
                <a:latin typeface="Verdana"/>
              </a:rPr>
              <a:t>Enfin,</a:t>
            </a:r>
            <a:r>
              <a:rPr lang="fr-FR" sz="1100" b="0" strike="noStrike" spc="72">
                <a:solidFill>
                  <a:srgbClr val="000000"/>
                </a:solidFill>
                <a:latin typeface="Verdana"/>
              </a:rPr>
              <a:t> </a:t>
            </a:r>
            <a:r>
              <a:rPr lang="fr-FR" sz="1100" b="0" strike="noStrike" spc="-1">
                <a:solidFill>
                  <a:srgbClr val="000000"/>
                </a:solidFill>
                <a:latin typeface="Verdana"/>
              </a:rPr>
              <a:t>pour</a:t>
            </a:r>
            <a:r>
              <a:rPr lang="fr-FR" sz="1100" b="0" strike="noStrike" spc="83">
                <a:solidFill>
                  <a:srgbClr val="000000"/>
                </a:solidFill>
                <a:latin typeface="Verdana"/>
              </a:rPr>
              <a:t> </a:t>
            </a:r>
            <a:r>
              <a:rPr lang="fr-FR" sz="1100" b="0" strike="noStrike" spc="-1">
                <a:solidFill>
                  <a:srgbClr val="000000"/>
                </a:solidFill>
                <a:latin typeface="Verdana"/>
              </a:rPr>
              <a:t>l’époque</a:t>
            </a:r>
            <a:r>
              <a:rPr lang="fr-FR" sz="1100" b="0" strike="noStrike" spc="69">
                <a:solidFill>
                  <a:srgbClr val="000000"/>
                </a:solidFill>
                <a:latin typeface="Verdana"/>
              </a:rPr>
              <a:t> </a:t>
            </a:r>
            <a:r>
              <a:rPr lang="fr-FR" sz="1100" b="0" strike="noStrike" spc="-1">
                <a:solidFill>
                  <a:srgbClr val="000000"/>
                </a:solidFill>
                <a:latin typeface="Verdana"/>
              </a:rPr>
              <a:t>contemporaine,</a:t>
            </a:r>
            <a:r>
              <a:rPr lang="fr-FR" sz="1100" b="0" strike="noStrike" spc="72">
                <a:solidFill>
                  <a:srgbClr val="000000"/>
                </a:solidFill>
                <a:latin typeface="Verdana"/>
              </a:rPr>
              <a:t> </a:t>
            </a:r>
            <a:r>
              <a:rPr lang="fr-FR" sz="1100" b="0" strike="noStrike" spc="-1">
                <a:solidFill>
                  <a:srgbClr val="000000"/>
                </a:solidFill>
                <a:latin typeface="Verdana"/>
              </a:rPr>
              <a:t>après</a:t>
            </a:r>
            <a:r>
              <a:rPr lang="fr-FR" sz="1100" b="0" strike="noStrike" spc="77">
                <a:solidFill>
                  <a:srgbClr val="000000"/>
                </a:solidFill>
                <a:latin typeface="Verdana"/>
              </a:rPr>
              <a:t> </a:t>
            </a:r>
            <a:r>
              <a:rPr lang="fr-FR" sz="1100" b="0" strike="noStrike" spc="-1">
                <a:solidFill>
                  <a:srgbClr val="000000"/>
                </a:solidFill>
                <a:latin typeface="Verdana"/>
              </a:rPr>
              <a:t>la</a:t>
            </a:r>
            <a:r>
              <a:rPr lang="fr-FR" sz="1100" b="0" strike="noStrike" spc="77">
                <a:solidFill>
                  <a:srgbClr val="000000"/>
                </a:solidFill>
                <a:latin typeface="Verdana"/>
              </a:rPr>
              <a:t> </a:t>
            </a:r>
            <a:r>
              <a:rPr lang="fr-FR" sz="1100" b="0" strike="noStrike" spc="-1">
                <a:solidFill>
                  <a:srgbClr val="000000"/>
                </a:solidFill>
                <a:latin typeface="Verdana"/>
              </a:rPr>
              <a:t>présentation</a:t>
            </a:r>
            <a:r>
              <a:rPr lang="fr-FR" sz="1100" b="0" strike="noStrike" spc="77">
                <a:solidFill>
                  <a:srgbClr val="000000"/>
                </a:solidFill>
                <a:latin typeface="Verdana"/>
              </a:rPr>
              <a:t> </a:t>
            </a:r>
            <a:r>
              <a:rPr lang="fr-FR" sz="1100" b="0" strike="noStrike" spc="-1">
                <a:solidFill>
                  <a:srgbClr val="000000"/>
                </a:solidFill>
                <a:latin typeface="Verdana"/>
              </a:rPr>
              <a:t>de</a:t>
            </a:r>
            <a:r>
              <a:rPr lang="fr-FR" sz="1100" b="0" strike="noStrike" spc="77">
                <a:solidFill>
                  <a:srgbClr val="000000"/>
                </a:solidFill>
                <a:latin typeface="Verdana"/>
              </a:rPr>
              <a:t> </a:t>
            </a:r>
            <a:r>
              <a:rPr lang="fr-FR" sz="1100" b="0" strike="noStrike" spc="-1">
                <a:solidFill>
                  <a:srgbClr val="000000"/>
                </a:solidFill>
                <a:latin typeface="Verdana"/>
              </a:rPr>
              <a:t>l’histoire</a:t>
            </a:r>
            <a:r>
              <a:rPr lang="fr-FR" sz="1100" b="0" strike="noStrike" spc="83">
                <a:solidFill>
                  <a:srgbClr val="000000"/>
                </a:solidFill>
                <a:latin typeface="Verdana"/>
              </a:rPr>
              <a:t> </a:t>
            </a:r>
            <a:r>
              <a:rPr lang="fr-FR" sz="1100" b="0" strike="noStrike" spc="-1">
                <a:solidFill>
                  <a:srgbClr val="000000"/>
                </a:solidFill>
                <a:latin typeface="Verdana"/>
              </a:rPr>
              <a:t>du</a:t>
            </a:r>
            <a:r>
              <a:rPr lang="fr-FR" sz="1100" b="0" strike="noStrike" spc="72">
                <a:solidFill>
                  <a:srgbClr val="000000"/>
                </a:solidFill>
                <a:latin typeface="Verdana"/>
              </a:rPr>
              <a:t> </a:t>
            </a:r>
            <a:r>
              <a:rPr lang="fr-FR" sz="1100" b="0" strike="noStrike" spc="-1">
                <a:solidFill>
                  <a:srgbClr val="000000"/>
                </a:solidFill>
                <a:latin typeface="Verdana"/>
              </a:rPr>
              <a:t>développement</a:t>
            </a:r>
            <a:r>
              <a:rPr lang="fr-FR" sz="1100" b="0" strike="noStrike" spc="52">
                <a:solidFill>
                  <a:srgbClr val="000000"/>
                </a:solidFill>
                <a:latin typeface="Verdana"/>
              </a:rPr>
              <a:t> </a:t>
            </a:r>
            <a:r>
              <a:rPr lang="fr-FR" sz="1100" b="0" strike="noStrike" spc="-26">
                <a:solidFill>
                  <a:srgbClr val="000000"/>
                </a:solidFill>
                <a:latin typeface="Verdana"/>
              </a:rPr>
              <a:t>de </a:t>
            </a:r>
            <a:r>
              <a:rPr lang="fr-FR" sz="1100" b="0" strike="noStrike" spc="-1">
                <a:solidFill>
                  <a:srgbClr val="000000"/>
                </a:solidFill>
                <a:latin typeface="Verdana"/>
              </a:rPr>
              <a:t>cette</a:t>
            </a:r>
            <a:r>
              <a:rPr lang="fr-FR" sz="1100" b="0" strike="noStrike" spc="-15">
                <a:solidFill>
                  <a:srgbClr val="000000"/>
                </a:solidFill>
                <a:latin typeface="Verdana"/>
              </a:rPr>
              <a:t> </a:t>
            </a:r>
            <a:r>
              <a:rPr lang="fr-FR" sz="1100" b="0" strike="noStrike" spc="-1">
                <a:solidFill>
                  <a:srgbClr val="000000"/>
                </a:solidFill>
                <a:latin typeface="Verdana"/>
              </a:rPr>
              <a:t>discipline récente</a:t>
            </a:r>
            <a:r>
              <a:rPr lang="fr-FR" sz="1100" b="0" strike="noStrike" spc="-12">
                <a:solidFill>
                  <a:srgbClr val="000000"/>
                </a:solidFill>
                <a:latin typeface="Verdana"/>
              </a:rPr>
              <a:t> </a:t>
            </a:r>
            <a:r>
              <a:rPr lang="fr-FR" sz="1100" b="0" strike="noStrike" spc="-1">
                <a:solidFill>
                  <a:srgbClr val="000000"/>
                </a:solidFill>
                <a:latin typeface="Verdana"/>
              </a:rPr>
              <a:t>en</a:t>
            </a:r>
            <a:r>
              <a:rPr lang="fr-FR" sz="1100" b="0" strike="noStrike" spc="-15">
                <a:solidFill>
                  <a:srgbClr val="000000"/>
                </a:solidFill>
                <a:latin typeface="Verdana"/>
              </a:rPr>
              <a:t> </a:t>
            </a:r>
            <a:r>
              <a:rPr lang="fr-FR" sz="1100" b="0" strike="noStrike" spc="-1">
                <a:solidFill>
                  <a:srgbClr val="000000"/>
                </a:solidFill>
                <a:latin typeface="Verdana"/>
              </a:rPr>
              <a:t>France</a:t>
            </a:r>
            <a:r>
              <a:rPr lang="fr-FR" sz="1100" b="0" strike="noStrike" spc="-15">
                <a:solidFill>
                  <a:srgbClr val="000000"/>
                </a:solidFill>
                <a:latin typeface="Verdana"/>
              </a:rPr>
              <a:t> </a:t>
            </a:r>
            <a:r>
              <a:rPr lang="fr-FR" sz="1100" b="0" strike="noStrike" spc="-1">
                <a:solidFill>
                  <a:srgbClr val="000000"/>
                </a:solidFill>
                <a:latin typeface="Verdana"/>
              </a:rPr>
              <a:t>mais aussi</a:t>
            </a:r>
            <a:r>
              <a:rPr lang="fr-FR" sz="1100" b="0" strike="noStrike" spc="-26">
                <a:solidFill>
                  <a:srgbClr val="000000"/>
                </a:solidFill>
                <a:latin typeface="Verdana"/>
              </a:rPr>
              <a:t> </a:t>
            </a:r>
            <a:r>
              <a:rPr lang="fr-FR" sz="1100" b="0" strike="noStrike" spc="-1">
                <a:solidFill>
                  <a:srgbClr val="000000"/>
                </a:solidFill>
                <a:latin typeface="Verdana"/>
              </a:rPr>
              <a:t>en</a:t>
            </a:r>
            <a:r>
              <a:rPr lang="fr-FR" sz="1100" b="0" strike="noStrike" spc="-7">
                <a:solidFill>
                  <a:srgbClr val="000000"/>
                </a:solidFill>
                <a:latin typeface="Verdana"/>
              </a:rPr>
              <a:t> </a:t>
            </a:r>
            <a:r>
              <a:rPr lang="fr-FR" sz="1100" b="0" strike="noStrike" spc="-1">
                <a:solidFill>
                  <a:srgbClr val="000000"/>
                </a:solidFill>
                <a:latin typeface="Verdana"/>
              </a:rPr>
              <a:t>Europe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l’Ouest,</a:t>
            </a:r>
            <a:r>
              <a:rPr lang="fr-FR" sz="1100" b="0" strike="noStrike" spc="-26">
                <a:solidFill>
                  <a:srgbClr val="000000"/>
                </a:solidFill>
                <a:latin typeface="Verdana"/>
              </a:rPr>
              <a:t> </a:t>
            </a:r>
            <a:r>
              <a:rPr lang="fr-FR" sz="1100" b="0" strike="noStrike" spc="-1">
                <a:solidFill>
                  <a:srgbClr val="000000"/>
                </a:solidFill>
                <a:latin typeface="Verdana"/>
              </a:rPr>
              <a:t>seront présentés</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principaux</a:t>
            </a:r>
            <a:r>
              <a:rPr lang="fr-FR" sz="1100" b="0" strike="noStrike" spc="-26">
                <a:solidFill>
                  <a:srgbClr val="000000"/>
                </a:solidFill>
                <a:latin typeface="Verdana"/>
              </a:rPr>
              <a:t> </a:t>
            </a:r>
            <a:r>
              <a:rPr lang="fr-FR" sz="1100" b="0" strike="noStrike" spc="-1">
                <a:solidFill>
                  <a:srgbClr val="000000"/>
                </a:solidFill>
                <a:latin typeface="Verdana"/>
              </a:rPr>
              <a:t>axes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recherche </a:t>
            </a:r>
            <a:r>
              <a:rPr lang="fr-FR" sz="1100" b="0" strike="noStrike" spc="-1">
                <a:solidFill>
                  <a:srgbClr val="000000"/>
                </a:solidFill>
                <a:latin typeface="Verdana"/>
              </a:rPr>
              <a:t>actuels</a:t>
            </a:r>
            <a:r>
              <a:rPr lang="fr-FR" sz="1100" b="0" strike="noStrike" spc="477">
                <a:solidFill>
                  <a:srgbClr val="000000"/>
                </a:solidFill>
                <a:latin typeface="Verdana"/>
              </a:rPr>
              <a:t> </a:t>
            </a:r>
            <a:r>
              <a:rPr lang="fr-FR" sz="1100" b="0" strike="noStrike" spc="-1">
                <a:solidFill>
                  <a:srgbClr val="000000"/>
                </a:solidFill>
                <a:latin typeface="Verdana"/>
              </a:rPr>
              <a:t>par</a:t>
            </a:r>
            <a:r>
              <a:rPr lang="fr-FR" sz="1100" b="0" strike="noStrike" spc="488">
                <a:solidFill>
                  <a:srgbClr val="000000"/>
                </a:solidFill>
                <a:latin typeface="Verdana"/>
              </a:rPr>
              <a:t> </a:t>
            </a:r>
            <a:r>
              <a:rPr lang="fr-FR" sz="1100" b="0" strike="noStrike" spc="-1">
                <a:solidFill>
                  <a:srgbClr val="000000"/>
                </a:solidFill>
                <a:latin typeface="Verdana"/>
              </a:rPr>
              <a:t>le</a:t>
            </a:r>
            <a:r>
              <a:rPr lang="fr-FR" sz="1100" b="0" strike="noStrike" spc="483">
                <a:solidFill>
                  <a:srgbClr val="000000"/>
                </a:solidFill>
                <a:latin typeface="Verdana"/>
              </a:rPr>
              <a:t> </a:t>
            </a:r>
            <a:r>
              <a:rPr lang="fr-FR" sz="1100" b="0" strike="noStrike" spc="-1">
                <a:solidFill>
                  <a:srgbClr val="000000"/>
                </a:solidFill>
                <a:latin typeface="Verdana"/>
              </a:rPr>
              <a:t>bais</a:t>
            </a:r>
            <a:r>
              <a:rPr lang="fr-FR" sz="1100" b="0" strike="noStrike" spc="494">
                <a:solidFill>
                  <a:srgbClr val="000000"/>
                </a:solidFill>
                <a:latin typeface="Verdana"/>
              </a:rPr>
              <a:t> </a:t>
            </a:r>
            <a:r>
              <a:rPr lang="fr-FR" sz="1100" b="0" strike="noStrike" spc="-1">
                <a:solidFill>
                  <a:srgbClr val="000000"/>
                </a:solidFill>
                <a:latin typeface="Verdana"/>
              </a:rPr>
              <a:t>d’exemples</a:t>
            </a:r>
            <a:r>
              <a:rPr lang="fr-FR" sz="1100" b="0" strike="noStrike" spc="488">
                <a:solidFill>
                  <a:srgbClr val="000000"/>
                </a:solidFill>
                <a:latin typeface="Verdana"/>
              </a:rPr>
              <a:t> </a:t>
            </a:r>
            <a:r>
              <a:rPr lang="fr-FR" sz="1100" b="0" strike="noStrike" spc="-1">
                <a:solidFill>
                  <a:srgbClr val="000000"/>
                </a:solidFill>
                <a:latin typeface="Verdana"/>
              </a:rPr>
              <a:t>particuliers</a:t>
            </a:r>
            <a:r>
              <a:rPr lang="fr-FR" sz="1100" b="0" strike="noStrike" spc="483">
                <a:solidFill>
                  <a:srgbClr val="000000"/>
                </a:solidFill>
                <a:latin typeface="Verdana"/>
              </a:rPr>
              <a:t> </a:t>
            </a:r>
            <a:r>
              <a:rPr lang="fr-FR" sz="1100" b="0" strike="noStrike" spc="-1">
                <a:solidFill>
                  <a:srgbClr val="000000"/>
                </a:solidFill>
                <a:latin typeface="Verdana"/>
              </a:rPr>
              <a:t>(mort</a:t>
            </a:r>
            <a:r>
              <a:rPr lang="fr-FR" sz="1100" b="0" strike="noStrike" spc="488">
                <a:solidFill>
                  <a:srgbClr val="000000"/>
                </a:solidFill>
                <a:latin typeface="Verdana"/>
              </a:rPr>
              <a:t>  </a:t>
            </a:r>
            <a:r>
              <a:rPr lang="fr-FR" sz="1100" b="0" strike="noStrike" spc="-1">
                <a:solidFill>
                  <a:srgbClr val="000000"/>
                </a:solidFill>
                <a:latin typeface="Verdana"/>
              </a:rPr>
              <a:t>et</a:t>
            </a:r>
            <a:r>
              <a:rPr lang="fr-FR" sz="1100" b="0" strike="noStrike" spc="474">
                <a:solidFill>
                  <a:srgbClr val="000000"/>
                </a:solidFill>
                <a:latin typeface="Verdana"/>
              </a:rPr>
              <a:t> </a:t>
            </a:r>
            <a:r>
              <a:rPr lang="fr-FR" sz="1100" b="0" strike="noStrike" spc="-1">
                <a:solidFill>
                  <a:srgbClr val="000000"/>
                </a:solidFill>
                <a:latin typeface="Verdana"/>
              </a:rPr>
              <a:t>vie</a:t>
            </a:r>
            <a:r>
              <a:rPr lang="fr-FR" sz="1100" b="0" strike="noStrike" spc="483">
                <a:solidFill>
                  <a:srgbClr val="000000"/>
                </a:solidFill>
                <a:latin typeface="Verdana"/>
              </a:rPr>
              <a:t> </a:t>
            </a:r>
            <a:r>
              <a:rPr lang="fr-FR" sz="1100" b="0" strike="noStrike" spc="-1">
                <a:solidFill>
                  <a:srgbClr val="000000"/>
                </a:solidFill>
                <a:latin typeface="Verdana"/>
              </a:rPr>
              <a:t>quotidiennes).</a:t>
            </a:r>
            <a:r>
              <a:rPr lang="fr-FR" sz="1100" b="0" strike="noStrike" spc="474">
                <a:solidFill>
                  <a:srgbClr val="000000"/>
                </a:solidFill>
                <a:latin typeface="Verdana"/>
              </a:rPr>
              <a:t> </a:t>
            </a:r>
            <a:r>
              <a:rPr lang="fr-FR" sz="1100" b="0" strike="noStrike" spc="-1">
                <a:solidFill>
                  <a:srgbClr val="000000"/>
                </a:solidFill>
                <a:latin typeface="Verdana"/>
              </a:rPr>
              <a:t>Enfin,</a:t>
            </a:r>
            <a:r>
              <a:rPr lang="fr-FR" sz="1100" b="0" strike="noStrike" spc="483">
                <a:solidFill>
                  <a:srgbClr val="000000"/>
                </a:solidFill>
                <a:latin typeface="Verdana"/>
              </a:rPr>
              <a:t> </a:t>
            </a:r>
            <a:r>
              <a:rPr lang="fr-FR" sz="1100" b="0" strike="noStrike" spc="-1">
                <a:solidFill>
                  <a:srgbClr val="000000"/>
                </a:solidFill>
                <a:latin typeface="Verdana"/>
              </a:rPr>
              <a:t>les</a:t>
            </a:r>
            <a:r>
              <a:rPr lang="fr-FR" sz="1100" b="0" strike="noStrike" spc="483">
                <a:solidFill>
                  <a:srgbClr val="000000"/>
                </a:solidFill>
                <a:latin typeface="Verdana"/>
              </a:rPr>
              <a:t> </a:t>
            </a:r>
            <a:r>
              <a:rPr lang="fr-FR" sz="1100" b="0" strike="noStrike" spc="-1">
                <a:solidFill>
                  <a:srgbClr val="000000"/>
                </a:solidFill>
                <a:latin typeface="Verdana"/>
              </a:rPr>
              <a:t>récents</a:t>
            </a:r>
            <a:r>
              <a:rPr lang="fr-FR" sz="1100" b="0" strike="noStrike" spc="483">
                <a:solidFill>
                  <a:srgbClr val="000000"/>
                </a:solidFill>
                <a:latin typeface="Verdana"/>
              </a:rPr>
              <a:t> </a:t>
            </a:r>
            <a:r>
              <a:rPr lang="fr-FR" sz="1100" b="0" strike="noStrike" spc="-12">
                <a:solidFill>
                  <a:srgbClr val="000000"/>
                </a:solidFill>
                <a:latin typeface="Verdana"/>
              </a:rPr>
              <a:t>développements </a:t>
            </a:r>
            <a:r>
              <a:rPr lang="fr-FR" sz="1100" b="0" strike="noStrike" spc="-1">
                <a:solidFill>
                  <a:srgbClr val="000000"/>
                </a:solidFill>
                <a:latin typeface="Verdana"/>
              </a:rPr>
              <a:t>méthodologiques,</a:t>
            </a:r>
            <a:r>
              <a:rPr lang="fr-FR" sz="1100" b="0" strike="noStrike" spc="-32">
                <a:solidFill>
                  <a:srgbClr val="000000"/>
                </a:solidFill>
                <a:latin typeface="Verdana"/>
              </a:rPr>
              <a:t> </a:t>
            </a:r>
            <a:r>
              <a:rPr lang="fr-FR" sz="1100" b="0" strike="noStrike" spc="-1">
                <a:solidFill>
                  <a:srgbClr val="000000"/>
                </a:solidFill>
                <a:latin typeface="Verdana"/>
              </a:rPr>
              <a:t>notamment</a:t>
            </a:r>
            <a:r>
              <a:rPr lang="fr-FR" sz="1100" b="0" strike="noStrike" spc="4">
                <a:solidFill>
                  <a:srgbClr val="000000"/>
                </a:solidFill>
                <a:latin typeface="Verdana"/>
              </a:rPr>
              <a:t> </a:t>
            </a:r>
            <a:r>
              <a:rPr lang="fr-FR" sz="1100" b="0" strike="noStrike" spc="-1">
                <a:solidFill>
                  <a:srgbClr val="000000"/>
                </a:solidFill>
                <a:latin typeface="Verdana"/>
              </a:rPr>
              <a:t>sur</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phénomènes</a:t>
            </a:r>
            <a:r>
              <a:rPr lang="fr-FR" sz="1100" b="0" strike="noStrike" spc="-32">
                <a:solidFill>
                  <a:srgbClr val="000000"/>
                </a:solidFill>
                <a:latin typeface="Verdana"/>
              </a:rPr>
              <a:t> </a:t>
            </a:r>
            <a:r>
              <a:rPr lang="fr-FR" sz="1100" b="0" strike="noStrike" spc="-1">
                <a:solidFill>
                  <a:srgbClr val="000000"/>
                </a:solidFill>
                <a:latin typeface="Verdana"/>
              </a:rPr>
              <a:t>d’enfermement</a:t>
            </a:r>
            <a:r>
              <a:rPr lang="fr-FR" sz="1100" b="0" strike="noStrike" spc="-26">
                <a:solidFill>
                  <a:srgbClr val="000000"/>
                </a:solidFill>
                <a:latin typeface="Verdana"/>
              </a:rPr>
              <a:t> </a:t>
            </a:r>
            <a:r>
              <a:rPr lang="fr-FR" sz="1100" b="0" strike="noStrike" spc="-1">
                <a:solidFill>
                  <a:srgbClr val="000000"/>
                </a:solidFill>
                <a:latin typeface="Verdana"/>
              </a:rPr>
              <a:t>ou</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gestion</a:t>
            </a:r>
            <a:r>
              <a:rPr lang="fr-FR" sz="1100" b="0" strike="noStrike" spc="-7">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nécropoles</a:t>
            </a:r>
            <a:r>
              <a:rPr lang="fr-FR" sz="1100" b="0" strike="noStrike" spc="-32">
                <a:solidFill>
                  <a:srgbClr val="000000"/>
                </a:solidFill>
                <a:latin typeface="Verdana"/>
              </a:rPr>
              <a:t> </a:t>
            </a:r>
            <a:r>
              <a:rPr lang="fr-FR" sz="1100" b="0" strike="noStrike" spc="-1">
                <a:solidFill>
                  <a:srgbClr val="000000"/>
                </a:solidFill>
                <a:latin typeface="Verdana"/>
              </a:rPr>
              <a:t>seront</a:t>
            </a:r>
            <a:r>
              <a:rPr lang="fr-FR" sz="1100" b="0" strike="noStrike" spc="-21">
                <a:solidFill>
                  <a:srgbClr val="000000"/>
                </a:solidFill>
                <a:latin typeface="Verdana"/>
              </a:rPr>
              <a:t> </a:t>
            </a:r>
            <a:r>
              <a:rPr lang="fr-FR" sz="1100" b="0" strike="noStrike" spc="-12">
                <a:solidFill>
                  <a:srgbClr val="000000"/>
                </a:solidFill>
                <a:latin typeface="Verdana"/>
              </a:rPr>
              <a:t>abordés</a:t>
            </a:r>
            <a:endParaRPr lang="fr-FR" sz="1100" b="0" strike="noStrike" spc="-1">
              <a:solidFill>
                <a:srgbClr val="000000"/>
              </a:solidFill>
              <a:latin typeface="Calibri"/>
            </a:endParaRPr>
          </a:p>
        </p:txBody>
      </p:sp>
      <p:sp>
        <p:nvSpPr>
          <p:cNvPr id="705" name="object 9"/>
          <p:cNvSpPr/>
          <p:nvPr/>
        </p:nvSpPr>
        <p:spPr>
          <a:xfrm>
            <a:off x="8177760" y="6427080"/>
            <a:ext cx="2588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46">
                <a:solidFill>
                  <a:srgbClr val="888888"/>
                </a:solidFill>
                <a:latin typeface="Arial"/>
              </a:rPr>
              <a:t>113</a:t>
            </a:r>
            <a:endParaRPr lang="fr-FR" sz="1200" b="0" strike="noStrike" spc="-1">
              <a:solidFill>
                <a:srgbClr val="000000"/>
              </a:solidFill>
              <a:latin typeface="Calibri"/>
            </a:endParaRPr>
          </a:p>
        </p:txBody>
      </p:sp>
      <p:sp>
        <p:nvSpPr>
          <p:cNvPr id="706" name="object 11"/>
          <p:cNvSpPr/>
          <p:nvPr/>
        </p:nvSpPr>
        <p:spPr>
          <a:xfrm>
            <a:off x="129240" y="3124080"/>
            <a:ext cx="3470400" cy="19476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1">
                <a:solidFill>
                  <a:srgbClr val="000000"/>
                </a:solidFill>
                <a:latin typeface="Verdana"/>
              </a:rPr>
              <a:t> </a:t>
            </a:r>
            <a:r>
              <a:rPr lang="fr-FR" sz="1200" b="0" strike="noStrike" spc="-1">
                <a:solidFill>
                  <a:srgbClr val="000000"/>
                </a:solidFill>
                <a:latin typeface="Verdana"/>
              </a:rPr>
              <a:t>:</a:t>
            </a:r>
            <a:r>
              <a:rPr lang="fr-FR" sz="1200" b="0" strike="noStrike" spc="-35">
                <a:solidFill>
                  <a:srgbClr val="000000"/>
                </a:solidFill>
                <a:latin typeface="Verdana"/>
              </a:rPr>
              <a:t> </a:t>
            </a:r>
            <a:r>
              <a:rPr lang="fr-FR" sz="1200" b="0" i="1" strike="noStrike" spc="-1">
                <a:solidFill>
                  <a:srgbClr val="000000"/>
                </a:solidFill>
                <a:latin typeface="Verdana"/>
              </a:rPr>
              <a:t>devoir sur table</a:t>
            </a:r>
            <a:endParaRPr lang="fr-FR" sz="1200" b="0" strike="noStrike" spc="-1">
              <a:solidFill>
                <a:srgbClr val="000000"/>
              </a:solidFill>
              <a:latin typeface="Calibri"/>
            </a:endParaRPr>
          </a:p>
        </p:txBody>
      </p:sp>
      <p:sp>
        <p:nvSpPr>
          <p:cNvPr id="707" name="object 14"/>
          <p:cNvSpPr/>
          <p:nvPr/>
        </p:nvSpPr>
        <p:spPr>
          <a:xfrm>
            <a:off x="0" y="143640"/>
            <a:ext cx="9143640" cy="404280"/>
          </a:xfrm>
          <a:prstGeom prst="rect">
            <a:avLst/>
          </a:prstGeom>
          <a:solidFill>
            <a:srgbClr val="0431FF"/>
          </a:solidFill>
          <a:ln w="12192">
            <a:solidFill>
              <a:srgbClr val="0431FF"/>
            </a:solidFill>
            <a:round/>
          </a:ln>
        </p:spPr>
        <p:style>
          <a:lnRef idx="0">
            <a:scrgbClr r="0" g="0" b="0"/>
          </a:lnRef>
          <a:fillRef idx="0">
            <a:scrgbClr r="0" g="0" b="0"/>
          </a:fillRef>
          <a:effectRef idx="0">
            <a:scrgbClr r="0" g="0" b="0"/>
          </a:effectRef>
          <a:fontRef idx="minor"/>
        </p:style>
        <p:txBody>
          <a:bodyPr lIns="0" tIns="130320" rIns="0" bIns="0" anchor="t">
            <a:spAutoFit/>
          </a:bodyPr>
          <a:lstStyle/>
          <a:p>
            <a:pPr marL="156240">
              <a:lnSpc>
                <a:spcPct val="100000"/>
              </a:lnSpc>
              <a:spcBef>
                <a:spcPts val="1026"/>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FFFFFF"/>
              </a:solidFill>
              <a:latin typeface="Calibri"/>
            </a:endParaRPr>
          </a:p>
        </p:txBody>
      </p:sp>
      <p:sp>
        <p:nvSpPr>
          <p:cNvPr id="708" name="object 15"/>
          <p:cNvSpPr/>
          <p:nvPr/>
        </p:nvSpPr>
        <p:spPr>
          <a:xfrm>
            <a:off x="94320" y="6019920"/>
            <a:ext cx="8483400" cy="360"/>
          </a:xfrm>
          <a:custGeom>
            <a:avLst/>
            <a:gdLst>
              <a:gd name="textAreaLeft" fmla="*/ 0 w 8483400"/>
              <a:gd name="textAreaRight" fmla="*/ 8483760 w 8483400"/>
              <a:gd name="textAreaTop" fmla="*/ 0 h 360"/>
              <a:gd name="textAreaBottom" fmla="*/ 720 h 360"/>
            </a:gdLst>
            <a:ahLst/>
            <a:cxnLst/>
            <a:rect l="textAreaLeft" t="textAreaTop" r="textAreaRight" b="textAreaBottom"/>
            <a:pathLst>
              <a:path w="8483600">
                <a:moveTo>
                  <a:pt x="0" y="0"/>
                </a:moveTo>
                <a:lnTo>
                  <a:pt x="8483600" y="0"/>
                </a:lnTo>
              </a:path>
            </a:pathLst>
          </a:custGeom>
          <a:noFill/>
          <a:ln w="6096">
            <a:solidFill>
              <a:srgbClr val="00206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09" name="object 14"/>
          <p:cNvSpPr/>
          <p:nvPr/>
        </p:nvSpPr>
        <p:spPr>
          <a:xfrm>
            <a:off x="129240" y="6136560"/>
            <a:ext cx="8786160" cy="378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000000"/>
                </a:solidFill>
                <a:latin typeface="Verdana"/>
              </a:rPr>
              <a:t>Bibliographie</a:t>
            </a:r>
            <a:r>
              <a:rPr lang="fr-FR" sz="1200" b="1" strike="noStrike" spc="-3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buNone/>
            </a:pPr>
            <a:r>
              <a:rPr lang="fr-FR" sz="1200" b="0" strike="noStrike" spc="-12">
                <a:solidFill>
                  <a:srgbClr val="000000"/>
                </a:solidFill>
                <a:latin typeface="Verdana"/>
              </a:rPr>
              <a:t>Sera donnée à la rentrée</a:t>
            </a:r>
            <a:endParaRPr lang="fr-FR" sz="1200" b="0" strike="noStrike" spc="-1">
              <a:solidFill>
                <a:srgbClr val="000000"/>
              </a:solidFill>
              <a:latin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0" name="object 2"/>
          <p:cNvSpPr/>
          <p:nvPr/>
        </p:nvSpPr>
        <p:spPr>
          <a:xfrm>
            <a:off x="232560" y="1032840"/>
            <a:ext cx="4333680" cy="58968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BCC4</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6">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UE1</a:t>
            </a:r>
            <a:r>
              <a:rPr lang="fr-FR" sz="1400" b="0" strike="noStrike" spc="-32">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Stage</a:t>
            </a:r>
            <a:r>
              <a:rPr lang="fr-FR" sz="1400" b="0" strike="noStrike" spc="-12">
                <a:solidFill>
                  <a:srgbClr val="000000"/>
                </a:solidFill>
                <a:latin typeface="Verdana"/>
              </a:rPr>
              <a:t> </a:t>
            </a:r>
            <a:r>
              <a:rPr lang="fr-FR" sz="1400" b="0" strike="noStrike" spc="-1">
                <a:solidFill>
                  <a:srgbClr val="000000"/>
                </a:solidFill>
                <a:latin typeface="Verdana"/>
              </a:rPr>
              <a:t>ou</a:t>
            </a:r>
            <a:r>
              <a:rPr lang="fr-FR" sz="1400" b="0" strike="noStrike" spc="-15">
                <a:solidFill>
                  <a:srgbClr val="000000"/>
                </a:solidFill>
                <a:latin typeface="Verdana"/>
              </a:rPr>
              <a:t> </a:t>
            </a:r>
            <a:r>
              <a:rPr lang="fr-FR" sz="1400" b="0" strike="noStrike" spc="-1">
                <a:solidFill>
                  <a:srgbClr val="000000"/>
                </a:solidFill>
                <a:latin typeface="Verdana"/>
              </a:rPr>
              <a:t>expérience</a:t>
            </a:r>
            <a:r>
              <a:rPr lang="fr-FR" sz="1400" b="0" strike="noStrike" spc="-46">
                <a:solidFill>
                  <a:srgbClr val="000000"/>
                </a:solidFill>
                <a:latin typeface="Verdana"/>
              </a:rPr>
              <a:t> </a:t>
            </a:r>
            <a:r>
              <a:rPr lang="fr-FR" sz="1400" b="0" strike="noStrike" spc="-12">
                <a:solidFill>
                  <a:srgbClr val="000000"/>
                </a:solidFill>
                <a:latin typeface="Verdana"/>
              </a:rPr>
              <a:t>professionnelle</a:t>
            </a:r>
            <a:endParaRPr lang="fr-FR" sz="1400" b="0" strike="noStrike" spc="-1">
              <a:solidFill>
                <a:srgbClr val="000000"/>
              </a:solidFill>
              <a:latin typeface="Calibri"/>
            </a:endParaRPr>
          </a:p>
          <a:p>
            <a:pPr marL="12600">
              <a:lnSpc>
                <a:spcPct val="100000"/>
              </a:lnSpc>
              <a:buNone/>
            </a:pPr>
            <a:r>
              <a:rPr lang="fr-FR" sz="1000" b="0" strike="noStrike" spc="-1">
                <a:solidFill>
                  <a:srgbClr val="000000"/>
                </a:solidFill>
                <a:latin typeface="Verdana"/>
              </a:rPr>
              <a:t>8</a:t>
            </a:r>
            <a:r>
              <a:rPr lang="fr-FR" sz="1000" b="0" strike="noStrike" spc="-35">
                <a:solidFill>
                  <a:srgbClr val="000000"/>
                </a:solidFill>
                <a:latin typeface="Verdana"/>
              </a:rPr>
              <a:t> </a:t>
            </a:r>
            <a:r>
              <a:rPr lang="fr-FR" sz="1000" b="0" strike="noStrike" spc="-1">
                <a:solidFill>
                  <a:srgbClr val="000000"/>
                </a:solidFill>
                <a:latin typeface="Verdana"/>
              </a:rPr>
              <a:t>semaines </a:t>
            </a:r>
            <a:r>
              <a:rPr lang="fr-FR" sz="1000" b="0" strike="noStrike" spc="-12">
                <a:solidFill>
                  <a:srgbClr val="000000"/>
                </a:solidFill>
                <a:latin typeface="Verdana"/>
              </a:rPr>
              <a:t>minimum</a:t>
            </a:r>
            <a:endParaRPr lang="fr-FR" sz="1000" b="0" strike="noStrike" spc="-1">
              <a:solidFill>
                <a:srgbClr val="000000"/>
              </a:solidFill>
              <a:latin typeface="Calibri"/>
            </a:endParaRPr>
          </a:p>
        </p:txBody>
      </p:sp>
      <p:sp>
        <p:nvSpPr>
          <p:cNvPr id="711" name="object 3"/>
          <p:cNvSpPr/>
          <p:nvPr/>
        </p:nvSpPr>
        <p:spPr>
          <a:xfrm>
            <a:off x="165960" y="1929960"/>
            <a:ext cx="8413920" cy="34758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76320">
              <a:lnSpc>
                <a:spcPts val="1681"/>
              </a:lnSpc>
              <a:spcBef>
                <a:spcPts val="105"/>
              </a:spcBef>
              <a:buNone/>
            </a:pPr>
            <a:r>
              <a:rPr lang="fr-FR" sz="1600" b="1" strike="noStrike" spc="-1">
                <a:solidFill>
                  <a:srgbClr val="6157EC"/>
                </a:solidFill>
                <a:latin typeface="Verdana"/>
              </a:rPr>
              <a:t>Stage</a:t>
            </a:r>
            <a:r>
              <a:rPr lang="fr-FR" sz="1600" b="1" strike="noStrike" spc="-21">
                <a:solidFill>
                  <a:srgbClr val="6157EC"/>
                </a:solidFill>
                <a:latin typeface="Verdana"/>
              </a:rPr>
              <a:t> </a:t>
            </a:r>
            <a:r>
              <a:rPr lang="fr-FR" sz="1600" b="1" strike="noStrike" spc="-1">
                <a:solidFill>
                  <a:srgbClr val="6157EC"/>
                </a:solidFill>
                <a:latin typeface="Verdana"/>
              </a:rPr>
              <a:t>de</a:t>
            </a:r>
            <a:r>
              <a:rPr lang="fr-FR" sz="1600" b="1" strike="noStrike" spc="-21">
                <a:solidFill>
                  <a:srgbClr val="6157EC"/>
                </a:solidFill>
                <a:latin typeface="Verdana"/>
              </a:rPr>
              <a:t> </a:t>
            </a:r>
            <a:r>
              <a:rPr lang="fr-FR" sz="1600" b="1" strike="noStrike" spc="-1">
                <a:solidFill>
                  <a:srgbClr val="6157EC"/>
                </a:solidFill>
                <a:latin typeface="Verdana"/>
              </a:rPr>
              <a:t>terrain</a:t>
            </a:r>
            <a:r>
              <a:rPr lang="fr-FR" sz="1600" b="1" strike="noStrike" spc="-26">
                <a:solidFill>
                  <a:srgbClr val="6157EC"/>
                </a:solidFill>
                <a:latin typeface="Verdana"/>
              </a:rPr>
              <a:t> </a:t>
            </a:r>
            <a:r>
              <a:rPr lang="fr-FR" sz="1600" b="1" strike="noStrike" spc="-1">
                <a:solidFill>
                  <a:srgbClr val="6157EC"/>
                </a:solidFill>
                <a:latin typeface="Verdana"/>
              </a:rPr>
              <a:t>ou</a:t>
            </a:r>
            <a:r>
              <a:rPr lang="fr-FR" sz="1600" b="1" strike="noStrike" spc="-26">
                <a:solidFill>
                  <a:srgbClr val="6157EC"/>
                </a:solidFill>
                <a:latin typeface="Verdana"/>
              </a:rPr>
              <a:t> </a:t>
            </a:r>
            <a:r>
              <a:rPr lang="fr-FR" sz="1600" b="1" strike="noStrike" spc="-1">
                <a:solidFill>
                  <a:srgbClr val="6157EC"/>
                </a:solidFill>
                <a:latin typeface="Verdana"/>
              </a:rPr>
              <a:t>en</a:t>
            </a:r>
            <a:r>
              <a:rPr lang="fr-FR" sz="1600" b="1" strike="noStrike" spc="-12">
                <a:solidFill>
                  <a:srgbClr val="6157EC"/>
                </a:solidFill>
                <a:latin typeface="Verdana"/>
              </a:rPr>
              <a:t> laboratoire</a:t>
            </a:r>
            <a:endParaRPr lang="fr-FR" sz="1600" b="0" strike="noStrike" spc="-1">
              <a:solidFill>
                <a:srgbClr val="000000"/>
              </a:solidFill>
              <a:latin typeface="Calibri"/>
            </a:endParaRPr>
          </a:p>
          <a:p>
            <a:pPr marL="76320">
              <a:lnSpc>
                <a:spcPts val="1440"/>
              </a:lnSpc>
              <a:buNone/>
            </a:pPr>
            <a:r>
              <a:rPr lang="fr-FR" sz="1200" b="0" strike="noStrike" spc="-1">
                <a:solidFill>
                  <a:srgbClr val="000000"/>
                </a:solidFill>
                <a:latin typeface="Verdana"/>
              </a:rPr>
              <a:t>Coordination</a:t>
            </a:r>
            <a:r>
              <a:rPr lang="fr-FR" sz="1200" b="0" strike="noStrike" spc="-21">
                <a:solidFill>
                  <a:srgbClr val="000000"/>
                </a:solidFill>
                <a:latin typeface="Verdana"/>
              </a:rPr>
              <a:t> </a:t>
            </a:r>
            <a:r>
              <a:rPr lang="fr-FR" sz="1200" b="0" strike="noStrike" spc="-1">
                <a:solidFill>
                  <a:srgbClr val="000000"/>
                </a:solidFill>
                <a:latin typeface="Verdana"/>
              </a:rPr>
              <a:t>par</a:t>
            </a:r>
            <a:r>
              <a:rPr lang="fr-FR" sz="1200" b="0" strike="noStrike" spc="-15">
                <a:solidFill>
                  <a:srgbClr val="000000"/>
                </a:solidFill>
                <a:latin typeface="Verdana"/>
              </a:rPr>
              <a:t> </a:t>
            </a:r>
            <a:r>
              <a:rPr lang="fr-FR" sz="1200" b="0" strike="noStrike" spc="-1">
                <a:solidFill>
                  <a:srgbClr val="000000"/>
                </a:solidFill>
                <a:latin typeface="Verdana"/>
              </a:rPr>
              <a:t>Frédérique</a:t>
            </a:r>
            <a:r>
              <a:rPr lang="fr-FR" sz="1200" b="0" strike="noStrike" spc="-21">
                <a:solidFill>
                  <a:srgbClr val="000000"/>
                </a:solidFill>
                <a:latin typeface="Verdana"/>
              </a:rPr>
              <a:t> </a:t>
            </a:r>
            <a:r>
              <a:rPr lang="fr-FR" sz="1200" b="0" strike="noStrike" spc="-12">
                <a:solidFill>
                  <a:srgbClr val="000000"/>
                </a:solidFill>
                <a:latin typeface="Verdana"/>
              </a:rPr>
              <a:t>Blaizot</a:t>
            </a:r>
            <a:endParaRPr lang="fr-FR" sz="1200" b="0" strike="noStrike" spc="-1">
              <a:solidFill>
                <a:srgbClr val="000000"/>
              </a:solidFill>
              <a:latin typeface="Calibri"/>
            </a:endParaRPr>
          </a:p>
          <a:p>
            <a:pPr marL="76320">
              <a:lnSpc>
                <a:spcPct val="100000"/>
              </a:lnSpc>
              <a:spcBef>
                <a:spcPts val="26"/>
              </a:spcBef>
              <a:buNone/>
            </a:pPr>
            <a:endParaRPr lang="fr-FR" sz="1300" b="0" strike="noStrike" spc="-1">
              <a:solidFill>
                <a:srgbClr val="000000"/>
              </a:solidFill>
              <a:latin typeface="Calibri"/>
            </a:endParaRPr>
          </a:p>
          <a:p>
            <a:pPr marL="76320">
              <a:lnSpc>
                <a:spcPct val="100000"/>
              </a:lnSpc>
              <a:buNone/>
            </a:pPr>
            <a:r>
              <a:rPr lang="fr-FR" sz="1100" b="0" strike="noStrike" spc="-1">
                <a:solidFill>
                  <a:srgbClr val="000000"/>
                </a:solidFill>
                <a:latin typeface="Verdana"/>
              </a:rPr>
              <a:t>Les</a:t>
            </a:r>
            <a:r>
              <a:rPr lang="fr-FR" sz="1100" b="0" strike="noStrike" spc="-46">
                <a:solidFill>
                  <a:srgbClr val="000000"/>
                </a:solidFill>
                <a:latin typeface="Verdana"/>
              </a:rPr>
              <a:t> </a:t>
            </a:r>
            <a:r>
              <a:rPr lang="fr-FR" sz="1100" b="0" strike="noStrike" spc="-1">
                <a:solidFill>
                  <a:srgbClr val="000000"/>
                </a:solidFill>
                <a:latin typeface="Verdana"/>
              </a:rPr>
              <a:t>stages,</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21">
                <a:solidFill>
                  <a:srgbClr val="000000"/>
                </a:solidFill>
                <a:latin typeface="Verdana"/>
              </a:rPr>
              <a:t> </a:t>
            </a:r>
            <a:r>
              <a:rPr lang="fr-FR" sz="1100" b="0" strike="noStrike" spc="-1">
                <a:solidFill>
                  <a:srgbClr val="000000"/>
                </a:solidFill>
                <a:latin typeface="Verdana"/>
              </a:rPr>
              <a:t>constituent</a:t>
            </a:r>
            <a:r>
              <a:rPr lang="fr-FR" sz="1100" b="0" strike="noStrike" spc="-7">
                <a:solidFill>
                  <a:srgbClr val="000000"/>
                </a:solidFill>
                <a:latin typeface="Verdana"/>
              </a:rPr>
              <a:t> </a:t>
            </a:r>
            <a:r>
              <a:rPr lang="fr-FR" sz="1100" b="0" strike="noStrike" spc="-1">
                <a:solidFill>
                  <a:srgbClr val="000000"/>
                </a:solidFill>
                <a:latin typeface="Verdana"/>
              </a:rPr>
              <a:t>une</a:t>
            </a:r>
            <a:r>
              <a:rPr lang="fr-FR" sz="1100" b="0" strike="noStrike" spc="-21">
                <a:solidFill>
                  <a:srgbClr val="000000"/>
                </a:solidFill>
                <a:latin typeface="Verdana"/>
              </a:rPr>
              <a:t> </a:t>
            </a:r>
            <a:r>
              <a:rPr lang="fr-FR" sz="1100" b="0" strike="noStrike" spc="-1">
                <a:solidFill>
                  <a:srgbClr val="000000"/>
                </a:solidFill>
                <a:latin typeface="Verdana"/>
              </a:rPr>
              <a:t>expérience</a:t>
            </a:r>
            <a:r>
              <a:rPr lang="fr-FR" sz="1100" b="0" strike="noStrike" spc="-35">
                <a:solidFill>
                  <a:srgbClr val="000000"/>
                </a:solidFill>
                <a:latin typeface="Verdana"/>
              </a:rPr>
              <a:t> </a:t>
            </a:r>
            <a:r>
              <a:rPr lang="fr-FR" sz="1100" b="0" strike="noStrike" spc="-1">
                <a:solidFill>
                  <a:srgbClr val="000000"/>
                </a:solidFill>
                <a:latin typeface="Verdana"/>
              </a:rPr>
              <a:t>d’insertion</a:t>
            </a:r>
            <a:r>
              <a:rPr lang="fr-FR" sz="1100" b="0" strike="noStrike" spc="9">
                <a:solidFill>
                  <a:srgbClr val="000000"/>
                </a:solidFill>
                <a:latin typeface="Verdana"/>
              </a:rPr>
              <a:t> </a:t>
            </a:r>
            <a:r>
              <a:rPr lang="fr-FR" sz="1100" b="0" strike="noStrike" spc="-1">
                <a:solidFill>
                  <a:srgbClr val="000000"/>
                </a:solidFill>
                <a:latin typeface="Verdana"/>
              </a:rPr>
              <a:t>professionnelle,</a:t>
            </a:r>
            <a:r>
              <a:rPr lang="fr-FR" sz="1100" b="0" strike="noStrike" spc="-15">
                <a:solidFill>
                  <a:srgbClr val="000000"/>
                </a:solidFill>
                <a:latin typeface="Verdana"/>
              </a:rPr>
              <a:t> </a:t>
            </a:r>
            <a:r>
              <a:rPr lang="fr-FR" sz="1100" b="0" strike="noStrike" spc="-1">
                <a:solidFill>
                  <a:srgbClr val="000000"/>
                </a:solidFill>
                <a:latin typeface="Verdana"/>
              </a:rPr>
              <a:t>sont</a:t>
            </a:r>
            <a:r>
              <a:rPr lang="fr-FR" sz="1100" b="0" strike="noStrike" spc="-32">
                <a:solidFill>
                  <a:srgbClr val="000000"/>
                </a:solidFill>
                <a:latin typeface="Verdana"/>
              </a:rPr>
              <a:t> </a:t>
            </a:r>
            <a:r>
              <a:rPr lang="fr-FR" sz="1100" b="0" strike="noStrike" spc="-1">
                <a:solidFill>
                  <a:srgbClr val="000000"/>
                </a:solidFill>
                <a:latin typeface="Verdana"/>
              </a:rPr>
              <a:t>un</a:t>
            </a:r>
            <a:r>
              <a:rPr lang="fr-FR" sz="1100" b="0" strike="noStrike" spc="-21">
                <a:solidFill>
                  <a:srgbClr val="000000"/>
                </a:solidFill>
                <a:latin typeface="Verdana"/>
              </a:rPr>
              <a:t> </a:t>
            </a:r>
            <a:r>
              <a:rPr lang="fr-FR" sz="1100" b="0" strike="noStrike" spc="-1">
                <a:solidFill>
                  <a:srgbClr val="000000"/>
                </a:solidFill>
                <a:latin typeface="Verdana"/>
              </a:rPr>
              <a:t>élément</a:t>
            </a:r>
            <a:r>
              <a:rPr lang="fr-FR" sz="1100" b="0" strike="noStrike" spc="-32">
                <a:solidFill>
                  <a:srgbClr val="000000"/>
                </a:solidFill>
                <a:latin typeface="Verdana"/>
              </a:rPr>
              <a:t> </a:t>
            </a:r>
            <a:r>
              <a:rPr lang="fr-FR" sz="1100" b="0" strike="noStrike" spc="-1">
                <a:solidFill>
                  <a:srgbClr val="000000"/>
                </a:solidFill>
                <a:latin typeface="Verdana"/>
              </a:rPr>
              <a:t>fondamental</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7">
                <a:solidFill>
                  <a:srgbClr val="000000"/>
                </a:solidFill>
                <a:latin typeface="Verdana"/>
              </a:rPr>
              <a:t> </a:t>
            </a:r>
            <a:r>
              <a:rPr lang="fr-FR" sz="1100" b="0" strike="noStrike" spc="-12">
                <a:solidFill>
                  <a:srgbClr val="000000"/>
                </a:solidFill>
                <a:latin typeface="Verdana"/>
              </a:rPr>
              <a:t>formation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métiers</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l’archéologie.</a:t>
            </a:r>
            <a:r>
              <a:rPr lang="fr-FR" sz="1100" b="0" strike="noStrike" spc="-12">
                <a:solidFill>
                  <a:srgbClr val="000000"/>
                </a:solidFill>
                <a:latin typeface="Verdana"/>
              </a:rPr>
              <a:t> </a:t>
            </a:r>
            <a:r>
              <a:rPr lang="fr-FR" sz="1100" b="0" strike="noStrike" spc="-1">
                <a:solidFill>
                  <a:srgbClr val="000000"/>
                </a:solidFill>
                <a:latin typeface="Verdana"/>
              </a:rPr>
              <a:t>Ils</a:t>
            </a:r>
            <a:r>
              <a:rPr lang="fr-FR" sz="1100" b="0" strike="noStrike" spc="-12">
                <a:solidFill>
                  <a:srgbClr val="000000"/>
                </a:solidFill>
                <a:latin typeface="Verdana"/>
              </a:rPr>
              <a:t> </a:t>
            </a:r>
            <a:r>
              <a:rPr lang="fr-FR" sz="1100" b="0" strike="noStrike" spc="-1">
                <a:solidFill>
                  <a:srgbClr val="000000"/>
                </a:solidFill>
                <a:latin typeface="Verdana"/>
              </a:rPr>
              <a:t>y</a:t>
            </a:r>
            <a:r>
              <a:rPr lang="fr-FR" sz="1100" b="0" strike="noStrike" spc="-21">
                <a:solidFill>
                  <a:srgbClr val="000000"/>
                </a:solidFill>
                <a:latin typeface="Verdana"/>
              </a:rPr>
              <a:t> </a:t>
            </a:r>
            <a:r>
              <a:rPr lang="fr-FR" sz="1100" b="0" strike="noStrike" spc="-1">
                <a:solidFill>
                  <a:srgbClr val="000000"/>
                </a:solidFill>
                <a:latin typeface="Verdana"/>
              </a:rPr>
              <a:t>entrent</a:t>
            </a:r>
            <a:r>
              <a:rPr lang="fr-FR" sz="1100" b="0" strike="noStrike" spc="-26">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1">
                <a:solidFill>
                  <a:srgbClr val="000000"/>
                </a:solidFill>
                <a:latin typeface="Verdana"/>
              </a:rPr>
              <a:t>moins pour</a:t>
            </a:r>
            <a:r>
              <a:rPr lang="fr-FR" sz="1100" b="0" strike="noStrike" spc="-26">
                <a:solidFill>
                  <a:srgbClr val="000000"/>
                </a:solidFill>
                <a:latin typeface="Verdana"/>
              </a:rPr>
              <a:t> </a:t>
            </a:r>
            <a:r>
              <a:rPr lang="fr-FR" sz="1100" b="0" strike="noStrike" spc="-1">
                <a:solidFill>
                  <a:srgbClr val="000000"/>
                </a:solidFill>
                <a:latin typeface="Verdana"/>
              </a:rPr>
              <a:t>moitié si</a:t>
            </a:r>
            <a:r>
              <a:rPr lang="fr-FR" sz="1100" b="0" strike="noStrike" spc="-26">
                <a:solidFill>
                  <a:srgbClr val="000000"/>
                </a:solidFill>
                <a:latin typeface="Verdana"/>
              </a:rPr>
              <a:t> </a:t>
            </a:r>
            <a:r>
              <a:rPr lang="fr-FR" sz="1100" b="0" strike="noStrike" spc="-1">
                <a:solidFill>
                  <a:srgbClr val="000000"/>
                </a:solidFill>
                <a:latin typeface="Verdana"/>
              </a:rPr>
              <a:t>l’on</a:t>
            </a:r>
            <a:r>
              <a:rPr lang="fr-FR" sz="1100" b="0" strike="noStrike" spc="-12">
                <a:solidFill>
                  <a:srgbClr val="000000"/>
                </a:solidFill>
                <a:latin typeface="Verdana"/>
              </a:rPr>
              <a:t> </a:t>
            </a:r>
            <a:r>
              <a:rPr lang="fr-FR" sz="1100" b="0" strike="noStrike" spc="-1">
                <a:solidFill>
                  <a:srgbClr val="000000"/>
                </a:solidFill>
                <a:latin typeface="Verdana"/>
              </a:rPr>
              <a:t>tient compte</a:t>
            </a:r>
            <a:r>
              <a:rPr lang="fr-FR" sz="1100" b="0" strike="noStrike" spc="-21">
                <a:solidFill>
                  <a:srgbClr val="000000"/>
                </a:solidFill>
                <a:latin typeface="Verdana"/>
              </a:rPr>
              <a:t> </a:t>
            </a:r>
            <a:r>
              <a:rPr lang="fr-FR" sz="1100" b="0" strike="noStrike" spc="-1">
                <a:solidFill>
                  <a:srgbClr val="000000"/>
                </a:solidFill>
                <a:latin typeface="Verdana"/>
              </a:rPr>
              <a:t>du</a:t>
            </a:r>
            <a:r>
              <a:rPr lang="fr-FR" sz="1100" b="0" strike="noStrike" spc="-15">
                <a:solidFill>
                  <a:srgbClr val="000000"/>
                </a:solidFill>
                <a:latin typeface="Verdana"/>
              </a:rPr>
              <a:t> </a:t>
            </a:r>
            <a:r>
              <a:rPr lang="fr-FR" sz="1100" b="0" strike="noStrike" spc="-1">
                <a:solidFill>
                  <a:srgbClr val="000000"/>
                </a:solidFill>
                <a:latin typeface="Verdana"/>
              </a:rPr>
              <a:t>fait que,</a:t>
            </a:r>
            <a:r>
              <a:rPr lang="fr-FR" sz="1100" b="0" strike="noStrike" spc="-26">
                <a:solidFill>
                  <a:srgbClr val="000000"/>
                </a:solidFill>
                <a:latin typeface="Verdana"/>
              </a:rPr>
              <a:t> </a:t>
            </a:r>
            <a:r>
              <a:rPr lang="fr-FR" sz="1100" b="0" strike="noStrike" spc="-1">
                <a:solidFill>
                  <a:srgbClr val="000000"/>
                </a:solidFill>
                <a:latin typeface="Verdana"/>
              </a:rPr>
              <a:t>bien</a:t>
            </a:r>
            <a:r>
              <a:rPr lang="fr-FR" sz="1100" b="0" strike="noStrike" spc="-12">
                <a:solidFill>
                  <a:srgbClr val="000000"/>
                </a:solidFill>
                <a:latin typeface="Verdana"/>
              </a:rPr>
              <a:t> </a:t>
            </a:r>
            <a:r>
              <a:rPr lang="fr-FR" sz="1100" b="0" strike="noStrike" spc="-1">
                <a:solidFill>
                  <a:srgbClr val="000000"/>
                </a:solidFill>
                <a:latin typeface="Verdana"/>
              </a:rPr>
              <a:t>souvent,</a:t>
            </a:r>
            <a:r>
              <a:rPr lang="fr-FR" sz="1100" b="0" strike="noStrike" spc="-15">
                <a:solidFill>
                  <a:srgbClr val="000000"/>
                </a:solidFill>
                <a:latin typeface="Verdana"/>
              </a:rPr>
              <a:t> </a:t>
            </a:r>
            <a:r>
              <a:rPr lang="fr-FR" sz="1100" b="0" strike="noStrike" spc="-12">
                <a:solidFill>
                  <a:srgbClr val="000000"/>
                </a:solidFill>
                <a:latin typeface="Verdana"/>
              </a:rPr>
              <a:t>c’est </a:t>
            </a:r>
            <a:r>
              <a:rPr lang="fr-FR" sz="1100" b="0" strike="noStrike" spc="-1">
                <a:solidFill>
                  <a:srgbClr val="000000"/>
                </a:solidFill>
                <a:latin typeface="Verdana"/>
              </a:rPr>
              <a:t>après</a:t>
            </a:r>
            <a:r>
              <a:rPr lang="fr-FR" sz="1100" b="0" strike="noStrike" spc="-32">
                <a:solidFill>
                  <a:srgbClr val="000000"/>
                </a:solidFill>
                <a:latin typeface="Verdana"/>
              </a:rPr>
              <a:t> </a:t>
            </a:r>
            <a:r>
              <a:rPr lang="fr-FR" sz="1100" b="0" strike="noStrike" spc="-1">
                <a:solidFill>
                  <a:srgbClr val="000000"/>
                </a:solidFill>
                <a:latin typeface="Verdana"/>
              </a:rPr>
              <a:t>un</a:t>
            </a:r>
            <a:r>
              <a:rPr lang="fr-FR" sz="1100" b="0" strike="noStrike" spc="-12">
                <a:solidFill>
                  <a:srgbClr val="000000"/>
                </a:solidFill>
                <a:latin typeface="Verdana"/>
              </a:rPr>
              <a:t> </a:t>
            </a:r>
            <a:r>
              <a:rPr lang="fr-FR" sz="1100" b="0" strike="noStrike" spc="-1">
                <a:solidFill>
                  <a:srgbClr val="000000"/>
                </a:solidFill>
                <a:latin typeface="Verdana"/>
              </a:rPr>
              <a:t>stage</a:t>
            </a:r>
            <a:r>
              <a:rPr lang="fr-FR" sz="1100" b="0" strike="noStrike" spc="-12">
                <a:solidFill>
                  <a:srgbClr val="000000"/>
                </a:solidFill>
                <a:latin typeface="Verdana"/>
              </a:rPr>
              <a:t> </a:t>
            </a:r>
            <a:r>
              <a:rPr lang="fr-FR" sz="1100" b="0" strike="noStrike" spc="-1">
                <a:solidFill>
                  <a:srgbClr val="000000"/>
                </a:solidFill>
                <a:latin typeface="Verdana"/>
              </a:rPr>
              <a:t>réussi</a:t>
            </a:r>
            <a:r>
              <a:rPr lang="fr-FR" sz="1100" b="0" strike="noStrike" spc="-26">
                <a:solidFill>
                  <a:srgbClr val="000000"/>
                </a:solidFill>
                <a:latin typeface="Verdana"/>
              </a:rPr>
              <a:t> </a:t>
            </a:r>
            <a:r>
              <a:rPr lang="fr-FR" sz="1100" b="0" strike="noStrike" spc="-1">
                <a:solidFill>
                  <a:srgbClr val="000000"/>
                </a:solidFill>
                <a:latin typeface="Verdana"/>
              </a:rPr>
              <a:t>que</a:t>
            </a:r>
            <a:r>
              <a:rPr lang="fr-FR" sz="1100" b="0" strike="noStrike" spc="-21">
                <a:solidFill>
                  <a:srgbClr val="000000"/>
                </a:solidFill>
                <a:latin typeface="Verdana"/>
              </a:rPr>
              <a:t> </a:t>
            </a:r>
            <a:r>
              <a:rPr lang="fr-FR" sz="1100" b="0" strike="noStrike" spc="-1">
                <a:solidFill>
                  <a:srgbClr val="000000"/>
                </a:solidFill>
                <a:latin typeface="Verdana"/>
              </a:rPr>
              <a:t>l’on</a:t>
            </a:r>
            <a:r>
              <a:rPr lang="fr-FR" sz="1100" b="0" strike="noStrike" spc="-15">
                <a:solidFill>
                  <a:srgbClr val="000000"/>
                </a:solidFill>
                <a:latin typeface="Verdana"/>
              </a:rPr>
              <a:t> </a:t>
            </a:r>
            <a:r>
              <a:rPr lang="fr-FR" sz="1100" b="0" strike="noStrike" spc="-1">
                <a:solidFill>
                  <a:srgbClr val="000000"/>
                </a:solidFill>
                <a:latin typeface="Verdana"/>
              </a:rPr>
              <a:t>se</a:t>
            </a:r>
            <a:r>
              <a:rPr lang="fr-FR" sz="1100" b="0" strike="noStrike" spc="-32">
                <a:solidFill>
                  <a:srgbClr val="000000"/>
                </a:solidFill>
                <a:latin typeface="Verdana"/>
              </a:rPr>
              <a:t> </a:t>
            </a:r>
            <a:r>
              <a:rPr lang="fr-FR" sz="1100" b="0" strike="noStrike" spc="-1">
                <a:solidFill>
                  <a:srgbClr val="000000"/>
                </a:solidFill>
                <a:latin typeface="Verdana"/>
              </a:rPr>
              <a:t>voit</a:t>
            </a:r>
            <a:r>
              <a:rPr lang="fr-FR" sz="1100" b="0" strike="noStrike" spc="-15">
                <a:solidFill>
                  <a:srgbClr val="000000"/>
                </a:solidFill>
                <a:latin typeface="Verdana"/>
              </a:rPr>
              <a:t> </a:t>
            </a:r>
            <a:r>
              <a:rPr lang="fr-FR" sz="1100" b="0" strike="noStrike" spc="-1">
                <a:solidFill>
                  <a:srgbClr val="000000"/>
                </a:solidFill>
                <a:latin typeface="Verdana"/>
              </a:rPr>
              <a:t>proposer</a:t>
            </a:r>
            <a:r>
              <a:rPr lang="fr-FR" sz="1100" b="0" strike="noStrike" spc="-21">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emploi,</a:t>
            </a:r>
            <a:r>
              <a:rPr lang="fr-FR" sz="1100" b="0" strike="noStrike" spc="-7">
                <a:solidFill>
                  <a:srgbClr val="000000"/>
                </a:solidFill>
                <a:latin typeface="Verdana"/>
              </a:rPr>
              <a:t> </a:t>
            </a:r>
            <a:r>
              <a:rPr lang="fr-FR" sz="1100" b="0" strike="noStrike" spc="-1">
                <a:solidFill>
                  <a:srgbClr val="000000"/>
                </a:solidFill>
                <a:latin typeface="Verdana"/>
              </a:rPr>
              <a:t>temporaire, puis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durée</a:t>
            </a:r>
            <a:r>
              <a:rPr lang="fr-FR" sz="1100" b="0" strike="noStrike" spc="-21">
                <a:solidFill>
                  <a:srgbClr val="000000"/>
                </a:solidFill>
                <a:latin typeface="Verdana"/>
              </a:rPr>
              <a:t> </a:t>
            </a:r>
            <a:r>
              <a:rPr lang="fr-FR" sz="1100" b="0" strike="noStrike" spc="-1">
                <a:solidFill>
                  <a:srgbClr val="000000"/>
                </a:solidFill>
                <a:latin typeface="Verdana"/>
              </a:rPr>
              <a:t>indéterminée, dans</a:t>
            </a:r>
            <a:r>
              <a:rPr lang="fr-FR" sz="1100" b="0" strike="noStrike" spc="-12">
                <a:solidFill>
                  <a:srgbClr val="000000"/>
                </a:solidFill>
                <a:latin typeface="Verdana"/>
              </a:rPr>
              <a:t> l’institution </a:t>
            </a:r>
            <a:r>
              <a:rPr lang="fr-FR" sz="1100" b="0" strike="noStrike" spc="-1">
                <a:solidFill>
                  <a:srgbClr val="000000"/>
                </a:solidFill>
                <a:latin typeface="Verdana"/>
              </a:rPr>
              <a:t>d’accueil,</a:t>
            </a:r>
            <a:r>
              <a:rPr lang="fr-FR" sz="1100" b="0" strike="noStrike" spc="-12">
                <a:solidFill>
                  <a:srgbClr val="000000"/>
                </a:solidFill>
                <a:latin typeface="Verdana"/>
              </a:rPr>
              <a:t> </a:t>
            </a:r>
            <a:r>
              <a:rPr lang="fr-FR" sz="1100" b="0" strike="noStrike" spc="-1">
                <a:solidFill>
                  <a:srgbClr val="000000"/>
                </a:solidFill>
                <a:latin typeface="Verdana"/>
              </a:rPr>
              <a:t>ce</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permet</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démarrer sa</a:t>
            </a:r>
            <a:r>
              <a:rPr lang="fr-FR" sz="1100" b="0" strike="noStrike" spc="-26">
                <a:solidFill>
                  <a:srgbClr val="000000"/>
                </a:solidFill>
                <a:latin typeface="Verdana"/>
              </a:rPr>
              <a:t> </a:t>
            </a:r>
            <a:r>
              <a:rPr lang="fr-FR" sz="1100" b="0" strike="noStrike" spc="-1">
                <a:solidFill>
                  <a:srgbClr val="000000"/>
                </a:solidFill>
                <a:latin typeface="Verdana"/>
              </a:rPr>
              <a:t>vie</a:t>
            </a:r>
            <a:r>
              <a:rPr lang="fr-FR" sz="1100" b="0" strike="noStrike" spc="-7">
                <a:solidFill>
                  <a:srgbClr val="000000"/>
                </a:solidFill>
                <a:latin typeface="Verdana"/>
              </a:rPr>
              <a:t> </a:t>
            </a:r>
            <a:r>
              <a:rPr lang="fr-FR" sz="1100" b="0" strike="noStrike" spc="-1">
                <a:solidFill>
                  <a:srgbClr val="000000"/>
                </a:solidFill>
                <a:latin typeface="Verdana"/>
              </a:rPr>
              <a:t>active.</a:t>
            </a:r>
            <a:r>
              <a:rPr lang="fr-FR" sz="1100" b="0" strike="noStrike" spc="-12">
                <a:solidFill>
                  <a:srgbClr val="000000"/>
                </a:solidFill>
                <a:latin typeface="Verdana"/>
              </a:rPr>
              <a:t> </a:t>
            </a:r>
            <a:r>
              <a:rPr lang="fr-FR" sz="1100" b="0" strike="noStrike" spc="-1">
                <a:solidFill>
                  <a:srgbClr val="000000"/>
                </a:solidFill>
                <a:latin typeface="Verdana"/>
              </a:rPr>
              <a:t>Il</a:t>
            </a:r>
            <a:r>
              <a:rPr lang="fr-FR" sz="1100" b="0" strike="noStrike" spc="-15">
                <a:solidFill>
                  <a:srgbClr val="000000"/>
                </a:solidFill>
                <a:latin typeface="Verdana"/>
              </a:rPr>
              <a:t> </a:t>
            </a:r>
            <a:r>
              <a:rPr lang="fr-FR" sz="1100" b="0" strike="noStrike" spc="-1">
                <a:solidFill>
                  <a:srgbClr val="000000"/>
                </a:solidFill>
                <a:latin typeface="Verdana"/>
              </a:rPr>
              <a:t>convient</a:t>
            </a:r>
            <a:r>
              <a:rPr lang="fr-FR" sz="1100" b="0" strike="noStrike" spc="-12">
                <a:solidFill>
                  <a:srgbClr val="000000"/>
                </a:solidFill>
                <a:latin typeface="Verdana"/>
              </a:rPr>
              <a:t> </a:t>
            </a:r>
            <a:r>
              <a:rPr lang="fr-FR" sz="1100" b="0" strike="noStrike" spc="-1">
                <a:solidFill>
                  <a:srgbClr val="000000"/>
                </a:solidFill>
                <a:latin typeface="Verdana"/>
              </a:rPr>
              <a:t>donc</a:t>
            </a:r>
            <a:r>
              <a:rPr lang="fr-FR" sz="1100" b="0" strike="noStrike" spc="-21">
                <a:solidFill>
                  <a:srgbClr val="000000"/>
                </a:solidFill>
                <a:latin typeface="Verdana"/>
              </a:rPr>
              <a:t> </a:t>
            </a:r>
            <a:r>
              <a:rPr lang="fr-FR" sz="1100" b="0" strike="noStrike" spc="-1">
                <a:solidFill>
                  <a:srgbClr val="000000"/>
                </a:solidFill>
                <a:latin typeface="Verdana"/>
              </a:rPr>
              <a:t>d’attacher toute</a:t>
            </a:r>
            <a:r>
              <a:rPr lang="fr-FR" sz="1100" b="0" strike="noStrike" spc="-21">
                <a:solidFill>
                  <a:srgbClr val="000000"/>
                </a:solidFill>
                <a:latin typeface="Verdana"/>
              </a:rPr>
              <a:t> </a:t>
            </a:r>
            <a:r>
              <a:rPr lang="fr-FR" sz="1100" b="0" strike="noStrike" spc="-1">
                <a:solidFill>
                  <a:srgbClr val="000000"/>
                </a:solidFill>
                <a:latin typeface="Verdana"/>
              </a:rPr>
              <a:t>son</a:t>
            </a:r>
            <a:r>
              <a:rPr lang="fr-FR" sz="1100" b="0" strike="noStrike" spc="-26">
                <a:solidFill>
                  <a:srgbClr val="000000"/>
                </a:solidFill>
                <a:latin typeface="Verdana"/>
              </a:rPr>
              <a:t> </a:t>
            </a:r>
            <a:r>
              <a:rPr lang="fr-FR" sz="1100" b="0" strike="noStrike" spc="-1">
                <a:solidFill>
                  <a:srgbClr val="000000"/>
                </a:solidFill>
                <a:latin typeface="Verdana"/>
              </a:rPr>
              <a:t>attention à</a:t>
            </a:r>
            <a:r>
              <a:rPr lang="fr-FR" sz="1100" b="0" strike="noStrike" spc="-12">
                <a:solidFill>
                  <a:srgbClr val="000000"/>
                </a:solidFill>
                <a:latin typeface="Verdana"/>
              </a:rPr>
              <a:t> </a:t>
            </a:r>
            <a:r>
              <a:rPr lang="fr-FR" sz="1100" b="0" strike="noStrike" spc="-1">
                <a:solidFill>
                  <a:srgbClr val="000000"/>
                </a:solidFill>
                <a:latin typeface="Verdana"/>
              </a:rPr>
              <a:t>cette</a:t>
            </a:r>
            <a:r>
              <a:rPr lang="fr-FR" sz="1100" b="0" strike="noStrike" spc="-32">
                <a:solidFill>
                  <a:srgbClr val="000000"/>
                </a:solidFill>
                <a:latin typeface="Verdana"/>
              </a:rPr>
              <a:t> </a:t>
            </a:r>
            <a:r>
              <a:rPr lang="fr-FR" sz="1100" b="0" strike="noStrike" spc="-12">
                <a:solidFill>
                  <a:srgbClr val="000000"/>
                </a:solidFill>
                <a:latin typeface="Verdana"/>
              </a:rPr>
              <a:t>étape.</a:t>
            </a:r>
            <a:endParaRPr lang="fr-FR" sz="1100" b="0" strike="noStrike" spc="-1">
              <a:solidFill>
                <a:srgbClr val="000000"/>
              </a:solidFill>
              <a:latin typeface="Calibri"/>
            </a:endParaRPr>
          </a:p>
          <a:p>
            <a:pPr marL="76320">
              <a:lnSpc>
                <a:spcPct val="100000"/>
              </a:lnSpc>
              <a:spcBef>
                <a:spcPts val="45"/>
              </a:spcBef>
              <a:buNone/>
            </a:pPr>
            <a:endParaRPr lang="fr-FR" sz="1050" b="0" strike="noStrike" spc="-1">
              <a:solidFill>
                <a:srgbClr val="000000"/>
              </a:solidFill>
              <a:latin typeface="Calibri"/>
            </a:endParaRPr>
          </a:p>
          <a:p>
            <a:pPr marL="76320">
              <a:lnSpc>
                <a:spcPct val="100000"/>
              </a:lnSpc>
              <a:buNone/>
            </a:pPr>
            <a:r>
              <a:rPr lang="fr-FR" sz="1100" b="0" strike="noStrike" spc="-1">
                <a:solidFill>
                  <a:srgbClr val="000000"/>
                </a:solidFill>
                <a:latin typeface="Verdana"/>
              </a:rPr>
              <a:t>Vous</a:t>
            </a:r>
            <a:r>
              <a:rPr lang="fr-FR" sz="1100" b="0" strike="noStrike" spc="-46">
                <a:solidFill>
                  <a:srgbClr val="000000"/>
                </a:solidFill>
                <a:latin typeface="Verdana"/>
              </a:rPr>
              <a:t> </a:t>
            </a:r>
            <a:r>
              <a:rPr lang="fr-FR" sz="1100" b="0" strike="noStrike" spc="-1">
                <a:solidFill>
                  <a:srgbClr val="000000"/>
                </a:solidFill>
                <a:latin typeface="Verdana"/>
              </a:rPr>
              <a:t>disposez</a:t>
            </a:r>
            <a:r>
              <a:rPr lang="fr-FR" sz="1100" b="0" strike="noStrike" spc="-26">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stage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la</a:t>
            </a:r>
            <a:r>
              <a:rPr lang="fr-FR" sz="1100" b="0" strike="noStrike" spc="-15">
                <a:solidFill>
                  <a:srgbClr val="000000"/>
                </a:solidFill>
                <a:latin typeface="Verdana"/>
              </a:rPr>
              <a:t> </a:t>
            </a:r>
            <a:r>
              <a:rPr lang="fr-FR" sz="1100" b="0" strike="noStrike" spc="-1">
                <a:solidFill>
                  <a:srgbClr val="000000"/>
                </a:solidFill>
                <a:latin typeface="Verdana"/>
              </a:rPr>
              <a:t>rédaction</a:t>
            </a:r>
            <a:r>
              <a:rPr lang="fr-FR" sz="1100" b="0" strike="noStrike" spc="-7">
                <a:solidFill>
                  <a:srgbClr val="000000"/>
                </a:solidFill>
                <a:latin typeface="Verdana"/>
              </a:rPr>
              <a:t> </a:t>
            </a:r>
            <a:r>
              <a:rPr lang="fr-FR" sz="1100" b="0" strike="noStrike" spc="-1">
                <a:solidFill>
                  <a:srgbClr val="000000"/>
                </a:solidFill>
                <a:latin typeface="Verdana"/>
              </a:rPr>
              <a:t>du</a:t>
            </a:r>
            <a:r>
              <a:rPr lang="fr-FR" sz="1100" b="0" strike="noStrike" spc="-21">
                <a:solidFill>
                  <a:srgbClr val="000000"/>
                </a:solidFill>
                <a:latin typeface="Verdana"/>
              </a:rPr>
              <a:t> </a:t>
            </a:r>
            <a:r>
              <a:rPr lang="fr-FR" sz="1100" b="0" strike="noStrike" spc="-1">
                <a:solidFill>
                  <a:srgbClr val="000000"/>
                </a:solidFill>
                <a:latin typeface="Verdana"/>
              </a:rPr>
              <a:t>rapport</a:t>
            </a:r>
            <a:r>
              <a:rPr lang="fr-FR" sz="1100" b="0" strike="noStrike" spc="-15">
                <a:solidFill>
                  <a:srgbClr val="000000"/>
                </a:solidFill>
                <a:latin typeface="Verdana"/>
              </a:rPr>
              <a:t> </a:t>
            </a:r>
            <a:r>
              <a:rPr lang="fr-FR" sz="1100" b="0" strike="noStrike" spc="-1">
                <a:solidFill>
                  <a:srgbClr val="000000"/>
                </a:solidFill>
                <a:latin typeface="Verdana"/>
              </a:rPr>
              <a:t>final</a:t>
            </a:r>
            <a:r>
              <a:rPr lang="fr-FR" sz="1100" b="0" strike="noStrike" spc="4">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mois</a:t>
            </a:r>
            <a:r>
              <a:rPr lang="fr-FR" sz="1100" b="0" strike="noStrike" spc="-15">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s’étendent</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mars</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mai</a:t>
            </a:r>
            <a:r>
              <a:rPr lang="fr-FR" sz="1100" b="0" strike="noStrike" spc="-15">
                <a:solidFill>
                  <a:srgbClr val="000000"/>
                </a:solidFill>
                <a:latin typeface="Verdana"/>
              </a:rPr>
              <a:t> </a:t>
            </a:r>
            <a:r>
              <a:rPr lang="fr-FR" sz="1100" b="0" strike="noStrike" spc="-1">
                <a:solidFill>
                  <a:srgbClr val="000000"/>
                </a:solidFill>
                <a:latin typeface="Verdana"/>
              </a:rPr>
              <a:t>en</a:t>
            </a:r>
            <a:r>
              <a:rPr lang="fr-FR" sz="1100" b="0" strike="noStrike" spc="-41">
                <a:solidFill>
                  <a:srgbClr val="000000"/>
                </a:solidFill>
                <a:latin typeface="Verdana"/>
              </a:rPr>
              <a:t> </a:t>
            </a:r>
            <a:r>
              <a:rPr lang="fr-FR" sz="1100" b="0" strike="noStrike" spc="-1">
                <a:solidFill>
                  <a:srgbClr val="000000"/>
                </a:solidFill>
                <a:latin typeface="Verdana"/>
              </a:rPr>
              <a:t>Master</a:t>
            </a:r>
            <a:r>
              <a:rPr lang="fr-FR" sz="1100" b="0" strike="noStrike" spc="-26">
                <a:solidFill>
                  <a:srgbClr val="000000"/>
                </a:solidFill>
                <a:latin typeface="Verdana"/>
              </a:rPr>
              <a:t> </a:t>
            </a:r>
            <a:r>
              <a:rPr lang="fr-FR" sz="1100" b="0" strike="noStrike" spc="-1">
                <a:solidFill>
                  <a:srgbClr val="000000"/>
                </a:solidFill>
                <a:latin typeface="Verdana"/>
              </a:rPr>
              <a:t>1.</a:t>
            </a:r>
            <a:r>
              <a:rPr lang="fr-FR" sz="1100" b="0" strike="noStrike" spc="-15">
                <a:solidFill>
                  <a:srgbClr val="000000"/>
                </a:solidFill>
                <a:latin typeface="Verdana"/>
              </a:rPr>
              <a:t> </a:t>
            </a:r>
            <a:r>
              <a:rPr lang="fr-FR" sz="1100" b="0" strike="noStrike" spc="-52">
                <a:solidFill>
                  <a:srgbClr val="000000"/>
                </a:solidFill>
                <a:latin typeface="Verdana"/>
              </a:rPr>
              <a:t>, </a:t>
            </a:r>
            <a:r>
              <a:rPr lang="fr-FR" sz="1100" b="0" strike="noStrike" spc="-1">
                <a:solidFill>
                  <a:srgbClr val="000000"/>
                </a:solidFill>
                <a:latin typeface="Verdana"/>
              </a:rPr>
              <a:t>voire</a:t>
            </a:r>
            <a:r>
              <a:rPr lang="fr-FR" sz="1100" b="0" strike="noStrike" spc="-12">
                <a:solidFill>
                  <a:srgbClr val="000000"/>
                </a:solidFill>
                <a:latin typeface="Verdana"/>
              </a:rPr>
              <a:t> au-</a:t>
            </a:r>
            <a:r>
              <a:rPr lang="fr-FR" sz="1100" b="0" strike="noStrike" spc="-1">
                <a:solidFill>
                  <a:srgbClr val="000000"/>
                </a:solidFill>
                <a:latin typeface="Verdana"/>
              </a:rPr>
              <a:t>delà</a:t>
            </a:r>
            <a:r>
              <a:rPr lang="fr-FR" sz="1100" b="0" strike="noStrike" spc="4">
                <a:solidFill>
                  <a:srgbClr val="000000"/>
                </a:solidFill>
                <a:latin typeface="Verdana"/>
              </a:rPr>
              <a:t> </a:t>
            </a:r>
            <a:r>
              <a:rPr lang="fr-FR" sz="1100" b="0" strike="noStrike" spc="-1">
                <a:solidFill>
                  <a:srgbClr val="000000"/>
                </a:solidFill>
                <a:latin typeface="Verdana"/>
              </a:rPr>
              <a:t>si</a:t>
            </a:r>
            <a:r>
              <a:rPr lang="fr-FR" sz="1100" b="0" strike="noStrike" spc="-21">
                <a:solidFill>
                  <a:srgbClr val="000000"/>
                </a:solidFill>
                <a:latin typeface="Verdana"/>
              </a:rPr>
              <a:t> </a:t>
            </a:r>
            <a:r>
              <a:rPr lang="fr-FR" sz="1100" b="0" strike="noStrike" spc="-1">
                <a:solidFill>
                  <a:srgbClr val="000000"/>
                </a:solidFill>
                <a:latin typeface="Verdana"/>
              </a:rPr>
              <a:t>vous</a:t>
            </a:r>
            <a:r>
              <a:rPr lang="fr-FR" sz="1100" b="0" strike="noStrike" spc="-12">
                <a:solidFill>
                  <a:srgbClr val="000000"/>
                </a:solidFill>
                <a:latin typeface="Verdana"/>
              </a:rPr>
              <a:t> </a:t>
            </a:r>
            <a:r>
              <a:rPr lang="fr-FR" sz="1100" b="0" strike="noStrike" spc="-1">
                <a:solidFill>
                  <a:srgbClr val="000000"/>
                </a:solidFill>
                <a:latin typeface="Verdana"/>
              </a:rPr>
              <a:t>vous</a:t>
            </a:r>
            <a:r>
              <a:rPr lang="fr-FR" sz="1100" b="0" strike="noStrike" spc="-15">
                <a:solidFill>
                  <a:srgbClr val="000000"/>
                </a:solidFill>
                <a:latin typeface="Verdana"/>
              </a:rPr>
              <a:t> </a:t>
            </a:r>
            <a:r>
              <a:rPr lang="fr-FR" sz="1100" b="0" strike="noStrike" spc="-1">
                <a:solidFill>
                  <a:srgbClr val="000000"/>
                </a:solidFill>
                <a:latin typeface="Verdana"/>
              </a:rPr>
              <a:t>présentez</a:t>
            </a:r>
            <a:r>
              <a:rPr lang="fr-FR" sz="1100" b="0" strike="noStrike" spc="-32">
                <a:solidFill>
                  <a:srgbClr val="000000"/>
                </a:solidFill>
                <a:latin typeface="Verdana"/>
              </a:rPr>
              <a:t> </a:t>
            </a:r>
            <a:r>
              <a:rPr lang="fr-FR" sz="1100" b="0" strike="noStrike" spc="-1">
                <a:solidFill>
                  <a:srgbClr val="000000"/>
                </a:solidFill>
                <a:latin typeface="Verdana"/>
              </a:rPr>
              <a:t>à</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9">
                <a:solidFill>
                  <a:srgbClr val="000000"/>
                </a:solidFill>
                <a:latin typeface="Verdana"/>
              </a:rPr>
              <a:t> </a:t>
            </a:r>
            <a:r>
              <a:rPr lang="fr-FR" sz="1100" b="0" strike="noStrike" spc="-1">
                <a:solidFill>
                  <a:srgbClr val="000000"/>
                </a:solidFill>
                <a:latin typeface="Verdana"/>
              </a:rPr>
              <a:t>2</a:t>
            </a:r>
            <a:r>
              <a:rPr lang="fr-FR" sz="1050" b="0" strike="noStrike" spc="-1" baseline="27000">
                <a:solidFill>
                  <a:srgbClr val="000000"/>
                </a:solidFill>
                <a:latin typeface="Verdana"/>
              </a:rPr>
              <a:t>e</a:t>
            </a:r>
            <a:r>
              <a:rPr lang="fr-FR" sz="1050" b="0" strike="noStrike" spc="194" baseline="27000">
                <a:solidFill>
                  <a:srgbClr val="000000"/>
                </a:solidFill>
                <a:latin typeface="Verdana"/>
              </a:rPr>
              <a:t> </a:t>
            </a:r>
            <a:r>
              <a:rPr lang="fr-FR" sz="1100" b="0" strike="noStrike" spc="-1">
                <a:solidFill>
                  <a:srgbClr val="000000"/>
                </a:solidFill>
                <a:latin typeface="Verdana"/>
              </a:rPr>
              <a:t>session</a:t>
            </a:r>
            <a:r>
              <a:rPr lang="fr-FR" sz="1100" b="0" strike="noStrike" spc="-15">
                <a:solidFill>
                  <a:srgbClr val="000000"/>
                </a:solidFill>
                <a:latin typeface="Verdana"/>
              </a:rPr>
              <a:t> </a:t>
            </a:r>
            <a:r>
              <a:rPr lang="fr-FR" sz="1100" b="0" strike="noStrike" spc="-1">
                <a:solidFill>
                  <a:srgbClr val="000000"/>
                </a:solidFill>
                <a:latin typeface="Verdana"/>
              </a:rPr>
              <a:t>d’examen</a:t>
            </a:r>
            <a:r>
              <a:rPr lang="fr-FR" sz="1100" b="0" strike="noStrike" spc="-15">
                <a:solidFill>
                  <a:srgbClr val="000000"/>
                </a:solidFill>
                <a:latin typeface="Verdana"/>
              </a:rPr>
              <a:t> </a:t>
            </a:r>
            <a:r>
              <a:rPr lang="fr-FR" sz="1100" b="0" strike="noStrike" spc="-1">
                <a:solidFill>
                  <a:srgbClr val="000000"/>
                </a:solidFill>
                <a:latin typeface="Verdana"/>
              </a:rPr>
              <a:t>en</a:t>
            </a:r>
            <a:r>
              <a:rPr lang="fr-FR" sz="1100" b="0" strike="noStrike" spc="-12">
                <a:solidFill>
                  <a:srgbClr val="000000"/>
                </a:solidFill>
                <a:latin typeface="Verdana"/>
              </a:rPr>
              <a:t> </a:t>
            </a:r>
            <a:r>
              <a:rPr lang="fr-FR" sz="1100" b="0" strike="noStrike" spc="-1">
                <a:solidFill>
                  <a:srgbClr val="000000"/>
                </a:solidFill>
                <a:latin typeface="Verdana"/>
              </a:rPr>
              <a:t>septembre</a:t>
            </a:r>
            <a:r>
              <a:rPr lang="fr-FR" sz="1100" b="0" strike="noStrike" spc="-12">
                <a:solidFill>
                  <a:srgbClr val="000000"/>
                </a:solidFill>
                <a:latin typeface="Verdana"/>
              </a:rPr>
              <a:t> </a:t>
            </a:r>
            <a:r>
              <a:rPr lang="fr-FR" sz="1100" b="0" strike="noStrike" spc="-1">
                <a:solidFill>
                  <a:srgbClr val="000000"/>
                </a:solidFill>
                <a:latin typeface="Verdana"/>
              </a:rPr>
              <a:t>(réservée</a:t>
            </a:r>
            <a:r>
              <a:rPr lang="fr-FR" sz="1100" b="0" strike="noStrike" spc="-35">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1">
                <a:solidFill>
                  <a:srgbClr val="000000"/>
                </a:solidFill>
                <a:latin typeface="Verdana"/>
              </a:rPr>
              <a:t>mémoire de</a:t>
            </a:r>
            <a:r>
              <a:rPr lang="fr-FR" sz="1100" b="0" strike="noStrike" spc="-12">
                <a:solidFill>
                  <a:srgbClr val="000000"/>
                </a:solidFill>
                <a:latin typeface="Verdana"/>
              </a:rPr>
              <a:t> </a:t>
            </a:r>
            <a:r>
              <a:rPr lang="fr-FR" sz="1100" b="0" strike="noStrike" spc="-1">
                <a:solidFill>
                  <a:srgbClr val="000000"/>
                </a:solidFill>
                <a:latin typeface="Verdana"/>
              </a:rPr>
              <a:t>master</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12">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26">
                <a:solidFill>
                  <a:srgbClr val="000000"/>
                </a:solidFill>
                <a:latin typeface="Verdana"/>
              </a:rPr>
              <a:t>la </a:t>
            </a:r>
            <a:r>
              <a:rPr lang="fr-FR" sz="1100" b="0" strike="noStrike" spc="-1">
                <a:solidFill>
                  <a:srgbClr val="000000"/>
                </a:solidFill>
                <a:latin typeface="Verdana"/>
              </a:rPr>
              <a:t>soutenance</a:t>
            </a:r>
            <a:r>
              <a:rPr lang="fr-FR" sz="1100" b="0" strike="noStrike" spc="-35">
                <a:solidFill>
                  <a:srgbClr val="000000"/>
                </a:solidFill>
                <a:latin typeface="Verdana"/>
              </a:rPr>
              <a:t> </a:t>
            </a:r>
            <a:r>
              <a:rPr lang="fr-FR" sz="1100" b="0" strike="noStrike" spc="-1">
                <a:solidFill>
                  <a:srgbClr val="000000"/>
                </a:solidFill>
                <a:latin typeface="Verdana"/>
              </a:rPr>
              <a:t>du</a:t>
            </a:r>
            <a:r>
              <a:rPr lang="fr-FR" sz="1100" b="0" strike="noStrike" spc="-7">
                <a:solidFill>
                  <a:srgbClr val="000000"/>
                </a:solidFill>
                <a:latin typeface="Verdana"/>
              </a:rPr>
              <a:t> </a:t>
            </a:r>
            <a:r>
              <a:rPr lang="fr-FR" sz="1100" b="0" strike="noStrike" spc="-1">
                <a:solidFill>
                  <a:srgbClr val="000000"/>
                </a:solidFill>
                <a:latin typeface="Verdana"/>
              </a:rPr>
              <a:t>rapport</a:t>
            </a:r>
            <a:r>
              <a:rPr lang="fr-FR" sz="1100" b="0" strike="noStrike" spc="4">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stage).</a:t>
            </a:r>
            <a:endParaRPr lang="fr-FR" sz="1100" b="0" strike="noStrike" spc="-1">
              <a:solidFill>
                <a:srgbClr val="000000"/>
              </a:solidFill>
              <a:latin typeface="Calibri"/>
            </a:endParaRPr>
          </a:p>
          <a:p>
            <a:pPr marL="76320">
              <a:lnSpc>
                <a:spcPct val="200000"/>
              </a:lnSpc>
              <a:spcBef>
                <a:spcPts val="6"/>
              </a:spcBef>
              <a:buNone/>
            </a:pPr>
            <a:r>
              <a:rPr lang="fr-FR" sz="1100" b="0" strike="noStrike" spc="-1">
                <a:solidFill>
                  <a:srgbClr val="000000"/>
                </a:solidFill>
                <a:latin typeface="Verdana"/>
              </a:rPr>
              <a:t>Un</a:t>
            </a:r>
            <a:r>
              <a:rPr lang="fr-FR" sz="1100" b="0" strike="noStrike" spc="-41">
                <a:solidFill>
                  <a:srgbClr val="000000"/>
                </a:solidFill>
                <a:latin typeface="Verdana"/>
              </a:rPr>
              <a:t> </a:t>
            </a:r>
            <a:r>
              <a:rPr lang="fr-FR" sz="1100" b="0" i="1" strike="noStrike" spc="-12">
                <a:solidFill>
                  <a:srgbClr val="000000"/>
                </a:solidFill>
                <a:latin typeface="Verdana"/>
              </a:rPr>
              <a:t>vade-</a:t>
            </a:r>
            <a:r>
              <a:rPr lang="fr-FR" sz="1100" b="0" i="1" strike="noStrike" spc="-1">
                <a:solidFill>
                  <a:srgbClr val="000000"/>
                </a:solidFill>
                <a:latin typeface="Verdana"/>
              </a:rPr>
              <a:t>mecum</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un</a:t>
            </a:r>
            <a:r>
              <a:rPr lang="fr-FR" sz="1100" b="0" strike="noStrike" spc="-21">
                <a:solidFill>
                  <a:srgbClr val="000000"/>
                </a:solidFill>
                <a:latin typeface="Verdana"/>
              </a:rPr>
              <a:t> </a:t>
            </a:r>
            <a:r>
              <a:rPr lang="fr-FR" sz="1100" b="0" strike="noStrike" spc="-1">
                <a:solidFill>
                  <a:srgbClr val="000000"/>
                </a:solidFill>
                <a:latin typeface="Verdana"/>
              </a:rPr>
              <a:t>formulaire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projet</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formulaire</a:t>
            </a:r>
            <a:r>
              <a:rPr lang="fr-FR" sz="1100" b="0" strike="noStrike" spc="12">
                <a:solidFill>
                  <a:srgbClr val="000000"/>
                </a:solidFill>
                <a:latin typeface="Verdana"/>
              </a:rPr>
              <a:t> </a:t>
            </a:r>
            <a:r>
              <a:rPr lang="fr-FR" sz="1100" b="0" strike="noStrike" spc="-1">
                <a:solidFill>
                  <a:srgbClr val="000000"/>
                </a:solidFill>
                <a:latin typeface="Verdana"/>
              </a:rPr>
              <a:t>d’évaluation</a:t>
            </a:r>
            <a:r>
              <a:rPr lang="fr-FR" sz="1100" b="0" strike="noStrike" spc="9">
                <a:solidFill>
                  <a:srgbClr val="000000"/>
                </a:solidFill>
                <a:latin typeface="Verdana"/>
              </a:rPr>
              <a:t> </a:t>
            </a:r>
            <a:r>
              <a:rPr lang="fr-FR" sz="1100" b="0" strike="noStrike" spc="-1">
                <a:solidFill>
                  <a:srgbClr val="000000"/>
                </a:solidFill>
                <a:latin typeface="Verdana"/>
              </a:rPr>
              <a:t>sont</a:t>
            </a:r>
            <a:r>
              <a:rPr lang="fr-FR" sz="1100" b="0" strike="noStrike" spc="-26">
                <a:solidFill>
                  <a:srgbClr val="000000"/>
                </a:solidFill>
                <a:latin typeface="Verdana"/>
              </a:rPr>
              <a:t> </a:t>
            </a:r>
            <a:r>
              <a:rPr lang="fr-FR" sz="1100" b="0" strike="noStrike" spc="-1">
                <a:solidFill>
                  <a:srgbClr val="000000"/>
                </a:solidFill>
                <a:latin typeface="Verdana"/>
              </a:rPr>
              <a:t>distribués</a:t>
            </a:r>
            <a:r>
              <a:rPr lang="fr-FR" sz="1100" b="0" strike="noStrike" spc="12">
                <a:solidFill>
                  <a:srgbClr val="000000"/>
                </a:solidFill>
                <a:latin typeface="Verdana"/>
              </a:rPr>
              <a:t> </a:t>
            </a:r>
            <a:r>
              <a:rPr lang="fr-FR" sz="1100" b="0" strike="noStrike" spc="-1">
                <a:solidFill>
                  <a:srgbClr val="000000"/>
                </a:solidFill>
                <a:latin typeface="Verdana"/>
              </a:rPr>
              <a:t>au</a:t>
            </a:r>
            <a:r>
              <a:rPr lang="fr-FR" sz="1100" b="0" strike="noStrike" spc="-12">
                <a:solidFill>
                  <a:srgbClr val="000000"/>
                </a:solidFill>
                <a:latin typeface="Verdana"/>
              </a:rPr>
              <a:t> </a:t>
            </a:r>
            <a:r>
              <a:rPr lang="fr-FR" sz="1100" b="0" strike="noStrike" spc="-1">
                <a:solidFill>
                  <a:srgbClr val="000000"/>
                </a:solidFill>
                <a:latin typeface="Verdana"/>
              </a:rPr>
              <a:t>début</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2">
                <a:solidFill>
                  <a:srgbClr val="000000"/>
                </a:solidFill>
                <a:latin typeface="Verdana"/>
              </a:rPr>
              <a:t>l’année. </a:t>
            </a:r>
            <a:r>
              <a:rPr lang="fr-FR" sz="1100" b="0" strike="noStrike" spc="-1">
                <a:solidFill>
                  <a:srgbClr val="000000"/>
                </a:solidFill>
                <a:latin typeface="Verdana"/>
              </a:rPr>
              <a:t>La</a:t>
            </a:r>
            <a:r>
              <a:rPr lang="fr-FR" sz="1100" b="0" strike="noStrike" spc="-32">
                <a:solidFill>
                  <a:srgbClr val="000000"/>
                </a:solidFill>
                <a:latin typeface="Verdana"/>
              </a:rPr>
              <a:t> </a:t>
            </a:r>
            <a:r>
              <a:rPr lang="fr-FR" sz="1100" b="0" strike="noStrike" spc="-1">
                <a:solidFill>
                  <a:srgbClr val="000000"/>
                </a:solidFill>
                <a:latin typeface="Verdana"/>
              </a:rPr>
              <a:t>convention</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stage</a:t>
            </a:r>
            <a:r>
              <a:rPr lang="fr-FR" sz="1100" b="0" strike="noStrike" spc="-21">
                <a:solidFill>
                  <a:srgbClr val="000000"/>
                </a:solidFill>
                <a:latin typeface="Verdana"/>
              </a:rPr>
              <a:t> </a:t>
            </a:r>
            <a:r>
              <a:rPr lang="fr-FR" sz="1100" b="0" strike="noStrike" spc="-1">
                <a:solidFill>
                  <a:srgbClr val="000000"/>
                </a:solidFill>
                <a:latin typeface="Verdana"/>
              </a:rPr>
              <a:t>sera</a:t>
            </a:r>
            <a:r>
              <a:rPr lang="fr-FR" sz="1100" b="0" strike="noStrike" spc="-32">
                <a:solidFill>
                  <a:srgbClr val="000000"/>
                </a:solidFill>
                <a:latin typeface="Verdana"/>
              </a:rPr>
              <a:t> </a:t>
            </a:r>
            <a:r>
              <a:rPr lang="fr-FR" sz="1100" b="0" strike="noStrike" spc="-1">
                <a:solidFill>
                  <a:srgbClr val="000000"/>
                </a:solidFill>
                <a:latin typeface="Verdana"/>
              </a:rPr>
              <a:t>établie sur</a:t>
            </a:r>
            <a:r>
              <a:rPr lang="fr-FR" sz="1100" b="0" strike="noStrike" spc="-15">
                <a:solidFill>
                  <a:srgbClr val="000000"/>
                </a:solidFill>
                <a:latin typeface="Verdana"/>
              </a:rPr>
              <a:t> </a:t>
            </a:r>
            <a:r>
              <a:rPr lang="fr-FR" sz="1100" b="0" strike="noStrike" spc="-1">
                <a:solidFill>
                  <a:srgbClr val="000000"/>
                </a:solidFill>
                <a:latin typeface="Verdana"/>
              </a:rPr>
              <a:t>l’application</a:t>
            </a:r>
            <a:r>
              <a:rPr lang="fr-FR" sz="1100" b="0" strike="noStrike" spc="32">
                <a:solidFill>
                  <a:srgbClr val="000000"/>
                </a:solidFill>
                <a:latin typeface="Verdana"/>
              </a:rPr>
              <a:t> </a:t>
            </a:r>
            <a:r>
              <a:rPr lang="fr-FR" sz="1100" b="0" strike="noStrike" spc="-1">
                <a:solidFill>
                  <a:srgbClr val="A4216C"/>
                </a:solidFill>
                <a:latin typeface="Verdana"/>
              </a:rPr>
              <a:t>PStage</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sur</a:t>
            </a:r>
            <a:r>
              <a:rPr lang="fr-FR" sz="1100" b="0" strike="noStrike" spc="-15">
                <a:solidFill>
                  <a:srgbClr val="000000"/>
                </a:solidFill>
                <a:latin typeface="Verdana"/>
              </a:rPr>
              <a:t> </a:t>
            </a:r>
            <a:r>
              <a:rPr lang="fr-FR" sz="1100" b="0" strike="noStrike" spc="-12">
                <a:solidFill>
                  <a:srgbClr val="000000"/>
                </a:solidFill>
                <a:latin typeface="Verdana"/>
              </a:rPr>
              <a:t>l’ENT.</a:t>
            </a:r>
            <a:endParaRPr lang="fr-FR" sz="1100" b="0" strike="noStrike" spc="-1">
              <a:solidFill>
                <a:srgbClr val="000000"/>
              </a:solidFill>
              <a:latin typeface="Calibri"/>
            </a:endParaRPr>
          </a:p>
          <a:p>
            <a:pPr marL="76320">
              <a:lnSpc>
                <a:spcPct val="100000"/>
              </a:lnSpc>
              <a:buNone/>
            </a:pPr>
            <a:r>
              <a:rPr lang="fr-FR" sz="900" b="0" strike="noStrike" spc="-1">
                <a:solidFill>
                  <a:srgbClr val="000000"/>
                </a:solidFill>
                <a:latin typeface="Verdana"/>
              </a:rPr>
              <a:t>Afin</a:t>
            </a:r>
            <a:r>
              <a:rPr lang="fr-FR" sz="900" b="0" strike="noStrike" spc="-15">
                <a:solidFill>
                  <a:srgbClr val="000000"/>
                </a:solidFill>
                <a:latin typeface="Verdana"/>
              </a:rPr>
              <a:t> </a:t>
            </a:r>
            <a:r>
              <a:rPr lang="fr-FR" sz="900" b="0" strike="noStrike" spc="-1">
                <a:solidFill>
                  <a:srgbClr val="000000"/>
                </a:solidFill>
                <a:latin typeface="Verdana"/>
              </a:rPr>
              <a:t>de</a:t>
            </a:r>
            <a:r>
              <a:rPr lang="fr-FR" sz="900" b="0" strike="noStrike" spc="-12">
                <a:solidFill>
                  <a:srgbClr val="000000"/>
                </a:solidFill>
                <a:latin typeface="Verdana"/>
              </a:rPr>
              <a:t> </a:t>
            </a:r>
            <a:r>
              <a:rPr lang="fr-FR" sz="900" b="0" strike="noStrike" spc="-1">
                <a:solidFill>
                  <a:srgbClr val="000000"/>
                </a:solidFill>
                <a:latin typeface="Verdana"/>
              </a:rPr>
              <a:t>vous</a:t>
            </a:r>
            <a:r>
              <a:rPr lang="fr-FR" sz="900" b="0" strike="noStrike" spc="9">
                <a:solidFill>
                  <a:srgbClr val="000000"/>
                </a:solidFill>
                <a:latin typeface="Verdana"/>
              </a:rPr>
              <a:t> </a:t>
            </a:r>
            <a:r>
              <a:rPr lang="fr-FR" sz="900" b="0" strike="noStrike" spc="-1">
                <a:solidFill>
                  <a:srgbClr val="000000"/>
                </a:solidFill>
                <a:latin typeface="Verdana"/>
              </a:rPr>
              <a:t>guider</a:t>
            </a:r>
            <a:r>
              <a:rPr lang="fr-FR" sz="900" b="0" strike="noStrike" spc="-7">
                <a:solidFill>
                  <a:srgbClr val="000000"/>
                </a:solidFill>
                <a:latin typeface="Verdana"/>
              </a:rPr>
              <a:t> </a:t>
            </a:r>
            <a:r>
              <a:rPr lang="fr-FR" sz="900" b="0" strike="noStrike" spc="-1">
                <a:solidFill>
                  <a:srgbClr val="000000"/>
                </a:solidFill>
                <a:latin typeface="Verdana"/>
              </a:rPr>
              <a:t>dans</a:t>
            </a:r>
            <a:r>
              <a:rPr lang="fr-FR" sz="900" b="0" strike="noStrike" spc="9">
                <a:solidFill>
                  <a:srgbClr val="000000"/>
                </a:solidFill>
                <a:latin typeface="Verdana"/>
              </a:rPr>
              <a:t> </a:t>
            </a:r>
            <a:r>
              <a:rPr lang="fr-FR" sz="900" b="0" strike="noStrike" spc="-1">
                <a:solidFill>
                  <a:srgbClr val="000000"/>
                </a:solidFill>
                <a:latin typeface="Verdana"/>
              </a:rPr>
              <a:t>la</a:t>
            </a:r>
            <a:r>
              <a:rPr lang="fr-FR" sz="900" b="0" strike="noStrike" spc="-26">
                <a:solidFill>
                  <a:srgbClr val="000000"/>
                </a:solidFill>
                <a:latin typeface="Verdana"/>
              </a:rPr>
              <a:t> </a:t>
            </a:r>
            <a:r>
              <a:rPr lang="fr-FR" sz="900" b="0" strike="noStrike" spc="-1">
                <a:solidFill>
                  <a:srgbClr val="000000"/>
                </a:solidFill>
                <a:latin typeface="Verdana"/>
              </a:rPr>
              <a:t>saisie de</a:t>
            </a:r>
            <a:r>
              <a:rPr lang="fr-FR" sz="900" b="0" strike="noStrike" spc="-15">
                <a:solidFill>
                  <a:srgbClr val="000000"/>
                </a:solidFill>
                <a:latin typeface="Verdana"/>
              </a:rPr>
              <a:t> </a:t>
            </a:r>
            <a:r>
              <a:rPr lang="fr-FR" sz="900" b="0" strike="noStrike" spc="-1">
                <a:solidFill>
                  <a:srgbClr val="000000"/>
                </a:solidFill>
                <a:latin typeface="Verdana"/>
              </a:rPr>
              <a:t>la</a:t>
            </a:r>
            <a:r>
              <a:rPr lang="fr-FR" sz="900" b="0" strike="noStrike" spc="-12">
                <a:solidFill>
                  <a:srgbClr val="000000"/>
                </a:solidFill>
                <a:latin typeface="Verdana"/>
              </a:rPr>
              <a:t> </a:t>
            </a:r>
            <a:r>
              <a:rPr lang="fr-FR" sz="900" b="0" strike="noStrike" spc="-1">
                <a:solidFill>
                  <a:srgbClr val="000000"/>
                </a:solidFill>
                <a:latin typeface="Verdana"/>
              </a:rPr>
              <a:t>convention</a:t>
            </a:r>
            <a:r>
              <a:rPr lang="fr-FR" sz="900" b="0" strike="noStrike" spc="18">
                <a:solidFill>
                  <a:srgbClr val="000000"/>
                </a:solidFill>
                <a:latin typeface="Verdana"/>
              </a:rPr>
              <a:t> </a:t>
            </a:r>
            <a:r>
              <a:rPr lang="fr-FR" sz="900" b="0" strike="noStrike" spc="-1">
                <a:solidFill>
                  <a:srgbClr val="000000"/>
                </a:solidFill>
                <a:latin typeface="Verdana"/>
              </a:rPr>
              <a:t>de</a:t>
            </a:r>
            <a:r>
              <a:rPr lang="fr-FR" sz="900" b="0" strike="noStrike" spc="-21">
                <a:solidFill>
                  <a:srgbClr val="000000"/>
                </a:solidFill>
                <a:latin typeface="Verdana"/>
              </a:rPr>
              <a:t> </a:t>
            </a:r>
            <a:r>
              <a:rPr lang="fr-FR" sz="900" b="0" strike="noStrike" spc="-1">
                <a:solidFill>
                  <a:srgbClr val="000000"/>
                </a:solidFill>
                <a:latin typeface="Verdana"/>
              </a:rPr>
              <a:t>stage,</a:t>
            </a:r>
            <a:r>
              <a:rPr lang="fr-FR" sz="900" b="0" strike="noStrike" spc="-12">
                <a:solidFill>
                  <a:srgbClr val="000000"/>
                </a:solidFill>
                <a:latin typeface="Verdana"/>
              </a:rPr>
              <a:t> </a:t>
            </a:r>
            <a:r>
              <a:rPr lang="fr-FR" sz="900" b="0" strike="noStrike" spc="-1">
                <a:solidFill>
                  <a:srgbClr val="000000"/>
                </a:solidFill>
                <a:latin typeface="Verdana"/>
              </a:rPr>
              <a:t>des</a:t>
            </a:r>
            <a:r>
              <a:rPr lang="fr-FR" sz="900" b="0" strike="noStrike" spc="-12">
                <a:solidFill>
                  <a:srgbClr val="000000"/>
                </a:solidFill>
                <a:latin typeface="Verdana"/>
              </a:rPr>
              <a:t> </a:t>
            </a:r>
            <a:r>
              <a:rPr lang="fr-FR" sz="900" b="0" strike="noStrike" spc="-1">
                <a:solidFill>
                  <a:srgbClr val="000000"/>
                </a:solidFill>
                <a:latin typeface="Verdana"/>
              </a:rPr>
              <a:t>tutoriels</a:t>
            </a:r>
            <a:r>
              <a:rPr lang="fr-FR" sz="900" b="0" strike="noStrike" spc="-12">
                <a:solidFill>
                  <a:srgbClr val="000000"/>
                </a:solidFill>
                <a:latin typeface="Verdana"/>
              </a:rPr>
              <a:t> </a:t>
            </a:r>
            <a:r>
              <a:rPr lang="fr-FR" sz="900" b="0" strike="noStrike" spc="-1">
                <a:solidFill>
                  <a:srgbClr val="000000"/>
                </a:solidFill>
                <a:latin typeface="Verdana"/>
              </a:rPr>
              <a:t>sont</a:t>
            </a:r>
            <a:r>
              <a:rPr lang="fr-FR" sz="900" b="0" strike="noStrike" spc="-7">
                <a:solidFill>
                  <a:srgbClr val="000000"/>
                </a:solidFill>
                <a:latin typeface="Verdana"/>
              </a:rPr>
              <a:t> </a:t>
            </a:r>
            <a:r>
              <a:rPr lang="fr-FR" sz="900" b="0" strike="noStrike" spc="-1">
                <a:solidFill>
                  <a:srgbClr val="000000"/>
                </a:solidFill>
                <a:latin typeface="Verdana"/>
              </a:rPr>
              <a:t>accessibles</a:t>
            </a:r>
            <a:r>
              <a:rPr lang="fr-FR" sz="900" b="0" strike="noStrike" spc="12">
                <a:solidFill>
                  <a:srgbClr val="000000"/>
                </a:solidFill>
                <a:latin typeface="Verdana"/>
              </a:rPr>
              <a:t> </a:t>
            </a:r>
            <a:r>
              <a:rPr lang="fr-FR" sz="900" b="0" strike="noStrike" spc="-1">
                <a:solidFill>
                  <a:srgbClr val="000000"/>
                </a:solidFill>
                <a:latin typeface="Verdana"/>
              </a:rPr>
              <a:t>sur</a:t>
            </a:r>
            <a:r>
              <a:rPr lang="fr-FR" sz="900" b="0" strike="noStrike" spc="9">
                <a:solidFill>
                  <a:srgbClr val="000000"/>
                </a:solidFill>
                <a:latin typeface="Verdana"/>
              </a:rPr>
              <a:t> </a:t>
            </a:r>
            <a:r>
              <a:rPr lang="fr-FR" sz="900" b="0" strike="noStrike" spc="-1">
                <a:solidFill>
                  <a:srgbClr val="000000"/>
                </a:solidFill>
                <a:latin typeface="Verdana"/>
              </a:rPr>
              <a:t>PStage,</a:t>
            </a:r>
            <a:r>
              <a:rPr lang="fr-FR" sz="900" b="0" strike="noStrike" spc="-41">
                <a:solidFill>
                  <a:srgbClr val="000000"/>
                </a:solidFill>
                <a:latin typeface="Verdana"/>
              </a:rPr>
              <a:t> </a:t>
            </a:r>
            <a:r>
              <a:rPr lang="fr-FR" sz="900" b="0" strike="noStrike" spc="-1">
                <a:solidFill>
                  <a:srgbClr val="000000"/>
                </a:solidFill>
                <a:latin typeface="Verdana"/>
              </a:rPr>
              <a:t>ainsi que</a:t>
            </a:r>
            <a:r>
              <a:rPr lang="fr-FR" sz="900" b="0" strike="noStrike" spc="4">
                <a:solidFill>
                  <a:srgbClr val="000000"/>
                </a:solidFill>
                <a:latin typeface="Verdana"/>
              </a:rPr>
              <a:t> </a:t>
            </a:r>
            <a:r>
              <a:rPr lang="fr-FR" sz="900" b="0" strike="noStrike" spc="-1">
                <a:solidFill>
                  <a:srgbClr val="000000"/>
                </a:solidFill>
                <a:latin typeface="Verdana"/>
              </a:rPr>
              <a:t>sur</a:t>
            </a:r>
            <a:r>
              <a:rPr lang="fr-FR" sz="900" b="0" strike="noStrike" spc="9">
                <a:solidFill>
                  <a:srgbClr val="000000"/>
                </a:solidFill>
                <a:latin typeface="Verdana"/>
              </a:rPr>
              <a:t> </a:t>
            </a:r>
            <a:r>
              <a:rPr lang="fr-FR" sz="900" b="0" strike="noStrike" spc="-1">
                <a:solidFill>
                  <a:srgbClr val="000000"/>
                </a:solidFill>
                <a:latin typeface="Verdana"/>
              </a:rPr>
              <a:t>la</a:t>
            </a:r>
            <a:r>
              <a:rPr lang="fr-FR" sz="900" b="0" strike="noStrike" spc="-26">
                <a:solidFill>
                  <a:srgbClr val="000000"/>
                </a:solidFill>
                <a:latin typeface="Verdana"/>
              </a:rPr>
              <a:t> </a:t>
            </a:r>
            <a:r>
              <a:rPr lang="fr-FR" sz="900" b="0" strike="noStrike" spc="-1">
                <a:solidFill>
                  <a:srgbClr val="000000"/>
                </a:solidFill>
                <a:latin typeface="Verdana"/>
              </a:rPr>
              <a:t>page</a:t>
            </a:r>
            <a:r>
              <a:rPr lang="fr-FR" sz="900" b="0" strike="noStrike" spc="-7">
                <a:solidFill>
                  <a:srgbClr val="000000"/>
                </a:solidFill>
                <a:latin typeface="Verdana"/>
              </a:rPr>
              <a:t> </a:t>
            </a:r>
            <a:r>
              <a:rPr lang="fr-FR" sz="900" b="0" strike="noStrike" spc="-12">
                <a:solidFill>
                  <a:srgbClr val="000000"/>
                </a:solidFill>
                <a:latin typeface="Verdana"/>
              </a:rPr>
              <a:t>Relations </a:t>
            </a:r>
            <a:r>
              <a:rPr lang="fr-FR" sz="900" b="0" strike="noStrike" spc="-1">
                <a:solidFill>
                  <a:srgbClr val="000000"/>
                </a:solidFill>
                <a:latin typeface="Verdana"/>
              </a:rPr>
              <a:t>Professionnelles</a:t>
            </a:r>
            <a:r>
              <a:rPr lang="fr-FR" sz="900" b="0" strike="noStrike" spc="58">
                <a:solidFill>
                  <a:srgbClr val="000000"/>
                </a:solidFill>
                <a:latin typeface="Verdana"/>
              </a:rPr>
              <a:t> </a:t>
            </a:r>
            <a:r>
              <a:rPr lang="fr-FR" sz="900" b="0" strike="noStrike" spc="-1">
                <a:solidFill>
                  <a:srgbClr val="000000"/>
                </a:solidFill>
                <a:latin typeface="Verdana"/>
              </a:rPr>
              <a:t>-</a:t>
            </a:r>
            <a:r>
              <a:rPr lang="fr-FR" sz="900" b="0" strike="noStrike" spc="52">
                <a:solidFill>
                  <a:srgbClr val="000000"/>
                </a:solidFill>
                <a:latin typeface="Verdana"/>
              </a:rPr>
              <a:t> </a:t>
            </a:r>
            <a:r>
              <a:rPr lang="fr-FR" sz="900" b="0" strike="noStrike" spc="-1">
                <a:solidFill>
                  <a:srgbClr val="000000"/>
                </a:solidFill>
                <a:latin typeface="Verdana"/>
              </a:rPr>
              <a:t>stages</a:t>
            </a:r>
            <a:r>
              <a:rPr lang="fr-FR" sz="900" b="0" strike="noStrike" spc="38">
                <a:solidFill>
                  <a:srgbClr val="000000"/>
                </a:solidFill>
                <a:latin typeface="Verdana"/>
              </a:rPr>
              <a:t> </a:t>
            </a:r>
            <a:r>
              <a:rPr lang="fr-FR" sz="900" b="0" strike="noStrike" spc="-1">
                <a:solidFill>
                  <a:srgbClr val="000000"/>
                </a:solidFill>
                <a:latin typeface="Verdana"/>
              </a:rPr>
              <a:t>de</a:t>
            </a:r>
            <a:r>
              <a:rPr lang="fr-FR" sz="900" b="0" strike="noStrike" spc="24">
                <a:solidFill>
                  <a:srgbClr val="000000"/>
                </a:solidFill>
                <a:latin typeface="Verdana"/>
              </a:rPr>
              <a:t> </a:t>
            </a:r>
            <a:r>
              <a:rPr lang="fr-FR" sz="900" b="0" strike="noStrike" spc="-1">
                <a:solidFill>
                  <a:srgbClr val="000000"/>
                </a:solidFill>
                <a:latin typeface="Verdana"/>
              </a:rPr>
              <a:t>la</a:t>
            </a:r>
            <a:r>
              <a:rPr lang="fr-FR" sz="900" b="0" strike="noStrike" spc="38">
                <a:solidFill>
                  <a:srgbClr val="000000"/>
                </a:solidFill>
                <a:latin typeface="Verdana"/>
              </a:rPr>
              <a:t> </a:t>
            </a:r>
            <a:r>
              <a:rPr lang="fr-FR" sz="900" b="0" strike="noStrike" spc="-1">
                <a:solidFill>
                  <a:srgbClr val="000000"/>
                </a:solidFill>
                <a:latin typeface="Verdana"/>
              </a:rPr>
              <a:t>Faculté</a:t>
            </a:r>
            <a:r>
              <a:rPr lang="fr-FR" sz="900" b="0" strike="noStrike" spc="38">
                <a:solidFill>
                  <a:srgbClr val="000000"/>
                </a:solidFill>
                <a:latin typeface="Verdana"/>
              </a:rPr>
              <a:t> </a:t>
            </a:r>
            <a:r>
              <a:rPr lang="fr-FR" sz="900" b="0" strike="noStrike" spc="-1">
                <a:solidFill>
                  <a:srgbClr val="000000"/>
                </a:solidFill>
                <a:latin typeface="Verdana"/>
              </a:rPr>
              <a:t>:</a:t>
            </a:r>
            <a:r>
              <a:rPr lang="fr-FR" sz="900" b="0" strike="noStrike" spc="49">
                <a:solidFill>
                  <a:srgbClr val="000000"/>
                </a:solidFill>
                <a:latin typeface="Verdana"/>
              </a:rPr>
              <a:t> </a:t>
            </a:r>
            <a:r>
              <a:rPr lang="fr-FR" sz="900" b="0" u="sng" strike="noStrike" spc="-1">
                <a:solidFill>
                  <a:srgbClr val="0000FF"/>
                </a:solidFill>
                <a:uFillTx/>
                <a:latin typeface="Verdana"/>
                <a:ea typeface="Verdana"/>
                <a:hlinkClick r:id="rId2"/>
              </a:rPr>
              <a:t>https://humanites.univ-lille.fr/stages-insertion-professionnelle</a:t>
            </a:r>
            <a:endParaRPr lang="fr-FR" sz="900" b="0" strike="noStrike" spc="-1">
              <a:solidFill>
                <a:srgbClr val="000000"/>
              </a:solidFill>
              <a:latin typeface="Calibri"/>
            </a:endParaRPr>
          </a:p>
          <a:p>
            <a:pPr marL="76320">
              <a:lnSpc>
                <a:spcPts val="1080"/>
              </a:lnSpc>
              <a:spcBef>
                <a:spcPts val="31"/>
              </a:spcBef>
              <a:buNone/>
            </a:pPr>
            <a:endParaRPr lang="fr-FR" sz="900" b="0" strike="noStrike" spc="-1">
              <a:solidFill>
                <a:srgbClr val="000000"/>
              </a:solidFill>
              <a:latin typeface="Calibri"/>
            </a:endParaRPr>
          </a:p>
          <a:p>
            <a:pPr marL="76320">
              <a:lnSpc>
                <a:spcPct val="100000"/>
              </a:lnSpc>
              <a:spcBef>
                <a:spcPts val="561"/>
              </a:spcBef>
              <a:buNone/>
            </a:pPr>
            <a:r>
              <a:rPr lang="fr-FR" sz="1200" b="1" i="1" strike="noStrike" spc="-1">
                <a:solidFill>
                  <a:srgbClr val="000000"/>
                </a:solidFill>
                <a:latin typeface="Verdana"/>
                <a:ea typeface="Verdana"/>
              </a:rPr>
              <a:t>☞</a:t>
            </a:r>
            <a:r>
              <a:rPr lang="fr-FR" sz="1200" b="1" i="1" strike="noStrike" spc="188">
                <a:solidFill>
                  <a:srgbClr val="000000"/>
                </a:solidFill>
                <a:latin typeface="Verdana"/>
                <a:ea typeface="Verdana"/>
              </a:rPr>
              <a:t> </a:t>
            </a:r>
            <a:r>
              <a:rPr lang="fr-FR" sz="1200" b="1" i="1" strike="noStrike" spc="-1">
                <a:solidFill>
                  <a:srgbClr val="000000"/>
                </a:solidFill>
                <a:latin typeface="Verdana"/>
                <a:ea typeface="Verdana"/>
              </a:rPr>
              <a:t>Voir</a:t>
            </a:r>
            <a:r>
              <a:rPr lang="fr-FR" sz="1200" b="1" i="1" strike="noStrike" spc="-15">
                <a:solidFill>
                  <a:srgbClr val="000000"/>
                </a:solidFill>
                <a:latin typeface="Verdana"/>
                <a:ea typeface="Verdana"/>
              </a:rPr>
              <a:t> </a:t>
            </a:r>
            <a:r>
              <a:rPr lang="fr-FR" sz="1200" b="1" i="1" strike="noStrike" spc="-1">
                <a:solidFill>
                  <a:srgbClr val="000000"/>
                </a:solidFill>
                <a:latin typeface="Verdana"/>
                <a:ea typeface="Verdana"/>
              </a:rPr>
              <a:t>la</a:t>
            </a:r>
            <a:r>
              <a:rPr lang="fr-FR" sz="1200" b="1" i="1" strike="noStrike" spc="-15">
                <a:solidFill>
                  <a:srgbClr val="000000"/>
                </a:solidFill>
                <a:latin typeface="Verdana"/>
                <a:ea typeface="Verdana"/>
              </a:rPr>
              <a:t> </a:t>
            </a:r>
            <a:r>
              <a:rPr lang="fr-FR" sz="1200" b="1" i="1" strike="noStrike" spc="-1">
                <a:solidFill>
                  <a:srgbClr val="000000"/>
                </a:solidFill>
                <a:latin typeface="Verdana"/>
                <a:ea typeface="Verdana"/>
              </a:rPr>
              <a:t>rubrique</a:t>
            </a:r>
            <a:r>
              <a:rPr lang="fr-FR" sz="1200" b="1" i="1" strike="noStrike" spc="4">
                <a:solidFill>
                  <a:srgbClr val="000000"/>
                </a:solidFill>
                <a:latin typeface="Verdana"/>
                <a:ea typeface="Verdana"/>
              </a:rPr>
              <a:t> </a:t>
            </a:r>
            <a:r>
              <a:rPr lang="fr-FR" sz="1200" b="1" i="1" strike="noStrike" spc="-1">
                <a:solidFill>
                  <a:srgbClr val="000000"/>
                </a:solidFill>
                <a:latin typeface="Verdana"/>
                <a:ea typeface="Verdana"/>
              </a:rPr>
              <a:t>Stages</a:t>
            </a:r>
            <a:r>
              <a:rPr lang="fr-FR" sz="1200" b="1" i="1" strike="noStrike" spc="-32">
                <a:solidFill>
                  <a:srgbClr val="000000"/>
                </a:solidFill>
                <a:latin typeface="Verdana"/>
                <a:ea typeface="Verdana"/>
              </a:rPr>
              <a:t> </a:t>
            </a:r>
            <a:r>
              <a:rPr lang="fr-FR" sz="1200" b="1" i="1" strike="noStrike" spc="-1">
                <a:solidFill>
                  <a:srgbClr val="000000"/>
                </a:solidFill>
                <a:latin typeface="Verdana"/>
                <a:ea typeface="Verdana"/>
              </a:rPr>
              <a:t>sur</a:t>
            </a:r>
            <a:r>
              <a:rPr lang="fr-FR" sz="1200" b="1" i="1" strike="noStrike" spc="4">
                <a:solidFill>
                  <a:srgbClr val="000000"/>
                </a:solidFill>
                <a:latin typeface="Verdana"/>
                <a:ea typeface="Verdana"/>
              </a:rPr>
              <a:t> </a:t>
            </a:r>
            <a:r>
              <a:rPr lang="fr-FR" sz="1200" b="1" i="1" strike="noStrike" spc="-1">
                <a:solidFill>
                  <a:srgbClr val="000000"/>
                </a:solidFill>
                <a:latin typeface="Verdana"/>
                <a:ea typeface="Verdana"/>
              </a:rPr>
              <a:t>la</a:t>
            </a:r>
            <a:r>
              <a:rPr lang="fr-FR" sz="1200" b="1" i="1" strike="noStrike" spc="-21">
                <a:solidFill>
                  <a:srgbClr val="000000"/>
                </a:solidFill>
                <a:latin typeface="Verdana"/>
                <a:ea typeface="Verdana"/>
              </a:rPr>
              <a:t> </a:t>
            </a:r>
            <a:r>
              <a:rPr lang="fr-FR" sz="1200" b="1" i="1" strike="noStrike" spc="-1">
                <a:solidFill>
                  <a:srgbClr val="000000"/>
                </a:solidFill>
                <a:latin typeface="Verdana"/>
                <a:ea typeface="Verdana"/>
              </a:rPr>
              <a:t>page</a:t>
            </a:r>
            <a:r>
              <a:rPr lang="fr-FR" sz="1200" b="1" i="1" strike="noStrike" spc="-26">
                <a:solidFill>
                  <a:srgbClr val="000000"/>
                </a:solidFill>
                <a:latin typeface="Verdana"/>
                <a:ea typeface="Verdana"/>
              </a:rPr>
              <a:t> </a:t>
            </a:r>
            <a:r>
              <a:rPr lang="fr-FR" sz="1200" b="1" i="1" strike="noStrike" spc="-1">
                <a:solidFill>
                  <a:srgbClr val="000000"/>
                </a:solidFill>
                <a:latin typeface="Verdana"/>
                <a:ea typeface="Verdana"/>
              </a:rPr>
              <a:t>Moodle</a:t>
            </a:r>
            <a:r>
              <a:rPr lang="fr-FR" sz="1200" b="1" i="1" strike="noStrike" spc="-15">
                <a:solidFill>
                  <a:srgbClr val="000000"/>
                </a:solidFill>
                <a:latin typeface="Verdana"/>
                <a:ea typeface="Verdana"/>
              </a:rPr>
              <a:t> </a:t>
            </a:r>
            <a:r>
              <a:rPr lang="fr-FR" sz="1200" b="1" i="1" strike="noStrike" spc="-1">
                <a:solidFill>
                  <a:srgbClr val="000000"/>
                </a:solidFill>
                <a:latin typeface="Verdana"/>
                <a:ea typeface="Verdana"/>
              </a:rPr>
              <a:t>du</a:t>
            </a:r>
            <a:r>
              <a:rPr lang="fr-FR" sz="1200" b="1" i="1" strike="noStrike" spc="-12">
                <a:solidFill>
                  <a:srgbClr val="000000"/>
                </a:solidFill>
                <a:latin typeface="Verdana"/>
                <a:ea typeface="Verdana"/>
              </a:rPr>
              <a:t> </a:t>
            </a:r>
            <a:r>
              <a:rPr lang="fr-FR" sz="1200" b="1" i="1" strike="noStrike" spc="-1">
                <a:solidFill>
                  <a:srgbClr val="000000"/>
                </a:solidFill>
                <a:latin typeface="Verdana"/>
                <a:ea typeface="Verdana"/>
              </a:rPr>
              <a:t>secrétariat</a:t>
            </a:r>
            <a:r>
              <a:rPr lang="fr-FR" sz="1200" b="1" i="1" strike="noStrike" spc="-32">
                <a:solidFill>
                  <a:srgbClr val="000000"/>
                </a:solidFill>
                <a:latin typeface="Verdana"/>
                <a:ea typeface="Verdana"/>
              </a:rPr>
              <a:t> </a:t>
            </a:r>
            <a:r>
              <a:rPr lang="fr-FR" sz="1200" b="1" i="1" strike="noStrike" spc="-1">
                <a:solidFill>
                  <a:srgbClr val="000000"/>
                </a:solidFill>
                <a:latin typeface="Verdana"/>
                <a:ea typeface="Verdana"/>
              </a:rPr>
              <a:t>du</a:t>
            </a:r>
            <a:r>
              <a:rPr lang="fr-FR" sz="1200" b="1" i="1" strike="noStrike" spc="-12">
                <a:solidFill>
                  <a:srgbClr val="000000"/>
                </a:solidFill>
                <a:latin typeface="Verdana"/>
                <a:ea typeface="Verdana"/>
              </a:rPr>
              <a:t> </a:t>
            </a:r>
            <a:r>
              <a:rPr lang="fr-FR" sz="1200" b="1" i="1" strike="noStrike" spc="-1">
                <a:solidFill>
                  <a:srgbClr val="000000"/>
                </a:solidFill>
                <a:latin typeface="Verdana"/>
                <a:ea typeface="Verdana"/>
              </a:rPr>
              <a:t>parcours</a:t>
            </a:r>
            <a:r>
              <a:rPr lang="fr-FR" sz="1200" b="1" i="1" strike="noStrike" spc="4">
                <a:solidFill>
                  <a:srgbClr val="000000"/>
                </a:solidFill>
                <a:latin typeface="Verdana"/>
                <a:ea typeface="Verdana"/>
              </a:rPr>
              <a:t> </a:t>
            </a:r>
            <a:r>
              <a:rPr lang="fr-FR" sz="1200" b="1" i="1" strike="noStrike" spc="-1">
                <a:solidFill>
                  <a:srgbClr val="000000"/>
                </a:solidFill>
                <a:latin typeface="Verdana"/>
                <a:ea typeface="Verdana"/>
              </a:rPr>
              <a:t>Métiers</a:t>
            </a:r>
            <a:r>
              <a:rPr lang="fr-FR" sz="1200" b="1" i="1" strike="noStrike" spc="-26">
                <a:solidFill>
                  <a:srgbClr val="000000"/>
                </a:solidFill>
                <a:latin typeface="Verdana"/>
                <a:ea typeface="Verdana"/>
              </a:rPr>
              <a:t> </a:t>
            </a:r>
            <a:r>
              <a:rPr lang="fr-FR" sz="1200" b="1" i="1" strike="noStrike" spc="-1">
                <a:solidFill>
                  <a:srgbClr val="000000"/>
                </a:solidFill>
                <a:latin typeface="Verdana"/>
                <a:ea typeface="Verdana"/>
              </a:rPr>
              <a:t>de</a:t>
            </a:r>
            <a:r>
              <a:rPr lang="fr-FR" sz="1200" b="1" i="1" strike="noStrike" spc="-15">
                <a:solidFill>
                  <a:srgbClr val="000000"/>
                </a:solidFill>
                <a:latin typeface="Verdana"/>
                <a:ea typeface="Verdana"/>
              </a:rPr>
              <a:t> </a:t>
            </a:r>
            <a:r>
              <a:rPr lang="fr-FR" sz="1200" b="1" i="1" strike="noStrike" spc="-12">
                <a:solidFill>
                  <a:srgbClr val="000000"/>
                </a:solidFill>
                <a:latin typeface="Verdana"/>
                <a:ea typeface="Verdana"/>
              </a:rPr>
              <a:t>l’archéologie.</a:t>
            </a:r>
            <a:endParaRPr lang="fr-FR" sz="1200" b="0" strike="noStrike" spc="-1">
              <a:solidFill>
                <a:srgbClr val="000000"/>
              </a:solidFill>
              <a:latin typeface="Calibri"/>
            </a:endParaRPr>
          </a:p>
        </p:txBody>
      </p:sp>
      <p:grpSp>
        <p:nvGrpSpPr>
          <p:cNvPr id="712" name="object 7"/>
          <p:cNvGrpSpPr/>
          <p:nvPr/>
        </p:nvGrpSpPr>
        <p:grpSpPr>
          <a:xfrm>
            <a:off x="6480" y="63360"/>
            <a:ext cx="9134640" cy="573120"/>
            <a:chOff x="6480" y="63360"/>
            <a:chExt cx="9134640" cy="573120"/>
          </a:xfrm>
        </p:grpSpPr>
        <p:sp>
          <p:nvSpPr>
            <p:cNvPr id="713" name="object 8"/>
            <p:cNvSpPr/>
            <p:nvPr/>
          </p:nvSpPr>
          <p:spPr>
            <a:xfrm>
              <a:off x="6480" y="633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0431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FFFFFF"/>
                </a:solidFill>
                <a:latin typeface="Calibri"/>
              </a:endParaRPr>
            </a:p>
          </p:txBody>
        </p:sp>
        <p:sp>
          <p:nvSpPr>
            <p:cNvPr id="714" name="object 9"/>
            <p:cNvSpPr/>
            <p:nvPr/>
          </p:nvSpPr>
          <p:spPr>
            <a:xfrm>
              <a:off x="6480" y="6336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0431FF"/>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715" name="PlaceHolder 1"/>
          <p:cNvSpPr>
            <a:spLocks noGrp="1"/>
          </p:cNvSpPr>
          <p:nvPr>
            <p:ph type="title"/>
          </p:nvPr>
        </p:nvSpPr>
        <p:spPr>
          <a:xfrm>
            <a:off x="6480" y="23796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15">
                <a:solidFill>
                  <a:srgbClr val="FFFFFF"/>
                </a:solidFill>
                <a:latin typeface="Verdana"/>
              </a:rPr>
              <a:t> </a:t>
            </a:r>
            <a:r>
              <a:rPr lang="fr-FR" sz="1800" b="0" strike="noStrike" spc="-52">
                <a:solidFill>
                  <a:srgbClr val="FFFFFF"/>
                </a:solidFill>
                <a:latin typeface="Verdana"/>
              </a:rPr>
              <a:t>4</a:t>
            </a:r>
            <a:endParaRPr lang="fr-FR" sz="1800" b="0" strike="noStrike" spc="-1">
              <a:solidFill>
                <a:srgbClr val="000000"/>
              </a:solidFill>
              <a:latin typeface="Calibri"/>
            </a:endParaRPr>
          </a:p>
        </p:txBody>
      </p:sp>
      <p:sp>
        <p:nvSpPr>
          <p:cNvPr id="716" name="object 12"/>
          <p:cNvSpPr/>
          <p:nvPr/>
        </p:nvSpPr>
        <p:spPr>
          <a:xfrm>
            <a:off x="8177760" y="6427080"/>
            <a:ext cx="25884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46">
                <a:solidFill>
                  <a:srgbClr val="888888"/>
                </a:solidFill>
                <a:latin typeface="Arial"/>
              </a:rPr>
              <a:t>115</a:t>
            </a:r>
            <a:endParaRPr lang="fr-FR" sz="1200" b="0" strike="noStrike" spc="-1">
              <a:solidFill>
                <a:srgbClr val="000000"/>
              </a:solidFill>
              <a:latin typeface="Calibri"/>
            </a:endParaRPr>
          </a:p>
        </p:txBody>
      </p:sp>
      <p:sp>
        <p:nvSpPr>
          <p:cNvPr id="717" name="object 6"/>
          <p:cNvSpPr/>
          <p:nvPr/>
        </p:nvSpPr>
        <p:spPr>
          <a:xfrm>
            <a:off x="187560" y="5555160"/>
            <a:ext cx="8154000" cy="560520"/>
          </a:xfrm>
          <a:prstGeom prst="rect">
            <a:avLst/>
          </a:prstGeom>
          <a:noFill/>
          <a:ln w="0">
            <a:noFill/>
          </a:ln>
        </p:spPr>
        <p:style>
          <a:lnRef idx="0">
            <a:scrgbClr r="0" g="0" b="0"/>
          </a:lnRef>
          <a:fillRef idx="0">
            <a:scrgbClr r="0" g="0" b="0"/>
          </a:fillRef>
          <a:effectRef idx="0">
            <a:scrgbClr r="0" g="0" b="0"/>
          </a:effectRef>
          <a:fontRef idx="minor"/>
        </p:style>
        <p:txBody>
          <a:bodyPr lIns="0" tIns="12240" rIns="0" bIns="0" anchor="t">
            <a:spAutoFit/>
          </a:bodyPr>
          <a:lstStyle/>
          <a:p>
            <a:pPr marL="12600">
              <a:lnSpc>
                <a:spcPct val="100000"/>
              </a:lnSpc>
              <a:spcBef>
                <a:spcPts val="96"/>
              </a:spcBef>
              <a:buNone/>
            </a:pPr>
            <a:r>
              <a:rPr lang="fr-FR" sz="1200" b="1" strike="noStrike" spc="-1">
                <a:solidFill>
                  <a:srgbClr val="000000"/>
                </a:solidFill>
                <a:latin typeface="Verdana"/>
              </a:rPr>
              <a:t>Modalités</a:t>
            </a:r>
            <a:r>
              <a:rPr lang="fr-FR" sz="1200" b="1" strike="noStrike" spc="-32">
                <a:solidFill>
                  <a:srgbClr val="000000"/>
                </a:solidFill>
                <a:latin typeface="Verdana"/>
              </a:rPr>
              <a:t> </a:t>
            </a:r>
            <a:r>
              <a:rPr lang="fr-FR" sz="1200" b="1" strike="noStrike" spc="-1">
                <a:solidFill>
                  <a:srgbClr val="000000"/>
                </a:solidFill>
                <a:latin typeface="Verdana"/>
              </a:rPr>
              <a:t>d’évaluation</a:t>
            </a:r>
            <a:r>
              <a:rPr lang="fr-FR" sz="1200" b="1" strike="noStrike" spc="-26">
                <a:solidFill>
                  <a:srgbClr val="000000"/>
                </a:solidFill>
                <a:latin typeface="Verdana"/>
              </a:rPr>
              <a:t> </a:t>
            </a:r>
            <a:r>
              <a:rPr lang="fr-FR" sz="1200" b="0" strike="noStrike" spc="-1">
                <a:solidFill>
                  <a:srgbClr val="000000"/>
                </a:solidFill>
                <a:latin typeface="Verdana"/>
              </a:rPr>
              <a:t>:</a:t>
            </a:r>
            <a:r>
              <a:rPr lang="fr-FR" sz="1200" b="0" strike="noStrike" spc="-46">
                <a:solidFill>
                  <a:srgbClr val="000000"/>
                </a:solidFill>
                <a:latin typeface="Verdana"/>
              </a:rPr>
              <a:t> évaluation du </a:t>
            </a:r>
            <a:r>
              <a:rPr lang="fr-FR" sz="1200" b="0" strike="noStrike" spc="-1">
                <a:solidFill>
                  <a:srgbClr val="000000"/>
                </a:solidFill>
                <a:latin typeface="Verdana"/>
              </a:rPr>
              <a:t>stage</a:t>
            </a:r>
            <a:r>
              <a:rPr lang="fr-FR" sz="1200" b="0" strike="noStrike" spc="-12">
                <a:solidFill>
                  <a:srgbClr val="000000"/>
                </a:solidFill>
                <a:latin typeface="Verdana"/>
              </a:rPr>
              <a:t> par le tuteur professionnel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2">
                <a:solidFill>
                  <a:srgbClr val="000000"/>
                </a:solidFill>
                <a:latin typeface="Verdana"/>
              </a:rPr>
              <a:t>soutenance de stage sous la forme d’un powerpoint d’une durée de 15 minutes environ devant le tuteur pédagogique et le tuteur professionnel.</a:t>
            </a:r>
            <a:endParaRPr lang="fr-FR" sz="1200" b="0" strike="noStrike" spc="-1">
              <a:solidFill>
                <a:srgbClr val="000000"/>
              </a:solidFill>
              <a:latin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8" name="object 2"/>
          <p:cNvSpPr/>
          <p:nvPr/>
        </p:nvSpPr>
        <p:spPr>
          <a:xfrm>
            <a:off x="316800" y="1529640"/>
            <a:ext cx="4333680" cy="4370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ts val="1670"/>
              </a:lnSpc>
              <a:spcBef>
                <a:spcPts val="105"/>
              </a:spcBef>
              <a:buNone/>
            </a:pPr>
            <a:r>
              <a:rPr lang="fr-FR" sz="1400" b="1" strike="noStrike" spc="-1">
                <a:solidFill>
                  <a:srgbClr val="000000"/>
                </a:solidFill>
                <a:latin typeface="Verdana"/>
              </a:rPr>
              <a:t>BCC4</a:t>
            </a:r>
            <a:r>
              <a:rPr lang="fr-FR" sz="1400" b="1" strike="noStrike" spc="-52">
                <a:solidFill>
                  <a:srgbClr val="000000"/>
                </a:solidFill>
                <a:latin typeface="Verdana"/>
              </a:rPr>
              <a:t> </a:t>
            </a:r>
            <a:r>
              <a:rPr lang="fr-FR" sz="1400" b="1" strike="noStrike" spc="-1">
                <a:solidFill>
                  <a:srgbClr val="000000"/>
                </a:solidFill>
                <a:latin typeface="Verdana"/>
              </a:rPr>
              <a:t>–</a:t>
            </a:r>
            <a:r>
              <a:rPr lang="fr-FR" sz="1400" b="1" strike="noStrike" spc="-15">
                <a:solidFill>
                  <a:srgbClr val="000000"/>
                </a:solidFill>
                <a:latin typeface="Verdana"/>
              </a:rPr>
              <a:t> </a:t>
            </a:r>
            <a:r>
              <a:rPr lang="fr-FR" sz="1400" b="1" strike="noStrike" spc="-1">
                <a:solidFill>
                  <a:srgbClr val="000000"/>
                </a:solidFill>
                <a:latin typeface="Verdana"/>
              </a:rPr>
              <a:t>Construire</a:t>
            </a:r>
            <a:r>
              <a:rPr lang="fr-FR" sz="1400" b="1" strike="noStrike" spc="-26">
                <a:solidFill>
                  <a:srgbClr val="000000"/>
                </a:solidFill>
                <a:latin typeface="Verdana"/>
              </a:rPr>
              <a:t> </a:t>
            </a:r>
            <a:r>
              <a:rPr lang="fr-FR" sz="1400" b="1" strike="noStrike" spc="-1">
                <a:solidFill>
                  <a:srgbClr val="000000"/>
                </a:solidFill>
                <a:latin typeface="Verdana"/>
              </a:rPr>
              <a:t>son</a:t>
            </a:r>
            <a:r>
              <a:rPr lang="fr-FR" sz="1400" b="1" strike="noStrike" spc="-12">
                <a:solidFill>
                  <a:srgbClr val="000000"/>
                </a:solidFill>
                <a:latin typeface="Verdana"/>
              </a:rPr>
              <a:t> </a:t>
            </a:r>
            <a:r>
              <a:rPr lang="fr-FR" sz="1400" b="1" strike="noStrike" spc="-1">
                <a:solidFill>
                  <a:srgbClr val="000000"/>
                </a:solidFill>
                <a:latin typeface="Verdana"/>
              </a:rPr>
              <a:t>projet</a:t>
            </a:r>
            <a:r>
              <a:rPr lang="fr-FR" sz="1400" b="1" strike="noStrike" spc="-26">
                <a:solidFill>
                  <a:srgbClr val="000000"/>
                </a:solidFill>
                <a:latin typeface="Verdana"/>
              </a:rPr>
              <a:t> </a:t>
            </a:r>
            <a:r>
              <a:rPr lang="fr-FR" sz="1400" b="1" strike="noStrike" spc="-12">
                <a:solidFill>
                  <a:srgbClr val="000000"/>
                </a:solidFill>
                <a:latin typeface="Verdana"/>
              </a:rPr>
              <a:t>professionnel</a:t>
            </a:r>
            <a:endParaRPr lang="fr-FR" sz="1400" b="0" strike="noStrike" spc="-1">
              <a:solidFill>
                <a:srgbClr val="000000"/>
              </a:solidFill>
              <a:latin typeface="Calibri"/>
            </a:endParaRPr>
          </a:p>
          <a:p>
            <a:pPr marL="12600">
              <a:lnSpc>
                <a:spcPts val="1670"/>
              </a:lnSpc>
              <a:buNone/>
            </a:pPr>
            <a:r>
              <a:rPr lang="fr-FR" sz="1400" b="0" strike="noStrike" spc="-1">
                <a:solidFill>
                  <a:srgbClr val="000000"/>
                </a:solidFill>
                <a:latin typeface="Verdana"/>
              </a:rPr>
              <a:t>UE2</a:t>
            </a:r>
            <a:r>
              <a:rPr lang="fr-FR" sz="1400" b="0" strike="noStrike" spc="-26">
                <a:solidFill>
                  <a:srgbClr val="000000"/>
                </a:solidFill>
                <a:latin typeface="Verdana"/>
              </a:rPr>
              <a:t> </a:t>
            </a:r>
            <a:r>
              <a:rPr lang="fr-FR" sz="1400" b="0" strike="noStrike" spc="-1">
                <a:solidFill>
                  <a:srgbClr val="000000"/>
                </a:solidFill>
                <a:latin typeface="Verdana"/>
              </a:rPr>
              <a:t>:</a:t>
            </a:r>
            <a:r>
              <a:rPr lang="fr-FR" sz="1400" b="0" strike="noStrike" spc="-7">
                <a:solidFill>
                  <a:srgbClr val="000000"/>
                </a:solidFill>
                <a:latin typeface="Verdana"/>
              </a:rPr>
              <a:t> </a:t>
            </a:r>
            <a:r>
              <a:rPr lang="fr-FR" sz="1400" b="0" strike="noStrike" spc="-1">
                <a:solidFill>
                  <a:srgbClr val="000000"/>
                </a:solidFill>
                <a:latin typeface="Verdana"/>
              </a:rPr>
              <a:t>Projet</a:t>
            </a:r>
            <a:r>
              <a:rPr lang="fr-FR" sz="1400" b="0" strike="noStrike" spc="-15">
                <a:solidFill>
                  <a:srgbClr val="000000"/>
                </a:solidFill>
                <a:latin typeface="Verdana"/>
              </a:rPr>
              <a:t> </a:t>
            </a:r>
            <a:r>
              <a:rPr lang="fr-FR" sz="1400" b="0" strike="noStrike" spc="-1">
                <a:solidFill>
                  <a:srgbClr val="000000"/>
                </a:solidFill>
                <a:latin typeface="Verdana"/>
              </a:rPr>
              <a:t>personnel</a:t>
            </a:r>
            <a:r>
              <a:rPr lang="fr-FR" sz="1400" b="0" strike="noStrike" spc="-12">
                <a:solidFill>
                  <a:srgbClr val="000000"/>
                </a:solidFill>
                <a:latin typeface="Verdana"/>
              </a:rPr>
              <a:t> </a:t>
            </a:r>
            <a:r>
              <a:rPr lang="fr-FR" sz="1400" b="0" strike="noStrike" spc="-1">
                <a:solidFill>
                  <a:srgbClr val="000000"/>
                </a:solidFill>
                <a:latin typeface="Verdana"/>
              </a:rPr>
              <a:t>de</a:t>
            </a:r>
            <a:r>
              <a:rPr lang="fr-FR" sz="1400" b="0" strike="noStrike" spc="-12">
                <a:solidFill>
                  <a:srgbClr val="000000"/>
                </a:solidFill>
                <a:latin typeface="Verdana"/>
              </a:rPr>
              <a:t> l’étudiant</a:t>
            </a:r>
            <a:endParaRPr lang="fr-FR" sz="1400" b="0" strike="noStrike" spc="-1">
              <a:solidFill>
                <a:srgbClr val="000000"/>
              </a:solidFill>
              <a:latin typeface="Calibri"/>
            </a:endParaRPr>
          </a:p>
        </p:txBody>
      </p:sp>
      <p:sp>
        <p:nvSpPr>
          <p:cNvPr id="719" name="object 3"/>
          <p:cNvSpPr/>
          <p:nvPr/>
        </p:nvSpPr>
        <p:spPr>
          <a:xfrm>
            <a:off x="358560" y="2367720"/>
            <a:ext cx="3146040" cy="22644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12600">
              <a:lnSpc>
                <a:spcPct val="100000"/>
              </a:lnSpc>
              <a:spcBef>
                <a:spcPts val="105"/>
              </a:spcBef>
              <a:buNone/>
            </a:pPr>
            <a:r>
              <a:rPr lang="fr-FR" sz="1400" b="1" strike="noStrike" spc="-1">
                <a:solidFill>
                  <a:srgbClr val="6157EC"/>
                </a:solidFill>
                <a:latin typeface="Verdana"/>
              </a:rPr>
              <a:t>UE</a:t>
            </a:r>
            <a:r>
              <a:rPr lang="fr-FR" sz="1400" b="1" strike="noStrike" spc="-21">
                <a:solidFill>
                  <a:srgbClr val="6157EC"/>
                </a:solidFill>
                <a:latin typeface="Verdana"/>
              </a:rPr>
              <a:t> </a:t>
            </a:r>
            <a:r>
              <a:rPr lang="fr-FR" sz="1400" b="1" strike="noStrike" spc="-1">
                <a:solidFill>
                  <a:srgbClr val="6157EC"/>
                </a:solidFill>
                <a:latin typeface="Verdana"/>
              </a:rPr>
              <a:t>PE</a:t>
            </a:r>
            <a:r>
              <a:rPr lang="fr-FR" sz="1400" b="1" strike="noStrike" spc="-15">
                <a:solidFill>
                  <a:srgbClr val="6157EC"/>
                </a:solidFill>
                <a:latin typeface="Verdana"/>
              </a:rPr>
              <a:t> </a:t>
            </a:r>
            <a:r>
              <a:rPr lang="fr-FR" sz="1400" b="1" strike="noStrike" spc="-1">
                <a:solidFill>
                  <a:srgbClr val="6157EC"/>
                </a:solidFill>
                <a:latin typeface="Verdana"/>
              </a:rPr>
              <a:t>de </a:t>
            </a:r>
            <a:r>
              <a:rPr lang="fr-FR" sz="1400" b="1" strike="noStrike" spc="-12">
                <a:solidFill>
                  <a:srgbClr val="6157EC"/>
                </a:solidFill>
                <a:latin typeface="Verdana"/>
              </a:rPr>
              <a:t>l’Établissement</a:t>
            </a:r>
            <a:endParaRPr lang="fr-FR" sz="1400" b="0" strike="noStrike" spc="-1">
              <a:solidFill>
                <a:srgbClr val="000000"/>
              </a:solidFill>
              <a:latin typeface="Calibri"/>
            </a:endParaRPr>
          </a:p>
        </p:txBody>
      </p:sp>
      <p:sp>
        <p:nvSpPr>
          <p:cNvPr id="720" name="object 4"/>
          <p:cNvSpPr/>
          <p:nvPr/>
        </p:nvSpPr>
        <p:spPr>
          <a:xfrm>
            <a:off x="358560" y="2912760"/>
            <a:ext cx="8033040" cy="10173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L’UE</a:t>
            </a:r>
            <a:r>
              <a:rPr lang="fr-FR" sz="1100" b="0" strike="noStrike" spc="-41">
                <a:solidFill>
                  <a:srgbClr val="000000"/>
                </a:solidFill>
                <a:latin typeface="Verdana"/>
              </a:rPr>
              <a:t> </a:t>
            </a:r>
            <a:r>
              <a:rPr lang="fr-FR" sz="1100" b="0" strike="noStrike" spc="-1">
                <a:solidFill>
                  <a:srgbClr val="000000"/>
                </a:solidFill>
                <a:latin typeface="Verdana"/>
              </a:rPr>
              <a:t>projet</a:t>
            </a:r>
            <a:r>
              <a:rPr lang="fr-FR" sz="1100" b="0" strike="noStrike" spc="-21">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l’étudiant</a:t>
            </a:r>
            <a:r>
              <a:rPr lang="fr-FR" sz="1100" b="0" strike="noStrike" spc="12">
                <a:solidFill>
                  <a:srgbClr val="000000"/>
                </a:solidFill>
                <a:latin typeface="Verdana"/>
              </a:rPr>
              <a:t> </a:t>
            </a:r>
            <a:r>
              <a:rPr lang="fr-FR" sz="1100" b="0" strike="noStrike" spc="-1">
                <a:solidFill>
                  <a:srgbClr val="000000"/>
                </a:solidFill>
                <a:latin typeface="Verdana"/>
              </a:rPr>
              <a:t>concerne</a:t>
            </a:r>
            <a:r>
              <a:rPr lang="fr-FR" sz="1100" b="0" strike="noStrike" spc="-32">
                <a:solidFill>
                  <a:srgbClr val="000000"/>
                </a:solidFill>
                <a:latin typeface="Verdana"/>
              </a:rPr>
              <a:t> </a:t>
            </a:r>
            <a:r>
              <a:rPr lang="fr-FR" sz="1100" b="0" strike="noStrike" spc="-1">
                <a:solidFill>
                  <a:srgbClr val="000000"/>
                </a:solidFill>
                <a:latin typeface="Verdana"/>
              </a:rPr>
              <a:t>ce</a:t>
            </a:r>
            <a:r>
              <a:rPr lang="fr-FR" sz="1100" b="0" strike="noStrike" spc="-32">
                <a:solidFill>
                  <a:srgbClr val="000000"/>
                </a:solidFill>
                <a:latin typeface="Verdana"/>
              </a:rPr>
              <a:t> </a:t>
            </a:r>
            <a:r>
              <a:rPr lang="fr-FR" sz="1100" b="0" strike="noStrike" spc="-1">
                <a:solidFill>
                  <a:srgbClr val="000000"/>
                </a:solidFill>
                <a:latin typeface="Verdana"/>
              </a:rPr>
              <a:t>semestre</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unités transversales</a:t>
            </a:r>
            <a:r>
              <a:rPr lang="fr-FR" sz="1100" b="0" strike="noStrike" spc="4">
                <a:solidFill>
                  <a:srgbClr val="000000"/>
                </a:solidFill>
                <a:latin typeface="Verdana"/>
              </a:rPr>
              <a:t> </a:t>
            </a:r>
            <a:r>
              <a:rPr lang="fr-FR" sz="1100" b="0" strike="noStrike" spc="-52">
                <a:solidFill>
                  <a:srgbClr val="000000"/>
                </a:solidFill>
                <a:latin typeface="Verdana"/>
              </a:rPr>
              <a: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tous</a:t>
            </a:r>
            <a:r>
              <a:rPr lang="fr-FR" sz="1100" b="0" strike="noStrike" spc="-41">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étudiants</a:t>
            </a:r>
            <a:r>
              <a:rPr lang="fr-FR" sz="1100" b="0" strike="noStrike" spc="-7">
                <a:solidFill>
                  <a:srgbClr val="000000"/>
                </a:solidFill>
                <a:latin typeface="Verdana"/>
              </a:rPr>
              <a:t> </a:t>
            </a:r>
            <a:r>
              <a:rPr lang="fr-FR" sz="1100" b="0" strike="noStrike" spc="-1">
                <a:solidFill>
                  <a:srgbClr val="000000"/>
                </a:solidFill>
                <a:latin typeface="Verdana"/>
              </a:rPr>
              <a:t>d’un</a:t>
            </a:r>
            <a:r>
              <a:rPr lang="fr-FR" sz="1100" b="0" strike="noStrike" spc="-21">
                <a:solidFill>
                  <a:srgbClr val="000000"/>
                </a:solidFill>
                <a:latin typeface="Verdana"/>
              </a:rPr>
              <a:t> </a:t>
            </a:r>
            <a:r>
              <a:rPr lang="fr-FR" sz="1100" b="0" strike="noStrike" spc="-1">
                <a:solidFill>
                  <a:srgbClr val="000000"/>
                </a:solidFill>
                <a:latin typeface="Verdana"/>
              </a:rPr>
              <a:t>même</a:t>
            </a:r>
            <a:r>
              <a:rPr lang="fr-FR" sz="1100" b="0" strike="noStrike" spc="-21">
                <a:solidFill>
                  <a:srgbClr val="000000"/>
                </a:solidFill>
                <a:latin typeface="Verdana"/>
              </a:rPr>
              <a:t> </a:t>
            </a:r>
            <a:r>
              <a:rPr lang="fr-FR" sz="1100" b="0" strike="noStrike" spc="-1">
                <a:solidFill>
                  <a:srgbClr val="000000"/>
                </a:solidFill>
                <a:latin typeface="Verdana"/>
              </a:rPr>
              <a:t>campus</a:t>
            </a:r>
            <a:r>
              <a:rPr lang="fr-FR" sz="1100" b="0" strike="noStrike" spc="-12">
                <a:solidFill>
                  <a:srgbClr val="000000"/>
                </a:solidFill>
                <a:latin typeface="Verdana"/>
              </a:rPr>
              <a:t> </a:t>
            </a:r>
            <a:r>
              <a:rPr lang="fr-FR" sz="1100" b="0" strike="noStrike" spc="-1">
                <a:solidFill>
                  <a:srgbClr val="000000"/>
                </a:solidFill>
                <a:latin typeface="Verdana"/>
              </a:rPr>
              <a:t>peuvent</a:t>
            </a:r>
            <a:r>
              <a:rPr lang="fr-FR" sz="1100" b="0" strike="noStrike" spc="-32">
                <a:solidFill>
                  <a:srgbClr val="000000"/>
                </a:solidFill>
                <a:latin typeface="Verdana"/>
              </a:rPr>
              <a:t> </a:t>
            </a:r>
            <a:r>
              <a:rPr lang="fr-FR" sz="1100" b="0" strike="noStrike" spc="-1">
                <a:solidFill>
                  <a:srgbClr val="000000"/>
                </a:solidFill>
                <a:latin typeface="Verdana"/>
              </a:rPr>
              <a:t>choisir</a:t>
            </a:r>
            <a:r>
              <a:rPr lang="fr-FR" sz="1100" b="0" strike="noStrike" spc="-12">
                <a:solidFill>
                  <a:srgbClr val="000000"/>
                </a:solidFill>
                <a:latin typeface="Verdana"/>
              </a:rPr>
              <a:t> </a:t>
            </a:r>
            <a:r>
              <a:rPr lang="fr-FR" sz="1100" b="0" strike="noStrike" spc="-1">
                <a:solidFill>
                  <a:srgbClr val="000000"/>
                </a:solidFill>
                <a:latin typeface="Verdana"/>
              </a:rPr>
              <a:t>parmi</a:t>
            </a:r>
            <a:r>
              <a:rPr lang="fr-FR" sz="1100" b="0" strike="noStrike" spc="-7">
                <a:solidFill>
                  <a:srgbClr val="000000"/>
                </a:solidFill>
                <a:latin typeface="Verdana"/>
              </a:rPr>
              <a:t> </a:t>
            </a:r>
            <a:r>
              <a:rPr lang="fr-FR" sz="1100" b="0" strike="noStrike" spc="-1">
                <a:solidFill>
                  <a:srgbClr val="000000"/>
                </a:solidFill>
                <a:latin typeface="Verdana"/>
              </a:rPr>
              <a:t>une</a:t>
            </a:r>
            <a:r>
              <a:rPr lang="fr-FR" sz="1100" b="0" strike="noStrike" spc="-26">
                <a:solidFill>
                  <a:srgbClr val="000000"/>
                </a:solidFill>
                <a:latin typeface="Verdana"/>
              </a:rPr>
              <a:t> </a:t>
            </a:r>
            <a:r>
              <a:rPr lang="fr-FR" sz="1100" b="0" strike="noStrike" spc="-1">
                <a:solidFill>
                  <a:srgbClr val="000000"/>
                </a:solidFill>
                <a:latin typeface="Verdana"/>
              </a:rPr>
              <a:t>palette</a:t>
            </a:r>
            <a:r>
              <a:rPr lang="fr-FR" sz="1100" b="0" strike="noStrike" spc="-12">
                <a:solidFill>
                  <a:srgbClr val="000000"/>
                </a:solidFill>
                <a:latin typeface="Verdana"/>
              </a:rPr>
              <a:t> </a:t>
            </a:r>
            <a:r>
              <a:rPr lang="fr-FR" sz="1100" b="0" strike="noStrike" spc="-1">
                <a:solidFill>
                  <a:srgbClr val="000000"/>
                </a:solidFill>
                <a:latin typeface="Verdana"/>
              </a:rPr>
              <a:t>large</a:t>
            </a:r>
            <a:r>
              <a:rPr lang="fr-FR" sz="1100" b="0" strike="noStrike" spc="-7">
                <a:solidFill>
                  <a:srgbClr val="000000"/>
                </a:solidFill>
                <a:latin typeface="Verdana"/>
              </a:rPr>
              <a:t> </a:t>
            </a:r>
            <a:r>
              <a:rPr lang="fr-FR" sz="1100" b="0" strike="noStrike" spc="-1">
                <a:solidFill>
                  <a:srgbClr val="000000"/>
                </a:solidFill>
                <a:latin typeface="Verdana"/>
              </a:rPr>
              <a:t>d’activités</a:t>
            </a:r>
            <a:r>
              <a:rPr lang="fr-FR" sz="1100" b="0" strike="noStrike" spc="4">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engagements,</a:t>
            </a:r>
            <a:r>
              <a:rPr lang="fr-FR" sz="1100" b="0" strike="noStrike" spc="-32">
                <a:solidFill>
                  <a:srgbClr val="000000"/>
                </a:solidFill>
                <a:latin typeface="Verdana"/>
              </a:rPr>
              <a:t> </a:t>
            </a:r>
            <a:r>
              <a:rPr lang="fr-FR" sz="1100" b="0" strike="noStrike" spc="-12">
                <a:solidFill>
                  <a:srgbClr val="000000"/>
                </a:solidFill>
                <a:latin typeface="Verdana"/>
              </a:rPr>
              <a:t>culture,</a:t>
            </a:r>
            <a:endParaRPr lang="fr-FR" sz="110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activités</a:t>
            </a:r>
            <a:r>
              <a:rPr lang="fr-FR" sz="1100" b="0" strike="noStrike" spc="-21">
                <a:solidFill>
                  <a:srgbClr val="000000"/>
                </a:solidFill>
                <a:latin typeface="Verdana"/>
              </a:rPr>
              <a:t> </a:t>
            </a:r>
            <a:r>
              <a:rPr lang="fr-FR" sz="1100" b="0" strike="noStrike" spc="-1">
                <a:solidFill>
                  <a:srgbClr val="000000"/>
                </a:solidFill>
                <a:latin typeface="Verdana"/>
              </a:rPr>
              <a:t>physiques</a:t>
            </a:r>
            <a:r>
              <a:rPr lang="fr-FR" sz="1100" b="0" strike="noStrike" spc="-32">
                <a:solidFill>
                  <a:srgbClr val="000000"/>
                </a:solidFill>
                <a:latin typeface="Verdana"/>
              </a:rPr>
              <a:t> </a:t>
            </a:r>
            <a:r>
              <a:rPr lang="fr-FR" sz="1100" b="0" strike="noStrike" spc="-1">
                <a:solidFill>
                  <a:srgbClr val="000000"/>
                </a:solidFill>
                <a:latin typeface="Verdana"/>
              </a:rPr>
              <a:t>et</a:t>
            </a:r>
            <a:r>
              <a:rPr lang="fr-FR" sz="1100" b="0" strike="noStrike" spc="-46">
                <a:solidFill>
                  <a:srgbClr val="000000"/>
                </a:solidFill>
                <a:latin typeface="Verdana"/>
              </a:rPr>
              <a:t> </a:t>
            </a:r>
            <a:r>
              <a:rPr lang="fr-FR" sz="1100" b="0" strike="noStrike" spc="-1">
                <a:solidFill>
                  <a:srgbClr val="000000"/>
                </a:solidFill>
                <a:latin typeface="Verdana"/>
              </a:rPr>
              <a:t>sportives,</a:t>
            </a:r>
            <a:r>
              <a:rPr lang="fr-FR" sz="1100" b="0" strike="noStrike" spc="-26">
                <a:solidFill>
                  <a:srgbClr val="000000"/>
                </a:solidFill>
                <a:latin typeface="Verdana"/>
              </a:rPr>
              <a:t> </a:t>
            </a:r>
            <a:r>
              <a:rPr lang="fr-FR" sz="1100" b="0" strike="noStrike" spc="-1">
                <a:solidFill>
                  <a:srgbClr val="000000"/>
                </a:solidFill>
                <a:latin typeface="Verdana"/>
              </a:rPr>
              <a:t>méthodes</a:t>
            </a:r>
            <a:r>
              <a:rPr lang="fr-FR" sz="1100" b="0" strike="noStrike" spc="-52">
                <a:solidFill>
                  <a:srgbClr val="000000"/>
                </a:solidFill>
                <a:latin typeface="Verdana"/>
              </a:rPr>
              <a:t> </a:t>
            </a:r>
            <a:r>
              <a:rPr lang="fr-FR" sz="1100" b="0" strike="noStrike" spc="-1">
                <a:solidFill>
                  <a:srgbClr val="000000"/>
                </a:solidFill>
                <a:latin typeface="Verdana"/>
              </a:rPr>
              <a:t>de</a:t>
            </a:r>
            <a:r>
              <a:rPr lang="fr-FR" sz="1100" b="0" strike="noStrike" spc="-41">
                <a:solidFill>
                  <a:srgbClr val="000000"/>
                </a:solidFill>
                <a:latin typeface="Verdana"/>
              </a:rPr>
              <a:t> </a:t>
            </a:r>
            <a:r>
              <a:rPr lang="fr-FR" sz="1100" b="0" strike="noStrike" spc="-1">
                <a:solidFill>
                  <a:srgbClr val="000000"/>
                </a:solidFill>
                <a:latin typeface="Verdana"/>
              </a:rPr>
              <a:t>travail</a:t>
            </a:r>
            <a:r>
              <a:rPr lang="fr-FR" sz="1100" b="0" strike="noStrike" spc="-12">
                <a:solidFill>
                  <a:srgbClr val="000000"/>
                </a:solidFill>
                <a:latin typeface="Verdana"/>
              </a:rPr>
              <a:t> </a:t>
            </a:r>
            <a:r>
              <a:rPr lang="fr-FR" sz="1100" b="0" strike="noStrike" spc="-1">
                <a:solidFill>
                  <a:srgbClr val="000000"/>
                </a:solidFill>
                <a:latin typeface="Verdana"/>
              </a:rPr>
              <a:t>universitaire,</a:t>
            </a:r>
            <a:r>
              <a:rPr lang="fr-FR" sz="1100" b="0" strike="noStrike" spc="-7">
                <a:solidFill>
                  <a:srgbClr val="000000"/>
                </a:solidFill>
                <a:latin typeface="Verdana"/>
              </a:rPr>
              <a:t> </a:t>
            </a:r>
            <a:r>
              <a:rPr lang="fr-FR" sz="1100" b="0" strike="noStrike" spc="-1">
                <a:solidFill>
                  <a:srgbClr val="000000"/>
                </a:solidFill>
                <a:latin typeface="Verdana"/>
              </a:rPr>
              <a:t>préparer</a:t>
            </a:r>
            <a:r>
              <a:rPr lang="fr-FR" sz="1100" b="0" strike="noStrike" spc="-32">
                <a:solidFill>
                  <a:srgbClr val="000000"/>
                </a:solidFill>
                <a:latin typeface="Verdana"/>
              </a:rPr>
              <a:t> </a:t>
            </a:r>
            <a:r>
              <a:rPr lang="fr-FR" sz="1100" b="0" strike="noStrike" spc="-1">
                <a:solidFill>
                  <a:srgbClr val="000000"/>
                </a:solidFill>
                <a:latin typeface="Verdana"/>
              </a:rPr>
              <a:t>son</a:t>
            </a:r>
            <a:r>
              <a:rPr lang="fr-FR" sz="1100" b="0" strike="noStrike" spc="-46">
                <a:solidFill>
                  <a:srgbClr val="000000"/>
                </a:solidFill>
                <a:latin typeface="Verdana"/>
              </a:rPr>
              <a:t> </a:t>
            </a:r>
            <a:r>
              <a:rPr lang="fr-FR" sz="1100" b="0" strike="noStrike" spc="-1">
                <a:solidFill>
                  <a:srgbClr val="000000"/>
                </a:solidFill>
                <a:latin typeface="Verdana"/>
              </a:rPr>
              <a:t>projet,</a:t>
            </a:r>
            <a:r>
              <a:rPr lang="fr-FR" sz="1100" b="0" strike="noStrike" spc="-46">
                <a:solidFill>
                  <a:srgbClr val="000000"/>
                </a:solidFill>
                <a:latin typeface="Verdana"/>
              </a:rPr>
              <a:t> </a:t>
            </a:r>
            <a:r>
              <a:rPr lang="fr-FR" sz="1100" b="0" strike="noStrike" spc="-1">
                <a:solidFill>
                  <a:srgbClr val="000000"/>
                </a:solidFill>
                <a:latin typeface="Verdana"/>
              </a:rPr>
              <a:t>développer</a:t>
            </a:r>
            <a:r>
              <a:rPr lang="fr-FR" sz="1100" b="0" strike="noStrike" spc="-55">
                <a:solidFill>
                  <a:srgbClr val="000000"/>
                </a:solidFill>
                <a:latin typeface="Verdana"/>
              </a:rPr>
              <a:t> </a:t>
            </a:r>
            <a:r>
              <a:rPr lang="fr-FR" sz="1100" b="0" strike="noStrike" spc="-1">
                <a:solidFill>
                  <a:srgbClr val="000000"/>
                </a:solidFill>
                <a:latin typeface="Verdana"/>
              </a:rPr>
              <a:t>son</a:t>
            </a:r>
            <a:r>
              <a:rPr lang="fr-FR" sz="1100" b="0" strike="noStrike" spc="-41">
                <a:solidFill>
                  <a:srgbClr val="000000"/>
                </a:solidFill>
                <a:latin typeface="Verdana"/>
              </a:rPr>
              <a:t> </a:t>
            </a:r>
            <a:r>
              <a:rPr lang="fr-FR" sz="1100" b="0" strike="noStrike" spc="-12">
                <a:solidFill>
                  <a:srgbClr val="000000"/>
                </a:solidFill>
                <a:latin typeface="Verdana"/>
              </a:rPr>
              <a:t>esprit</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d’entreprendre,</a:t>
            </a:r>
            <a:r>
              <a:rPr lang="fr-FR" sz="1100" b="0" strike="noStrike" spc="-32">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qui</a:t>
            </a:r>
            <a:r>
              <a:rPr lang="fr-FR" sz="1100" b="0" strike="noStrike" spc="-26">
                <a:solidFill>
                  <a:srgbClr val="000000"/>
                </a:solidFill>
                <a:latin typeface="Verdana"/>
              </a:rPr>
              <a:t> </a:t>
            </a:r>
            <a:r>
              <a:rPr lang="fr-FR" sz="1100" b="0" strike="noStrike" spc="-1">
                <a:solidFill>
                  <a:srgbClr val="000000"/>
                </a:solidFill>
                <a:latin typeface="Verdana"/>
              </a:rPr>
              <a:t>viennent</a:t>
            </a:r>
            <a:r>
              <a:rPr lang="fr-FR" sz="1100" b="0" strike="noStrike" spc="-15">
                <a:solidFill>
                  <a:srgbClr val="000000"/>
                </a:solidFill>
                <a:latin typeface="Verdana"/>
              </a:rPr>
              <a:t> </a:t>
            </a:r>
            <a:r>
              <a:rPr lang="fr-FR" sz="1100" b="0" strike="noStrike" spc="-1">
                <a:solidFill>
                  <a:srgbClr val="000000"/>
                </a:solidFill>
                <a:latin typeface="Verdana"/>
              </a:rPr>
              <a:t>apporter</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compétences</a:t>
            </a:r>
            <a:r>
              <a:rPr lang="fr-FR" sz="1100" b="0" strike="noStrike" spc="-46">
                <a:solidFill>
                  <a:srgbClr val="000000"/>
                </a:solidFill>
                <a:latin typeface="Verdana"/>
              </a:rPr>
              <a:t> </a:t>
            </a:r>
            <a:r>
              <a:rPr lang="fr-FR" sz="1100" b="0" strike="noStrike" spc="-1">
                <a:solidFill>
                  <a:srgbClr val="000000"/>
                </a:solidFill>
                <a:latin typeface="Verdana"/>
              </a:rPr>
              <a:t>complémentaires</a:t>
            </a:r>
            <a:r>
              <a:rPr lang="fr-FR" sz="1100" b="0" strike="noStrike" spc="-7">
                <a:solidFill>
                  <a:srgbClr val="000000"/>
                </a:solidFill>
                <a:latin typeface="Verdana"/>
              </a:rPr>
              <a:t> </a:t>
            </a:r>
            <a:r>
              <a:rPr lang="fr-FR" sz="1100" b="0" strike="noStrike" spc="-1">
                <a:solidFill>
                  <a:srgbClr val="000000"/>
                </a:solidFill>
                <a:latin typeface="Verdana"/>
              </a:rPr>
              <a:t>(transversales)</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
                <a:solidFill>
                  <a:srgbClr val="000000"/>
                </a:solidFill>
                <a:latin typeface="Verdana"/>
              </a:rPr>
              <a:t>leur</a:t>
            </a:r>
            <a:r>
              <a:rPr lang="fr-FR" sz="1100" b="0" strike="noStrike" spc="-21">
                <a:solidFill>
                  <a:srgbClr val="000000"/>
                </a:solidFill>
                <a:latin typeface="Verdana"/>
              </a:rPr>
              <a:t> </a:t>
            </a:r>
            <a:r>
              <a:rPr lang="fr-FR" sz="1100" b="0" strike="noStrike" spc="-12">
                <a:solidFill>
                  <a:srgbClr val="000000"/>
                </a:solidFill>
                <a:latin typeface="Verdana"/>
              </a:rPr>
              <a:t>cursus.</a:t>
            </a:r>
            <a:endParaRPr lang="fr-FR" sz="1100" b="0" strike="noStrike" spc="-1">
              <a:solidFill>
                <a:srgbClr val="000000"/>
              </a:solidFill>
              <a:latin typeface="Calibri"/>
            </a:endParaRPr>
          </a:p>
          <a:p>
            <a:pPr marL="12600">
              <a:lnSpc>
                <a:spcPct val="100000"/>
              </a:lnSpc>
              <a:spcBef>
                <a:spcPts val="40"/>
              </a:spcBef>
              <a:buNone/>
            </a:pPr>
            <a:endParaRPr lang="fr-FR" sz="1050" b="0" strike="noStrike" spc="-1">
              <a:solidFill>
                <a:srgbClr val="000000"/>
              </a:solidFill>
              <a:latin typeface="Calibri"/>
            </a:endParaRPr>
          </a:p>
          <a:p>
            <a:pPr marL="12600">
              <a:lnSpc>
                <a:spcPct val="100000"/>
              </a:lnSpc>
              <a:spcBef>
                <a:spcPts val="6"/>
              </a:spcBef>
              <a:buNone/>
            </a:pPr>
            <a:r>
              <a:rPr lang="fr-FR" sz="1100" b="0" strike="noStrike" spc="-1">
                <a:solidFill>
                  <a:srgbClr val="000000"/>
                </a:solidFill>
                <a:latin typeface="Verdana"/>
              </a:rPr>
              <a:t>Voir</a:t>
            </a:r>
            <a:r>
              <a:rPr lang="fr-FR" sz="1100" b="0" strike="noStrike" spc="-21">
                <a:solidFill>
                  <a:srgbClr val="000000"/>
                </a:solidFill>
                <a:latin typeface="Verdana"/>
              </a:rPr>
              <a:t> </a:t>
            </a:r>
            <a:r>
              <a:rPr lang="fr-FR" sz="1100" b="0" strike="noStrike" spc="-1">
                <a:solidFill>
                  <a:srgbClr val="000000"/>
                </a:solidFill>
                <a:latin typeface="Verdana"/>
              </a:rPr>
              <a:t>l’offre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12">
                <a:solidFill>
                  <a:srgbClr val="000000"/>
                </a:solidFill>
                <a:latin typeface="Verdana"/>
              </a:rPr>
              <a:t> </a:t>
            </a:r>
            <a:r>
              <a:rPr lang="fr-FR" sz="1100" b="0" strike="noStrike" spc="-1">
                <a:solidFill>
                  <a:srgbClr val="000000"/>
                </a:solidFill>
                <a:latin typeface="Verdana"/>
              </a:rPr>
              <a:t>formation du</a:t>
            </a:r>
            <a:r>
              <a:rPr lang="fr-FR" sz="1100" b="0" strike="noStrike" spc="-7">
                <a:solidFill>
                  <a:srgbClr val="000000"/>
                </a:solidFill>
                <a:latin typeface="Verdana"/>
              </a:rPr>
              <a:t> </a:t>
            </a:r>
            <a:r>
              <a:rPr lang="fr-FR" sz="1100" b="0" strike="noStrike" spc="-1">
                <a:solidFill>
                  <a:srgbClr val="000000"/>
                </a:solidFill>
                <a:latin typeface="Verdana"/>
              </a:rPr>
              <a:t>Campus</a:t>
            </a:r>
            <a:r>
              <a:rPr lang="fr-FR" sz="1100" b="0" strike="noStrike" spc="-12">
                <a:solidFill>
                  <a:srgbClr val="000000"/>
                </a:solidFill>
                <a:latin typeface="Verdana"/>
              </a:rPr>
              <a:t> Pont-de-</a:t>
            </a:r>
            <a:r>
              <a:rPr lang="fr-FR" sz="1100" b="0" strike="noStrike" spc="-1">
                <a:solidFill>
                  <a:srgbClr val="000000"/>
                </a:solidFill>
                <a:latin typeface="Verdana"/>
              </a:rPr>
              <a:t>Bois dans le</a:t>
            </a:r>
            <a:r>
              <a:rPr lang="fr-FR" sz="1100" b="0" strike="noStrike" spc="-7">
                <a:solidFill>
                  <a:srgbClr val="000000"/>
                </a:solidFill>
                <a:latin typeface="Verdana"/>
              </a:rPr>
              <a:t> </a:t>
            </a:r>
            <a:r>
              <a:rPr lang="fr-FR" sz="1100" b="0" strike="noStrike" spc="-1">
                <a:solidFill>
                  <a:srgbClr val="000000"/>
                </a:solidFill>
                <a:latin typeface="Verdana"/>
              </a:rPr>
              <a:t>présent</a:t>
            </a:r>
            <a:r>
              <a:rPr lang="fr-FR" sz="1100" b="0" strike="noStrike" spc="-21">
                <a:solidFill>
                  <a:srgbClr val="000000"/>
                </a:solidFill>
                <a:latin typeface="Verdana"/>
              </a:rPr>
              <a:t> </a:t>
            </a:r>
            <a:r>
              <a:rPr lang="fr-FR" sz="1100" b="0" strike="noStrike" spc="-12">
                <a:solidFill>
                  <a:srgbClr val="000000"/>
                </a:solidFill>
                <a:latin typeface="Verdana"/>
              </a:rPr>
              <a:t>guide.</a:t>
            </a:r>
            <a:endParaRPr lang="fr-FR" sz="1100" b="0" strike="noStrike" spc="-1">
              <a:solidFill>
                <a:srgbClr val="000000"/>
              </a:solidFill>
              <a:latin typeface="Calibri"/>
            </a:endParaRPr>
          </a:p>
        </p:txBody>
      </p:sp>
      <p:grpSp>
        <p:nvGrpSpPr>
          <p:cNvPr id="721" name="object 7"/>
          <p:cNvGrpSpPr/>
          <p:nvPr/>
        </p:nvGrpSpPr>
        <p:grpSpPr>
          <a:xfrm>
            <a:off x="0" y="309600"/>
            <a:ext cx="9134640" cy="573120"/>
            <a:chOff x="0" y="309600"/>
            <a:chExt cx="9134640" cy="573120"/>
          </a:xfrm>
        </p:grpSpPr>
        <p:sp>
          <p:nvSpPr>
            <p:cNvPr id="722" name="object 8"/>
            <p:cNvSpPr/>
            <p:nvPr/>
          </p:nvSpPr>
          <p:spPr>
            <a:xfrm>
              <a:off x="0" y="30960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9134856" y="0"/>
                  </a:moveTo>
                  <a:lnTo>
                    <a:pt x="0" y="0"/>
                  </a:lnTo>
                  <a:lnTo>
                    <a:pt x="0" y="573024"/>
                  </a:lnTo>
                  <a:lnTo>
                    <a:pt x="9134856" y="573024"/>
                  </a:lnTo>
                  <a:lnTo>
                    <a:pt x="9134856" y="0"/>
                  </a:lnTo>
                  <a:close/>
                </a:path>
              </a:pathLst>
            </a:custGeom>
            <a:solidFill>
              <a:srgbClr val="0431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FFFFFF"/>
                </a:solidFill>
                <a:latin typeface="Calibri"/>
              </a:endParaRPr>
            </a:p>
          </p:txBody>
        </p:sp>
        <p:sp>
          <p:nvSpPr>
            <p:cNvPr id="723" name="object 9"/>
            <p:cNvSpPr/>
            <p:nvPr/>
          </p:nvSpPr>
          <p:spPr>
            <a:xfrm>
              <a:off x="0" y="309600"/>
              <a:ext cx="9134640" cy="573120"/>
            </a:xfrm>
            <a:custGeom>
              <a:avLst/>
              <a:gdLst>
                <a:gd name="textAreaLeft" fmla="*/ 0 w 9134640"/>
                <a:gd name="textAreaRight" fmla="*/ 9135000 w 9134640"/>
                <a:gd name="textAreaTop" fmla="*/ 0 h 573120"/>
                <a:gd name="textAreaBottom" fmla="*/ 573480 h 573120"/>
              </a:gdLst>
              <a:ahLst/>
              <a:cxnLst/>
              <a:rect l="textAreaLeft" t="textAreaTop" r="textAreaRight" b="textAreaBottom"/>
              <a:pathLst>
                <a:path w="9135110" h="573405">
                  <a:moveTo>
                    <a:pt x="0" y="573024"/>
                  </a:moveTo>
                  <a:lnTo>
                    <a:pt x="9134856" y="573024"/>
                  </a:lnTo>
                  <a:lnTo>
                    <a:pt x="9134856" y="0"/>
                  </a:lnTo>
                  <a:lnTo>
                    <a:pt x="0" y="0"/>
                  </a:lnTo>
                </a:path>
              </a:pathLst>
            </a:custGeom>
            <a:noFill/>
            <a:ln w="12192">
              <a:solidFill>
                <a:srgbClr val="0431FF"/>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grpSp>
      <p:sp>
        <p:nvSpPr>
          <p:cNvPr id="724" name="PlaceHolder 1"/>
          <p:cNvSpPr>
            <a:spLocks noGrp="1"/>
          </p:cNvSpPr>
          <p:nvPr>
            <p:ph type="title"/>
          </p:nvPr>
        </p:nvSpPr>
        <p:spPr>
          <a:xfrm>
            <a:off x="0" y="434880"/>
            <a:ext cx="9143640" cy="1157760"/>
          </a:xfrm>
          <a:prstGeom prst="rect">
            <a:avLst/>
          </a:prstGeom>
          <a:noFill/>
          <a:ln w="0">
            <a:noFill/>
          </a:ln>
        </p:spPr>
        <p:txBody>
          <a:bodyPr lIns="0" tIns="12600" rIns="0" bIns="0" anchor="t">
            <a:noAutofit/>
          </a:bodyPr>
          <a:lstStyle/>
          <a:p>
            <a:pPr marL="156240">
              <a:lnSpc>
                <a:spcPct val="100000"/>
              </a:lnSpc>
              <a:spcBef>
                <a:spcPts val="99"/>
              </a:spcBef>
              <a:buNone/>
            </a:pPr>
            <a:r>
              <a:rPr lang="fr-FR" sz="1800" b="0" strike="noStrike" spc="-1">
                <a:solidFill>
                  <a:srgbClr val="FFFFFF"/>
                </a:solidFill>
                <a:latin typeface="Verdana"/>
              </a:rPr>
              <a:t>Semestre</a:t>
            </a:r>
            <a:r>
              <a:rPr lang="fr-FR" sz="1800" b="0" strike="noStrike" spc="-21">
                <a:solidFill>
                  <a:srgbClr val="FFFFFF"/>
                </a:solidFill>
                <a:latin typeface="Verdana"/>
              </a:rPr>
              <a:t> </a:t>
            </a:r>
            <a:r>
              <a:rPr lang="fr-FR" sz="1800" b="0" strike="noStrike" spc="-52">
                <a:solidFill>
                  <a:srgbClr val="FFFFFF"/>
                </a:solidFill>
                <a:latin typeface="Verdana"/>
              </a:rPr>
              <a:t>4</a:t>
            </a:r>
            <a:endParaRPr lang="fr-FR" sz="1800" b="0" strike="noStrike" spc="-1">
              <a:solidFill>
                <a:srgbClr val="000000"/>
              </a:solidFill>
              <a:latin typeface="Calibri"/>
            </a:endParaRPr>
          </a:p>
        </p:txBody>
      </p:sp>
      <p:sp>
        <p:nvSpPr>
          <p:cNvPr id="725" name="PlaceHolder 2"/>
          <p:cNvSpPr>
            <a:spLocks noGrp="1"/>
          </p:cNvSpPr>
          <p:nvPr>
            <p:ph type="sldNum" idx="53"/>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116</a:t>
            </a:r>
            <a:endParaRPr lang="fr-FR" sz="1200" b="0" strike="noStrike" spc="-1">
              <a:solidFill>
                <a:srgbClr val="000000"/>
              </a:solidFill>
              <a:latin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6" name="object 2"/>
          <p:cNvSpPr/>
          <p:nvPr/>
        </p:nvSpPr>
        <p:spPr>
          <a:xfrm>
            <a:off x="2194920" y="328320"/>
            <a:ext cx="242208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FF0000"/>
                </a:solidFill>
                <a:latin typeface="Verdana"/>
              </a:rPr>
              <a:t>LE</a:t>
            </a:r>
            <a:r>
              <a:rPr lang="fr-FR" sz="1200" b="1" strike="noStrike" spc="-21">
                <a:solidFill>
                  <a:srgbClr val="FF0000"/>
                </a:solidFill>
                <a:latin typeface="Verdana"/>
              </a:rPr>
              <a:t> </a:t>
            </a:r>
            <a:r>
              <a:rPr lang="fr-FR" sz="1200" b="1" strike="noStrike" spc="-1">
                <a:solidFill>
                  <a:srgbClr val="FF0000"/>
                </a:solidFill>
                <a:latin typeface="Verdana"/>
              </a:rPr>
              <a:t>RÈGLEMENT</a:t>
            </a:r>
            <a:r>
              <a:rPr lang="fr-FR" sz="1200" b="1" strike="noStrike" spc="-15">
                <a:solidFill>
                  <a:srgbClr val="FF0000"/>
                </a:solidFill>
                <a:latin typeface="Verdana"/>
              </a:rPr>
              <a:t> </a:t>
            </a:r>
            <a:r>
              <a:rPr lang="fr-FR" sz="1200" b="1" strike="noStrike" spc="-1">
                <a:solidFill>
                  <a:srgbClr val="FF0000"/>
                </a:solidFill>
                <a:latin typeface="Verdana"/>
              </a:rPr>
              <a:t>DES</a:t>
            </a:r>
            <a:r>
              <a:rPr lang="fr-FR" sz="1200" b="1" strike="noStrike" spc="-12">
                <a:solidFill>
                  <a:srgbClr val="FF0000"/>
                </a:solidFill>
                <a:latin typeface="Verdana"/>
              </a:rPr>
              <a:t> ÉTUDES</a:t>
            </a:r>
            <a:endParaRPr lang="fr-FR" sz="1200" b="0" strike="noStrike" spc="-1">
              <a:solidFill>
                <a:srgbClr val="000000"/>
              </a:solidFill>
              <a:latin typeface="Calibri"/>
            </a:endParaRPr>
          </a:p>
        </p:txBody>
      </p:sp>
      <p:sp>
        <p:nvSpPr>
          <p:cNvPr id="727" name="object 3"/>
          <p:cNvSpPr/>
          <p:nvPr/>
        </p:nvSpPr>
        <p:spPr>
          <a:xfrm>
            <a:off x="470880" y="1060200"/>
            <a:ext cx="5872680" cy="31168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1">
                <a:solidFill>
                  <a:srgbClr val="000000"/>
                </a:solidFill>
                <a:latin typeface="Verdana"/>
              </a:rPr>
              <a:t>Tout</a:t>
            </a:r>
            <a:r>
              <a:rPr lang="fr-FR" sz="1200" b="0" strike="noStrike" spc="29">
                <a:solidFill>
                  <a:srgbClr val="000000"/>
                </a:solidFill>
                <a:latin typeface="Verdana"/>
              </a:rPr>
              <a:t> </a:t>
            </a:r>
            <a:r>
              <a:rPr lang="fr-FR" sz="1200" b="0" strike="noStrike" spc="-1">
                <a:solidFill>
                  <a:srgbClr val="000000"/>
                </a:solidFill>
                <a:latin typeface="Verdana"/>
              </a:rPr>
              <a:t>étudiant</a:t>
            </a:r>
            <a:r>
              <a:rPr lang="fr-FR" sz="1200" b="0" strike="noStrike" spc="38">
                <a:solidFill>
                  <a:srgbClr val="000000"/>
                </a:solidFill>
                <a:latin typeface="Verdana"/>
              </a:rPr>
              <a:t> </a:t>
            </a:r>
            <a:r>
              <a:rPr lang="fr-FR" sz="1200" b="0" strike="noStrike" spc="-1">
                <a:solidFill>
                  <a:srgbClr val="000000"/>
                </a:solidFill>
                <a:latin typeface="Verdana"/>
              </a:rPr>
              <a:t>de</a:t>
            </a:r>
            <a:r>
              <a:rPr lang="fr-FR" sz="1200" b="0" strike="noStrike" spc="49">
                <a:solidFill>
                  <a:srgbClr val="000000"/>
                </a:solidFill>
                <a:latin typeface="Verdana"/>
              </a:rPr>
              <a:t> </a:t>
            </a:r>
            <a:r>
              <a:rPr lang="fr-FR" sz="1200" b="0" strike="noStrike" spc="-1">
                <a:solidFill>
                  <a:srgbClr val="000000"/>
                </a:solidFill>
                <a:latin typeface="Verdana"/>
              </a:rPr>
              <a:t>l'Université</a:t>
            </a:r>
            <a:r>
              <a:rPr lang="fr-FR" sz="1200" b="0" strike="noStrike" spc="49">
                <a:solidFill>
                  <a:srgbClr val="000000"/>
                </a:solidFill>
                <a:latin typeface="Verdana"/>
              </a:rPr>
              <a:t> </a:t>
            </a:r>
            <a:r>
              <a:rPr lang="fr-FR" sz="1200" b="0" strike="noStrike" spc="-1">
                <a:solidFill>
                  <a:srgbClr val="000000"/>
                </a:solidFill>
                <a:latin typeface="Verdana"/>
              </a:rPr>
              <a:t>de</a:t>
            </a:r>
            <a:r>
              <a:rPr lang="fr-FR" sz="1200" b="0" strike="noStrike" spc="52">
                <a:solidFill>
                  <a:srgbClr val="000000"/>
                </a:solidFill>
                <a:latin typeface="Verdana"/>
              </a:rPr>
              <a:t> </a:t>
            </a:r>
            <a:r>
              <a:rPr lang="fr-FR" sz="1200" b="0" strike="noStrike" spc="-1">
                <a:solidFill>
                  <a:srgbClr val="000000"/>
                </a:solidFill>
                <a:latin typeface="Verdana"/>
              </a:rPr>
              <a:t>Lille</a:t>
            </a:r>
            <a:r>
              <a:rPr lang="fr-FR" sz="1200" b="0" strike="noStrike" spc="32">
                <a:solidFill>
                  <a:srgbClr val="000000"/>
                </a:solidFill>
                <a:latin typeface="Verdana"/>
              </a:rPr>
              <a:t> </a:t>
            </a:r>
            <a:r>
              <a:rPr lang="fr-FR" sz="1200" b="0" strike="noStrike" spc="-1">
                <a:solidFill>
                  <a:srgbClr val="000000"/>
                </a:solidFill>
                <a:latin typeface="Verdana"/>
              </a:rPr>
              <a:t>est</a:t>
            </a:r>
            <a:r>
              <a:rPr lang="fr-FR" sz="1200" b="0" strike="noStrike" spc="38">
                <a:solidFill>
                  <a:srgbClr val="000000"/>
                </a:solidFill>
                <a:latin typeface="Verdana"/>
              </a:rPr>
              <a:t> </a:t>
            </a:r>
            <a:r>
              <a:rPr lang="fr-FR" sz="1200" b="0" strike="noStrike" spc="-1">
                <a:solidFill>
                  <a:srgbClr val="000000"/>
                </a:solidFill>
                <a:latin typeface="Verdana"/>
              </a:rPr>
              <a:t>invité</a:t>
            </a:r>
            <a:r>
              <a:rPr lang="fr-FR" sz="1200" b="0" strike="noStrike" spc="52">
                <a:solidFill>
                  <a:srgbClr val="000000"/>
                </a:solidFill>
                <a:latin typeface="Verdana"/>
              </a:rPr>
              <a:t> </a:t>
            </a:r>
            <a:r>
              <a:rPr lang="fr-FR" sz="1200" b="0" strike="noStrike" spc="-1">
                <a:solidFill>
                  <a:srgbClr val="000000"/>
                </a:solidFill>
                <a:latin typeface="Verdana"/>
              </a:rPr>
              <a:t>à</a:t>
            </a:r>
            <a:r>
              <a:rPr lang="fr-FR" sz="1200" b="0" strike="noStrike" spc="38">
                <a:solidFill>
                  <a:srgbClr val="000000"/>
                </a:solidFill>
                <a:latin typeface="Verdana"/>
              </a:rPr>
              <a:t> </a:t>
            </a:r>
            <a:r>
              <a:rPr lang="fr-FR" sz="1200" b="0" strike="noStrike" spc="-1">
                <a:solidFill>
                  <a:srgbClr val="000000"/>
                </a:solidFill>
                <a:latin typeface="Verdana"/>
              </a:rPr>
              <a:t>consulter</a:t>
            </a:r>
            <a:r>
              <a:rPr lang="fr-FR" sz="1200" b="0" strike="noStrike" spc="49">
                <a:solidFill>
                  <a:srgbClr val="000000"/>
                </a:solidFill>
                <a:latin typeface="Verdana"/>
              </a:rPr>
              <a:t> </a:t>
            </a:r>
            <a:r>
              <a:rPr lang="fr-FR" sz="1200" b="0" strike="noStrike" spc="-1">
                <a:solidFill>
                  <a:srgbClr val="000000"/>
                </a:solidFill>
                <a:latin typeface="Verdana"/>
              </a:rPr>
              <a:t>le</a:t>
            </a:r>
            <a:r>
              <a:rPr lang="fr-FR" sz="1200" b="0" strike="noStrike" spc="49">
                <a:solidFill>
                  <a:srgbClr val="000000"/>
                </a:solidFill>
                <a:latin typeface="Verdana"/>
              </a:rPr>
              <a:t> </a:t>
            </a:r>
            <a:r>
              <a:rPr lang="fr-FR" sz="1200" b="0" strike="noStrike" spc="-1">
                <a:solidFill>
                  <a:srgbClr val="000000"/>
                </a:solidFill>
                <a:latin typeface="Verdana"/>
              </a:rPr>
              <a:t>règlement</a:t>
            </a:r>
            <a:r>
              <a:rPr lang="fr-FR" sz="1200" b="0" strike="noStrike" spc="43">
                <a:solidFill>
                  <a:srgbClr val="000000"/>
                </a:solidFill>
                <a:latin typeface="Verdana"/>
              </a:rPr>
              <a:t> </a:t>
            </a:r>
            <a:r>
              <a:rPr lang="fr-FR" sz="1200" b="0" strike="noStrike" spc="-26">
                <a:solidFill>
                  <a:srgbClr val="000000"/>
                </a:solidFill>
                <a:latin typeface="Verdana"/>
              </a:rPr>
              <a:t>des </a:t>
            </a:r>
            <a:r>
              <a:rPr lang="fr-FR" sz="1200" b="0" strike="noStrike" spc="-1">
                <a:solidFill>
                  <a:srgbClr val="000000"/>
                </a:solidFill>
                <a:latin typeface="Verdana"/>
              </a:rPr>
              <a:t>études.</a:t>
            </a:r>
            <a:r>
              <a:rPr lang="fr-FR" sz="1200" b="0" strike="noStrike" spc="-12">
                <a:solidFill>
                  <a:srgbClr val="000000"/>
                </a:solidFill>
                <a:latin typeface="Verdana"/>
              </a:rPr>
              <a:t> </a:t>
            </a:r>
            <a:r>
              <a:rPr lang="fr-FR" sz="1200" b="0" strike="noStrike" spc="-1">
                <a:solidFill>
                  <a:srgbClr val="000000"/>
                </a:solidFill>
                <a:latin typeface="Verdana"/>
              </a:rPr>
              <a:t>Ce</a:t>
            </a:r>
            <a:r>
              <a:rPr lang="fr-FR" sz="1200" b="0" strike="noStrike" spc="-12">
                <a:solidFill>
                  <a:srgbClr val="000000"/>
                </a:solidFill>
                <a:latin typeface="Verdana"/>
              </a:rPr>
              <a:t> </a:t>
            </a:r>
            <a:r>
              <a:rPr lang="fr-FR" sz="1200" b="0" strike="noStrike" spc="-1">
                <a:solidFill>
                  <a:srgbClr val="000000"/>
                </a:solidFill>
                <a:latin typeface="Verdana"/>
              </a:rPr>
              <a:t>dernier</a:t>
            </a:r>
            <a:r>
              <a:rPr lang="fr-FR" sz="1200" b="0" strike="noStrike" spc="-7">
                <a:solidFill>
                  <a:srgbClr val="000000"/>
                </a:solidFill>
                <a:latin typeface="Verdana"/>
              </a:rPr>
              <a:t> </a:t>
            </a:r>
            <a:r>
              <a:rPr lang="fr-FR" sz="1200" b="0" strike="noStrike" spc="-1">
                <a:solidFill>
                  <a:srgbClr val="000000"/>
                </a:solidFill>
                <a:latin typeface="Verdana"/>
              </a:rPr>
              <a:t>contient</a:t>
            </a:r>
            <a:r>
              <a:rPr lang="fr-FR" sz="1200" b="0" strike="noStrike" spc="-12">
                <a:solidFill>
                  <a:srgbClr val="000000"/>
                </a:solidFill>
                <a:latin typeface="Verdana"/>
              </a:rPr>
              <a:t> </a:t>
            </a:r>
            <a:r>
              <a:rPr lang="fr-FR" sz="1200" b="0" strike="noStrike" spc="-1">
                <a:solidFill>
                  <a:srgbClr val="000000"/>
                </a:solidFill>
                <a:latin typeface="Verdana"/>
              </a:rPr>
              <a:t>deux</a:t>
            </a:r>
            <a:r>
              <a:rPr lang="fr-FR" sz="1200" b="0" strike="noStrike" spc="-7">
                <a:solidFill>
                  <a:srgbClr val="000000"/>
                </a:solidFill>
                <a:latin typeface="Verdana"/>
              </a:rPr>
              <a:t> </a:t>
            </a:r>
            <a:r>
              <a:rPr lang="fr-FR" sz="1200" b="0" strike="noStrike" spc="-1">
                <a:solidFill>
                  <a:srgbClr val="000000"/>
                </a:solidFill>
                <a:latin typeface="Verdana"/>
              </a:rPr>
              <a:t>parties</a:t>
            </a:r>
            <a:r>
              <a:rPr lang="fr-FR" sz="1200" b="0" strike="noStrike" spc="9">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84680" indent="-172800" algn="just">
              <a:lnSpc>
                <a:spcPct val="100000"/>
              </a:lnSpc>
              <a:buClr>
                <a:srgbClr val="000000"/>
              </a:buClr>
              <a:buFont typeface="OpenSymbol"/>
              <a:buChar char="-"/>
              <a:tabLst>
                <a:tab pos="185400" algn="l"/>
              </a:tabLst>
            </a:pPr>
            <a:r>
              <a:rPr lang="fr-FR" sz="1200" b="0" strike="noStrike" spc="-1">
                <a:solidFill>
                  <a:srgbClr val="000000"/>
                </a:solidFill>
                <a:latin typeface="Verdana"/>
              </a:rPr>
              <a:t>une</a:t>
            </a:r>
            <a:r>
              <a:rPr lang="fr-FR" sz="1200" b="0" strike="noStrike" spc="123">
                <a:solidFill>
                  <a:srgbClr val="000000"/>
                </a:solidFill>
                <a:latin typeface="Verdana"/>
              </a:rPr>
              <a:t>  </a:t>
            </a:r>
            <a:r>
              <a:rPr lang="fr-FR" sz="1200" b="0" strike="noStrike" spc="-1">
                <a:solidFill>
                  <a:srgbClr val="000000"/>
                </a:solidFill>
                <a:latin typeface="Verdana"/>
              </a:rPr>
              <a:t>partie</a:t>
            </a:r>
            <a:r>
              <a:rPr lang="fr-FR" sz="1200" b="0" strike="noStrike" spc="117">
                <a:solidFill>
                  <a:srgbClr val="000000"/>
                </a:solidFill>
                <a:latin typeface="Verdana"/>
              </a:rPr>
              <a:t>  </a:t>
            </a:r>
            <a:r>
              <a:rPr lang="fr-FR" sz="1200" b="0" strike="noStrike" spc="-1">
                <a:solidFill>
                  <a:srgbClr val="000000"/>
                </a:solidFill>
                <a:latin typeface="Verdana"/>
              </a:rPr>
              <a:t>commune</a:t>
            </a:r>
            <a:r>
              <a:rPr lang="fr-FR" sz="1200" b="0" strike="noStrike" spc="109">
                <a:solidFill>
                  <a:srgbClr val="000000"/>
                </a:solidFill>
                <a:latin typeface="Verdana"/>
              </a:rPr>
              <a:t>  </a:t>
            </a:r>
            <a:r>
              <a:rPr lang="fr-FR" sz="1200" b="0" strike="noStrike" spc="-1">
                <a:solidFill>
                  <a:srgbClr val="000000"/>
                </a:solidFill>
                <a:latin typeface="Verdana"/>
              </a:rPr>
              <a:t>régissant</a:t>
            </a:r>
            <a:r>
              <a:rPr lang="fr-FR" sz="1200" b="0" strike="noStrike" spc="123">
                <a:solidFill>
                  <a:srgbClr val="000000"/>
                </a:solidFill>
                <a:latin typeface="Verdana"/>
              </a:rPr>
              <a:t>  </a:t>
            </a:r>
            <a:r>
              <a:rPr lang="fr-FR" sz="1200" b="0" strike="noStrike" spc="-1">
                <a:solidFill>
                  <a:srgbClr val="000000"/>
                </a:solidFill>
                <a:latin typeface="Verdana"/>
              </a:rPr>
              <a:t>le</a:t>
            </a:r>
            <a:r>
              <a:rPr lang="fr-FR" sz="1200" b="0" strike="noStrike" spc="123">
                <a:solidFill>
                  <a:srgbClr val="000000"/>
                </a:solidFill>
                <a:latin typeface="Verdana"/>
              </a:rPr>
              <a:t>  </a:t>
            </a:r>
            <a:r>
              <a:rPr lang="fr-FR" sz="1200" b="0" strike="noStrike" spc="-1">
                <a:solidFill>
                  <a:srgbClr val="000000"/>
                </a:solidFill>
                <a:latin typeface="Verdana"/>
              </a:rPr>
              <a:t>déroulement</a:t>
            </a:r>
            <a:r>
              <a:rPr lang="fr-FR" sz="1200" b="0" strike="noStrike" spc="117">
                <a:solidFill>
                  <a:srgbClr val="000000"/>
                </a:solidFill>
                <a:latin typeface="Verdana"/>
              </a:rPr>
              <a:t>  </a:t>
            </a:r>
            <a:r>
              <a:rPr lang="fr-FR" sz="1200" b="0" strike="noStrike" spc="-1">
                <a:solidFill>
                  <a:srgbClr val="000000"/>
                </a:solidFill>
                <a:latin typeface="Verdana"/>
              </a:rPr>
              <a:t>des</a:t>
            </a:r>
            <a:r>
              <a:rPr lang="fr-FR" sz="1200" b="0" strike="noStrike" spc="117">
                <a:solidFill>
                  <a:srgbClr val="000000"/>
                </a:solidFill>
                <a:latin typeface="Verdana"/>
              </a:rPr>
              <a:t>  </a:t>
            </a:r>
            <a:r>
              <a:rPr lang="fr-FR" sz="1200" b="0" strike="noStrike" spc="-1">
                <a:solidFill>
                  <a:srgbClr val="000000"/>
                </a:solidFill>
                <a:latin typeface="Verdana"/>
              </a:rPr>
              <a:t>études</a:t>
            </a:r>
            <a:r>
              <a:rPr lang="fr-FR" sz="1200" b="0" strike="noStrike" spc="111">
                <a:solidFill>
                  <a:srgbClr val="000000"/>
                </a:solidFill>
                <a:latin typeface="Verdana"/>
              </a:rPr>
              <a:t>  </a:t>
            </a:r>
            <a:r>
              <a:rPr lang="fr-FR" sz="1200" b="0" strike="noStrike" spc="-1">
                <a:solidFill>
                  <a:srgbClr val="000000"/>
                </a:solidFill>
                <a:latin typeface="Verdana"/>
              </a:rPr>
              <a:t>et</a:t>
            </a:r>
            <a:r>
              <a:rPr lang="fr-FR" sz="1200" b="0" strike="noStrike" spc="117">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modalités</a:t>
            </a:r>
            <a:r>
              <a:rPr lang="fr-FR" sz="1200" b="0" strike="noStrike" spc="168">
                <a:solidFill>
                  <a:srgbClr val="000000"/>
                </a:solidFill>
                <a:latin typeface="Verdana"/>
              </a:rPr>
              <a:t>  </a:t>
            </a:r>
            <a:r>
              <a:rPr lang="fr-FR" sz="1200" b="0" strike="noStrike" spc="-1">
                <a:solidFill>
                  <a:srgbClr val="000000"/>
                </a:solidFill>
                <a:latin typeface="Verdana"/>
              </a:rPr>
              <a:t>de</a:t>
            </a:r>
            <a:r>
              <a:rPr lang="fr-FR" sz="1200" b="0" strike="noStrike" spc="174">
                <a:solidFill>
                  <a:srgbClr val="000000"/>
                </a:solidFill>
                <a:latin typeface="Verdana"/>
              </a:rPr>
              <a:t>  </a:t>
            </a:r>
            <a:r>
              <a:rPr lang="fr-FR" sz="1200" b="0" strike="noStrike" spc="-1">
                <a:solidFill>
                  <a:srgbClr val="000000"/>
                </a:solidFill>
                <a:latin typeface="Verdana"/>
              </a:rPr>
              <a:t>validation</a:t>
            </a:r>
            <a:r>
              <a:rPr lang="fr-FR" sz="1200" b="0" strike="noStrike" spc="168">
                <a:solidFill>
                  <a:srgbClr val="000000"/>
                </a:solidFill>
                <a:latin typeface="Verdana"/>
              </a:rPr>
              <a:t>  </a:t>
            </a:r>
            <a:r>
              <a:rPr lang="fr-FR" sz="1200" b="0" strike="noStrike" spc="-1">
                <a:solidFill>
                  <a:srgbClr val="000000"/>
                </a:solidFill>
                <a:latin typeface="Verdana"/>
              </a:rPr>
              <a:t>d’un</a:t>
            </a:r>
            <a:r>
              <a:rPr lang="fr-FR" sz="1200" b="0" strike="noStrike" spc="180">
                <a:solidFill>
                  <a:srgbClr val="000000"/>
                </a:solidFill>
                <a:latin typeface="Verdana"/>
              </a:rPr>
              <a:t>  </a:t>
            </a:r>
            <a:r>
              <a:rPr lang="fr-FR" sz="1200" b="0" strike="noStrike" spc="-1">
                <a:solidFill>
                  <a:srgbClr val="000000"/>
                </a:solidFill>
                <a:latin typeface="Verdana"/>
              </a:rPr>
              <a:t>cursus</a:t>
            </a:r>
            <a:r>
              <a:rPr lang="fr-FR" sz="1200" b="0" strike="noStrike" spc="168">
                <a:solidFill>
                  <a:srgbClr val="000000"/>
                </a:solidFill>
                <a:latin typeface="Verdana"/>
              </a:rPr>
              <a:t>  </a:t>
            </a:r>
            <a:r>
              <a:rPr lang="fr-FR" sz="1200" b="0" strike="noStrike" spc="-1">
                <a:solidFill>
                  <a:srgbClr val="000000"/>
                </a:solidFill>
                <a:latin typeface="Verdana"/>
              </a:rPr>
              <a:t>de</a:t>
            </a:r>
            <a:r>
              <a:rPr lang="fr-FR" sz="1200" b="0" strike="noStrike" spc="174">
                <a:solidFill>
                  <a:srgbClr val="000000"/>
                </a:solidFill>
                <a:latin typeface="Verdana"/>
              </a:rPr>
              <a:t>  </a:t>
            </a:r>
            <a:r>
              <a:rPr lang="fr-FR" sz="1200" b="0" strike="noStrike" spc="-1">
                <a:solidFill>
                  <a:srgbClr val="000000"/>
                </a:solidFill>
                <a:latin typeface="Verdana"/>
              </a:rPr>
              <a:t>formation</a:t>
            </a:r>
            <a:r>
              <a:rPr lang="fr-FR" sz="1200" b="0" strike="noStrike" spc="168">
                <a:solidFill>
                  <a:srgbClr val="000000"/>
                </a:solidFill>
                <a:latin typeface="Verdana"/>
              </a:rPr>
              <a:t>  </a:t>
            </a:r>
            <a:r>
              <a:rPr lang="fr-FR" sz="1200" b="0" strike="noStrike" spc="-1">
                <a:solidFill>
                  <a:srgbClr val="000000"/>
                </a:solidFill>
                <a:latin typeface="Verdana"/>
              </a:rPr>
              <a:t>s’appliquant</a:t>
            </a:r>
            <a:r>
              <a:rPr lang="fr-FR" sz="1200" b="0" strike="noStrike" spc="174">
                <a:solidFill>
                  <a:srgbClr val="000000"/>
                </a:solidFill>
                <a:latin typeface="Verdana"/>
              </a:rPr>
              <a:t>  </a:t>
            </a:r>
            <a:r>
              <a:rPr lang="fr-FR" sz="1200" b="0" strike="noStrike" spc="-52">
                <a:solidFill>
                  <a:srgbClr val="000000"/>
                </a:solidFill>
                <a:latin typeface="Verdana"/>
              </a:rPr>
              <a:t>à </a:t>
            </a:r>
            <a:r>
              <a:rPr lang="fr-FR" sz="1200" b="0" strike="noStrike" spc="-1">
                <a:solidFill>
                  <a:srgbClr val="000000"/>
                </a:solidFill>
                <a:latin typeface="Verdana"/>
              </a:rPr>
              <a:t>l’ensemble</a:t>
            </a:r>
            <a:r>
              <a:rPr lang="fr-FR" sz="1200" b="0" strike="noStrike" spc="9">
                <a:solidFill>
                  <a:srgbClr val="000000"/>
                </a:solidFill>
                <a:latin typeface="Verdana"/>
              </a:rPr>
              <a:t> </a:t>
            </a:r>
            <a:r>
              <a:rPr lang="fr-FR" sz="1200" b="0" strike="noStrike" spc="-1">
                <a:solidFill>
                  <a:srgbClr val="000000"/>
                </a:solidFill>
                <a:latin typeface="Verdana"/>
              </a:rPr>
              <a:t>des</a:t>
            </a:r>
            <a:r>
              <a:rPr lang="fr-FR" sz="1200" b="0" strike="noStrike" spc="24">
                <a:solidFill>
                  <a:srgbClr val="000000"/>
                </a:solidFill>
                <a:latin typeface="Verdana"/>
              </a:rPr>
              <a:t> </a:t>
            </a:r>
            <a:r>
              <a:rPr lang="fr-FR" sz="1200" b="0" strike="noStrike" spc="-1">
                <a:solidFill>
                  <a:srgbClr val="000000"/>
                </a:solidFill>
                <a:latin typeface="Verdana"/>
              </a:rPr>
              <a:t>mentions</a:t>
            </a:r>
            <a:r>
              <a:rPr lang="fr-FR" sz="1200" b="0" strike="noStrike" spc="18">
                <a:solidFill>
                  <a:srgbClr val="000000"/>
                </a:solidFill>
                <a:latin typeface="Verdana"/>
              </a:rPr>
              <a:t> </a:t>
            </a:r>
            <a:r>
              <a:rPr lang="fr-FR" sz="1200" b="0" strike="noStrike" spc="-1">
                <a:solidFill>
                  <a:srgbClr val="000000"/>
                </a:solidFill>
                <a:latin typeface="Verdana"/>
              </a:rPr>
              <a:t>de</a:t>
            </a:r>
            <a:r>
              <a:rPr lang="fr-FR" sz="1200" b="0" strike="noStrike" spc="24">
                <a:solidFill>
                  <a:srgbClr val="000000"/>
                </a:solidFill>
                <a:latin typeface="Verdana"/>
              </a:rPr>
              <a:t> </a:t>
            </a:r>
            <a:r>
              <a:rPr lang="fr-FR" sz="1200" b="0" strike="noStrike" spc="-1">
                <a:solidFill>
                  <a:srgbClr val="000000"/>
                </a:solidFill>
                <a:latin typeface="Verdana"/>
              </a:rPr>
              <a:t>DEUST,</a:t>
            </a:r>
            <a:r>
              <a:rPr lang="fr-FR" sz="1200" b="0" strike="noStrike" spc="29">
                <a:solidFill>
                  <a:srgbClr val="000000"/>
                </a:solidFill>
                <a:latin typeface="Verdana"/>
              </a:rPr>
              <a:t> </a:t>
            </a:r>
            <a:r>
              <a:rPr lang="fr-FR" sz="1200" b="0" strike="noStrike" spc="-1">
                <a:solidFill>
                  <a:srgbClr val="000000"/>
                </a:solidFill>
                <a:latin typeface="Verdana"/>
              </a:rPr>
              <a:t>licence,</a:t>
            </a:r>
            <a:r>
              <a:rPr lang="fr-FR" sz="1200" b="0" strike="noStrike" spc="18">
                <a:solidFill>
                  <a:srgbClr val="000000"/>
                </a:solidFill>
                <a:latin typeface="Verdana"/>
              </a:rPr>
              <a:t> </a:t>
            </a:r>
            <a:r>
              <a:rPr lang="fr-FR" sz="1200" b="0" strike="noStrike" spc="-1">
                <a:solidFill>
                  <a:srgbClr val="000000"/>
                </a:solidFill>
                <a:latin typeface="Verdana"/>
              </a:rPr>
              <a:t>licence</a:t>
            </a:r>
            <a:r>
              <a:rPr lang="fr-FR" sz="1200" b="0" strike="noStrike" spc="24">
                <a:solidFill>
                  <a:srgbClr val="000000"/>
                </a:solidFill>
                <a:latin typeface="Verdana"/>
              </a:rPr>
              <a:t> </a:t>
            </a:r>
            <a:r>
              <a:rPr lang="fr-FR" sz="1200" b="0" strike="noStrike" spc="-1">
                <a:solidFill>
                  <a:srgbClr val="000000"/>
                </a:solidFill>
                <a:latin typeface="Verdana"/>
              </a:rPr>
              <a:t>professionnelle</a:t>
            </a:r>
            <a:r>
              <a:rPr lang="fr-FR" sz="1200" b="0" strike="noStrike" spc="29">
                <a:solidFill>
                  <a:srgbClr val="000000"/>
                </a:solidFill>
                <a:latin typeface="Verdana"/>
              </a:rPr>
              <a:t> </a:t>
            </a:r>
            <a:r>
              <a:rPr lang="fr-FR" sz="1200" b="0" strike="noStrike" spc="-12">
                <a:solidFill>
                  <a:srgbClr val="000000"/>
                </a:solidFill>
                <a:latin typeface="Verdana"/>
              </a:rPr>
              <a:t>(dont </a:t>
            </a:r>
            <a:r>
              <a:rPr lang="fr-FR" sz="1200" b="0" strike="noStrike" spc="-1">
                <a:solidFill>
                  <a:srgbClr val="000000"/>
                </a:solidFill>
                <a:latin typeface="Verdana"/>
              </a:rPr>
              <a:t>le</a:t>
            </a:r>
            <a:r>
              <a:rPr lang="fr-FR" sz="1200" b="0" strike="noStrike" spc="123">
                <a:solidFill>
                  <a:srgbClr val="000000"/>
                </a:solidFill>
                <a:latin typeface="Verdana"/>
              </a:rPr>
              <a:t> </a:t>
            </a:r>
            <a:r>
              <a:rPr lang="fr-FR" sz="1200" b="0" strike="noStrike" spc="-1">
                <a:solidFill>
                  <a:srgbClr val="000000"/>
                </a:solidFill>
                <a:latin typeface="Verdana"/>
              </a:rPr>
              <a:t>BUT)</a:t>
            </a:r>
            <a:r>
              <a:rPr lang="fr-FR" sz="1200" b="0" strike="noStrike" spc="128">
                <a:solidFill>
                  <a:srgbClr val="000000"/>
                </a:solidFill>
                <a:latin typeface="Verdana"/>
              </a:rPr>
              <a:t> </a:t>
            </a:r>
            <a:r>
              <a:rPr lang="fr-FR" sz="1200" b="0" strike="noStrike" spc="-1">
                <a:solidFill>
                  <a:srgbClr val="000000"/>
                </a:solidFill>
                <a:latin typeface="Verdana"/>
              </a:rPr>
              <a:t>et</a:t>
            </a:r>
            <a:r>
              <a:rPr lang="fr-FR" sz="1200" b="0" strike="noStrike" spc="128">
                <a:solidFill>
                  <a:srgbClr val="000000"/>
                </a:solidFill>
                <a:latin typeface="Verdana"/>
              </a:rPr>
              <a:t> </a:t>
            </a:r>
            <a:r>
              <a:rPr lang="fr-FR" sz="1200" b="0" strike="noStrike" spc="-1">
                <a:solidFill>
                  <a:srgbClr val="000000"/>
                </a:solidFill>
                <a:latin typeface="Verdana"/>
              </a:rPr>
              <a:t>master.</a:t>
            </a:r>
            <a:r>
              <a:rPr lang="fr-FR" sz="1200" b="0" strike="noStrike" spc="137">
                <a:solidFill>
                  <a:srgbClr val="000000"/>
                </a:solidFill>
                <a:latin typeface="Verdana"/>
              </a:rPr>
              <a:t> </a:t>
            </a:r>
            <a:r>
              <a:rPr lang="fr-FR" sz="1200" b="0" strike="noStrike" spc="-1">
                <a:solidFill>
                  <a:srgbClr val="000000"/>
                </a:solidFill>
                <a:latin typeface="Verdana"/>
              </a:rPr>
              <a:t>Cette</a:t>
            </a:r>
            <a:r>
              <a:rPr lang="fr-FR" sz="1200" b="0" strike="noStrike" spc="137">
                <a:solidFill>
                  <a:srgbClr val="000000"/>
                </a:solidFill>
                <a:latin typeface="Verdana"/>
              </a:rPr>
              <a:t> </a:t>
            </a:r>
            <a:r>
              <a:rPr lang="fr-FR" sz="1200" b="0" strike="noStrike" spc="-1">
                <a:solidFill>
                  <a:srgbClr val="000000"/>
                </a:solidFill>
                <a:latin typeface="Verdana"/>
              </a:rPr>
              <a:t>partie</a:t>
            </a:r>
            <a:r>
              <a:rPr lang="fr-FR" sz="1200" b="0" strike="noStrike" spc="154">
                <a:solidFill>
                  <a:srgbClr val="000000"/>
                </a:solidFill>
                <a:latin typeface="Verdana"/>
              </a:rPr>
              <a:t> </a:t>
            </a:r>
            <a:r>
              <a:rPr lang="fr-FR" sz="1200" b="0" strike="noStrike" spc="-1">
                <a:solidFill>
                  <a:srgbClr val="000000"/>
                </a:solidFill>
                <a:latin typeface="Verdana"/>
              </a:rPr>
              <a:t>«</a:t>
            </a:r>
            <a:r>
              <a:rPr lang="fr-FR" sz="1200" b="0" strike="noStrike" spc="123">
                <a:solidFill>
                  <a:srgbClr val="000000"/>
                </a:solidFill>
                <a:latin typeface="Verdana"/>
              </a:rPr>
              <a:t> </a:t>
            </a:r>
            <a:r>
              <a:rPr lang="fr-FR" sz="1200" b="0" strike="noStrike" spc="-1">
                <a:solidFill>
                  <a:srgbClr val="000000"/>
                </a:solidFill>
                <a:latin typeface="Verdana"/>
              </a:rPr>
              <a:t>commune</a:t>
            </a:r>
            <a:r>
              <a:rPr lang="fr-FR" sz="1200" b="0" strike="noStrike" spc="137">
                <a:solidFill>
                  <a:srgbClr val="000000"/>
                </a:solidFill>
                <a:latin typeface="Verdana"/>
              </a:rPr>
              <a:t> </a:t>
            </a:r>
            <a:r>
              <a:rPr lang="fr-FR" sz="1200" b="0" strike="noStrike" spc="-1">
                <a:solidFill>
                  <a:srgbClr val="000000"/>
                </a:solidFill>
                <a:latin typeface="Verdana"/>
              </a:rPr>
              <a:t>»</a:t>
            </a:r>
            <a:r>
              <a:rPr lang="fr-FR" sz="1200" b="0" strike="noStrike" spc="143">
                <a:solidFill>
                  <a:srgbClr val="000000"/>
                </a:solidFill>
                <a:latin typeface="Verdana"/>
              </a:rPr>
              <a:t> </a:t>
            </a:r>
            <a:r>
              <a:rPr lang="fr-FR" sz="1200" b="0" strike="noStrike" spc="-1">
                <a:solidFill>
                  <a:srgbClr val="000000"/>
                </a:solidFill>
                <a:latin typeface="Verdana"/>
              </a:rPr>
              <a:t>est</a:t>
            </a:r>
            <a:r>
              <a:rPr lang="fr-FR" sz="1200" b="0" strike="noStrike" spc="137">
                <a:solidFill>
                  <a:srgbClr val="000000"/>
                </a:solidFill>
                <a:latin typeface="Verdana"/>
              </a:rPr>
              <a:t> </a:t>
            </a:r>
            <a:r>
              <a:rPr lang="fr-FR" sz="1200" b="0" strike="noStrike" spc="-1">
                <a:solidFill>
                  <a:srgbClr val="000000"/>
                </a:solidFill>
                <a:latin typeface="Verdana"/>
              </a:rPr>
              <a:t>diffusée</a:t>
            </a:r>
            <a:r>
              <a:rPr lang="fr-FR" sz="1200" b="0" strike="noStrike" spc="137">
                <a:solidFill>
                  <a:srgbClr val="000000"/>
                </a:solidFill>
                <a:latin typeface="Verdana"/>
              </a:rPr>
              <a:t> </a:t>
            </a:r>
            <a:r>
              <a:rPr lang="fr-FR" sz="1200" b="0" strike="noStrike" spc="-1">
                <a:solidFill>
                  <a:srgbClr val="000000"/>
                </a:solidFill>
                <a:latin typeface="Verdana"/>
              </a:rPr>
              <a:t>sur</a:t>
            </a:r>
            <a:r>
              <a:rPr lang="fr-FR" sz="1200" b="0" strike="noStrike" spc="137">
                <a:solidFill>
                  <a:srgbClr val="000000"/>
                </a:solidFill>
                <a:latin typeface="Verdana"/>
              </a:rPr>
              <a:t> </a:t>
            </a:r>
            <a:r>
              <a:rPr lang="fr-FR" sz="1200" b="0" strike="noStrike" spc="-12">
                <a:solidFill>
                  <a:srgbClr val="000000"/>
                </a:solidFill>
                <a:latin typeface="Verdana"/>
              </a:rPr>
              <a:t>l'intranet </a:t>
            </a:r>
            <a:r>
              <a:rPr lang="fr-FR" sz="1200" b="0" u="sng" strike="noStrike" spc="-1">
                <a:solidFill>
                  <a:srgbClr val="0000FF"/>
                </a:solidFill>
                <a:uFillTx/>
                <a:latin typeface="Verdana"/>
                <a:hlinkClick r:id="rId2"/>
              </a:rPr>
              <a:t>étudiant</a:t>
            </a:r>
            <a:r>
              <a:rPr lang="fr-FR" sz="1200" b="0" u="sng" strike="noStrike" spc="344">
                <a:solidFill>
                  <a:srgbClr val="0000FF"/>
                </a:solidFill>
                <a:uFillTx/>
                <a:latin typeface="Verdana"/>
                <a:hlinkClick r:id="rId2"/>
              </a:rPr>
              <a:t> </a:t>
            </a:r>
            <a:r>
              <a:rPr lang="fr-FR" sz="1200" b="0" u="sng" strike="noStrike" spc="-1">
                <a:solidFill>
                  <a:srgbClr val="0000FF"/>
                </a:solidFill>
                <a:uFillTx/>
                <a:latin typeface="Verdana"/>
                <a:hlinkClick r:id="rId2"/>
              </a:rPr>
              <a:t>et</a:t>
            </a:r>
            <a:r>
              <a:rPr lang="fr-FR" sz="1200" b="0" u="sng" strike="noStrike" spc="338">
                <a:solidFill>
                  <a:srgbClr val="0000FF"/>
                </a:solidFill>
                <a:uFillTx/>
                <a:latin typeface="Verdana"/>
                <a:hlinkClick r:id="rId2"/>
              </a:rPr>
              <a:t> </a:t>
            </a:r>
            <a:r>
              <a:rPr lang="fr-FR" sz="1200" b="0" u="sng" strike="noStrike" spc="-1">
                <a:solidFill>
                  <a:srgbClr val="0000FF"/>
                </a:solidFill>
                <a:uFillTx/>
                <a:latin typeface="Verdana"/>
                <a:hlinkClick r:id="rId2"/>
              </a:rPr>
              <a:t>sur</a:t>
            </a:r>
            <a:r>
              <a:rPr lang="fr-FR" sz="1200" b="0" u="sng" strike="noStrike" spc="358">
                <a:solidFill>
                  <a:srgbClr val="0000FF"/>
                </a:solidFill>
                <a:uFillTx/>
                <a:latin typeface="Verdana"/>
                <a:hlinkClick r:id="rId2"/>
              </a:rPr>
              <a:t> </a:t>
            </a:r>
            <a:r>
              <a:rPr lang="fr-FR" sz="1200" b="0" u="sng" strike="noStrike" spc="-1">
                <a:solidFill>
                  <a:srgbClr val="0000FF"/>
                </a:solidFill>
                <a:uFillTx/>
                <a:latin typeface="Verdana"/>
                <a:hlinkClick r:id="rId2"/>
              </a:rPr>
              <a:t>le</a:t>
            </a:r>
            <a:r>
              <a:rPr lang="fr-FR" sz="1200" b="0" u="sng" strike="noStrike" spc="358">
                <a:solidFill>
                  <a:srgbClr val="0000FF"/>
                </a:solidFill>
                <a:uFillTx/>
                <a:latin typeface="Verdana"/>
                <a:hlinkClick r:id="rId2"/>
              </a:rPr>
              <a:t> </a:t>
            </a:r>
            <a:r>
              <a:rPr lang="fr-FR" sz="1200" b="0" u="sng" strike="noStrike" spc="-1">
                <a:solidFill>
                  <a:srgbClr val="0000FF"/>
                </a:solidFill>
                <a:uFillTx/>
                <a:latin typeface="Verdana"/>
                <a:hlinkClick r:id="rId2"/>
              </a:rPr>
              <a:t>site</a:t>
            </a:r>
            <a:r>
              <a:rPr lang="fr-FR" sz="1200" b="0" u="sng" strike="noStrike" spc="347">
                <a:solidFill>
                  <a:srgbClr val="0000FF"/>
                </a:solidFill>
                <a:uFillTx/>
                <a:latin typeface="Verdana"/>
                <a:hlinkClick r:id="rId2"/>
              </a:rPr>
              <a:t> </a:t>
            </a:r>
            <a:r>
              <a:rPr lang="fr-FR" sz="1200" b="0" u="sng" strike="noStrike" spc="-1">
                <a:solidFill>
                  <a:srgbClr val="0000FF"/>
                </a:solidFill>
                <a:uFillTx/>
                <a:latin typeface="Verdana"/>
                <a:hlinkClick r:id="rId2"/>
              </a:rPr>
              <a:t>internet</a:t>
            </a:r>
            <a:r>
              <a:rPr lang="fr-FR" sz="1200" b="0" u="sng" strike="noStrike" spc="358">
                <a:solidFill>
                  <a:srgbClr val="0000FF"/>
                </a:solidFill>
                <a:uFillTx/>
                <a:latin typeface="Verdana"/>
                <a:hlinkClick r:id="rId2"/>
              </a:rPr>
              <a:t> </a:t>
            </a:r>
            <a:r>
              <a:rPr lang="fr-FR" sz="1200" b="0" u="sng" strike="noStrike" spc="-1">
                <a:solidFill>
                  <a:srgbClr val="0000FF"/>
                </a:solidFill>
                <a:uFillTx/>
                <a:latin typeface="Verdana"/>
                <a:hlinkClick r:id="rId2"/>
              </a:rPr>
              <a:t>de</a:t>
            </a:r>
            <a:r>
              <a:rPr lang="fr-FR" sz="1200" b="0" u="sng" strike="noStrike" spc="364">
                <a:solidFill>
                  <a:srgbClr val="0000FF"/>
                </a:solidFill>
                <a:uFillTx/>
                <a:latin typeface="Verdana"/>
                <a:hlinkClick r:id="rId2"/>
              </a:rPr>
              <a:t> </a:t>
            </a:r>
            <a:r>
              <a:rPr lang="fr-FR" sz="1200" b="0" u="sng" strike="noStrike" spc="-1">
                <a:solidFill>
                  <a:srgbClr val="0000FF"/>
                </a:solidFill>
                <a:uFillTx/>
                <a:latin typeface="Verdana"/>
                <a:hlinkClick r:id="rId2"/>
              </a:rPr>
              <a:t>l’université</a:t>
            </a:r>
            <a:r>
              <a:rPr lang="fr-FR" sz="1200" b="0" u="sng" strike="noStrike" spc="364">
                <a:solidFill>
                  <a:srgbClr val="0000FF"/>
                </a:solidFill>
                <a:uFillTx/>
                <a:latin typeface="Verdana"/>
                <a:hlinkClick r:id="rId2"/>
              </a:rPr>
              <a:t> </a:t>
            </a:r>
            <a:r>
              <a:rPr lang="fr-FR" sz="1200" b="0" u="sng" strike="noStrike" spc="-1">
                <a:solidFill>
                  <a:srgbClr val="0000FF"/>
                </a:solidFill>
                <a:uFillTx/>
                <a:latin typeface="Verdana"/>
                <a:hlinkClick r:id="rId2"/>
              </a:rPr>
              <a:t>:</a:t>
            </a:r>
            <a:r>
              <a:rPr lang="fr-FR" sz="1200" b="0" u="sng" strike="noStrike" spc="352">
                <a:solidFill>
                  <a:srgbClr val="0000FF"/>
                </a:solidFill>
                <a:uFillTx/>
                <a:latin typeface="Verdana"/>
                <a:hlinkClick r:id="rId2"/>
              </a:rPr>
              <a:t> </a:t>
            </a:r>
            <a:r>
              <a:rPr lang="fr-FR" sz="1200" b="0" u="sng" strike="noStrike" spc="-12">
                <a:solidFill>
                  <a:srgbClr val="0000FF"/>
                </a:solidFill>
                <a:uFill>
                  <a:solidFill>
                    <a:srgbClr val="0462C1"/>
                  </a:solidFill>
                </a:uFill>
                <a:latin typeface="Verdana"/>
                <a:hlinkClick r:id="rId2"/>
              </a:rPr>
              <a:t>https://intranet.univ-</a:t>
            </a:r>
            <a:r>
              <a:rPr lang="fr-FR" sz="1200" b="0" strike="noStrike" spc="-12">
                <a:solidFill>
                  <a:srgbClr val="0462C1"/>
                </a:solidFill>
                <a:latin typeface="Verdana"/>
              </a:rPr>
              <a:t> </a:t>
            </a:r>
            <a:r>
              <a:rPr lang="fr-FR" sz="1200" b="0" u="sng" strike="noStrike" spc="-1">
                <a:solidFill>
                  <a:srgbClr val="0000FF"/>
                </a:solidFill>
                <a:uFill>
                  <a:solidFill>
                    <a:srgbClr val="0462C1"/>
                  </a:solidFill>
                </a:uFill>
                <a:latin typeface="Verdana"/>
                <a:hlinkClick r:id="rId3"/>
              </a:rPr>
              <a:t>lille.fr/etu/scolarite/accueil/</a:t>
            </a:r>
            <a:r>
              <a:rPr lang="fr-FR" sz="1200" b="0" u="sng" strike="noStrike" spc="457">
                <a:solidFill>
                  <a:srgbClr val="0000FF"/>
                </a:solidFill>
                <a:uFillTx/>
                <a:latin typeface="Verdana"/>
                <a:hlinkClick r:id="rId3"/>
              </a:rPr>
              <a:t> </a:t>
            </a:r>
            <a:r>
              <a:rPr lang="fr-FR" sz="1200" b="0" u="sng" strike="noStrike" spc="-1">
                <a:solidFill>
                  <a:srgbClr val="0000FF"/>
                </a:solidFill>
                <a:uFillTx/>
                <a:latin typeface="Verdana"/>
                <a:hlinkClick r:id="rId3"/>
              </a:rPr>
              <a:t>et</a:t>
            </a:r>
            <a:r>
              <a:rPr lang="fr-FR" sz="1200" b="0" u="sng" strike="noStrike" spc="477">
                <a:solidFill>
                  <a:srgbClr val="0000FF"/>
                </a:solidFill>
                <a:uFillTx/>
                <a:latin typeface="Verdana"/>
                <a:hlinkClick r:id="rId3"/>
              </a:rPr>
              <a:t> </a:t>
            </a:r>
            <a:r>
              <a:rPr lang="fr-FR" sz="1200" b="0" u="sng" strike="noStrike" spc="-12">
                <a:solidFill>
                  <a:srgbClr val="0000FF"/>
                </a:solidFill>
                <a:uFill>
                  <a:solidFill>
                    <a:srgbClr val="0462C1"/>
                  </a:solidFill>
                </a:uFill>
                <a:latin typeface="Verdana"/>
                <a:hlinkClick r:id="rId3"/>
              </a:rPr>
              <a:t>https://www.univ-lille.fr/formation/boite-</a:t>
            </a:r>
            <a:r>
              <a:rPr lang="fr-FR" sz="1200" b="0" u="sng" strike="noStrike" spc="-12">
                <a:solidFill>
                  <a:srgbClr val="0000FF"/>
                </a:solidFill>
                <a:uFillTx/>
                <a:latin typeface="Verdana"/>
                <a:hlinkClick r:id="rId3"/>
              </a:rPr>
              <a:t> </a:t>
            </a:r>
            <a:r>
              <a:rPr lang="fr-FR" sz="1200" b="0" u="sng" strike="noStrike" spc="-12">
                <a:solidFill>
                  <a:srgbClr val="0000FF"/>
                </a:solidFill>
                <a:uFill>
                  <a:solidFill>
                    <a:srgbClr val="0462C1"/>
                  </a:solidFill>
                </a:uFill>
                <a:latin typeface="Verdana"/>
                <a:hlinkClick r:id="rId3"/>
              </a:rPr>
              <a:t>a-outils-rentree</a:t>
            </a:r>
            <a:endParaRPr lang="fr-FR" sz="1200" b="0" strike="noStrike" spc="-1">
              <a:solidFill>
                <a:srgbClr val="000000"/>
              </a:solidFill>
              <a:latin typeface="Calibri"/>
            </a:endParaRPr>
          </a:p>
          <a:p>
            <a:pPr>
              <a:lnSpc>
                <a:spcPct val="100000"/>
              </a:lnSpc>
              <a:spcBef>
                <a:spcPts val="45"/>
              </a:spcBef>
              <a:buNone/>
              <a:tabLst>
                <a:tab pos="185400" algn="l"/>
              </a:tabLst>
            </a:pPr>
            <a:endParaRPr lang="fr-FR" sz="1150" b="0" strike="noStrike" spc="-1">
              <a:solidFill>
                <a:srgbClr val="000000"/>
              </a:solidFill>
              <a:latin typeface="Calibri"/>
            </a:endParaRPr>
          </a:p>
          <a:p>
            <a:pPr marL="184680" indent="-172800" algn="just">
              <a:lnSpc>
                <a:spcPct val="100000"/>
              </a:lnSpc>
              <a:buClr>
                <a:srgbClr val="000000"/>
              </a:buClr>
              <a:buFont typeface="Verdana"/>
              <a:buChar char="-"/>
              <a:tabLst>
                <a:tab pos="185400" algn="l"/>
              </a:tabLst>
            </a:pPr>
            <a:r>
              <a:rPr lang="fr-FR" sz="1200" b="0" strike="noStrike" spc="-1">
                <a:solidFill>
                  <a:srgbClr val="000000"/>
                </a:solidFill>
                <a:latin typeface="Verdana"/>
              </a:rPr>
              <a:t>une</a:t>
            </a:r>
            <a:r>
              <a:rPr lang="fr-FR" sz="1200" b="0" strike="noStrike" spc="454">
                <a:solidFill>
                  <a:srgbClr val="000000"/>
                </a:solidFill>
                <a:latin typeface="Verdana"/>
              </a:rPr>
              <a:t> </a:t>
            </a:r>
            <a:r>
              <a:rPr lang="fr-FR" sz="1200" b="0" strike="noStrike" spc="-1">
                <a:solidFill>
                  <a:srgbClr val="000000"/>
                </a:solidFill>
                <a:latin typeface="Verdana"/>
              </a:rPr>
              <a:t>partie</a:t>
            </a:r>
            <a:r>
              <a:rPr lang="fr-FR" sz="1200" b="0" strike="noStrike" spc="449">
                <a:solidFill>
                  <a:srgbClr val="000000"/>
                </a:solidFill>
                <a:latin typeface="Verdana"/>
              </a:rPr>
              <a:t> </a:t>
            </a:r>
            <a:r>
              <a:rPr lang="fr-FR" sz="1200" b="0" strike="noStrike" spc="-1">
                <a:solidFill>
                  <a:srgbClr val="000000"/>
                </a:solidFill>
                <a:latin typeface="Verdana"/>
              </a:rPr>
              <a:t>spécifique,</a:t>
            </a:r>
            <a:r>
              <a:rPr lang="fr-FR" sz="1200" b="0" strike="noStrike" spc="454">
                <a:solidFill>
                  <a:srgbClr val="000000"/>
                </a:solidFill>
                <a:latin typeface="Verdana"/>
              </a:rPr>
              <a:t> </a:t>
            </a:r>
            <a:r>
              <a:rPr lang="fr-FR" sz="1200" b="0" strike="noStrike" spc="-1">
                <a:solidFill>
                  <a:srgbClr val="000000"/>
                </a:solidFill>
                <a:latin typeface="Verdana"/>
              </a:rPr>
              <a:t>rédigée</a:t>
            </a:r>
            <a:r>
              <a:rPr lang="fr-FR" sz="1200" b="0" strike="noStrike" spc="454">
                <a:solidFill>
                  <a:srgbClr val="000000"/>
                </a:solidFill>
                <a:latin typeface="Verdana"/>
              </a:rPr>
              <a:t> </a:t>
            </a:r>
            <a:r>
              <a:rPr lang="fr-FR" sz="1200" b="0" strike="noStrike" spc="-1">
                <a:solidFill>
                  <a:srgbClr val="000000"/>
                </a:solidFill>
                <a:latin typeface="Verdana"/>
              </a:rPr>
              <a:t>le</a:t>
            </a:r>
            <a:r>
              <a:rPr lang="fr-FR" sz="1200" b="0" strike="noStrike" spc="454">
                <a:solidFill>
                  <a:srgbClr val="000000"/>
                </a:solidFill>
                <a:latin typeface="Verdana"/>
              </a:rPr>
              <a:t> </a:t>
            </a:r>
            <a:r>
              <a:rPr lang="fr-FR" sz="1200" b="0" strike="noStrike" spc="-1">
                <a:solidFill>
                  <a:srgbClr val="000000"/>
                </a:solidFill>
                <a:latin typeface="Verdana"/>
              </a:rPr>
              <a:t>cas</a:t>
            </a:r>
            <a:r>
              <a:rPr lang="fr-FR" sz="1200" b="0" strike="noStrike" spc="457">
                <a:solidFill>
                  <a:srgbClr val="000000"/>
                </a:solidFill>
                <a:latin typeface="Verdana"/>
              </a:rPr>
              <a:t> </a:t>
            </a:r>
            <a:r>
              <a:rPr lang="fr-FR" sz="1200" b="0" strike="noStrike" spc="-1">
                <a:solidFill>
                  <a:srgbClr val="000000"/>
                </a:solidFill>
                <a:latin typeface="Verdana"/>
              </a:rPr>
              <a:t>échéant</a:t>
            </a:r>
            <a:r>
              <a:rPr lang="fr-FR" sz="1200" b="0" strike="noStrike" spc="449">
                <a:solidFill>
                  <a:srgbClr val="000000"/>
                </a:solidFill>
                <a:latin typeface="Verdana"/>
              </a:rPr>
              <a:t> </a:t>
            </a:r>
            <a:r>
              <a:rPr lang="fr-FR" sz="1200" b="0" strike="noStrike" spc="-1">
                <a:solidFill>
                  <a:srgbClr val="000000"/>
                </a:solidFill>
                <a:latin typeface="Verdana"/>
              </a:rPr>
              <a:t>au</a:t>
            </a:r>
            <a:r>
              <a:rPr lang="fr-FR" sz="1200" b="0" strike="noStrike" spc="457">
                <a:solidFill>
                  <a:srgbClr val="000000"/>
                </a:solidFill>
                <a:latin typeface="Verdana"/>
              </a:rPr>
              <a:t> </a:t>
            </a:r>
            <a:r>
              <a:rPr lang="fr-FR" sz="1200" b="0" strike="noStrike" spc="-1">
                <a:solidFill>
                  <a:srgbClr val="000000"/>
                </a:solidFill>
                <a:latin typeface="Verdana"/>
              </a:rPr>
              <a:t>niveau</a:t>
            </a:r>
            <a:r>
              <a:rPr lang="fr-FR" sz="1200" b="0" strike="noStrike" spc="463">
                <a:solidFill>
                  <a:srgbClr val="000000"/>
                </a:solidFill>
                <a:latin typeface="Verdana"/>
              </a:rPr>
              <a:t> </a:t>
            </a:r>
            <a:r>
              <a:rPr lang="fr-FR" sz="1200" b="0" strike="noStrike" spc="-1">
                <a:solidFill>
                  <a:srgbClr val="000000"/>
                </a:solidFill>
                <a:latin typeface="Verdana"/>
              </a:rPr>
              <a:t>de</a:t>
            </a:r>
            <a:r>
              <a:rPr lang="fr-FR" sz="1200" b="0" strike="noStrike" spc="454">
                <a:solidFill>
                  <a:srgbClr val="000000"/>
                </a:solidFill>
                <a:latin typeface="Verdana"/>
              </a:rPr>
              <a:t> </a:t>
            </a:r>
            <a:r>
              <a:rPr lang="fr-FR" sz="1200" b="0" strike="noStrike" spc="-12">
                <a:solidFill>
                  <a:srgbClr val="000000"/>
                </a:solidFill>
                <a:latin typeface="Verdana"/>
              </a:rPr>
              <a:t>chaque </a:t>
            </a:r>
            <a:r>
              <a:rPr lang="fr-FR" sz="1200" b="0" strike="noStrike" spc="-1">
                <a:solidFill>
                  <a:srgbClr val="000000"/>
                </a:solidFill>
                <a:latin typeface="Verdana"/>
              </a:rPr>
              <a:t>composante,</a:t>
            </a:r>
            <a:r>
              <a:rPr lang="fr-FR" sz="1200" b="0" strike="noStrike" spc="58">
                <a:solidFill>
                  <a:srgbClr val="000000"/>
                </a:solidFill>
                <a:latin typeface="Verdana"/>
              </a:rPr>
              <a:t>  </a:t>
            </a:r>
            <a:r>
              <a:rPr lang="fr-FR" sz="1200" b="0" strike="noStrike" spc="-1">
                <a:solidFill>
                  <a:srgbClr val="000000"/>
                </a:solidFill>
                <a:latin typeface="Verdana"/>
              </a:rPr>
              <a:t>décrivant</a:t>
            </a:r>
            <a:r>
              <a:rPr lang="fr-FR" sz="1200" b="0" strike="noStrike" spc="58">
                <a:solidFill>
                  <a:srgbClr val="000000"/>
                </a:solidFill>
                <a:latin typeface="Verdana"/>
              </a:rPr>
              <a:t>  </a:t>
            </a:r>
            <a:r>
              <a:rPr lang="fr-FR" sz="1200" b="0" strike="noStrike" spc="-1">
                <a:solidFill>
                  <a:srgbClr val="000000"/>
                </a:solidFill>
                <a:latin typeface="Verdana"/>
              </a:rPr>
              <a:t>en</a:t>
            </a:r>
            <a:r>
              <a:rPr lang="fr-FR" sz="1200" b="0" strike="noStrike" spc="58">
                <a:solidFill>
                  <a:srgbClr val="000000"/>
                </a:solidFill>
                <a:latin typeface="Verdana"/>
              </a:rPr>
              <a:t>  </a:t>
            </a:r>
            <a:r>
              <a:rPr lang="fr-FR" sz="1200" b="0" strike="noStrike" spc="-1">
                <a:solidFill>
                  <a:srgbClr val="000000"/>
                </a:solidFill>
                <a:latin typeface="Verdana"/>
              </a:rPr>
              <a:t>particulier</a:t>
            </a:r>
            <a:r>
              <a:rPr lang="fr-FR" sz="1200" b="0" strike="noStrike" spc="63">
                <a:solidFill>
                  <a:srgbClr val="000000"/>
                </a:solidFill>
                <a:latin typeface="Verdana"/>
              </a:rPr>
              <a:t>  </a:t>
            </a:r>
            <a:r>
              <a:rPr lang="fr-FR" sz="1200" b="0" strike="noStrike" spc="-1">
                <a:solidFill>
                  <a:srgbClr val="000000"/>
                </a:solidFill>
                <a:latin typeface="Verdana"/>
              </a:rPr>
              <a:t>les</a:t>
            </a:r>
            <a:r>
              <a:rPr lang="fr-FR" sz="1200" b="0" strike="noStrike" spc="58">
                <a:solidFill>
                  <a:srgbClr val="000000"/>
                </a:solidFill>
                <a:latin typeface="Verdana"/>
              </a:rPr>
              <a:t>  </a:t>
            </a:r>
            <a:r>
              <a:rPr lang="fr-FR" sz="1200" b="0" strike="noStrike" spc="-1">
                <a:solidFill>
                  <a:srgbClr val="000000"/>
                </a:solidFill>
                <a:latin typeface="Verdana"/>
              </a:rPr>
              <a:t>Modalités</a:t>
            </a:r>
            <a:r>
              <a:rPr lang="fr-FR" sz="1200" b="0" strike="noStrike" spc="63">
                <a:solidFill>
                  <a:srgbClr val="000000"/>
                </a:solidFill>
                <a:latin typeface="Verdana"/>
              </a:rPr>
              <a:t>  </a:t>
            </a:r>
            <a:r>
              <a:rPr lang="fr-FR" sz="1200" b="0" strike="noStrike" spc="-1">
                <a:solidFill>
                  <a:srgbClr val="000000"/>
                </a:solidFill>
                <a:latin typeface="Verdana"/>
              </a:rPr>
              <a:t>de</a:t>
            </a:r>
            <a:r>
              <a:rPr lang="fr-FR" sz="1200" b="0" strike="noStrike" spc="63">
                <a:solidFill>
                  <a:srgbClr val="000000"/>
                </a:solidFill>
                <a:latin typeface="Verdana"/>
              </a:rPr>
              <a:t>  </a:t>
            </a:r>
            <a:r>
              <a:rPr lang="fr-FR" sz="1200" b="0" strike="noStrike" spc="-1">
                <a:solidFill>
                  <a:srgbClr val="000000"/>
                </a:solidFill>
                <a:latin typeface="Verdana"/>
              </a:rPr>
              <a:t>Contrôle</a:t>
            </a:r>
            <a:r>
              <a:rPr lang="fr-FR" sz="1200" b="0" strike="noStrike" spc="63">
                <a:solidFill>
                  <a:srgbClr val="000000"/>
                </a:solidFill>
                <a:latin typeface="Verdana"/>
              </a:rPr>
              <a:t>  </a:t>
            </a:r>
            <a:r>
              <a:rPr lang="fr-FR" sz="1200" b="0" strike="noStrike" spc="-26">
                <a:solidFill>
                  <a:srgbClr val="000000"/>
                </a:solidFill>
                <a:latin typeface="Verdana"/>
              </a:rPr>
              <a:t>des </a:t>
            </a:r>
            <a:r>
              <a:rPr lang="fr-FR" sz="1200" b="0" strike="noStrike" spc="-1">
                <a:solidFill>
                  <a:srgbClr val="000000"/>
                </a:solidFill>
                <a:latin typeface="Verdana"/>
              </a:rPr>
              <a:t>Connaissances</a:t>
            </a:r>
            <a:r>
              <a:rPr lang="fr-FR" sz="1200" b="0" strike="noStrike" spc="423">
                <a:solidFill>
                  <a:srgbClr val="000000"/>
                </a:solidFill>
                <a:latin typeface="Verdana"/>
              </a:rPr>
              <a:t> </a:t>
            </a:r>
            <a:r>
              <a:rPr lang="fr-FR" sz="1200" b="0" strike="noStrike" spc="-1">
                <a:solidFill>
                  <a:srgbClr val="000000"/>
                </a:solidFill>
                <a:latin typeface="Verdana"/>
              </a:rPr>
              <a:t>(MCC)</a:t>
            </a:r>
            <a:r>
              <a:rPr lang="fr-FR" sz="1200" b="0" strike="noStrike" spc="423">
                <a:solidFill>
                  <a:srgbClr val="000000"/>
                </a:solidFill>
                <a:latin typeface="Verdana"/>
              </a:rPr>
              <a:t> </a:t>
            </a:r>
            <a:r>
              <a:rPr lang="fr-FR" sz="1200" b="0" strike="noStrike" spc="-1">
                <a:solidFill>
                  <a:srgbClr val="000000"/>
                </a:solidFill>
                <a:latin typeface="Verdana"/>
              </a:rPr>
              <a:t>de</a:t>
            </a:r>
            <a:r>
              <a:rPr lang="fr-FR" sz="1200" b="0" strike="noStrike" spc="423">
                <a:solidFill>
                  <a:srgbClr val="000000"/>
                </a:solidFill>
                <a:latin typeface="Verdana"/>
              </a:rPr>
              <a:t> </a:t>
            </a:r>
            <a:r>
              <a:rPr lang="fr-FR" sz="1200" b="0" strike="noStrike" spc="-1">
                <a:solidFill>
                  <a:srgbClr val="000000"/>
                </a:solidFill>
                <a:latin typeface="Verdana"/>
              </a:rPr>
              <a:t>chaque</a:t>
            </a:r>
            <a:r>
              <a:rPr lang="fr-FR" sz="1200" b="0" strike="noStrike" spc="423">
                <a:solidFill>
                  <a:srgbClr val="000000"/>
                </a:solidFill>
                <a:latin typeface="Verdana"/>
              </a:rPr>
              <a:t> </a:t>
            </a:r>
            <a:r>
              <a:rPr lang="fr-FR" sz="1200" b="0" strike="noStrike" spc="-1">
                <a:solidFill>
                  <a:srgbClr val="000000"/>
                </a:solidFill>
                <a:latin typeface="Verdana"/>
              </a:rPr>
              <a:t>mention</a:t>
            </a:r>
            <a:r>
              <a:rPr lang="fr-FR" sz="1200" b="0" strike="noStrike" spc="412">
                <a:solidFill>
                  <a:srgbClr val="000000"/>
                </a:solidFill>
                <a:latin typeface="Verdana"/>
              </a:rPr>
              <a:t> </a:t>
            </a:r>
            <a:r>
              <a:rPr lang="fr-FR" sz="1200" b="0" strike="noStrike" spc="-1">
                <a:solidFill>
                  <a:srgbClr val="000000"/>
                </a:solidFill>
                <a:latin typeface="Verdana"/>
              </a:rPr>
              <a:t>de</a:t>
            </a:r>
            <a:r>
              <a:rPr lang="fr-FR" sz="1200" b="0" strike="noStrike" spc="437">
                <a:solidFill>
                  <a:srgbClr val="000000"/>
                </a:solidFill>
                <a:latin typeface="Verdana"/>
              </a:rPr>
              <a:t> </a:t>
            </a:r>
            <a:r>
              <a:rPr lang="fr-FR" sz="1200" b="0" strike="noStrike" spc="-1">
                <a:solidFill>
                  <a:srgbClr val="000000"/>
                </a:solidFill>
                <a:latin typeface="Verdana"/>
              </a:rPr>
              <a:t>formation.</a:t>
            </a:r>
            <a:r>
              <a:rPr lang="fr-FR" sz="1200" b="0" strike="noStrike" spc="412">
                <a:solidFill>
                  <a:srgbClr val="000000"/>
                </a:solidFill>
                <a:latin typeface="Verdana"/>
              </a:rPr>
              <a:t> </a:t>
            </a:r>
            <a:r>
              <a:rPr lang="fr-FR" sz="1200" b="0" strike="noStrike" spc="-1">
                <a:solidFill>
                  <a:srgbClr val="000000"/>
                </a:solidFill>
                <a:latin typeface="Verdana"/>
              </a:rPr>
              <a:t>Cette</a:t>
            </a:r>
            <a:r>
              <a:rPr lang="fr-FR" sz="1200" b="0" strike="noStrike" spc="437">
                <a:solidFill>
                  <a:srgbClr val="000000"/>
                </a:solidFill>
                <a:latin typeface="Verdana"/>
              </a:rPr>
              <a:t> </a:t>
            </a:r>
            <a:r>
              <a:rPr lang="fr-FR" sz="1200" b="0" strike="noStrike" spc="-12">
                <a:solidFill>
                  <a:srgbClr val="000000"/>
                </a:solidFill>
                <a:latin typeface="Verdana"/>
              </a:rPr>
              <a:t>partie </a:t>
            </a:r>
            <a:r>
              <a:rPr lang="fr-FR" sz="1200" b="0" strike="noStrike" spc="-1">
                <a:solidFill>
                  <a:srgbClr val="000000"/>
                </a:solidFill>
                <a:latin typeface="Verdana"/>
              </a:rPr>
              <a:t>"spécifique"</a:t>
            </a:r>
            <a:r>
              <a:rPr lang="fr-FR" sz="1200" b="0" strike="noStrike" spc="194">
                <a:solidFill>
                  <a:srgbClr val="000000"/>
                </a:solidFill>
                <a:latin typeface="Verdana"/>
              </a:rPr>
              <a:t> </a:t>
            </a:r>
            <a:r>
              <a:rPr lang="fr-FR" sz="1200" b="0" strike="noStrike" spc="-1">
                <a:solidFill>
                  <a:srgbClr val="000000"/>
                </a:solidFill>
                <a:latin typeface="Verdana"/>
              </a:rPr>
              <a:t>est</a:t>
            </a:r>
            <a:r>
              <a:rPr lang="fr-FR" sz="1200" b="0" strike="noStrike" spc="208">
                <a:solidFill>
                  <a:srgbClr val="000000"/>
                </a:solidFill>
                <a:latin typeface="Verdana"/>
              </a:rPr>
              <a:t> </a:t>
            </a:r>
            <a:r>
              <a:rPr lang="fr-FR" sz="1200" b="0" strike="noStrike" spc="-1">
                <a:solidFill>
                  <a:srgbClr val="000000"/>
                </a:solidFill>
                <a:latin typeface="Verdana"/>
              </a:rPr>
              <a:t>diffusée</a:t>
            </a:r>
            <a:r>
              <a:rPr lang="fr-FR" sz="1200" b="0" strike="noStrike" spc="214">
                <a:solidFill>
                  <a:srgbClr val="000000"/>
                </a:solidFill>
                <a:latin typeface="Verdana"/>
              </a:rPr>
              <a:t> </a:t>
            </a:r>
            <a:r>
              <a:rPr lang="fr-FR" sz="1200" b="0" strike="noStrike" spc="-1">
                <a:solidFill>
                  <a:srgbClr val="000000"/>
                </a:solidFill>
                <a:latin typeface="Verdana"/>
              </a:rPr>
              <a:t>par</a:t>
            </a:r>
            <a:r>
              <a:rPr lang="fr-FR" sz="1200" b="0" strike="noStrike" spc="199">
                <a:solidFill>
                  <a:srgbClr val="000000"/>
                </a:solidFill>
                <a:latin typeface="Verdana"/>
              </a:rPr>
              <a:t> </a:t>
            </a:r>
            <a:r>
              <a:rPr lang="fr-FR" sz="1200" b="0" strike="noStrike" spc="-1">
                <a:solidFill>
                  <a:srgbClr val="000000"/>
                </a:solidFill>
                <a:latin typeface="Verdana"/>
              </a:rPr>
              <a:t>chaque</a:t>
            </a:r>
            <a:r>
              <a:rPr lang="fr-FR" sz="1200" b="0" strike="noStrike" spc="214">
                <a:solidFill>
                  <a:srgbClr val="000000"/>
                </a:solidFill>
                <a:latin typeface="Verdana"/>
              </a:rPr>
              <a:t> </a:t>
            </a:r>
            <a:r>
              <a:rPr lang="fr-FR" sz="1200" b="0" strike="noStrike" spc="-1">
                <a:solidFill>
                  <a:srgbClr val="000000"/>
                </a:solidFill>
                <a:latin typeface="Verdana"/>
              </a:rPr>
              <a:t>composante</a:t>
            </a:r>
            <a:r>
              <a:rPr lang="fr-FR" sz="1200" b="0" strike="noStrike" spc="208">
                <a:solidFill>
                  <a:srgbClr val="000000"/>
                </a:solidFill>
                <a:latin typeface="Verdana"/>
              </a:rPr>
              <a:t> </a:t>
            </a:r>
            <a:r>
              <a:rPr lang="fr-FR" sz="1200" b="0" strike="noStrike" spc="-1">
                <a:solidFill>
                  <a:srgbClr val="000000"/>
                </a:solidFill>
                <a:latin typeface="Verdana"/>
              </a:rPr>
              <a:t>en</a:t>
            </a:r>
            <a:r>
              <a:rPr lang="fr-FR" sz="1200" b="0" strike="noStrike" spc="202">
                <a:solidFill>
                  <a:srgbClr val="000000"/>
                </a:solidFill>
                <a:latin typeface="Verdana"/>
              </a:rPr>
              <a:t> </a:t>
            </a:r>
            <a:r>
              <a:rPr lang="fr-FR" sz="1200" b="0" strike="noStrike" spc="-1">
                <a:solidFill>
                  <a:srgbClr val="000000"/>
                </a:solidFill>
                <a:latin typeface="Verdana"/>
              </a:rPr>
              <a:t>fonction</a:t>
            </a:r>
            <a:r>
              <a:rPr lang="fr-FR" sz="1200" b="0" strike="noStrike" spc="214">
                <a:solidFill>
                  <a:srgbClr val="000000"/>
                </a:solidFill>
                <a:latin typeface="Verdana"/>
              </a:rPr>
              <a:t> </a:t>
            </a:r>
            <a:r>
              <a:rPr lang="fr-FR" sz="1200" b="0" strike="noStrike" spc="-1">
                <a:solidFill>
                  <a:srgbClr val="000000"/>
                </a:solidFill>
                <a:latin typeface="Verdana"/>
              </a:rPr>
              <a:t>des</a:t>
            </a:r>
            <a:r>
              <a:rPr lang="fr-FR" sz="1200" b="0" strike="noStrike" spc="202">
                <a:solidFill>
                  <a:srgbClr val="000000"/>
                </a:solidFill>
                <a:latin typeface="Verdana"/>
              </a:rPr>
              <a:t> </a:t>
            </a:r>
            <a:r>
              <a:rPr lang="fr-FR" sz="1200" b="0" strike="noStrike" spc="-12">
                <a:solidFill>
                  <a:srgbClr val="000000"/>
                </a:solidFill>
                <a:latin typeface="Verdana"/>
              </a:rPr>
              <a:t>outils </a:t>
            </a:r>
            <a:r>
              <a:rPr lang="fr-FR" sz="1200" b="0" u="sng" strike="noStrike" spc="-1">
                <a:solidFill>
                  <a:srgbClr val="0000FF"/>
                </a:solidFill>
                <a:uFillTx/>
                <a:latin typeface="Verdana"/>
                <a:hlinkClick r:id="rId4"/>
              </a:rPr>
              <a:t>qui</a:t>
            </a:r>
            <a:r>
              <a:rPr lang="fr-FR" sz="1200" b="0" u="sng" strike="noStrike" spc="418">
                <a:solidFill>
                  <a:srgbClr val="0000FF"/>
                </a:solidFill>
                <a:uFillTx/>
                <a:latin typeface="Verdana"/>
                <a:hlinkClick r:id="rId4"/>
              </a:rPr>
              <a:t> </a:t>
            </a:r>
            <a:r>
              <a:rPr lang="fr-FR" sz="1200" b="0" u="sng" strike="noStrike" spc="-1">
                <a:solidFill>
                  <a:srgbClr val="0000FF"/>
                </a:solidFill>
                <a:uFillTx/>
                <a:latin typeface="Verdana"/>
                <a:hlinkClick r:id="rId4"/>
              </a:rPr>
              <a:t>sont</a:t>
            </a:r>
            <a:r>
              <a:rPr lang="fr-FR" sz="1200" b="0" u="sng" strike="noStrike" spc="432">
                <a:solidFill>
                  <a:srgbClr val="0000FF"/>
                </a:solidFill>
                <a:uFillTx/>
                <a:latin typeface="Verdana"/>
                <a:hlinkClick r:id="rId4"/>
              </a:rPr>
              <a:t> </a:t>
            </a:r>
            <a:r>
              <a:rPr lang="fr-FR" sz="1200" b="0" u="sng" strike="noStrike" spc="-1">
                <a:solidFill>
                  <a:srgbClr val="0000FF"/>
                </a:solidFill>
                <a:uFillTx/>
                <a:latin typeface="Verdana"/>
                <a:hlinkClick r:id="rId4"/>
              </a:rPr>
              <a:t>à</a:t>
            </a:r>
            <a:r>
              <a:rPr lang="fr-FR" sz="1200" b="0" u="sng" strike="noStrike" spc="423">
                <a:solidFill>
                  <a:srgbClr val="0000FF"/>
                </a:solidFill>
                <a:uFillTx/>
                <a:latin typeface="Verdana"/>
                <a:hlinkClick r:id="rId4"/>
              </a:rPr>
              <a:t> </a:t>
            </a:r>
            <a:r>
              <a:rPr lang="fr-FR" sz="1200" b="0" u="sng" strike="noStrike" spc="-1">
                <a:solidFill>
                  <a:srgbClr val="0000FF"/>
                </a:solidFill>
                <a:uFillTx/>
                <a:latin typeface="Verdana"/>
                <a:hlinkClick r:id="rId4"/>
              </a:rPr>
              <a:t>sa</a:t>
            </a:r>
            <a:r>
              <a:rPr lang="fr-FR" sz="1200" b="0" u="sng" strike="noStrike" spc="437">
                <a:solidFill>
                  <a:srgbClr val="0000FF"/>
                </a:solidFill>
                <a:uFillTx/>
                <a:latin typeface="Verdana"/>
                <a:hlinkClick r:id="rId4"/>
              </a:rPr>
              <a:t> </a:t>
            </a:r>
            <a:r>
              <a:rPr lang="fr-FR" sz="1200" b="0" u="sng" strike="noStrike" spc="-1">
                <a:solidFill>
                  <a:srgbClr val="0000FF"/>
                </a:solidFill>
                <a:uFillTx/>
                <a:latin typeface="Verdana"/>
                <a:hlinkClick r:id="rId4"/>
              </a:rPr>
              <a:t>disposition</a:t>
            </a:r>
            <a:r>
              <a:rPr lang="fr-FR" sz="1200" b="0" u="sng" strike="noStrike" spc="437">
                <a:solidFill>
                  <a:srgbClr val="0000FF"/>
                </a:solidFill>
                <a:uFillTx/>
                <a:latin typeface="Verdana"/>
                <a:hlinkClick r:id="rId4"/>
              </a:rPr>
              <a:t> </a:t>
            </a:r>
            <a:r>
              <a:rPr lang="fr-FR" sz="1200" b="0" u="sng" strike="noStrike" spc="-1">
                <a:solidFill>
                  <a:srgbClr val="0000FF"/>
                </a:solidFill>
                <a:uFillTx/>
                <a:latin typeface="Verdana"/>
                <a:hlinkClick r:id="rId4"/>
              </a:rPr>
              <a:t>(intranet,</a:t>
            </a:r>
            <a:r>
              <a:rPr lang="fr-FR" sz="1200" b="0" u="sng" strike="noStrike" spc="449">
                <a:solidFill>
                  <a:srgbClr val="0000FF"/>
                </a:solidFill>
                <a:uFillTx/>
                <a:latin typeface="Verdana"/>
                <a:hlinkClick r:id="rId4"/>
              </a:rPr>
              <a:t> </a:t>
            </a:r>
            <a:r>
              <a:rPr lang="fr-FR" sz="1200" b="0" u="sng" strike="noStrike" spc="-1">
                <a:solidFill>
                  <a:srgbClr val="0000FF"/>
                </a:solidFill>
                <a:uFillTx/>
                <a:latin typeface="Verdana"/>
                <a:hlinkClick r:id="rId4"/>
              </a:rPr>
              <a:t>moodle).</a:t>
            </a:r>
            <a:r>
              <a:rPr lang="fr-FR" sz="1200" b="0" u="sng" strike="noStrike" spc="423">
                <a:solidFill>
                  <a:srgbClr val="0000FF"/>
                </a:solidFill>
                <a:uFillTx/>
                <a:latin typeface="Verdana"/>
                <a:hlinkClick r:id="rId4"/>
              </a:rPr>
              <a:t> </a:t>
            </a:r>
            <a:r>
              <a:rPr lang="fr-FR" sz="1200" b="0" u="sng" strike="noStrike" spc="-12">
                <a:solidFill>
                  <a:srgbClr val="0000FF"/>
                </a:solidFill>
                <a:uFill>
                  <a:solidFill>
                    <a:srgbClr val="0462C1"/>
                  </a:solidFill>
                </a:uFill>
                <a:latin typeface="Verdana"/>
                <a:hlinkClick r:id="rId4"/>
              </a:rPr>
              <a:t>https://humanites.univ-</a:t>
            </a:r>
            <a:r>
              <a:rPr lang="fr-FR" sz="1200" b="0" u="sng" strike="noStrike" spc="-12">
                <a:solidFill>
                  <a:srgbClr val="0000FF"/>
                </a:solidFill>
                <a:uFillTx/>
                <a:latin typeface="Verdana"/>
                <a:hlinkClick r:id="rId4"/>
              </a:rPr>
              <a:t> </a:t>
            </a:r>
            <a:r>
              <a:rPr lang="fr-FR" sz="1200" b="0" u="sng" strike="noStrike" spc="-12">
                <a:solidFill>
                  <a:srgbClr val="0000FF"/>
                </a:solidFill>
                <a:uFill>
                  <a:solidFill>
                    <a:srgbClr val="0462C1"/>
                  </a:solidFill>
                </a:uFill>
                <a:latin typeface="Verdana"/>
                <a:hlinkClick r:id="rId4"/>
              </a:rPr>
              <a:t>lille.fr/histoire-</a:t>
            </a:r>
            <a:r>
              <a:rPr lang="fr-FR" sz="1200" b="0" u="sng" strike="noStrike" spc="-26">
                <a:solidFill>
                  <a:srgbClr val="0000FF"/>
                </a:solidFill>
                <a:uFill>
                  <a:solidFill>
                    <a:srgbClr val="0462C1"/>
                  </a:solidFill>
                </a:uFill>
                <a:latin typeface="Verdana"/>
                <a:hlinkClick r:id="rId4"/>
              </a:rPr>
              <a:t>art</a:t>
            </a:r>
            <a:endParaRPr lang="fr-FR" sz="1200" b="0" strike="noStrike" spc="-1">
              <a:solidFill>
                <a:srgbClr val="000000"/>
              </a:solidFill>
              <a:latin typeface="Calibri"/>
            </a:endParaRPr>
          </a:p>
        </p:txBody>
      </p:sp>
      <p:pic>
        <p:nvPicPr>
          <p:cNvPr id="728" name="object 4"/>
          <p:cNvPicPr/>
          <p:nvPr/>
        </p:nvPicPr>
        <p:blipFill>
          <a:blip r:embed="rId5"/>
          <a:stretch/>
        </p:blipFill>
        <p:spPr>
          <a:xfrm>
            <a:off x="6963120" y="577440"/>
            <a:ext cx="1917000" cy="1400040"/>
          </a:xfrm>
          <a:prstGeom prst="rect">
            <a:avLst/>
          </a:prstGeom>
          <a:ln w="0">
            <a:noFill/>
          </a:ln>
        </p:spPr>
      </p:pic>
      <p:pic>
        <p:nvPicPr>
          <p:cNvPr id="729" name="object 5"/>
          <p:cNvPicPr/>
          <p:nvPr/>
        </p:nvPicPr>
        <p:blipFill>
          <a:blip r:embed="rId6"/>
          <a:stretch/>
        </p:blipFill>
        <p:spPr>
          <a:xfrm>
            <a:off x="6963120" y="2503800"/>
            <a:ext cx="1917000" cy="1398600"/>
          </a:xfrm>
          <a:prstGeom prst="rect">
            <a:avLst/>
          </a:prstGeom>
          <a:ln w="0">
            <a:noFill/>
          </a:ln>
        </p:spPr>
      </p:pic>
      <p:pic>
        <p:nvPicPr>
          <p:cNvPr id="730" name="object 6"/>
          <p:cNvPicPr/>
          <p:nvPr/>
        </p:nvPicPr>
        <p:blipFill>
          <a:blip r:embed="rId7"/>
          <a:stretch/>
        </p:blipFill>
        <p:spPr>
          <a:xfrm>
            <a:off x="6963120" y="4344840"/>
            <a:ext cx="1917000" cy="1414080"/>
          </a:xfrm>
          <a:prstGeom prst="rect">
            <a:avLst/>
          </a:prstGeom>
          <a:ln w="0">
            <a:noFill/>
          </a:ln>
        </p:spPr>
      </p:pic>
      <p:sp>
        <p:nvSpPr>
          <p:cNvPr id="731" name="PlaceHolder 1"/>
          <p:cNvSpPr>
            <a:spLocks noGrp="1"/>
          </p:cNvSpPr>
          <p:nvPr>
            <p:ph type="sldNum" idx="54"/>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117</a:t>
            </a:r>
            <a:endParaRPr lang="fr-FR" sz="1200" b="0" strike="noStrike" spc="-1">
              <a:solidFill>
                <a:srgbClr val="000000"/>
              </a:solidFill>
              <a:latin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2" name="PlaceHolder 1"/>
          <p:cNvSpPr>
            <a:spLocks noGrp="1"/>
          </p:cNvSpPr>
          <p:nvPr>
            <p:ph type="sldNum" idx="55"/>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118</a:t>
            </a:r>
            <a:endParaRPr lang="fr-FR" sz="1200" b="0" strike="noStrike" spc="-1">
              <a:solidFill>
                <a:srgbClr val="000000"/>
              </a:solidFill>
              <a:latin typeface="Calibri"/>
            </a:endParaRPr>
          </a:p>
        </p:txBody>
      </p:sp>
      <p:sp>
        <p:nvSpPr>
          <p:cNvPr id="733" name="object 2"/>
          <p:cNvSpPr/>
          <p:nvPr/>
        </p:nvSpPr>
        <p:spPr>
          <a:xfrm>
            <a:off x="1986120" y="191520"/>
            <a:ext cx="517176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32">
                <a:solidFill>
                  <a:srgbClr val="6157EC"/>
                </a:solidFill>
                <a:latin typeface="Verdana"/>
              </a:rPr>
              <a:t> </a:t>
            </a:r>
            <a:r>
              <a:rPr lang="fr-FR" sz="1800" b="0" strike="noStrike" spc="-1">
                <a:solidFill>
                  <a:srgbClr val="6157EC"/>
                </a:solidFill>
                <a:latin typeface="Verdana"/>
              </a:rPr>
              <a:t>modalités</a:t>
            </a:r>
            <a:r>
              <a:rPr lang="fr-FR" sz="1800" b="0" strike="noStrike" spc="-7">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contrôle</a:t>
            </a:r>
            <a:r>
              <a:rPr lang="fr-FR" sz="1800" b="0" strike="noStrike" spc="-32">
                <a:solidFill>
                  <a:srgbClr val="6157EC"/>
                </a:solidFill>
                <a:latin typeface="Verdana"/>
              </a:rPr>
              <a:t> </a:t>
            </a:r>
            <a:r>
              <a:rPr lang="fr-FR" sz="1800" b="0" strike="noStrike" spc="-1">
                <a:solidFill>
                  <a:srgbClr val="6157EC"/>
                </a:solidFill>
                <a:latin typeface="Verdana"/>
              </a:rPr>
              <a:t>des</a:t>
            </a:r>
            <a:r>
              <a:rPr lang="fr-FR" sz="1800" b="0" strike="noStrike" spc="4">
                <a:solidFill>
                  <a:srgbClr val="6157EC"/>
                </a:solidFill>
                <a:latin typeface="Verdana"/>
              </a:rPr>
              <a:t> </a:t>
            </a:r>
            <a:r>
              <a:rPr lang="fr-FR" sz="1800" b="0" strike="noStrike" spc="-12">
                <a:solidFill>
                  <a:srgbClr val="6157EC"/>
                </a:solidFill>
                <a:latin typeface="Verdana"/>
              </a:rPr>
              <a:t>connaissances</a:t>
            </a:r>
            <a:endParaRPr lang="fr-FR" sz="1800" b="0" strike="noStrike" spc="-1">
              <a:solidFill>
                <a:srgbClr val="000000"/>
              </a:solidFill>
              <a:latin typeface="Calibri"/>
            </a:endParaRPr>
          </a:p>
        </p:txBody>
      </p:sp>
      <p:graphicFrame>
        <p:nvGraphicFramePr>
          <p:cNvPr id="734" name="object 3"/>
          <p:cNvGraphicFramePr/>
          <p:nvPr/>
        </p:nvGraphicFramePr>
        <p:xfrm>
          <a:off x="108360" y="670680"/>
          <a:ext cx="8029800" cy="5952600"/>
        </p:xfrm>
        <a:graphic>
          <a:graphicData uri="http://schemas.openxmlformats.org/drawingml/2006/table">
            <a:tbl>
              <a:tblPr/>
              <a:tblGrid>
                <a:gridCol w="1681920">
                  <a:extLst>
                    <a:ext uri="{9D8B030D-6E8A-4147-A177-3AD203B41FA5}">
                      <a16:colId xmlns:a16="http://schemas.microsoft.com/office/drawing/2014/main" val="20000"/>
                    </a:ext>
                  </a:extLst>
                </a:gridCol>
                <a:gridCol w="2804040">
                  <a:extLst>
                    <a:ext uri="{9D8B030D-6E8A-4147-A177-3AD203B41FA5}">
                      <a16:colId xmlns:a16="http://schemas.microsoft.com/office/drawing/2014/main" val="20001"/>
                    </a:ext>
                  </a:extLst>
                </a:gridCol>
                <a:gridCol w="615600">
                  <a:extLst>
                    <a:ext uri="{9D8B030D-6E8A-4147-A177-3AD203B41FA5}">
                      <a16:colId xmlns:a16="http://schemas.microsoft.com/office/drawing/2014/main" val="20002"/>
                    </a:ext>
                  </a:extLst>
                </a:gridCol>
                <a:gridCol w="663480">
                  <a:extLst>
                    <a:ext uri="{9D8B030D-6E8A-4147-A177-3AD203B41FA5}">
                      <a16:colId xmlns:a16="http://schemas.microsoft.com/office/drawing/2014/main" val="20003"/>
                    </a:ext>
                  </a:extLst>
                </a:gridCol>
                <a:gridCol w="718560">
                  <a:extLst>
                    <a:ext uri="{9D8B030D-6E8A-4147-A177-3AD203B41FA5}">
                      <a16:colId xmlns:a16="http://schemas.microsoft.com/office/drawing/2014/main" val="20004"/>
                    </a:ext>
                  </a:extLst>
                </a:gridCol>
                <a:gridCol w="798120">
                  <a:extLst>
                    <a:ext uri="{9D8B030D-6E8A-4147-A177-3AD203B41FA5}">
                      <a16:colId xmlns:a16="http://schemas.microsoft.com/office/drawing/2014/main" val="20005"/>
                    </a:ext>
                  </a:extLst>
                </a:gridCol>
                <a:gridCol w="747360">
                  <a:extLst>
                    <a:ext uri="{9D8B030D-6E8A-4147-A177-3AD203B41FA5}">
                      <a16:colId xmlns:a16="http://schemas.microsoft.com/office/drawing/2014/main" val="20006"/>
                    </a:ext>
                  </a:extLst>
                </a:gridCol>
              </a:tblGrid>
              <a:tr h="266400">
                <a:tc gridSpan="2">
                  <a:txBody>
                    <a:bodyPr/>
                    <a:lstStyle/>
                    <a:p>
                      <a:pPr algn="ctr">
                        <a:lnSpc>
                          <a:spcPct val="100000"/>
                        </a:lnSpc>
                        <a:spcBef>
                          <a:spcPts val="510"/>
                        </a:spcBef>
                        <a:buNone/>
                      </a:pPr>
                      <a:r>
                        <a:rPr lang="fr-FR" sz="750" b="1" strike="noStrike" spc="-1">
                          <a:solidFill>
                            <a:srgbClr val="000000"/>
                          </a:solidFill>
                          <a:latin typeface="Arial"/>
                        </a:rPr>
                        <a:t>SEMESTRE</a:t>
                      </a:r>
                      <a:r>
                        <a:rPr lang="fr-FR" sz="750" b="1" strike="noStrike" spc="228">
                          <a:solidFill>
                            <a:srgbClr val="000000"/>
                          </a:solidFill>
                          <a:latin typeface="Arial"/>
                        </a:rPr>
                        <a:t> </a:t>
                      </a:r>
                      <a:r>
                        <a:rPr lang="fr-FR" sz="750" b="1" strike="noStrike" spc="-52">
                          <a:solidFill>
                            <a:srgbClr val="000000"/>
                          </a:solidFill>
                          <a:latin typeface="Arial"/>
                        </a:rPr>
                        <a:t>1</a:t>
                      </a:r>
                      <a:endParaRPr lang="fr-FR" sz="75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14480" indent="-8280">
                        <a:lnSpc>
                          <a:spcPts val="1001"/>
                        </a:lnSpc>
                        <a:buNone/>
                        <a:tabLst>
                          <a:tab pos="0" algn="l"/>
                        </a:tabLst>
                      </a:pPr>
                      <a:r>
                        <a:rPr lang="fr-FR" sz="750" b="1" strike="noStrike" spc="-1">
                          <a:solidFill>
                            <a:srgbClr val="000000"/>
                          </a:solidFill>
                          <a:latin typeface="Arial"/>
                        </a:rPr>
                        <a:t>Volu</a:t>
                      </a:r>
                      <a:r>
                        <a:rPr lang="fr-FR" sz="750" b="1" strike="noStrike" spc="-60">
                          <a:solidFill>
                            <a:srgbClr val="000000"/>
                          </a:solidFill>
                          <a:latin typeface="Arial"/>
                        </a:rPr>
                        <a:t> </a:t>
                      </a:r>
                      <a:r>
                        <a:rPr lang="fr-FR" sz="750" b="1" strike="noStrike" spc="-12">
                          <a:solidFill>
                            <a:srgbClr val="000000"/>
                          </a:solidFill>
                          <a:latin typeface="Arial"/>
                        </a:rPr>
                        <a:t>m</a:t>
                      </a:r>
                      <a:r>
                        <a:rPr lang="fr-FR" sz="750" b="1" strike="noStrike" spc="4">
                          <a:solidFill>
                            <a:srgbClr val="000000"/>
                          </a:solidFill>
                          <a:latin typeface="Arial"/>
                        </a:rPr>
                        <a:t> </a:t>
                      </a:r>
                      <a:r>
                        <a:rPr lang="fr-FR" sz="750" b="1" strike="noStrike" spc="-52">
                          <a:solidFill>
                            <a:srgbClr val="000000"/>
                          </a:solidFill>
                          <a:latin typeface="Arial"/>
                        </a:rPr>
                        <a:t>e</a:t>
                      </a:r>
                      <a:r>
                        <a:rPr lang="fr-FR" sz="750" b="1" strike="noStrike" spc="43">
                          <a:solidFill>
                            <a:srgbClr val="000000"/>
                          </a:solidFill>
                          <a:latin typeface="Arial"/>
                        </a:rPr>
                        <a:t> horaire</a:t>
                      </a:r>
                      <a:endParaRPr lang="fr-FR" sz="75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marL="28080">
                        <a:lnSpc>
                          <a:spcPct val="100000"/>
                        </a:lnSpc>
                        <a:spcBef>
                          <a:spcPts val="74"/>
                        </a:spcBef>
                        <a:buNone/>
                      </a:pPr>
                      <a:r>
                        <a:rPr lang="fr-FR" sz="750" b="1" strike="noStrike" spc="-12">
                          <a:solidFill>
                            <a:srgbClr val="000000"/>
                          </a:solidFill>
                          <a:latin typeface="Arial"/>
                        </a:rPr>
                        <a:t>Obligatoire</a:t>
                      </a:r>
                      <a:endParaRPr lang="fr-FR" sz="750" b="0" strike="noStrike" spc="-1">
                        <a:solidFill>
                          <a:srgbClr val="000000"/>
                        </a:solidFill>
                        <a:latin typeface="Calibri"/>
                      </a:endParaRPr>
                    </a:p>
                    <a:p>
                      <a:pPr marL="28080">
                        <a:lnSpc>
                          <a:spcPct val="100000"/>
                        </a:lnSpc>
                        <a:spcBef>
                          <a:spcPts val="96"/>
                        </a:spcBef>
                        <a:buNone/>
                      </a:pPr>
                      <a:r>
                        <a:rPr lang="fr-FR" sz="750" b="1" strike="noStrike" spc="-1">
                          <a:solidFill>
                            <a:srgbClr val="000000"/>
                          </a:solidFill>
                          <a:latin typeface="Arial"/>
                        </a:rPr>
                        <a:t>/</a:t>
                      </a:r>
                      <a:r>
                        <a:rPr lang="fr-FR" sz="750" b="1" strike="noStrike" spc="324">
                          <a:solidFill>
                            <a:srgbClr val="000000"/>
                          </a:solidFill>
                          <a:latin typeface="Arial"/>
                        </a:rPr>
                        <a:t> </a:t>
                      </a:r>
                      <a:r>
                        <a:rPr lang="fr-FR" sz="750" b="1" strike="noStrike" spc="-1">
                          <a:solidFill>
                            <a:srgbClr val="000000"/>
                          </a:solidFill>
                          <a:latin typeface="Arial"/>
                        </a:rPr>
                        <a:t>ch</a:t>
                      </a:r>
                      <a:r>
                        <a:rPr lang="fr-FR" sz="750" b="1" strike="noStrike" spc="-106">
                          <a:solidFill>
                            <a:srgbClr val="000000"/>
                          </a:solidFill>
                          <a:latin typeface="Arial"/>
                        </a:rPr>
                        <a:t> </a:t>
                      </a:r>
                      <a:r>
                        <a:rPr lang="fr-FR" sz="750" b="1" strike="noStrike" spc="-26">
                          <a:solidFill>
                            <a:srgbClr val="000000"/>
                          </a:solidFill>
                          <a:latin typeface="Arial"/>
                        </a:rPr>
                        <a:t>oix</a:t>
                      </a:r>
                      <a:endParaRPr lang="fr-FR" sz="75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algn="ctr">
                        <a:lnSpc>
                          <a:spcPct val="100000"/>
                        </a:lnSpc>
                        <a:spcBef>
                          <a:spcPts val="74"/>
                        </a:spcBef>
                        <a:buNone/>
                      </a:pPr>
                      <a:r>
                        <a:rPr lang="fr-FR" sz="750" b="1" strike="noStrike" spc="-21">
                          <a:solidFill>
                            <a:srgbClr val="000000"/>
                          </a:solidFill>
                          <a:latin typeface="Arial"/>
                        </a:rPr>
                        <a:t>Type</a:t>
                      </a:r>
                      <a:endParaRPr lang="fr-FR" sz="750" b="0" strike="noStrike" spc="-1">
                        <a:solidFill>
                          <a:srgbClr val="000000"/>
                        </a:solidFill>
                        <a:latin typeface="Calibri"/>
                      </a:endParaRPr>
                    </a:p>
                    <a:p>
                      <a:pPr algn="ctr">
                        <a:lnSpc>
                          <a:spcPct val="100000"/>
                        </a:lnSpc>
                        <a:spcBef>
                          <a:spcPts val="96"/>
                        </a:spcBef>
                        <a:buNone/>
                      </a:pPr>
                      <a:r>
                        <a:rPr lang="fr-FR" sz="750" b="1" strike="noStrike" spc="-1">
                          <a:solidFill>
                            <a:srgbClr val="000000"/>
                          </a:solidFill>
                          <a:latin typeface="Arial"/>
                        </a:rPr>
                        <a:t>d'</a:t>
                      </a:r>
                      <a:r>
                        <a:rPr lang="fr-FR" sz="750" b="1" strike="noStrike" spc="-126">
                          <a:solidFill>
                            <a:srgbClr val="000000"/>
                          </a:solidFill>
                          <a:latin typeface="Arial"/>
                        </a:rPr>
                        <a:t> </a:t>
                      </a:r>
                      <a:r>
                        <a:rPr lang="fr-FR" sz="750" b="1" strike="noStrike" spc="49">
                          <a:solidFill>
                            <a:srgbClr val="000000"/>
                          </a:solidFill>
                          <a:latin typeface="Arial"/>
                        </a:rPr>
                        <a:t>épreu</a:t>
                      </a:r>
                      <a:r>
                        <a:rPr lang="fr-FR" sz="750" b="1" strike="noStrike" spc="-86">
                          <a:solidFill>
                            <a:srgbClr val="000000"/>
                          </a:solidFill>
                          <a:latin typeface="Arial"/>
                        </a:rPr>
                        <a:t> </a:t>
                      </a:r>
                      <a:r>
                        <a:rPr lang="fr-FR" sz="750" b="1" strike="noStrike" spc="-26">
                          <a:solidFill>
                            <a:srgbClr val="000000"/>
                          </a:solidFill>
                          <a:latin typeface="Arial"/>
                        </a:rPr>
                        <a:t>ve</a:t>
                      </a:r>
                      <a:endParaRPr lang="fr-FR" sz="75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marL="153720" indent="-15120">
                        <a:lnSpc>
                          <a:spcPts val="1001"/>
                        </a:lnSpc>
                        <a:buNone/>
                        <a:tabLst>
                          <a:tab pos="0" algn="l"/>
                        </a:tabLst>
                      </a:pPr>
                      <a:r>
                        <a:rPr lang="fr-FR" sz="750" b="1" strike="noStrike" spc="-1">
                          <a:solidFill>
                            <a:srgbClr val="000000"/>
                          </a:solidFill>
                          <a:latin typeface="Arial"/>
                        </a:rPr>
                        <a:t>Natu</a:t>
                      </a:r>
                      <a:r>
                        <a:rPr lang="fr-FR" sz="750" b="1" strike="noStrike" spc="-41">
                          <a:solidFill>
                            <a:srgbClr val="000000"/>
                          </a:solidFill>
                          <a:latin typeface="Arial"/>
                        </a:rPr>
                        <a:t> </a:t>
                      </a:r>
                      <a:r>
                        <a:rPr lang="fr-FR" sz="750" b="1" strike="noStrike" spc="-1">
                          <a:solidFill>
                            <a:srgbClr val="000000"/>
                          </a:solidFill>
                          <a:latin typeface="Arial"/>
                        </a:rPr>
                        <a:t>re</a:t>
                      </a:r>
                      <a:r>
                        <a:rPr lang="fr-FR" sz="750" b="1" strike="noStrike" spc="318">
                          <a:solidFill>
                            <a:srgbClr val="000000"/>
                          </a:solidFill>
                          <a:latin typeface="Arial"/>
                        </a:rPr>
                        <a:t> </a:t>
                      </a:r>
                      <a:r>
                        <a:rPr lang="fr-FR" sz="750" b="1" strike="noStrike" spc="-26">
                          <a:solidFill>
                            <a:srgbClr val="000000"/>
                          </a:solidFill>
                          <a:latin typeface="Arial"/>
                        </a:rPr>
                        <a:t>de</a:t>
                      </a:r>
                      <a:r>
                        <a:rPr lang="fr-FR" sz="750" b="1" strike="noStrike" spc="-1">
                          <a:solidFill>
                            <a:srgbClr val="000000"/>
                          </a:solidFill>
                          <a:latin typeface="Arial"/>
                        </a:rPr>
                        <a:t> l'</a:t>
                      </a:r>
                      <a:r>
                        <a:rPr lang="fr-FR" sz="750" b="1" strike="noStrike" spc="-126">
                          <a:solidFill>
                            <a:srgbClr val="000000"/>
                          </a:solidFill>
                          <a:latin typeface="Arial"/>
                        </a:rPr>
                        <a:t> </a:t>
                      </a:r>
                      <a:r>
                        <a:rPr lang="fr-FR" sz="750" b="1" strike="noStrike" spc="49">
                          <a:solidFill>
                            <a:srgbClr val="000000"/>
                          </a:solidFill>
                          <a:latin typeface="Arial"/>
                        </a:rPr>
                        <a:t>épreu</a:t>
                      </a:r>
                      <a:r>
                        <a:rPr lang="fr-FR" sz="750" b="1" strike="noStrike" spc="-80">
                          <a:solidFill>
                            <a:srgbClr val="000000"/>
                          </a:solidFill>
                          <a:latin typeface="Arial"/>
                        </a:rPr>
                        <a:t> </a:t>
                      </a:r>
                      <a:r>
                        <a:rPr lang="fr-FR" sz="750" b="1" strike="noStrike" spc="-26">
                          <a:solidFill>
                            <a:srgbClr val="000000"/>
                          </a:solidFill>
                          <a:latin typeface="Arial"/>
                        </a:rPr>
                        <a:t>ve</a:t>
                      </a:r>
                      <a:endParaRPr lang="fr-FR" sz="75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algn="ctr">
                        <a:lnSpc>
                          <a:spcPct val="100000"/>
                        </a:lnSpc>
                        <a:spcBef>
                          <a:spcPts val="74"/>
                        </a:spcBef>
                        <a:buNone/>
                      </a:pPr>
                      <a:r>
                        <a:rPr lang="fr-FR" sz="750" b="1" strike="noStrike" spc="-21">
                          <a:solidFill>
                            <a:srgbClr val="000000"/>
                          </a:solidFill>
                          <a:latin typeface="Arial"/>
                        </a:rPr>
                        <a:t>Type</a:t>
                      </a:r>
                      <a:endParaRPr lang="fr-FR" sz="750" b="0" strike="noStrike" spc="-1">
                        <a:solidFill>
                          <a:srgbClr val="000000"/>
                        </a:solidFill>
                        <a:latin typeface="Calibri"/>
                      </a:endParaRPr>
                    </a:p>
                    <a:p>
                      <a:pPr algn="ctr">
                        <a:lnSpc>
                          <a:spcPct val="100000"/>
                        </a:lnSpc>
                        <a:spcBef>
                          <a:spcPts val="96"/>
                        </a:spcBef>
                        <a:buNone/>
                      </a:pPr>
                      <a:r>
                        <a:rPr lang="fr-FR" sz="750" b="1" strike="noStrike" spc="-1">
                          <a:solidFill>
                            <a:srgbClr val="000000"/>
                          </a:solidFill>
                          <a:latin typeface="Arial"/>
                        </a:rPr>
                        <a:t>d'</a:t>
                      </a:r>
                      <a:r>
                        <a:rPr lang="fr-FR" sz="750" b="1" strike="noStrike" spc="-111">
                          <a:solidFill>
                            <a:srgbClr val="000000"/>
                          </a:solidFill>
                          <a:latin typeface="Arial"/>
                        </a:rPr>
                        <a:t> </a:t>
                      </a:r>
                      <a:r>
                        <a:rPr lang="fr-FR" sz="750" b="1" strike="noStrike" spc="32">
                          <a:solidFill>
                            <a:srgbClr val="000000"/>
                          </a:solidFill>
                          <a:latin typeface="Arial"/>
                        </a:rPr>
                        <a:t>exercice</a:t>
                      </a:r>
                      <a:endParaRPr lang="fr-FR" sz="750" b="0" strike="noStrike" spc="-1">
                        <a:solidFill>
                          <a:srgbClr val="000000"/>
                        </a:solidFill>
                        <a:latin typeface="Calibri"/>
                      </a:endParaRPr>
                    </a:p>
                  </a:txBody>
                  <a:tcPr>
                    <a:lnL w="9360">
                      <a:solidFill>
                        <a:srgbClr val="000000"/>
                      </a:solidFill>
                    </a:lnL>
                    <a:lnR w="2880">
                      <a:solidFill>
                        <a:srgbClr val="000000"/>
                      </a:solidFill>
                    </a:lnR>
                    <a:lnT w="2880">
                      <a:solidFill>
                        <a:srgbClr val="000000"/>
                      </a:solidFill>
                    </a:lnT>
                    <a:lnB w="9360">
                      <a:solidFill>
                        <a:srgbClr val="000000"/>
                      </a:solidFill>
                    </a:lnB>
                    <a:solidFill>
                      <a:srgbClr val="8EA9DB"/>
                    </a:solidFill>
                  </a:tcPr>
                </a:tc>
                <a:extLst>
                  <a:ext uri="{0D108BD9-81ED-4DB2-BD59-A6C34878D82A}">
                    <a16:rowId xmlns:a16="http://schemas.microsoft.com/office/drawing/2014/main" val="10000"/>
                  </a:ext>
                </a:extLst>
              </a:tr>
              <a:tr h="126360">
                <a:tc gridSpan="7">
                  <a:txBody>
                    <a:bodyPr/>
                    <a:lstStyle/>
                    <a:p>
                      <a:pPr marL="27360">
                        <a:lnSpc>
                          <a:spcPts val="865"/>
                        </a:lnSpc>
                        <a:spcBef>
                          <a:spcPts val="31"/>
                        </a:spcBef>
                        <a:buNone/>
                      </a:pPr>
                      <a:r>
                        <a:rPr lang="fr-FR" sz="750" b="1" strike="noStrike" spc="-1">
                          <a:solidFill>
                            <a:srgbClr val="000000"/>
                          </a:solidFill>
                          <a:latin typeface="Arial"/>
                        </a:rPr>
                        <a:t>BCC1</a:t>
                      </a:r>
                      <a:r>
                        <a:rPr lang="fr-FR" sz="750" b="1" strike="noStrike" spc="307">
                          <a:solidFill>
                            <a:srgbClr val="000000"/>
                          </a:solidFill>
                          <a:latin typeface="Arial"/>
                        </a:rPr>
                        <a:t> </a:t>
                      </a:r>
                      <a:r>
                        <a:rPr lang="fr-FR" sz="750" b="1" strike="noStrike" spc="-1">
                          <a:solidFill>
                            <a:srgbClr val="000000"/>
                          </a:solidFill>
                          <a:latin typeface="Arial"/>
                        </a:rPr>
                        <a:t>:</a:t>
                      </a:r>
                      <a:r>
                        <a:rPr lang="fr-FR" sz="750" b="1" strike="noStrike" spc="202">
                          <a:solidFill>
                            <a:srgbClr val="000000"/>
                          </a:solidFill>
                          <a:latin typeface="Arial"/>
                        </a:rPr>
                        <a:t> </a:t>
                      </a:r>
                      <a:r>
                        <a:rPr lang="fr-FR" sz="750" b="1" strike="noStrike" spc="-1">
                          <a:solidFill>
                            <a:srgbClr val="000000"/>
                          </a:solidFill>
                          <a:latin typeface="Arial"/>
                        </a:rPr>
                        <a:t>Con</a:t>
                      </a:r>
                      <a:r>
                        <a:rPr lang="fr-FR" sz="750" b="1" strike="noStrike" spc="-72">
                          <a:solidFill>
                            <a:srgbClr val="000000"/>
                          </a:solidFill>
                          <a:latin typeface="Arial"/>
                        </a:rPr>
                        <a:t> </a:t>
                      </a:r>
                      <a:r>
                        <a:rPr lang="fr-FR" sz="750" b="1" strike="noStrike" spc="-1">
                          <a:solidFill>
                            <a:srgbClr val="000000"/>
                          </a:solidFill>
                          <a:latin typeface="Arial"/>
                        </a:rPr>
                        <a:t>du</a:t>
                      </a:r>
                      <a:r>
                        <a:rPr lang="fr-FR" sz="750" b="1" strike="noStrike" spc="-72">
                          <a:solidFill>
                            <a:srgbClr val="000000"/>
                          </a:solidFill>
                          <a:latin typeface="Arial"/>
                        </a:rPr>
                        <a:t> </a:t>
                      </a:r>
                      <a:r>
                        <a:rPr lang="fr-FR" sz="750" b="1" strike="noStrike" spc="-1">
                          <a:solidFill>
                            <a:srgbClr val="000000"/>
                          </a:solidFill>
                          <a:latin typeface="Arial"/>
                        </a:rPr>
                        <a:t>ire</a:t>
                      </a:r>
                      <a:r>
                        <a:rPr lang="fr-FR" sz="750" b="1" strike="noStrike" spc="228">
                          <a:solidFill>
                            <a:srgbClr val="000000"/>
                          </a:solidFill>
                          <a:latin typeface="Arial"/>
                        </a:rPr>
                        <a:t> </a:t>
                      </a:r>
                      <a:r>
                        <a:rPr lang="fr-FR" sz="750" b="1" strike="noStrike" spc="-12">
                          <a:solidFill>
                            <a:srgbClr val="000000"/>
                          </a:solidFill>
                          <a:latin typeface="Arial"/>
                        </a:rPr>
                        <a:t>u</a:t>
                      </a:r>
                      <a:r>
                        <a:rPr lang="fr-FR" sz="750" b="1" strike="noStrike" spc="-72">
                          <a:solidFill>
                            <a:srgbClr val="000000"/>
                          </a:solidFill>
                          <a:latin typeface="Arial"/>
                        </a:rPr>
                        <a:t> </a:t>
                      </a:r>
                      <a:r>
                        <a:rPr lang="fr-FR" sz="750" b="1" strike="noStrike" spc="-12">
                          <a:solidFill>
                            <a:srgbClr val="000000"/>
                          </a:solidFill>
                          <a:latin typeface="Arial"/>
                        </a:rPr>
                        <a:t>n</a:t>
                      </a:r>
                      <a:r>
                        <a:rPr lang="fr-FR" sz="750" b="1" strike="noStrike" spc="-72">
                          <a:solidFill>
                            <a:srgbClr val="000000"/>
                          </a:solidFill>
                          <a:latin typeface="Arial"/>
                        </a:rPr>
                        <a:t> </a:t>
                      </a:r>
                      <a:r>
                        <a:rPr lang="fr-FR" sz="750" b="1" strike="noStrike" spc="-1">
                          <a:solidFill>
                            <a:srgbClr val="000000"/>
                          </a:solidFill>
                          <a:latin typeface="Arial"/>
                        </a:rPr>
                        <a:t>e</a:t>
                      </a:r>
                      <a:r>
                        <a:rPr lang="fr-FR" sz="750" b="1" strike="noStrike" spc="222">
                          <a:solidFill>
                            <a:srgbClr val="000000"/>
                          </a:solidFill>
                          <a:latin typeface="Arial"/>
                        </a:rPr>
                        <a:t> </a:t>
                      </a:r>
                      <a:r>
                        <a:rPr lang="fr-FR" sz="750" b="1" strike="noStrike" spc="-1">
                          <a:solidFill>
                            <a:srgbClr val="000000"/>
                          </a:solidFill>
                          <a:latin typeface="Arial"/>
                        </a:rPr>
                        <a:t>an</a:t>
                      </a:r>
                      <a:r>
                        <a:rPr lang="fr-FR" sz="750" b="1" strike="noStrike" spc="-72">
                          <a:solidFill>
                            <a:srgbClr val="000000"/>
                          </a:solidFill>
                          <a:latin typeface="Arial"/>
                        </a:rPr>
                        <a:t> </a:t>
                      </a:r>
                      <a:r>
                        <a:rPr lang="fr-FR" sz="750" b="1" strike="noStrike" spc="-1">
                          <a:solidFill>
                            <a:srgbClr val="000000"/>
                          </a:solidFill>
                          <a:latin typeface="Arial"/>
                        </a:rPr>
                        <a:t>alyse</a:t>
                      </a:r>
                      <a:r>
                        <a:rPr lang="fr-FR" sz="750" b="1" strike="noStrike" spc="233">
                          <a:solidFill>
                            <a:srgbClr val="000000"/>
                          </a:solidFill>
                          <a:latin typeface="Arial"/>
                        </a:rPr>
                        <a:t> </a:t>
                      </a:r>
                      <a:r>
                        <a:rPr lang="fr-FR" sz="750" b="1" strike="noStrike" spc="-1">
                          <a:solidFill>
                            <a:srgbClr val="000000"/>
                          </a:solidFill>
                          <a:latin typeface="Arial"/>
                        </a:rPr>
                        <a:t>scien</a:t>
                      </a:r>
                      <a:r>
                        <a:rPr lang="fr-FR" sz="750" b="1" strike="noStrike" spc="-72">
                          <a:solidFill>
                            <a:srgbClr val="000000"/>
                          </a:solidFill>
                          <a:latin typeface="Arial"/>
                        </a:rPr>
                        <a:t> </a:t>
                      </a:r>
                      <a:r>
                        <a:rPr lang="fr-FR" sz="750" b="1" strike="noStrike" spc="-1">
                          <a:solidFill>
                            <a:srgbClr val="000000"/>
                          </a:solidFill>
                          <a:latin typeface="Arial"/>
                        </a:rPr>
                        <a:t>tifiqu</a:t>
                      </a:r>
                      <a:r>
                        <a:rPr lang="fr-FR" sz="750" b="1" strike="noStrike" spc="-72">
                          <a:solidFill>
                            <a:srgbClr val="000000"/>
                          </a:solidFill>
                          <a:latin typeface="Arial"/>
                        </a:rPr>
                        <a:t> </a:t>
                      </a:r>
                      <a:r>
                        <a:rPr lang="fr-FR" sz="750" b="1" strike="noStrike" spc="-1">
                          <a:solidFill>
                            <a:srgbClr val="000000"/>
                          </a:solidFill>
                          <a:latin typeface="Arial"/>
                        </a:rPr>
                        <a:t>e</a:t>
                      </a:r>
                      <a:r>
                        <a:rPr lang="fr-FR" sz="750" b="1" strike="noStrike" spc="222">
                          <a:solidFill>
                            <a:srgbClr val="000000"/>
                          </a:solidFill>
                          <a:latin typeface="Arial"/>
                        </a:rPr>
                        <a:t> </a:t>
                      </a:r>
                      <a:r>
                        <a:rPr lang="fr-FR" sz="750" b="1" strike="noStrike" spc="-1">
                          <a:solidFill>
                            <a:srgbClr val="000000"/>
                          </a:solidFill>
                          <a:latin typeface="Arial"/>
                        </a:rPr>
                        <a:t>dan</a:t>
                      </a:r>
                      <a:r>
                        <a:rPr lang="fr-FR" sz="750" b="1" strike="noStrike" spc="-72">
                          <a:solidFill>
                            <a:srgbClr val="000000"/>
                          </a:solidFill>
                          <a:latin typeface="Arial"/>
                        </a:rPr>
                        <a:t> </a:t>
                      </a:r>
                      <a:r>
                        <a:rPr lang="fr-FR" sz="750" b="1" strike="noStrike" spc="-1">
                          <a:solidFill>
                            <a:srgbClr val="000000"/>
                          </a:solidFill>
                          <a:latin typeface="Arial"/>
                        </a:rPr>
                        <a:t>s</a:t>
                      </a:r>
                      <a:r>
                        <a:rPr lang="fr-FR" sz="750" b="1" strike="noStrike" spc="143">
                          <a:solidFill>
                            <a:srgbClr val="000000"/>
                          </a:solidFill>
                          <a:latin typeface="Arial"/>
                        </a:rPr>
                        <a:t> </a:t>
                      </a:r>
                      <a:r>
                        <a:rPr lang="fr-FR" sz="750" b="1" strike="noStrike" spc="-1">
                          <a:solidFill>
                            <a:srgbClr val="000000"/>
                          </a:solidFill>
                          <a:latin typeface="Arial"/>
                        </a:rPr>
                        <a:t>l'</a:t>
                      </a:r>
                      <a:r>
                        <a:rPr lang="fr-FR" sz="750" b="1" strike="noStrike" spc="-120">
                          <a:solidFill>
                            <a:srgbClr val="000000"/>
                          </a:solidFill>
                          <a:latin typeface="Arial"/>
                        </a:rPr>
                        <a:t> </a:t>
                      </a:r>
                      <a:r>
                        <a:rPr lang="fr-FR" sz="750" b="1" strike="noStrike" spc="-1">
                          <a:solidFill>
                            <a:srgbClr val="000000"/>
                          </a:solidFill>
                          <a:latin typeface="Arial"/>
                        </a:rPr>
                        <a:t>étu</a:t>
                      </a:r>
                      <a:r>
                        <a:rPr lang="fr-FR" sz="750" b="1" strike="noStrike" spc="-72">
                          <a:solidFill>
                            <a:srgbClr val="000000"/>
                          </a:solidFill>
                          <a:latin typeface="Arial"/>
                        </a:rPr>
                        <a:t> </a:t>
                      </a:r>
                      <a:r>
                        <a:rPr lang="fr-FR" sz="750" b="1" strike="noStrike" spc="-1">
                          <a:solidFill>
                            <a:srgbClr val="000000"/>
                          </a:solidFill>
                          <a:latin typeface="Arial"/>
                        </a:rPr>
                        <a:t>de</a:t>
                      </a:r>
                      <a:r>
                        <a:rPr lang="fr-FR" sz="750" b="1" strike="noStrike" spc="222">
                          <a:solidFill>
                            <a:srgbClr val="000000"/>
                          </a:solidFill>
                          <a:latin typeface="Arial"/>
                        </a:rPr>
                        <a:t> </a:t>
                      </a:r>
                      <a:r>
                        <a:rPr lang="fr-FR" sz="750" b="1" strike="noStrike" spc="-1">
                          <a:solidFill>
                            <a:srgbClr val="000000"/>
                          </a:solidFill>
                          <a:latin typeface="Arial"/>
                        </a:rPr>
                        <a:t>des</a:t>
                      </a:r>
                      <a:r>
                        <a:rPr lang="fr-FR" sz="750" b="1" strike="noStrike" spc="154">
                          <a:solidFill>
                            <a:srgbClr val="000000"/>
                          </a:solidFill>
                          <a:latin typeface="Arial"/>
                        </a:rPr>
                        <a:t> </a:t>
                      </a:r>
                      <a:r>
                        <a:rPr lang="fr-FR" sz="750" b="1" strike="noStrike" spc="-12">
                          <a:solidFill>
                            <a:srgbClr val="000000"/>
                          </a:solidFill>
                          <a:latin typeface="Arial"/>
                        </a:rPr>
                        <a:t>m</a:t>
                      </a:r>
                      <a:r>
                        <a:rPr lang="fr-FR" sz="750" b="1" strike="noStrike" spc="-21">
                          <a:solidFill>
                            <a:srgbClr val="000000"/>
                          </a:solidFill>
                          <a:latin typeface="Arial"/>
                        </a:rPr>
                        <a:t> </a:t>
                      </a:r>
                      <a:r>
                        <a:rPr lang="fr-FR" sz="750" b="1" strike="noStrike" spc="-1">
                          <a:solidFill>
                            <a:srgbClr val="000000"/>
                          </a:solidFill>
                          <a:latin typeface="Arial"/>
                        </a:rPr>
                        <a:t>on</a:t>
                      </a:r>
                      <a:r>
                        <a:rPr lang="fr-FR" sz="750" b="1" strike="noStrike" spc="-72">
                          <a:solidFill>
                            <a:srgbClr val="000000"/>
                          </a:solidFill>
                          <a:latin typeface="Arial"/>
                        </a:rPr>
                        <a:t> </a:t>
                      </a:r>
                      <a:r>
                        <a:rPr lang="fr-FR" sz="750" b="1" strike="noStrike" spc="-1">
                          <a:solidFill>
                            <a:srgbClr val="000000"/>
                          </a:solidFill>
                          <a:latin typeface="Arial"/>
                        </a:rPr>
                        <a:t>des</a:t>
                      </a:r>
                      <a:r>
                        <a:rPr lang="fr-FR" sz="750" b="1" strike="noStrike" spc="154">
                          <a:solidFill>
                            <a:srgbClr val="000000"/>
                          </a:solidFill>
                          <a:latin typeface="Arial"/>
                        </a:rPr>
                        <a:t> </a:t>
                      </a:r>
                      <a:r>
                        <a:rPr lang="fr-FR" sz="750" b="1" strike="noStrike" spc="-1">
                          <a:solidFill>
                            <a:srgbClr val="000000"/>
                          </a:solidFill>
                          <a:latin typeface="Arial"/>
                        </a:rPr>
                        <a:t>an</a:t>
                      </a:r>
                      <a:r>
                        <a:rPr lang="fr-FR" sz="750" b="1" strike="noStrike" spc="-72">
                          <a:solidFill>
                            <a:srgbClr val="000000"/>
                          </a:solidFill>
                          <a:latin typeface="Arial"/>
                        </a:rPr>
                        <a:t> </a:t>
                      </a:r>
                      <a:r>
                        <a:rPr lang="fr-FR" sz="750" b="1" strike="noStrike" spc="-1">
                          <a:solidFill>
                            <a:srgbClr val="000000"/>
                          </a:solidFill>
                          <a:latin typeface="Arial"/>
                        </a:rPr>
                        <a:t>cien</a:t>
                      </a:r>
                      <a:r>
                        <a:rPr lang="fr-FR" sz="750" b="1" strike="noStrike" spc="-80">
                          <a:solidFill>
                            <a:srgbClr val="000000"/>
                          </a:solidFill>
                          <a:latin typeface="Arial"/>
                        </a:rPr>
                        <a:t> </a:t>
                      </a:r>
                      <a:r>
                        <a:rPr lang="fr-FR" sz="750" b="1" strike="noStrike" spc="-52">
                          <a:solidFill>
                            <a:srgbClr val="000000"/>
                          </a:solidFill>
                          <a:latin typeface="Arial"/>
                        </a:rPr>
                        <a:t>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68560">
                <a:tc rowSpan="2">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45"/>
                        </a:spcBef>
                        <a:buNone/>
                      </a:pPr>
                      <a:endParaRPr lang="fr-FR" sz="1150" b="0" strike="noStrike" spc="-1">
                        <a:solidFill>
                          <a:srgbClr val="000000"/>
                        </a:solidFill>
                        <a:latin typeface="Calibri"/>
                      </a:endParaRPr>
                    </a:p>
                    <a:p>
                      <a:pPr marL="27360">
                        <a:lnSpc>
                          <a:spcPct val="100000"/>
                        </a:lnSpc>
                        <a:buNone/>
                      </a:pPr>
                      <a:r>
                        <a:rPr lang="fr-FR" sz="750" b="1" strike="noStrike" spc="-1">
                          <a:solidFill>
                            <a:srgbClr val="000000"/>
                          </a:solidFill>
                          <a:latin typeface="Arial"/>
                        </a:rPr>
                        <a:t>UE1</a:t>
                      </a:r>
                      <a:r>
                        <a:rPr lang="fr-FR" sz="750" b="1" strike="noStrike" spc="344">
                          <a:solidFill>
                            <a:srgbClr val="000000"/>
                          </a:solidFill>
                          <a:latin typeface="Arial"/>
                        </a:rPr>
                        <a:t> </a:t>
                      </a:r>
                      <a:r>
                        <a:rPr lang="fr-FR" sz="750" b="1" strike="noStrike" spc="-1">
                          <a:solidFill>
                            <a:srgbClr val="000000"/>
                          </a:solidFill>
                          <a:latin typeface="Arial"/>
                        </a:rPr>
                        <a:t>Form</a:t>
                      </a:r>
                      <a:r>
                        <a:rPr lang="fr-FR" sz="750" b="1" strike="noStrike" spc="-15">
                          <a:solidFill>
                            <a:srgbClr val="000000"/>
                          </a:solidFill>
                          <a:latin typeface="Arial"/>
                        </a:rPr>
                        <a:t> </a:t>
                      </a:r>
                      <a:r>
                        <a:rPr lang="fr-FR" sz="750" b="1" strike="noStrike" spc="-1">
                          <a:solidFill>
                            <a:srgbClr val="000000"/>
                          </a:solidFill>
                          <a:latin typeface="Arial"/>
                        </a:rPr>
                        <a:t>ation</a:t>
                      </a:r>
                      <a:r>
                        <a:rPr lang="fr-FR" sz="750" b="1" strike="noStrike" spc="287">
                          <a:solidFill>
                            <a:srgbClr val="000000"/>
                          </a:solidFill>
                          <a:latin typeface="Arial"/>
                        </a:rPr>
                        <a:t> </a:t>
                      </a:r>
                      <a:r>
                        <a:rPr lang="fr-FR" sz="750" b="1" strike="noStrike" spc="-1">
                          <a:solidFill>
                            <a:srgbClr val="000000"/>
                          </a:solidFill>
                          <a:latin typeface="Arial"/>
                        </a:rPr>
                        <a:t>à</a:t>
                      </a:r>
                      <a:r>
                        <a:rPr lang="fr-FR" sz="750" b="1" strike="noStrike" spc="248">
                          <a:solidFill>
                            <a:srgbClr val="000000"/>
                          </a:solidFill>
                          <a:latin typeface="Arial"/>
                        </a:rPr>
                        <a:t> </a:t>
                      </a:r>
                      <a:r>
                        <a:rPr lang="fr-FR" sz="750" b="1" strike="noStrike" spc="-1">
                          <a:solidFill>
                            <a:srgbClr val="000000"/>
                          </a:solidFill>
                          <a:latin typeface="Arial"/>
                        </a:rPr>
                        <a:t>la</a:t>
                      </a:r>
                      <a:r>
                        <a:rPr lang="fr-FR" sz="750" b="1" strike="noStrike" spc="259">
                          <a:solidFill>
                            <a:srgbClr val="000000"/>
                          </a:solidFill>
                          <a:latin typeface="Arial"/>
                        </a:rPr>
                        <a:t> </a:t>
                      </a:r>
                      <a:r>
                        <a:rPr lang="fr-FR" sz="750" b="1" strike="noStrike" spc="-1">
                          <a:solidFill>
                            <a:srgbClr val="000000"/>
                          </a:solidFill>
                          <a:latin typeface="Arial"/>
                        </a:rPr>
                        <a:t>rech</a:t>
                      </a:r>
                      <a:r>
                        <a:rPr lang="fr-FR" sz="750" b="1" strike="noStrike" spc="-60">
                          <a:solidFill>
                            <a:srgbClr val="000000"/>
                          </a:solidFill>
                          <a:latin typeface="Arial"/>
                        </a:rPr>
                        <a:t> </a:t>
                      </a:r>
                      <a:r>
                        <a:rPr lang="fr-FR" sz="750" b="1" strike="noStrike" spc="-1">
                          <a:solidFill>
                            <a:srgbClr val="000000"/>
                          </a:solidFill>
                          <a:latin typeface="Arial"/>
                        </a:rPr>
                        <a:t>erch</a:t>
                      </a:r>
                      <a:r>
                        <a:rPr lang="fr-FR" sz="750" b="1" strike="noStrike" spc="-60">
                          <a:solidFill>
                            <a:srgbClr val="000000"/>
                          </a:solidFill>
                          <a:latin typeface="Arial"/>
                        </a:rPr>
                        <a:t> </a:t>
                      </a:r>
                      <a:r>
                        <a:rPr lang="fr-FR" sz="750" b="1" strike="noStrike" spc="-52">
                          <a:solidFill>
                            <a:srgbClr val="000000"/>
                          </a:solidFill>
                          <a:latin typeface="Arial"/>
                        </a:rPr>
                        <a:t>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ct val="100000"/>
                        </a:lnSpc>
                        <a:spcBef>
                          <a:spcPts val="590"/>
                        </a:spcBef>
                        <a:buNone/>
                      </a:pPr>
                      <a:r>
                        <a:rPr lang="fr-FR" sz="750" b="0" strike="noStrike" spc="-12">
                          <a:solidFill>
                            <a:srgbClr val="000000"/>
                          </a:solidFill>
                          <a:latin typeface="Verdana"/>
                        </a:rPr>
                        <a:t>Séminaire</a:t>
                      </a:r>
                      <a:r>
                        <a:rPr lang="fr-FR" sz="750" b="0" strike="noStrike" spc="-15">
                          <a:solidFill>
                            <a:srgbClr val="000000"/>
                          </a:solidFill>
                          <a:latin typeface="Verdana"/>
                        </a:rPr>
                        <a:t> </a:t>
                      </a:r>
                      <a:r>
                        <a:rPr lang="fr-FR" sz="750" b="0" strike="noStrike" spc="-21">
                          <a:solidFill>
                            <a:srgbClr val="000000"/>
                          </a:solidFill>
                          <a:latin typeface="Verdana"/>
                        </a:rPr>
                        <a:t>interdisciplinaire</a:t>
                      </a:r>
                      <a:r>
                        <a:rPr lang="fr-FR" sz="750" b="0" strike="noStrike" spc="-7">
                          <a:solidFill>
                            <a:srgbClr val="000000"/>
                          </a:solidFill>
                          <a:latin typeface="Verdana"/>
                        </a:rPr>
                        <a:t> </a:t>
                      </a:r>
                      <a:r>
                        <a:rPr lang="fr-FR" sz="750" b="0" strike="noStrike" spc="-12">
                          <a:solidFill>
                            <a:srgbClr val="000000"/>
                          </a:solidFill>
                          <a:latin typeface="Verdana"/>
                        </a:rPr>
                        <a:t>de</a:t>
                      </a:r>
                      <a:r>
                        <a:rPr lang="fr-FR" sz="750" b="0" strike="noStrike" spc="-7">
                          <a:solidFill>
                            <a:srgbClr val="000000"/>
                          </a:solidFill>
                          <a:latin typeface="Verdana"/>
                        </a:rPr>
                        <a:t> </a:t>
                      </a:r>
                      <a:r>
                        <a:rPr lang="fr-FR" sz="750" b="0" strike="noStrike" spc="-12">
                          <a:solidFill>
                            <a:srgbClr val="000000"/>
                          </a:solidFill>
                          <a:latin typeface="Verdana"/>
                        </a:rPr>
                        <a:t>recherche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590"/>
                        </a:spcBef>
                        <a:buNone/>
                      </a:pPr>
                      <a:r>
                        <a:rPr lang="fr-FR" sz="750" b="0" strike="noStrike" spc="-26">
                          <a:solidFill>
                            <a:srgbClr val="000000"/>
                          </a:solidFill>
                          <a:latin typeface="Verdana"/>
                        </a:rPr>
                        <a:t>12</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82440">
                        <a:lnSpc>
                          <a:spcPct val="100000"/>
                        </a:lnSpc>
                        <a:spcBef>
                          <a:spcPts val="590"/>
                        </a:spcBef>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ct val="100000"/>
                        </a:lnSpc>
                        <a:spcBef>
                          <a:spcPts val="590"/>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3240" algn="ctr">
                        <a:lnSpc>
                          <a:spcPct val="100000"/>
                        </a:lnSpc>
                        <a:spcBef>
                          <a:spcPts val="590"/>
                        </a:spcBef>
                        <a:buNone/>
                      </a:pP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6600" indent="15120">
                        <a:lnSpc>
                          <a:spcPts val="1001"/>
                        </a:lnSpc>
                        <a:spcBef>
                          <a:spcPts val="14"/>
                        </a:spcBef>
                        <a:buNone/>
                        <a:tabLst>
                          <a:tab pos="0" algn="l"/>
                        </a:tabLst>
                      </a:pPr>
                      <a:r>
                        <a:rPr lang="fr-FR" sz="750" b="0" strike="noStrike" spc="-12">
                          <a:solidFill>
                            <a:srgbClr val="000000"/>
                          </a:solidFill>
                          <a:latin typeface="Verdana"/>
                        </a:rPr>
                        <a:t>Participation </a:t>
                      </a:r>
                      <a:r>
                        <a:rPr lang="fr-FR" sz="750" b="0" strike="noStrike" spc="-1">
                          <a:solidFill>
                            <a:srgbClr val="000000"/>
                          </a:solidFill>
                          <a:latin typeface="Verdana"/>
                        </a:rPr>
                        <a:t>au</a:t>
                      </a:r>
                      <a:r>
                        <a:rPr lang="fr-FR" sz="750" b="0" strike="noStrike" spc="-12">
                          <a:solidFill>
                            <a:srgbClr val="000000"/>
                          </a:solidFill>
                          <a:latin typeface="Verdana"/>
                        </a:rPr>
                        <a:t> séminaire</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2"/>
                  </a:ext>
                </a:extLst>
              </a:tr>
              <a:tr h="67284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marL="19800">
                        <a:lnSpc>
                          <a:spcPct val="100000"/>
                        </a:lnSpc>
                        <a:spcBef>
                          <a:spcPts val="6"/>
                        </a:spcBef>
                        <a:buNone/>
                      </a:pPr>
                      <a:r>
                        <a:rPr lang="fr-FR" sz="750" b="0" strike="noStrike" spc="-12">
                          <a:solidFill>
                            <a:srgbClr val="000000"/>
                          </a:solidFill>
                          <a:latin typeface="Verdana"/>
                        </a:rPr>
                        <a:t>Recherche</a:t>
                      </a:r>
                      <a:r>
                        <a:rPr lang="fr-FR" sz="750" b="0" strike="noStrike" spc="-32">
                          <a:solidFill>
                            <a:srgbClr val="000000"/>
                          </a:solidFill>
                          <a:latin typeface="Verdana"/>
                        </a:rPr>
                        <a:t> </a:t>
                      </a:r>
                      <a:r>
                        <a:rPr lang="fr-FR" sz="750" b="0" strike="noStrike" spc="-12">
                          <a:solidFill>
                            <a:srgbClr val="000000"/>
                          </a:solidFill>
                          <a:latin typeface="Verdana"/>
                        </a:rPr>
                        <a:t>appliquée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marL="82440">
                        <a:lnSpc>
                          <a:spcPct val="100000"/>
                        </a:lnSpc>
                        <a:spcBef>
                          <a:spcPts val="6"/>
                        </a:spcBef>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marL="295920">
                        <a:lnSpc>
                          <a:spcPct val="100000"/>
                        </a:lnSpc>
                        <a:spcBef>
                          <a:spcPts val="6"/>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algn="ctr">
                        <a:lnSpc>
                          <a:spcPct val="100000"/>
                        </a:lnSpc>
                        <a:spcBef>
                          <a:spcPts val="6"/>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43200" indent="3240" algn="ctr">
                        <a:lnSpc>
                          <a:spcPct val="110000"/>
                        </a:lnSpc>
                        <a:spcBef>
                          <a:spcPts val="54"/>
                        </a:spcBef>
                        <a:buNone/>
                        <a:tabLst>
                          <a:tab pos="0" algn="l"/>
                        </a:tabLst>
                      </a:pPr>
                      <a:r>
                        <a:rPr lang="fr-FR" sz="750" b="0" strike="noStrike" spc="-12">
                          <a:solidFill>
                            <a:srgbClr val="000000"/>
                          </a:solidFill>
                          <a:latin typeface="Verdana"/>
                        </a:rPr>
                        <a:t>CR</a:t>
                      </a:r>
                      <a:r>
                        <a:rPr lang="fr-FR" sz="750" b="0" strike="noStrike" spc="-60">
                          <a:solidFill>
                            <a:srgbClr val="000000"/>
                          </a:solidFill>
                          <a:latin typeface="Verdana"/>
                        </a:rPr>
                        <a:t> </a:t>
                      </a:r>
                      <a:r>
                        <a:rPr lang="fr-FR" sz="750" b="0" strike="noStrike" spc="-12">
                          <a:solidFill>
                            <a:srgbClr val="000000"/>
                          </a:solidFill>
                          <a:latin typeface="Verdana"/>
                        </a:rPr>
                        <a:t>d'une manifestation scientifique</a:t>
                      </a:r>
                      <a:r>
                        <a:rPr lang="fr-FR" sz="750" b="0" strike="noStrike" spc="-55">
                          <a:solidFill>
                            <a:srgbClr val="000000"/>
                          </a:solidFill>
                          <a:latin typeface="Verdana"/>
                        </a:rPr>
                        <a:t> </a:t>
                      </a:r>
                      <a:r>
                        <a:rPr lang="fr-FR" sz="750" b="0" strike="noStrike" spc="-26">
                          <a:solidFill>
                            <a:srgbClr val="000000"/>
                          </a:solidFill>
                          <a:latin typeface="Verdana"/>
                        </a:rPr>
                        <a:t>et </a:t>
                      </a:r>
                      <a:r>
                        <a:rPr lang="fr-FR" sz="750" b="0" strike="noStrike" spc="-12">
                          <a:solidFill>
                            <a:srgbClr val="000000"/>
                          </a:solidFill>
                          <a:latin typeface="Verdana"/>
                        </a:rPr>
                        <a:t>suivi</a:t>
                      </a:r>
                      <a:r>
                        <a:rPr lang="fr-FR" sz="750" b="0" strike="noStrike" spc="-35">
                          <a:solidFill>
                            <a:srgbClr val="000000"/>
                          </a:solidFill>
                          <a:latin typeface="Verdana"/>
                        </a:rPr>
                        <a:t> </a:t>
                      </a:r>
                      <a:r>
                        <a:rPr lang="fr-FR" sz="750" b="0" strike="noStrike" spc="-26">
                          <a:solidFill>
                            <a:srgbClr val="000000"/>
                          </a:solidFill>
                          <a:latin typeface="Verdana"/>
                        </a:rPr>
                        <a:t>de </a:t>
                      </a:r>
                      <a:r>
                        <a:rPr lang="fr-FR" sz="750" b="0" strike="noStrike" spc="-12">
                          <a:solidFill>
                            <a:srgbClr val="000000"/>
                          </a:solidFill>
                          <a:latin typeface="Verdana"/>
                        </a:rPr>
                        <a:t>travaux</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3"/>
                  </a:ext>
                </a:extLst>
              </a:tr>
              <a:tr h="118080">
                <a:tc rowSpan="19">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14"/>
                        </a:spcBef>
                        <a:buNone/>
                      </a:pPr>
                      <a:endParaRPr lang="fr-FR" sz="1000" b="0" strike="noStrike" spc="-1">
                        <a:solidFill>
                          <a:srgbClr val="000000"/>
                        </a:solidFill>
                        <a:latin typeface="Calibri"/>
                      </a:endParaRPr>
                    </a:p>
                    <a:p>
                      <a:pPr marL="27360">
                        <a:lnSpc>
                          <a:spcPct val="100000"/>
                        </a:lnSpc>
                        <a:buNone/>
                      </a:pPr>
                      <a:r>
                        <a:rPr lang="fr-FR" sz="750" b="1" strike="noStrike" spc="-1">
                          <a:solidFill>
                            <a:srgbClr val="000000"/>
                          </a:solidFill>
                          <a:latin typeface="Arial"/>
                        </a:rPr>
                        <a:t>UE2</a:t>
                      </a:r>
                      <a:r>
                        <a:rPr lang="fr-FR" sz="750" b="1" strike="noStrike" spc="369">
                          <a:solidFill>
                            <a:srgbClr val="000000"/>
                          </a:solidFill>
                          <a:latin typeface="Arial"/>
                        </a:rPr>
                        <a:t> </a:t>
                      </a:r>
                      <a:r>
                        <a:rPr lang="fr-FR" sz="750" b="1" strike="noStrike" spc="-1">
                          <a:solidFill>
                            <a:srgbClr val="000000"/>
                          </a:solidFill>
                          <a:latin typeface="Arial"/>
                        </a:rPr>
                        <a:t>Sém</a:t>
                      </a:r>
                      <a:r>
                        <a:rPr lang="fr-FR" sz="750" b="1" strike="noStrike" spc="4">
                          <a:solidFill>
                            <a:srgbClr val="000000"/>
                          </a:solidFill>
                          <a:latin typeface="Arial"/>
                        </a:rPr>
                        <a:t> </a:t>
                      </a:r>
                      <a:r>
                        <a:rPr lang="fr-FR" sz="750" b="1" strike="noStrike" spc="-1">
                          <a:solidFill>
                            <a:srgbClr val="000000"/>
                          </a:solidFill>
                          <a:latin typeface="Arial"/>
                        </a:rPr>
                        <a:t>in</a:t>
                      </a:r>
                      <a:r>
                        <a:rPr lang="fr-FR" sz="750" b="1" strike="noStrike" spc="-52">
                          <a:solidFill>
                            <a:srgbClr val="000000"/>
                          </a:solidFill>
                          <a:latin typeface="Arial"/>
                        </a:rPr>
                        <a:t> </a:t>
                      </a:r>
                      <a:r>
                        <a:rPr lang="fr-FR" sz="750" b="1" strike="noStrike" spc="-1">
                          <a:solidFill>
                            <a:srgbClr val="000000"/>
                          </a:solidFill>
                          <a:latin typeface="Arial"/>
                        </a:rPr>
                        <a:t>aire</a:t>
                      </a:r>
                      <a:r>
                        <a:rPr lang="fr-FR" sz="750" b="1" strike="noStrike" spc="284">
                          <a:solidFill>
                            <a:srgbClr val="000000"/>
                          </a:solidFill>
                          <a:latin typeface="Arial"/>
                        </a:rPr>
                        <a:t> </a:t>
                      </a:r>
                      <a:r>
                        <a:rPr lang="fr-FR" sz="750" b="1" strike="noStrike" spc="-1">
                          <a:solidFill>
                            <a:srgbClr val="000000"/>
                          </a:solidFill>
                          <a:latin typeface="Arial"/>
                        </a:rPr>
                        <a:t>de</a:t>
                      </a:r>
                      <a:r>
                        <a:rPr lang="fr-FR" sz="750" b="1" strike="noStrike" spc="273">
                          <a:solidFill>
                            <a:srgbClr val="000000"/>
                          </a:solidFill>
                          <a:latin typeface="Arial"/>
                        </a:rPr>
                        <a:t> </a:t>
                      </a:r>
                      <a:r>
                        <a:rPr lang="fr-FR" sz="750" b="1" strike="noStrike" spc="-1">
                          <a:solidFill>
                            <a:srgbClr val="000000"/>
                          </a:solidFill>
                          <a:latin typeface="Arial"/>
                        </a:rPr>
                        <a:t>rech</a:t>
                      </a:r>
                      <a:r>
                        <a:rPr lang="fr-FR" sz="750" b="1" strike="noStrike" spc="-46">
                          <a:solidFill>
                            <a:srgbClr val="000000"/>
                          </a:solidFill>
                          <a:latin typeface="Arial"/>
                        </a:rPr>
                        <a:t> </a:t>
                      </a:r>
                      <a:r>
                        <a:rPr lang="fr-FR" sz="750" b="1" strike="noStrike" spc="-1">
                          <a:solidFill>
                            <a:srgbClr val="000000"/>
                          </a:solidFill>
                          <a:latin typeface="Arial"/>
                        </a:rPr>
                        <a:t>erch</a:t>
                      </a:r>
                      <a:r>
                        <a:rPr lang="fr-FR" sz="750" b="1" strike="noStrike" spc="-52">
                          <a:solidFill>
                            <a:srgbClr val="000000"/>
                          </a:solidFill>
                          <a:latin typeface="Arial"/>
                        </a:rPr>
                        <a:t> 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gridSpan="6">
                  <a:txBody>
                    <a:bodyPr/>
                    <a:lstStyle/>
                    <a:p>
                      <a:pPr marL="27360">
                        <a:lnSpc>
                          <a:spcPts val="836"/>
                        </a:lnSpc>
                        <a:buNone/>
                      </a:pPr>
                      <a:r>
                        <a:rPr lang="fr-FR" sz="750" b="1" strike="noStrike" spc="-1">
                          <a:solidFill>
                            <a:srgbClr val="000000"/>
                          </a:solidFill>
                          <a:latin typeface="Arial"/>
                        </a:rPr>
                        <a:t>Sém</a:t>
                      </a:r>
                      <a:r>
                        <a:rPr lang="fr-FR" sz="750" b="1" strike="noStrike" spc="-12">
                          <a:solidFill>
                            <a:srgbClr val="000000"/>
                          </a:solidFill>
                          <a:latin typeface="Arial"/>
                        </a:rPr>
                        <a:t> </a:t>
                      </a:r>
                      <a:r>
                        <a:rPr lang="fr-FR" sz="750" b="1" strike="noStrike" spc="-1">
                          <a:solidFill>
                            <a:srgbClr val="000000"/>
                          </a:solidFill>
                          <a:latin typeface="Arial"/>
                        </a:rPr>
                        <a:t>in</a:t>
                      </a:r>
                      <a:r>
                        <a:rPr lang="fr-FR" sz="750" b="1" strike="noStrike" spc="-60">
                          <a:solidFill>
                            <a:srgbClr val="000000"/>
                          </a:solidFill>
                          <a:latin typeface="Arial"/>
                        </a:rPr>
                        <a:t> </a:t>
                      </a:r>
                      <a:r>
                        <a:rPr lang="fr-FR" sz="750" b="1" strike="noStrike" spc="-1">
                          <a:solidFill>
                            <a:srgbClr val="000000"/>
                          </a:solidFill>
                          <a:latin typeface="Arial"/>
                        </a:rPr>
                        <a:t>aire</a:t>
                      </a:r>
                      <a:r>
                        <a:rPr lang="fr-FR" sz="750" b="1" strike="noStrike" spc="253">
                          <a:solidFill>
                            <a:srgbClr val="000000"/>
                          </a:solidFill>
                          <a:latin typeface="Arial"/>
                        </a:rPr>
                        <a:t> </a:t>
                      </a:r>
                      <a:r>
                        <a:rPr lang="fr-FR" sz="750" b="1" strike="noStrike" spc="-1">
                          <a:solidFill>
                            <a:srgbClr val="000000"/>
                          </a:solidFill>
                          <a:latin typeface="Arial"/>
                        </a:rPr>
                        <a:t>de</a:t>
                      </a:r>
                      <a:r>
                        <a:rPr lang="fr-FR" sz="750" b="1" strike="noStrike" spc="248">
                          <a:solidFill>
                            <a:srgbClr val="000000"/>
                          </a:solidFill>
                          <a:latin typeface="Arial"/>
                        </a:rPr>
                        <a:t> </a:t>
                      </a:r>
                      <a:r>
                        <a:rPr lang="fr-FR" sz="750" b="1" strike="noStrike" spc="-12">
                          <a:solidFill>
                            <a:srgbClr val="000000"/>
                          </a:solidFill>
                          <a:latin typeface="Arial"/>
                        </a:rPr>
                        <a:t>spécialité</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35">
                          <a:solidFill>
                            <a:srgbClr val="000000"/>
                          </a:solidFill>
                          <a:latin typeface="Verdana"/>
                        </a:rPr>
                        <a:t> </a:t>
                      </a:r>
                      <a:r>
                        <a:rPr lang="fr-FR" sz="750" b="0" strike="noStrike" spc="-12">
                          <a:solidFill>
                            <a:srgbClr val="000000"/>
                          </a:solidFill>
                          <a:latin typeface="Verdana"/>
                        </a:rPr>
                        <a:t>Préhistoire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4">
                  <a:txBody>
                    <a:bodyPr/>
                    <a:lstStyle/>
                    <a:p>
                      <a:pPr>
                        <a:lnSpc>
                          <a:spcPct val="100000"/>
                        </a:lnSpc>
                        <a:spcBef>
                          <a:spcPts val="26"/>
                        </a:spcBef>
                        <a:buNone/>
                      </a:pPr>
                      <a:endParaRPr lang="fr-FR" sz="1250" b="0" strike="noStrike" spc="-1">
                        <a:solidFill>
                          <a:srgbClr val="000000"/>
                        </a:solidFill>
                        <a:latin typeface="Calibri"/>
                      </a:endParaRPr>
                    </a:p>
                    <a:p>
                      <a:pPr marL="4320" algn="ctr">
                        <a:lnSpc>
                          <a:spcPct val="100000"/>
                        </a:lnSpc>
                        <a:spcBef>
                          <a:spcPts val="6"/>
                        </a:spcBef>
                        <a:buNone/>
                      </a:pPr>
                      <a:r>
                        <a:rPr lang="fr-FR" sz="750" b="0" strike="noStrike" spc="-1">
                          <a:solidFill>
                            <a:srgbClr val="000000"/>
                          </a:solidFill>
                          <a:latin typeface="Verdana"/>
                        </a:rPr>
                        <a:t>1</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5"/>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26"/>
                        </a:spcBef>
                        <a:buNone/>
                      </a:pPr>
                      <a:r>
                        <a:rPr lang="fr-FR" sz="750" b="0" strike="noStrike" spc="-12">
                          <a:solidFill>
                            <a:srgbClr val="000000"/>
                          </a:solidFill>
                          <a:latin typeface="Verdana"/>
                        </a:rPr>
                        <a:t>Séminaire</a:t>
                      </a:r>
                      <a:r>
                        <a:rPr lang="fr-FR" sz="750" b="0" strike="noStrike" spc="-52">
                          <a:solidFill>
                            <a:srgbClr val="000000"/>
                          </a:solidFill>
                          <a:latin typeface="Verdana"/>
                        </a:rPr>
                        <a:t> </a:t>
                      </a:r>
                      <a:r>
                        <a:rPr lang="fr-FR" sz="750" b="0" strike="noStrike" spc="-12">
                          <a:solidFill>
                            <a:srgbClr val="000000"/>
                          </a:solidFill>
                          <a:latin typeface="Verdana"/>
                        </a:rPr>
                        <a:t>Protohistoire</a:t>
                      </a:r>
                      <a:r>
                        <a:rPr lang="fr-FR" sz="750" b="0" strike="noStrike" spc="-41">
                          <a:solidFill>
                            <a:srgbClr val="000000"/>
                          </a:solidFill>
                          <a:latin typeface="Verdana"/>
                        </a:rPr>
                        <a:t> </a:t>
                      </a:r>
                      <a:r>
                        <a:rPr lang="fr-FR" sz="750" b="0" strike="noStrike" spc="-12">
                          <a:solidFill>
                            <a:srgbClr val="000000"/>
                          </a:solidFill>
                          <a:latin typeface="Verdana"/>
                        </a:rPr>
                        <a:t>européenne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26"/>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26"/>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26"/>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26"/>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6"/>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9">
                          <a:solidFill>
                            <a:srgbClr val="000000"/>
                          </a:solidFill>
                          <a:latin typeface="Verdana"/>
                        </a:rPr>
                        <a:t> </a:t>
                      </a:r>
                      <a:r>
                        <a:rPr lang="fr-FR" sz="750" b="0" strike="noStrike" spc="-26">
                          <a:solidFill>
                            <a:srgbClr val="000000"/>
                          </a:solidFill>
                          <a:latin typeface="Verdana"/>
                        </a:rPr>
                        <a:t>d'archéologie</a:t>
                      </a:r>
                      <a:r>
                        <a:rPr lang="fr-FR" sz="750" b="0" strike="noStrike" spc="12">
                          <a:solidFill>
                            <a:srgbClr val="000000"/>
                          </a:solidFill>
                          <a:latin typeface="Verdana"/>
                        </a:rPr>
                        <a:t> </a:t>
                      </a:r>
                      <a:r>
                        <a:rPr lang="fr-FR" sz="750" b="0" strike="noStrike" spc="-12">
                          <a:solidFill>
                            <a:srgbClr val="000000"/>
                          </a:solidFill>
                          <a:latin typeface="Verdana"/>
                        </a:rPr>
                        <a:t>grecque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7"/>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70"/>
                        </a:lnSpc>
                        <a:spcBef>
                          <a:spcPts val="31"/>
                        </a:spcBef>
                        <a:buNone/>
                      </a:pPr>
                      <a:r>
                        <a:rPr lang="fr-FR" sz="750" b="0" strike="noStrike" spc="-12">
                          <a:solidFill>
                            <a:srgbClr val="000000"/>
                          </a:solidFill>
                          <a:latin typeface="Verdana"/>
                        </a:rPr>
                        <a:t>Séminaire</a:t>
                      </a:r>
                      <a:r>
                        <a:rPr lang="fr-FR" sz="750" b="0" strike="noStrike" spc="9">
                          <a:solidFill>
                            <a:srgbClr val="000000"/>
                          </a:solidFill>
                          <a:latin typeface="Verdana"/>
                        </a:rPr>
                        <a:t> </a:t>
                      </a:r>
                      <a:r>
                        <a:rPr lang="fr-FR" sz="750" b="0" strike="noStrike" spc="-26">
                          <a:solidFill>
                            <a:srgbClr val="000000"/>
                          </a:solidFill>
                          <a:latin typeface="Verdana"/>
                        </a:rPr>
                        <a:t>d'archéologie</a:t>
                      </a:r>
                      <a:r>
                        <a:rPr lang="fr-FR" sz="750" b="0" strike="noStrike" spc="12">
                          <a:solidFill>
                            <a:srgbClr val="000000"/>
                          </a:solidFill>
                          <a:latin typeface="Verdana"/>
                        </a:rPr>
                        <a:t> </a:t>
                      </a:r>
                      <a:r>
                        <a:rPr lang="fr-FR" sz="750" b="0" strike="noStrike" spc="-12">
                          <a:solidFill>
                            <a:srgbClr val="000000"/>
                          </a:solidFill>
                          <a:latin typeface="Verdana"/>
                        </a:rPr>
                        <a:t>romaine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70"/>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70"/>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8"/>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6">
                  <a:txBody>
                    <a:bodyPr/>
                    <a:lstStyle/>
                    <a:p>
                      <a:pPr marL="27360">
                        <a:lnSpc>
                          <a:spcPts val="870"/>
                        </a:lnSpc>
                        <a:spcBef>
                          <a:spcPts val="26"/>
                        </a:spcBef>
                        <a:buNone/>
                      </a:pPr>
                      <a:r>
                        <a:rPr lang="fr-FR" sz="750" b="1" strike="noStrike" spc="-1">
                          <a:solidFill>
                            <a:srgbClr val="000000"/>
                          </a:solidFill>
                          <a:latin typeface="Arial"/>
                        </a:rPr>
                        <a:t>Sém in</a:t>
                      </a:r>
                      <a:r>
                        <a:rPr lang="fr-FR" sz="750" b="1" strike="noStrike" spc="-55">
                          <a:solidFill>
                            <a:srgbClr val="000000"/>
                          </a:solidFill>
                          <a:latin typeface="Arial"/>
                        </a:rPr>
                        <a:t> </a:t>
                      </a:r>
                      <a:r>
                        <a:rPr lang="fr-FR" sz="750" b="1" strike="noStrike" spc="-1">
                          <a:solidFill>
                            <a:srgbClr val="000000"/>
                          </a:solidFill>
                          <a:latin typeface="Arial"/>
                        </a:rPr>
                        <a:t>aire</a:t>
                      </a:r>
                      <a:r>
                        <a:rPr lang="fr-FR" sz="750" b="1" strike="noStrike" spc="267">
                          <a:solidFill>
                            <a:srgbClr val="000000"/>
                          </a:solidFill>
                          <a:latin typeface="Arial"/>
                        </a:rPr>
                        <a:t> </a:t>
                      </a:r>
                      <a:r>
                        <a:rPr lang="fr-FR" sz="750" b="1" strike="noStrike" spc="-1">
                          <a:solidFill>
                            <a:srgbClr val="000000"/>
                          </a:solidFill>
                          <a:latin typeface="Arial"/>
                        </a:rPr>
                        <a:t>d'</a:t>
                      </a:r>
                      <a:r>
                        <a:rPr lang="fr-FR" sz="750" b="1" strike="noStrike" spc="-100">
                          <a:solidFill>
                            <a:srgbClr val="000000"/>
                          </a:solidFill>
                          <a:latin typeface="Arial"/>
                        </a:rPr>
                        <a:t> </a:t>
                      </a:r>
                      <a:r>
                        <a:rPr lang="fr-FR" sz="750" b="1" strike="noStrike" spc="-1">
                          <a:solidFill>
                            <a:srgbClr val="000000"/>
                          </a:solidFill>
                          <a:latin typeface="Arial"/>
                        </a:rPr>
                        <a:t>ou</a:t>
                      </a:r>
                      <a:r>
                        <a:rPr lang="fr-FR" sz="750" b="1" strike="noStrike" spc="-55">
                          <a:solidFill>
                            <a:srgbClr val="000000"/>
                          </a:solidFill>
                          <a:latin typeface="Arial"/>
                        </a:rPr>
                        <a:t> </a:t>
                      </a:r>
                      <a:r>
                        <a:rPr lang="fr-FR" sz="750" b="1" strike="noStrike" spc="52">
                          <a:solidFill>
                            <a:srgbClr val="000000"/>
                          </a:solidFill>
                          <a:latin typeface="Arial"/>
                        </a:rPr>
                        <a:t>vertu</a:t>
                      </a:r>
                      <a:r>
                        <a:rPr lang="fr-FR" sz="750" b="1" strike="noStrike" spc="-55">
                          <a:solidFill>
                            <a:srgbClr val="000000"/>
                          </a:solidFill>
                          <a:latin typeface="Arial"/>
                        </a:rPr>
                        <a:t> </a:t>
                      </a:r>
                      <a:r>
                        <a:rPr lang="fr-FR" sz="750" b="1" strike="noStrike" spc="-26">
                          <a:solidFill>
                            <a:srgbClr val="000000"/>
                          </a:solidFill>
                          <a:latin typeface="Arial"/>
                        </a:rPr>
                        <a:t>re</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L'Antiquité</a:t>
                      </a:r>
                      <a:r>
                        <a:rPr lang="fr-FR" sz="750" b="0" strike="noStrike" spc="-15">
                          <a:solidFill>
                            <a:srgbClr val="000000"/>
                          </a:solidFill>
                          <a:latin typeface="Verdana"/>
                        </a:rPr>
                        <a:t> </a:t>
                      </a:r>
                      <a:r>
                        <a:rPr lang="fr-FR" sz="750" b="0" strike="noStrike" spc="-32">
                          <a:solidFill>
                            <a:srgbClr val="000000"/>
                          </a:solidFill>
                          <a:latin typeface="Verdana"/>
                        </a:rPr>
                        <a:t>gréco-</a:t>
                      </a:r>
                      <a:r>
                        <a:rPr lang="fr-FR" sz="750" b="0" strike="noStrike" spc="-12">
                          <a:solidFill>
                            <a:srgbClr val="000000"/>
                          </a:solidFill>
                          <a:latin typeface="Verdana"/>
                        </a:rPr>
                        <a:t>latine </a:t>
                      </a:r>
                      <a:r>
                        <a:rPr lang="fr-FR" sz="750" b="0" strike="noStrike" spc="-1">
                          <a:solidFill>
                            <a:srgbClr val="000000"/>
                          </a:solidFill>
                          <a:latin typeface="Verdana"/>
                        </a:rPr>
                        <a:t>et</a:t>
                      </a:r>
                      <a:r>
                        <a:rPr lang="fr-FR" sz="750" b="0" strike="noStrike" spc="12">
                          <a:solidFill>
                            <a:srgbClr val="000000"/>
                          </a:solidFill>
                          <a:latin typeface="Verdana"/>
                        </a:rPr>
                        <a:t> </a:t>
                      </a:r>
                      <a:r>
                        <a:rPr lang="fr-FR" sz="750" b="0" strike="noStrike" spc="-12">
                          <a:solidFill>
                            <a:srgbClr val="000000"/>
                          </a:solidFill>
                          <a:latin typeface="Verdana"/>
                        </a:rPr>
                        <a:t>ses</a:t>
                      </a:r>
                      <a:r>
                        <a:rPr lang="fr-FR" sz="750" b="0" strike="noStrike" spc="-15">
                          <a:solidFill>
                            <a:srgbClr val="000000"/>
                          </a:solidFill>
                          <a:latin typeface="Verdana"/>
                        </a:rPr>
                        <a:t> </a:t>
                      </a:r>
                      <a:r>
                        <a:rPr lang="fr-FR" sz="750" b="0" strike="noStrike" spc="-12">
                          <a:solidFill>
                            <a:srgbClr val="000000"/>
                          </a:solidFill>
                          <a:latin typeface="Verdana"/>
                        </a:rPr>
                        <a:t>lectures</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13">
                  <a:txBody>
                    <a:bodyPr/>
                    <a:lstStyle/>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spcBef>
                          <a:spcPts val="11"/>
                        </a:spcBef>
                        <a:buNone/>
                      </a:pPr>
                      <a:endParaRPr lang="fr-FR" sz="1100" b="0" strike="noStrike" spc="-1">
                        <a:solidFill>
                          <a:srgbClr val="000000"/>
                        </a:solidFill>
                        <a:latin typeface="Calibri"/>
                      </a:endParaRPr>
                    </a:p>
                    <a:p>
                      <a:pPr marL="4320" algn="ctr">
                        <a:lnSpc>
                          <a:spcPct val="100000"/>
                        </a:lnSpc>
                        <a:spcBef>
                          <a:spcPts val="6"/>
                        </a:spcBef>
                        <a:buNone/>
                      </a:pPr>
                      <a:r>
                        <a:rPr lang="fr-FR" sz="750" b="0" strike="noStrike" spc="-1">
                          <a:solidFill>
                            <a:srgbClr val="000000"/>
                          </a:solidFill>
                          <a:latin typeface="Verdana"/>
                        </a:rPr>
                        <a:t>1</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0"/>
                  </a:ext>
                </a:extLst>
              </a:tr>
              <a:tr h="25272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ct val="100000"/>
                        </a:lnSpc>
                        <a:spcBef>
                          <a:spcPts val="31"/>
                        </a:spcBef>
                        <a:buNone/>
                      </a:pPr>
                      <a:r>
                        <a:rPr lang="fr-FR" sz="750" b="0" strike="noStrike" spc="-12">
                          <a:solidFill>
                            <a:srgbClr val="000000"/>
                          </a:solidFill>
                          <a:latin typeface="Verdana"/>
                        </a:rPr>
                        <a:t>Langue,</a:t>
                      </a:r>
                      <a:r>
                        <a:rPr lang="fr-FR" sz="750" b="0" strike="noStrike" spc="-21">
                          <a:solidFill>
                            <a:srgbClr val="000000"/>
                          </a:solidFill>
                          <a:latin typeface="Verdana"/>
                        </a:rPr>
                        <a:t> </a:t>
                      </a:r>
                      <a:r>
                        <a:rPr lang="fr-FR" sz="750" b="0" strike="noStrike" spc="-12">
                          <a:solidFill>
                            <a:srgbClr val="000000"/>
                          </a:solidFill>
                          <a:latin typeface="Verdana"/>
                        </a:rPr>
                        <a:t>littérature,</a:t>
                      </a:r>
                      <a:r>
                        <a:rPr lang="fr-FR" sz="750" b="0" strike="noStrike" spc="-15">
                          <a:solidFill>
                            <a:srgbClr val="000000"/>
                          </a:solidFill>
                          <a:latin typeface="Verdana"/>
                        </a:rPr>
                        <a:t> </a:t>
                      </a:r>
                      <a:r>
                        <a:rPr lang="fr-FR" sz="750" b="0" strike="noStrike" spc="-26">
                          <a:solidFill>
                            <a:srgbClr val="000000"/>
                          </a:solidFill>
                          <a:latin typeface="Verdana"/>
                        </a:rPr>
                        <a:t>philologie</a:t>
                      </a:r>
                      <a:r>
                        <a:rPr lang="fr-FR" sz="750" b="0" strike="noStrike" spc="-7">
                          <a:solidFill>
                            <a:srgbClr val="000000"/>
                          </a:solidFill>
                          <a:latin typeface="Verdana"/>
                        </a:rPr>
                        <a:t> </a:t>
                      </a:r>
                      <a:r>
                        <a:rPr lang="fr-FR" sz="750" b="0" strike="noStrike" spc="-12">
                          <a:solidFill>
                            <a:srgbClr val="000000"/>
                          </a:solidFill>
                          <a:latin typeface="Verdana"/>
                        </a:rPr>
                        <a:t>de</a:t>
                      </a:r>
                      <a:r>
                        <a:rPr lang="fr-FR" sz="750" b="0" strike="noStrike" spc="-1">
                          <a:solidFill>
                            <a:srgbClr val="000000"/>
                          </a:solidFill>
                          <a:latin typeface="Verdana"/>
                        </a:rPr>
                        <a:t> </a:t>
                      </a:r>
                      <a:r>
                        <a:rPr lang="fr-FR" sz="750" b="0" strike="noStrike" spc="-12">
                          <a:solidFill>
                            <a:srgbClr val="000000"/>
                          </a:solidFill>
                          <a:latin typeface="Verdana"/>
                        </a:rPr>
                        <a:t>l'Antiquité</a:t>
                      </a:r>
                      <a:r>
                        <a:rPr lang="fr-FR" sz="750" b="0" strike="noStrike" spc="-1">
                          <a:solidFill>
                            <a:srgbClr val="000000"/>
                          </a:solidFill>
                          <a:latin typeface="Verdana"/>
                        </a:rPr>
                        <a:t> </a:t>
                      </a:r>
                      <a:r>
                        <a:rPr lang="fr-FR" sz="750" b="0" strike="noStrike" spc="-21">
                          <a:solidFill>
                            <a:srgbClr val="000000"/>
                          </a:solidFill>
                          <a:latin typeface="Verdana"/>
                        </a:rPr>
                        <a:t>grecque</a:t>
                      </a:r>
                      <a:r>
                        <a:rPr lang="fr-FR" sz="750" b="0" strike="noStrike" spc="-1">
                          <a:solidFill>
                            <a:srgbClr val="000000"/>
                          </a:solidFill>
                          <a:latin typeface="Verdana"/>
                        </a:rPr>
                        <a:t> </a:t>
                      </a:r>
                      <a:r>
                        <a:rPr lang="fr-FR" sz="750" b="0" strike="noStrike" spc="-26">
                          <a:solidFill>
                            <a:srgbClr val="000000"/>
                          </a:solidFill>
                          <a:latin typeface="Verdana"/>
                        </a:rPr>
                        <a:t>et</a:t>
                      </a:r>
                      <a:endParaRPr lang="fr-FR" sz="750" b="0" strike="noStrike" spc="-1">
                        <a:solidFill>
                          <a:srgbClr val="000000"/>
                        </a:solidFill>
                        <a:latin typeface="Calibri"/>
                      </a:endParaRPr>
                    </a:p>
                    <a:p>
                      <a:pPr marL="19800">
                        <a:lnSpc>
                          <a:spcPts val="865"/>
                        </a:lnSpc>
                        <a:spcBef>
                          <a:spcPts val="96"/>
                        </a:spcBef>
                        <a:buNone/>
                      </a:pPr>
                      <a:r>
                        <a:rPr lang="fr-FR" sz="750" b="0" strike="noStrike" spc="-12">
                          <a:solidFill>
                            <a:srgbClr val="000000"/>
                          </a:solidFill>
                          <a:latin typeface="Verdana"/>
                        </a:rPr>
                        <a:t>latine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30"/>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ct val="100000"/>
                        </a:lnSpc>
                        <a:spcBef>
                          <a:spcPts val="530"/>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30"/>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30"/>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1"/>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Culture,</a:t>
                      </a:r>
                      <a:r>
                        <a:rPr lang="fr-FR" sz="750" b="0" strike="noStrike" spc="-32">
                          <a:solidFill>
                            <a:srgbClr val="000000"/>
                          </a:solidFill>
                          <a:latin typeface="Verdana"/>
                        </a:rPr>
                        <a:t> </a:t>
                      </a:r>
                      <a:r>
                        <a:rPr lang="fr-FR" sz="750" b="0" strike="noStrike" spc="-21">
                          <a:solidFill>
                            <a:srgbClr val="000000"/>
                          </a:solidFill>
                          <a:latin typeface="Verdana"/>
                        </a:rPr>
                        <a:t>civilisation</a:t>
                      </a:r>
                      <a:r>
                        <a:rPr lang="fr-FR" sz="750" b="0" strike="noStrike" spc="32">
                          <a:solidFill>
                            <a:srgbClr val="000000"/>
                          </a:solidFill>
                          <a:latin typeface="Verdana"/>
                        </a:rPr>
                        <a:t> </a:t>
                      </a:r>
                      <a:r>
                        <a:rPr lang="fr-FR" sz="750" b="0" strike="noStrike" spc="-1">
                          <a:solidFill>
                            <a:srgbClr val="000000"/>
                          </a:solidFill>
                          <a:latin typeface="Verdana"/>
                        </a:rPr>
                        <a:t>et</a:t>
                      </a:r>
                      <a:r>
                        <a:rPr lang="fr-FR" sz="750" b="0" strike="noStrike" spc="29">
                          <a:solidFill>
                            <a:srgbClr val="000000"/>
                          </a:solidFill>
                          <a:latin typeface="Verdana"/>
                        </a:rPr>
                        <a:t> </a:t>
                      </a:r>
                      <a:r>
                        <a:rPr lang="fr-FR" sz="750" b="0" strike="noStrike" spc="-21">
                          <a:solidFill>
                            <a:srgbClr val="000000"/>
                          </a:solidFill>
                          <a:latin typeface="Verdana"/>
                        </a:rPr>
                        <a:t>anthropologie</a:t>
                      </a:r>
                      <a:r>
                        <a:rPr lang="fr-FR" sz="750" b="0" strike="noStrike" spc="-7">
                          <a:solidFill>
                            <a:srgbClr val="000000"/>
                          </a:solidFill>
                          <a:latin typeface="Verdana"/>
                        </a:rPr>
                        <a:t> </a:t>
                      </a:r>
                      <a:r>
                        <a:rPr lang="fr-FR" sz="750" b="0" strike="noStrike" spc="-12">
                          <a:solidFill>
                            <a:srgbClr val="000000"/>
                          </a:solidFill>
                          <a:latin typeface="Verdana"/>
                        </a:rPr>
                        <a:t>de l'Antiquité</a:t>
                      </a:r>
                      <a:r>
                        <a:rPr lang="fr-FR" sz="750" b="0" strike="noStrike" spc="-7">
                          <a:solidFill>
                            <a:srgbClr val="000000"/>
                          </a:solidFill>
                          <a:latin typeface="Verdana"/>
                        </a:rPr>
                        <a:t> </a:t>
                      </a:r>
                      <a:r>
                        <a:rPr lang="fr-FR" sz="750" b="0" strike="noStrike" spc="-12">
                          <a:solidFill>
                            <a:srgbClr val="000000"/>
                          </a:solidFill>
                          <a:latin typeface="Verdana"/>
                        </a:rPr>
                        <a:t>grecque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2"/>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70"/>
                        </a:lnSpc>
                        <a:spcBef>
                          <a:spcPts val="31"/>
                        </a:spcBef>
                        <a:buNone/>
                      </a:pPr>
                      <a:r>
                        <a:rPr lang="fr-FR" sz="750" b="0" strike="noStrike" spc="-21">
                          <a:solidFill>
                            <a:srgbClr val="000000"/>
                          </a:solidFill>
                          <a:latin typeface="Verdana"/>
                        </a:rPr>
                        <a:t>Approches</a:t>
                      </a:r>
                      <a:r>
                        <a:rPr lang="fr-FR" sz="750" b="0" strike="noStrike" spc="-32">
                          <a:solidFill>
                            <a:srgbClr val="000000"/>
                          </a:solidFill>
                          <a:latin typeface="Verdana"/>
                        </a:rPr>
                        <a:t> </a:t>
                      </a:r>
                      <a:r>
                        <a:rPr lang="fr-FR" sz="750" b="0" strike="noStrike" spc="-12">
                          <a:solidFill>
                            <a:srgbClr val="000000"/>
                          </a:solidFill>
                          <a:latin typeface="Verdana"/>
                        </a:rPr>
                        <a:t>de</a:t>
                      </a:r>
                      <a:r>
                        <a:rPr lang="fr-FR" sz="750" b="0" strike="noStrike" spc="-21">
                          <a:solidFill>
                            <a:srgbClr val="000000"/>
                          </a:solidFill>
                          <a:latin typeface="Verdana"/>
                        </a:rPr>
                        <a:t> </a:t>
                      </a:r>
                      <a:r>
                        <a:rPr lang="fr-FR" sz="750" b="0" strike="noStrike" spc="-12">
                          <a:solidFill>
                            <a:srgbClr val="000000"/>
                          </a:solidFill>
                          <a:latin typeface="Verdana"/>
                        </a:rPr>
                        <a:t>l'Antiquité</a:t>
                      </a:r>
                      <a:r>
                        <a:rPr lang="fr-FR" sz="750" b="0" strike="noStrike" spc="-26">
                          <a:solidFill>
                            <a:srgbClr val="000000"/>
                          </a:solidFill>
                          <a:latin typeface="Verdana"/>
                        </a:rPr>
                        <a:t> </a:t>
                      </a:r>
                      <a:r>
                        <a:rPr lang="fr-FR" sz="750" b="0" strike="noStrike" spc="-21">
                          <a:solidFill>
                            <a:srgbClr val="000000"/>
                          </a:solidFill>
                          <a:latin typeface="Verdana"/>
                        </a:rPr>
                        <a:t>grecque </a:t>
                      </a:r>
                      <a:r>
                        <a:rPr lang="fr-FR" sz="750" b="0" strike="noStrike" spc="-1">
                          <a:solidFill>
                            <a:srgbClr val="000000"/>
                          </a:solidFill>
                          <a:latin typeface="Verdana"/>
                        </a:rPr>
                        <a:t>et</a:t>
                      </a:r>
                      <a:r>
                        <a:rPr lang="fr-FR" sz="750" b="0" strike="noStrike" spc="4">
                          <a:solidFill>
                            <a:srgbClr val="000000"/>
                          </a:solidFill>
                          <a:latin typeface="Verdana"/>
                        </a:rPr>
                        <a:t> </a:t>
                      </a:r>
                      <a:r>
                        <a:rPr lang="fr-FR" sz="750" b="0" strike="noStrike" spc="-12">
                          <a:solidFill>
                            <a:srgbClr val="000000"/>
                          </a:solidFill>
                          <a:latin typeface="Verdana"/>
                        </a:rPr>
                        <a:t>romaine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70"/>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3"/>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1">
                          <a:solidFill>
                            <a:srgbClr val="000000"/>
                          </a:solidFill>
                          <a:latin typeface="Verdana"/>
                        </a:rPr>
                        <a:t> </a:t>
                      </a:r>
                      <a:r>
                        <a:rPr lang="fr-FR" sz="750" b="0" strike="noStrike" spc="-21">
                          <a:solidFill>
                            <a:srgbClr val="000000"/>
                          </a:solidFill>
                          <a:latin typeface="Verdana"/>
                        </a:rPr>
                        <a:t>d'histoire</a:t>
                      </a:r>
                      <a:r>
                        <a:rPr lang="fr-FR" sz="750" b="0" strike="noStrike" spc="4">
                          <a:solidFill>
                            <a:srgbClr val="000000"/>
                          </a:solidFill>
                          <a:latin typeface="Verdana"/>
                        </a:rPr>
                        <a:t> </a:t>
                      </a:r>
                      <a:r>
                        <a:rPr lang="fr-FR" sz="750" b="0" strike="noStrike" spc="-12">
                          <a:solidFill>
                            <a:srgbClr val="000000"/>
                          </a:solidFill>
                          <a:latin typeface="Verdana"/>
                        </a:rPr>
                        <a:t>romaine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4"/>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1">
                          <a:solidFill>
                            <a:srgbClr val="000000"/>
                          </a:solidFill>
                          <a:latin typeface="Verdana"/>
                        </a:rPr>
                        <a:t> </a:t>
                      </a:r>
                      <a:r>
                        <a:rPr lang="fr-FR" sz="750" b="0" strike="noStrike" spc="-21">
                          <a:solidFill>
                            <a:srgbClr val="000000"/>
                          </a:solidFill>
                          <a:latin typeface="Verdana"/>
                        </a:rPr>
                        <a:t>d'histoire</a:t>
                      </a:r>
                      <a:r>
                        <a:rPr lang="fr-FR" sz="750" b="0" strike="noStrike" spc="4">
                          <a:solidFill>
                            <a:srgbClr val="000000"/>
                          </a:solidFill>
                          <a:latin typeface="Verdana"/>
                        </a:rPr>
                        <a:t> </a:t>
                      </a:r>
                      <a:r>
                        <a:rPr lang="fr-FR" sz="750" b="0" strike="noStrike" spc="-12">
                          <a:solidFill>
                            <a:srgbClr val="000000"/>
                          </a:solidFill>
                          <a:latin typeface="Verdana"/>
                        </a:rPr>
                        <a:t>grecque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5"/>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70"/>
                        </a:lnSpc>
                        <a:spcBef>
                          <a:spcPts val="31"/>
                        </a:spcBef>
                        <a:buNone/>
                      </a:pPr>
                      <a:r>
                        <a:rPr lang="fr-FR" sz="750" b="0" strike="noStrike" spc="-12">
                          <a:solidFill>
                            <a:srgbClr val="000000"/>
                          </a:solidFill>
                          <a:latin typeface="Verdana"/>
                        </a:rPr>
                        <a:t>Séminaire</a:t>
                      </a:r>
                      <a:r>
                        <a:rPr lang="fr-FR" sz="750" b="0" strike="noStrike" spc="-35">
                          <a:solidFill>
                            <a:srgbClr val="000000"/>
                          </a:solidFill>
                          <a:latin typeface="Verdana"/>
                        </a:rPr>
                        <a:t> </a:t>
                      </a:r>
                      <a:r>
                        <a:rPr lang="fr-FR" sz="750" b="0" strike="noStrike" spc="-12">
                          <a:solidFill>
                            <a:srgbClr val="000000"/>
                          </a:solidFill>
                          <a:latin typeface="Verdana"/>
                        </a:rPr>
                        <a:t>d'égyptologie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70"/>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70"/>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70"/>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6"/>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26"/>
                        </a:spcBef>
                        <a:buNone/>
                      </a:pPr>
                      <a:r>
                        <a:rPr lang="fr-FR" sz="750" b="0" strike="noStrike" spc="-12">
                          <a:solidFill>
                            <a:srgbClr val="000000"/>
                          </a:solidFill>
                          <a:latin typeface="Verdana"/>
                        </a:rPr>
                        <a:t>Séminaire</a:t>
                      </a:r>
                      <a:r>
                        <a:rPr lang="fr-FR" sz="750" b="0" strike="noStrike" spc="-35">
                          <a:solidFill>
                            <a:srgbClr val="000000"/>
                          </a:solidFill>
                          <a:latin typeface="Verdana"/>
                        </a:rPr>
                        <a:t> </a:t>
                      </a:r>
                      <a:r>
                        <a:rPr lang="fr-FR" sz="750" b="0" strike="noStrike" spc="-12">
                          <a:solidFill>
                            <a:srgbClr val="000000"/>
                          </a:solidFill>
                          <a:latin typeface="Verdana"/>
                        </a:rPr>
                        <a:t>d'assyriologie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26"/>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26"/>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26"/>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26"/>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7"/>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35">
                          <a:solidFill>
                            <a:srgbClr val="000000"/>
                          </a:solidFill>
                          <a:latin typeface="Verdana"/>
                        </a:rPr>
                        <a:t> </a:t>
                      </a:r>
                      <a:r>
                        <a:rPr lang="fr-FR" sz="750" b="0" strike="noStrike" spc="-12">
                          <a:solidFill>
                            <a:srgbClr val="000000"/>
                          </a:solidFill>
                          <a:latin typeface="Verdana"/>
                        </a:rPr>
                        <a:t>Préhistoire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8"/>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52">
                          <a:solidFill>
                            <a:srgbClr val="000000"/>
                          </a:solidFill>
                          <a:latin typeface="Verdana"/>
                        </a:rPr>
                        <a:t> </a:t>
                      </a:r>
                      <a:r>
                        <a:rPr lang="fr-FR" sz="750" b="0" strike="noStrike" spc="-12">
                          <a:solidFill>
                            <a:srgbClr val="000000"/>
                          </a:solidFill>
                          <a:latin typeface="Verdana"/>
                        </a:rPr>
                        <a:t>Protohistoire</a:t>
                      </a:r>
                      <a:r>
                        <a:rPr lang="fr-FR" sz="750" b="0" strike="noStrike" spc="-41">
                          <a:solidFill>
                            <a:srgbClr val="000000"/>
                          </a:solidFill>
                          <a:latin typeface="Verdana"/>
                        </a:rPr>
                        <a:t> </a:t>
                      </a:r>
                      <a:r>
                        <a:rPr lang="fr-FR" sz="750" b="0" strike="noStrike" spc="-12">
                          <a:solidFill>
                            <a:srgbClr val="000000"/>
                          </a:solidFill>
                          <a:latin typeface="Verdana"/>
                        </a:rPr>
                        <a:t>européenne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9"/>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9">
                          <a:solidFill>
                            <a:srgbClr val="000000"/>
                          </a:solidFill>
                          <a:latin typeface="Verdana"/>
                        </a:rPr>
                        <a:t> </a:t>
                      </a:r>
                      <a:r>
                        <a:rPr lang="fr-FR" sz="750" b="0" strike="noStrike" spc="-26">
                          <a:solidFill>
                            <a:srgbClr val="000000"/>
                          </a:solidFill>
                          <a:latin typeface="Verdana"/>
                        </a:rPr>
                        <a:t>d'archéologie</a:t>
                      </a:r>
                      <a:r>
                        <a:rPr lang="fr-FR" sz="750" b="0" strike="noStrike" spc="12">
                          <a:solidFill>
                            <a:srgbClr val="000000"/>
                          </a:solidFill>
                          <a:latin typeface="Verdana"/>
                        </a:rPr>
                        <a:t> </a:t>
                      </a:r>
                      <a:r>
                        <a:rPr lang="fr-FR" sz="750" b="0" strike="noStrike" spc="-12">
                          <a:solidFill>
                            <a:srgbClr val="000000"/>
                          </a:solidFill>
                          <a:latin typeface="Verdana"/>
                        </a:rPr>
                        <a:t>grecque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0"/>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Séminaire</a:t>
                      </a:r>
                      <a:r>
                        <a:rPr lang="fr-FR" sz="750" b="0" strike="noStrike" spc="9">
                          <a:solidFill>
                            <a:srgbClr val="000000"/>
                          </a:solidFill>
                          <a:latin typeface="Verdana"/>
                        </a:rPr>
                        <a:t> </a:t>
                      </a:r>
                      <a:r>
                        <a:rPr lang="fr-FR" sz="750" b="0" strike="noStrike" spc="-26">
                          <a:solidFill>
                            <a:srgbClr val="000000"/>
                          </a:solidFill>
                          <a:latin typeface="Verdana"/>
                        </a:rPr>
                        <a:t>d'archéologie</a:t>
                      </a:r>
                      <a:r>
                        <a:rPr lang="fr-FR" sz="750" b="0" strike="noStrike" spc="12">
                          <a:solidFill>
                            <a:srgbClr val="000000"/>
                          </a:solidFill>
                          <a:latin typeface="Verdana"/>
                        </a:rPr>
                        <a:t> </a:t>
                      </a:r>
                      <a:r>
                        <a:rPr lang="fr-FR" sz="750" b="0" strike="noStrike" spc="-12">
                          <a:solidFill>
                            <a:srgbClr val="000000"/>
                          </a:solidFill>
                          <a:latin typeface="Verdana"/>
                        </a:rPr>
                        <a:t>romaine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1"/>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21">
                          <a:solidFill>
                            <a:srgbClr val="000000"/>
                          </a:solidFill>
                          <a:latin typeface="Verdana"/>
                        </a:rPr>
                        <a:t>Géoconservation</a:t>
                      </a:r>
                      <a:r>
                        <a:rPr lang="fr-FR" sz="750" b="0" strike="noStrike" spc="38">
                          <a:solidFill>
                            <a:srgbClr val="000000"/>
                          </a:solidFill>
                          <a:latin typeface="Verdana"/>
                        </a:rPr>
                        <a:t> </a:t>
                      </a:r>
                      <a:r>
                        <a:rPr lang="fr-FR" sz="750" b="0" strike="noStrike" spc="-1">
                          <a:solidFill>
                            <a:srgbClr val="000000"/>
                          </a:solidFill>
                          <a:latin typeface="Verdana"/>
                        </a:rPr>
                        <a:t>1</a:t>
                      </a:r>
                      <a:r>
                        <a:rPr lang="fr-FR" sz="750" b="0" strike="noStrike" spc="38">
                          <a:solidFill>
                            <a:srgbClr val="000000"/>
                          </a:solidFill>
                          <a:latin typeface="Verdana"/>
                        </a:rPr>
                        <a:t> </a:t>
                      </a:r>
                      <a:r>
                        <a:rPr lang="fr-FR" sz="750" b="0" strike="noStrike" spc="-12">
                          <a:solidFill>
                            <a:srgbClr val="000000"/>
                          </a:solidFill>
                          <a:latin typeface="Verdana"/>
                        </a:rPr>
                        <a:t>Outreach</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a:txBody>
                    <a:bodyPr/>
                    <a:lstStyle/>
                    <a:p>
                      <a:pPr marL="374760">
                        <a:lnSpc>
                          <a:spcPts val="870"/>
                        </a:lnSpc>
                        <a:buNone/>
                      </a:pPr>
                      <a:r>
                        <a:rPr lang="fr-FR" sz="750" b="0" strike="noStrike" spc="-12">
                          <a:solidFill>
                            <a:srgbClr val="000000"/>
                          </a:solidFill>
                          <a:latin typeface="Verdana"/>
                        </a:rPr>
                        <a:t>Voir</a:t>
                      </a:r>
                      <a:r>
                        <a:rPr lang="fr-FR" sz="750" b="0" strike="noStrike" spc="-52">
                          <a:solidFill>
                            <a:srgbClr val="000000"/>
                          </a:solidFill>
                          <a:latin typeface="Verdana"/>
                        </a:rPr>
                        <a:t> </a:t>
                      </a:r>
                      <a:r>
                        <a:rPr lang="fr-FR" sz="750" b="0" strike="noStrike" spc="-12">
                          <a:solidFill>
                            <a:srgbClr val="000000"/>
                          </a:solidFill>
                          <a:latin typeface="Verdana"/>
                        </a:rPr>
                        <a:t>département</a:t>
                      </a:r>
                      <a:r>
                        <a:rPr lang="fr-FR" sz="750" b="0" strike="noStrike" spc="-21">
                          <a:solidFill>
                            <a:srgbClr val="000000"/>
                          </a:solidFill>
                          <a:latin typeface="Verdana"/>
                        </a:rPr>
                        <a:t> </a:t>
                      </a:r>
                      <a:r>
                        <a:rPr lang="fr-FR" sz="750" b="0" strike="noStrike" spc="-12">
                          <a:solidFill>
                            <a:srgbClr val="000000"/>
                          </a:solidFill>
                          <a:latin typeface="Verdana"/>
                        </a:rPr>
                        <a:t>de</a:t>
                      </a:r>
                      <a:r>
                        <a:rPr lang="fr-FR" sz="750" b="0" strike="noStrike" spc="-46">
                          <a:solidFill>
                            <a:srgbClr val="000000"/>
                          </a:solidFill>
                          <a:latin typeface="Verdana"/>
                        </a:rPr>
                        <a:t> </a:t>
                      </a:r>
                      <a:r>
                        <a:rPr lang="fr-FR" sz="750" b="0" strike="noStrike" spc="-12">
                          <a:solidFill>
                            <a:srgbClr val="000000"/>
                          </a:solidFill>
                          <a:latin typeface="Verdana"/>
                        </a:rPr>
                        <a:t>Géographie</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2"/>
                  </a:ext>
                </a:extLst>
              </a:tr>
              <a:tr h="126360">
                <a:tc gridSpan="7">
                  <a:txBody>
                    <a:bodyPr/>
                    <a:lstStyle/>
                    <a:p>
                      <a:pPr marL="27360">
                        <a:lnSpc>
                          <a:spcPts val="870"/>
                        </a:lnSpc>
                        <a:spcBef>
                          <a:spcPts val="26"/>
                        </a:spcBef>
                        <a:buNone/>
                      </a:pPr>
                      <a:r>
                        <a:rPr lang="fr-FR" sz="750" b="1" strike="noStrike" spc="-1">
                          <a:solidFill>
                            <a:srgbClr val="000000"/>
                          </a:solidFill>
                          <a:latin typeface="Arial"/>
                        </a:rPr>
                        <a:t>BCC2</a:t>
                      </a:r>
                      <a:r>
                        <a:rPr lang="fr-FR" sz="750" b="1" strike="noStrike" spc="273">
                          <a:solidFill>
                            <a:srgbClr val="000000"/>
                          </a:solidFill>
                          <a:latin typeface="Arial"/>
                        </a:rPr>
                        <a:t> </a:t>
                      </a:r>
                      <a:r>
                        <a:rPr lang="fr-FR" sz="750" b="1" strike="noStrike" spc="-1">
                          <a:solidFill>
                            <a:srgbClr val="000000"/>
                          </a:solidFill>
                          <a:latin typeface="Arial"/>
                        </a:rPr>
                        <a:t>:</a:t>
                      </a:r>
                      <a:r>
                        <a:rPr lang="fr-FR" sz="750" b="1" strike="noStrike" spc="174">
                          <a:solidFill>
                            <a:srgbClr val="000000"/>
                          </a:solidFill>
                          <a:latin typeface="Arial"/>
                        </a:rPr>
                        <a:t> </a:t>
                      </a:r>
                      <a:r>
                        <a:rPr lang="fr-FR" sz="750" b="1" strike="noStrike" spc="-1">
                          <a:solidFill>
                            <a:srgbClr val="000000"/>
                          </a:solidFill>
                          <a:latin typeface="Arial"/>
                        </a:rPr>
                        <a:t>Exprim</a:t>
                      </a:r>
                      <a:r>
                        <a:rPr lang="fr-FR" sz="750" b="1" strike="noStrike" spc="-35">
                          <a:solidFill>
                            <a:srgbClr val="000000"/>
                          </a:solidFill>
                          <a:latin typeface="Arial"/>
                        </a:rPr>
                        <a:t> </a:t>
                      </a:r>
                      <a:r>
                        <a:rPr lang="fr-FR" sz="750" b="1" strike="noStrike" spc="-1">
                          <a:solidFill>
                            <a:srgbClr val="000000"/>
                          </a:solidFill>
                          <a:latin typeface="Arial"/>
                        </a:rPr>
                        <a:t>er</a:t>
                      </a:r>
                      <a:r>
                        <a:rPr lang="fr-FR" sz="750" b="1" strike="noStrike" spc="199">
                          <a:solidFill>
                            <a:srgbClr val="000000"/>
                          </a:solidFill>
                          <a:latin typeface="Arial"/>
                        </a:rPr>
                        <a:t> </a:t>
                      </a:r>
                      <a:r>
                        <a:rPr lang="fr-FR" sz="750" b="1" strike="noStrike" spc="-1">
                          <a:solidFill>
                            <a:srgbClr val="000000"/>
                          </a:solidFill>
                          <a:latin typeface="Arial"/>
                        </a:rPr>
                        <a:t>et</a:t>
                      </a:r>
                      <a:r>
                        <a:rPr lang="fr-FR" sz="750" b="1" strike="noStrike" spc="174">
                          <a:solidFill>
                            <a:srgbClr val="000000"/>
                          </a:solidFill>
                          <a:latin typeface="Arial"/>
                        </a:rPr>
                        <a:t> </a:t>
                      </a:r>
                      <a:r>
                        <a:rPr lang="fr-FR" sz="750" b="1" strike="noStrike" spc="49">
                          <a:solidFill>
                            <a:srgbClr val="000000"/>
                          </a:solidFill>
                          <a:latin typeface="Arial"/>
                        </a:rPr>
                        <a:t>tran</a:t>
                      </a:r>
                      <a:r>
                        <a:rPr lang="fr-FR" sz="750" b="1" strike="noStrike" spc="-80">
                          <a:solidFill>
                            <a:srgbClr val="000000"/>
                          </a:solidFill>
                          <a:latin typeface="Arial"/>
                        </a:rPr>
                        <a:t> </a:t>
                      </a:r>
                      <a:r>
                        <a:rPr lang="fr-FR" sz="750" b="1" strike="noStrike" spc="-1">
                          <a:solidFill>
                            <a:srgbClr val="000000"/>
                          </a:solidFill>
                          <a:latin typeface="Arial"/>
                        </a:rPr>
                        <a:t>sm</a:t>
                      </a:r>
                      <a:r>
                        <a:rPr lang="fr-FR" sz="750" b="1" strike="noStrike" spc="-32">
                          <a:solidFill>
                            <a:srgbClr val="000000"/>
                          </a:solidFill>
                          <a:latin typeface="Arial"/>
                        </a:rPr>
                        <a:t> </a:t>
                      </a:r>
                      <a:r>
                        <a:rPr lang="fr-FR" sz="750" b="1" strike="noStrike" spc="49">
                          <a:solidFill>
                            <a:srgbClr val="000000"/>
                          </a:solidFill>
                          <a:latin typeface="Arial"/>
                        </a:rPr>
                        <a:t>ettre</a:t>
                      </a:r>
                      <a:r>
                        <a:rPr lang="fr-FR" sz="750" b="1" strike="noStrike" spc="202">
                          <a:solidFill>
                            <a:srgbClr val="000000"/>
                          </a:solidFill>
                          <a:latin typeface="Arial"/>
                        </a:rPr>
                        <a:t> </a:t>
                      </a:r>
                      <a:r>
                        <a:rPr lang="fr-FR" sz="750" b="1" strike="noStrike" spc="-12">
                          <a:solidFill>
                            <a:srgbClr val="000000"/>
                          </a:solidFill>
                          <a:latin typeface="Arial"/>
                        </a:rPr>
                        <a:t>u</a:t>
                      </a:r>
                      <a:r>
                        <a:rPr lang="fr-FR" sz="750" b="1" strike="noStrike" spc="-80">
                          <a:solidFill>
                            <a:srgbClr val="000000"/>
                          </a:solidFill>
                          <a:latin typeface="Arial"/>
                        </a:rPr>
                        <a:t> </a:t>
                      </a:r>
                      <a:r>
                        <a:rPr lang="fr-FR" sz="750" b="1" strike="noStrike" spc="-1">
                          <a:solidFill>
                            <a:srgbClr val="000000"/>
                          </a:solidFill>
                          <a:latin typeface="Arial"/>
                        </a:rPr>
                        <a:t>n</a:t>
                      </a:r>
                      <a:r>
                        <a:rPr lang="fr-FR" sz="750" b="1" strike="noStrike" spc="219">
                          <a:solidFill>
                            <a:srgbClr val="000000"/>
                          </a:solidFill>
                          <a:latin typeface="Arial"/>
                        </a:rPr>
                        <a:t> </a:t>
                      </a:r>
                      <a:r>
                        <a:rPr lang="fr-FR" sz="750" b="1" strike="noStrike" spc="-1">
                          <a:solidFill>
                            <a:srgbClr val="000000"/>
                          </a:solidFill>
                          <a:latin typeface="Arial"/>
                        </a:rPr>
                        <a:t>con</a:t>
                      </a:r>
                      <a:r>
                        <a:rPr lang="fr-FR" sz="750" b="1" strike="noStrike" spc="-80">
                          <a:solidFill>
                            <a:srgbClr val="000000"/>
                          </a:solidFill>
                          <a:latin typeface="Arial"/>
                        </a:rPr>
                        <a:t> </a:t>
                      </a:r>
                      <a:r>
                        <a:rPr lang="fr-FR" sz="750" b="1" strike="noStrike" spc="-1">
                          <a:solidFill>
                            <a:srgbClr val="000000"/>
                          </a:solidFill>
                          <a:latin typeface="Arial"/>
                        </a:rPr>
                        <a:t>ten</a:t>
                      </a:r>
                      <a:r>
                        <a:rPr lang="fr-FR" sz="750" b="1" strike="noStrike" spc="-80">
                          <a:solidFill>
                            <a:srgbClr val="000000"/>
                          </a:solidFill>
                          <a:latin typeface="Arial"/>
                        </a:rPr>
                        <a:t> </a:t>
                      </a:r>
                      <a:r>
                        <a:rPr lang="fr-FR" sz="750" b="1" strike="noStrike" spc="-1">
                          <a:solidFill>
                            <a:srgbClr val="000000"/>
                          </a:solidFill>
                          <a:latin typeface="Arial"/>
                        </a:rPr>
                        <a:t>u</a:t>
                      </a:r>
                      <a:r>
                        <a:rPr lang="fr-FR" sz="750" b="1" strike="noStrike" spc="222">
                          <a:solidFill>
                            <a:srgbClr val="000000"/>
                          </a:solidFill>
                          <a:latin typeface="Arial"/>
                        </a:rPr>
                        <a:t> </a:t>
                      </a:r>
                      <a:r>
                        <a:rPr lang="fr-FR" sz="750" b="1" strike="noStrike" spc="-1">
                          <a:solidFill>
                            <a:srgbClr val="000000"/>
                          </a:solidFill>
                          <a:latin typeface="Arial"/>
                        </a:rPr>
                        <a:t>scien</a:t>
                      </a:r>
                      <a:r>
                        <a:rPr lang="fr-FR" sz="750" b="1" strike="noStrike" spc="-80">
                          <a:solidFill>
                            <a:srgbClr val="000000"/>
                          </a:solidFill>
                          <a:latin typeface="Arial"/>
                        </a:rPr>
                        <a:t> </a:t>
                      </a:r>
                      <a:r>
                        <a:rPr lang="fr-FR" sz="750" b="1" strike="noStrike" spc="-1">
                          <a:solidFill>
                            <a:srgbClr val="000000"/>
                          </a:solidFill>
                          <a:latin typeface="Arial"/>
                        </a:rPr>
                        <a:t>tifiqu</a:t>
                      </a:r>
                      <a:r>
                        <a:rPr lang="fr-FR" sz="750" b="1" strike="noStrike" spc="-80">
                          <a:solidFill>
                            <a:srgbClr val="000000"/>
                          </a:solidFill>
                          <a:latin typeface="Arial"/>
                        </a:rPr>
                        <a:t> </a:t>
                      </a:r>
                      <a:r>
                        <a:rPr lang="fr-FR" sz="750" b="1" strike="noStrike" spc="-1">
                          <a:solidFill>
                            <a:srgbClr val="000000"/>
                          </a:solidFill>
                          <a:latin typeface="Arial"/>
                        </a:rPr>
                        <a:t>e</a:t>
                      </a:r>
                      <a:r>
                        <a:rPr lang="fr-FR" sz="750" b="1" strike="noStrike" spc="194">
                          <a:solidFill>
                            <a:srgbClr val="000000"/>
                          </a:solidFill>
                          <a:latin typeface="Arial"/>
                        </a:rPr>
                        <a:t> </a:t>
                      </a:r>
                      <a:r>
                        <a:rPr lang="fr-FR" sz="750" b="1" strike="noStrike" spc="-1">
                          <a:solidFill>
                            <a:srgbClr val="000000"/>
                          </a:solidFill>
                          <a:latin typeface="Arial"/>
                        </a:rPr>
                        <a:t>à</a:t>
                      </a:r>
                      <a:r>
                        <a:rPr lang="fr-FR" sz="750" b="1" strike="noStrike" spc="202">
                          <a:solidFill>
                            <a:srgbClr val="000000"/>
                          </a:solidFill>
                          <a:latin typeface="Arial"/>
                        </a:rPr>
                        <a:t> </a:t>
                      </a:r>
                      <a:r>
                        <a:rPr lang="fr-FR" sz="750" b="1" strike="noStrike" spc="-1">
                          <a:solidFill>
                            <a:srgbClr val="000000"/>
                          </a:solidFill>
                          <a:latin typeface="Arial"/>
                        </a:rPr>
                        <a:t>l'</a:t>
                      </a:r>
                      <a:r>
                        <a:rPr lang="fr-FR" sz="750" b="1" strike="noStrike" spc="-126">
                          <a:solidFill>
                            <a:srgbClr val="000000"/>
                          </a:solidFill>
                          <a:latin typeface="Arial"/>
                        </a:rPr>
                        <a:t> </a:t>
                      </a:r>
                      <a:r>
                        <a:rPr lang="fr-FR" sz="750" b="1" strike="noStrike" spc="-1">
                          <a:solidFill>
                            <a:srgbClr val="000000"/>
                          </a:solidFill>
                          <a:latin typeface="Arial"/>
                        </a:rPr>
                        <a:t>écrit</a:t>
                      </a:r>
                      <a:r>
                        <a:rPr lang="fr-FR" sz="750" b="1" strike="noStrike" spc="180">
                          <a:solidFill>
                            <a:srgbClr val="000000"/>
                          </a:solidFill>
                          <a:latin typeface="Arial"/>
                        </a:rPr>
                        <a:t> </a:t>
                      </a:r>
                      <a:r>
                        <a:rPr lang="fr-FR" sz="750" b="1" strike="noStrike" spc="-1">
                          <a:solidFill>
                            <a:srgbClr val="000000"/>
                          </a:solidFill>
                          <a:latin typeface="Arial"/>
                        </a:rPr>
                        <a:t>et</a:t>
                      </a:r>
                      <a:r>
                        <a:rPr lang="fr-FR" sz="750" b="1" strike="noStrike" spc="174">
                          <a:solidFill>
                            <a:srgbClr val="000000"/>
                          </a:solidFill>
                          <a:latin typeface="Arial"/>
                        </a:rPr>
                        <a:t> </a:t>
                      </a:r>
                      <a:r>
                        <a:rPr lang="fr-FR" sz="750" b="1" strike="noStrike" spc="-1">
                          <a:solidFill>
                            <a:srgbClr val="000000"/>
                          </a:solidFill>
                          <a:latin typeface="Arial"/>
                        </a:rPr>
                        <a:t>à</a:t>
                      </a:r>
                      <a:r>
                        <a:rPr lang="fr-FR" sz="750" b="1" strike="noStrike" spc="199">
                          <a:solidFill>
                            <a:srgbClr val="000000"/>
                          </a:solidFill>
                          <a:latin typeface="Arial"/>
                        </a:rPr>
                        <a:t> </a:t>
                      </a:r>
                      <a:r>
                        <a:rPr lang="fr-FR" sz="750" b="1" strike="noStrike" spc="-1">
                          <a:solidFill>
                            <a:srgbClr val="000000"/>
                          </a:solidFill>
                          <a:latin typeface="Arial"/>
                        </a:rPr>
                        <a:t>l'</a:t>
                      </a:r>
                      <a:r>
                        <a:rPr lang="fr-FR" sz="750" b="1" strike="noStrike" spc="-114">
                          <a:solidFill>
                            <a:srgbClr val="000000"/>
                          </a:solidFill>
                          <a:latin typeface="Arial"/>
                        </a:rPr>
                        <a:t> </a:t>
                      </a:r>
                      <a:r>
                        <a:rPr lang="fr-FR" sz="750" b="1" strike="noStrike" spc="-21">
                          <a:solidFill>
                            <a:srgbClr val="000000"/>
                          </a:solidFill>
                          <a:latin typeface="Arial"/>
                        </a:rPr>
                        <a:t>oral</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3"/>
                  </a:ext>
                </a:extLst>
              </a:tr>
              <a:tr h="126360">
                <a:tc rowSpan="3">
                  <a:txBody>
                    <a:bodyPr/>
                    <a:lstStyle/>
                    <a:p>
                      <a:pPr>
                        <a:lnSpc>
                          <a:spcPct val="100000"/>
                        </a:lnSpc>
                        <a:spcBef>
                          <a:spcPts val="45"/>
                        </a:spcBef>
                        <a:buNone/>
                      </a:pPr>
                      <a:endParaRPr lang="fr-FR" sz="800" b="0" strike="noStrike" spc="-1">
                        <a:solidFill>
                          <a:srgbClr val="000000"/>
                        </a:solidFill>
                        <a:latin typeface="Calibri"/>
                      </a:endParaRPr>
                    </a:p>
                    <a:p>
                      <a:pPr marL="27360">
                        <a:lnSpc>
                          <a:spcPct val="100000"/>
                        </a:lnSpc>
                        <a:buNone/>
                      </a:pPr>
                      <a:r>
                        <a:rPr lang="fr-FR" sz="750" b="1" strike="noStrike" spc="-1">
                          <a:solidFill>
                            <a:srgbClr val="000000"/>
                          </a:solidFill>
                          <a:latin typeface="Arial"/>
                        </a:rPr>
                        <a:t>UE1</a:t>
                      </a:r>
                      <a:r>
                        <a:rPr lang="fr-FR" sz="750" b="1" strike="noStrike" spc="253">
                          <a:solidFill>
                            <a:srgbClr val="000000"/>
                          </a:solidFill>
                          <a:latin typeface="Arial"/>
                        </a:rPr>
                        <a:t> </a:t>
                      </a:r>
                      <a:r>
                        <a:rPr lang="fr-FR" sz="750" b="1" strike="noStrike" spc="-1">
                          <a:solidFill>
                            <a:srgbClr val="000000"/>
                          </a:solidFill>
                          <a:latin typeface="Arial"/>
                        </a:rPr>
                        <a:t>Lan</a:t>
                      </a:r>
                      <a:r>
                        <a:rPr lang="fr-FR" sz="750" b="1" strike="noStrike" spc="-86">
                          <a:solidFill>
                            <a:srgbClr val="000000"/>
                          </a:solidFill>
                          <a:latin typeface="Arial"/>
                        </a:rPr>
                        <a:t> </a:t>
                      </a:r>
                      <a:r>
                        <a:rPr lang="fr-FR" sz="750" b="1" strike="noStrike" spc="-1">
                          <a:solidFill>
                            <a:srgbClr val="000000"/>
                          </a:solidFill>
                          <a:latin typeface="Arial"/>
                        </a:rPr>
                        <a:t>gu</a:t>
                      </a:r>
                      <a:r>
                        <a:rPr lang="fr-FR" sz="750" b="1" strike="noStrike" spc="-86">
                          <a:solidFill>
                            <a:srgbClr val="000000"/>
                          </a:solidFill>
                          <a:latin typeface="Arial"/>
                        </a:rPr>
                        <a:t> </a:t>
                      </a:r>
                      <a:r>
                        <a:rPr lang="fr-FR" sz="750" b="1" strike="noStrike" spc="-1">
                          <a:solidFill>
                            <a:srgbClr val="000000"/>
                          </a:solidFill>
                          <a:latin typeface="Arial"/>
                        </a:rPr>
                        <a:t>e</a:t>
                      </a:r>
                      <a:r>
                        <a:rPr lang="fr-FR" sz="750" b="1" strike="noStrike" spc="180">
                          <a:solidFill>
                            <a:srgbClr val="000000"/>
                          </a:solidFill>
                          <a:latin typeface="Arial"/>
                        </a:rPr>
                        <a:t> </a:t>
                      </a:r>
                      <a:r>
                        <a:rPr lang="fr-FR" sz="750" b="1" strike="noStrike" spc="49">
                          <a:solidFill>
                            <a:srgbClr val="000000"/>
                          </a:solidFill>
                          <a:latin typeface="Arial"/>
                        </a:rPr>
                        <a:t>vivan</a:t>
                      </a:r>
                      <a:r>
                        <a:rPr lang="fr-FR" sz="750" b="1" strike="noStrike" spc="-86">
                          <a:solidFill>
                            <a:srgbClr val="000000"/>
                          </a:solidFill>
                          <a:latin typeface="Arial"/>
                        </a:rPr>
                        <a:t> </a:t>
                      </a:r>
                      <a:r>
                        <a:rPr lang="fr-FR" sz="750" b="1" strike="noStrike" spc="-26">
                          <a:solidFill>
                            <a:srgbClr val="000000"/>
                          </a:solidFill>
                          <a:latin typeface="Arial"/>
                        </a:rPr>
                        <a:t>te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65"/>
                        </a:lnSpc>
                        <a:spcBef>
                          <a:spcPts val="31"/>
                        </a:spcBef>
                        <a:buNone/>
                      </a:pPr>
                      <a:r>
                        <a:rPr lang="fr-FR" sz="750" b="0" strike="noStrike" spc="-12">
                          <a:solidFill>
                            <a:srgbClr val="000000"/>
                          </a:solidFill>
                          <a:latin typeface="Verdana"/>
                        </a:rPr>
                        <a:t>Anglais</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18</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a:txBody>
                    <a:bodyPr/>
                    <a:lstStyle/>
                    <a:p>
                      <a:pPr>
                        <a:lnSpc>
                          <a:spcPct val="100000"/>
                        </a:lnSpc>
                        <a:spcBef>
                          <a:spcPts val="45"/>
                        </a:spcBef>
                        <a:buNone/>
                      </a:pPr>
                      <a:endParaRPr lang="fr-FR" sz="800" b="0" strike="noStrike" spc="-1">
                        <a:solidFill>
                          <a:srgbClr val="000000"/>
                        </a:solidFill>
                        <a:latin typeface="Calibri"/>
                      </a:endParaRPr>
                    </a:p>
                    <a:p>
                      <a:pPr marL="4320" algn="ctr">
                        <a:lnSpc>
                          <a:spcPct val="100000"/>
                        </a:lnSpc>
                        <a:buNone/>
                      </a:pPr>
                      <a:r>
                        <a:rPr lang="fr-FR" sz="750" b="0" strike="noStrike" spc="-1">
                          <a:solidFill>
                            <a:srgbClr val="000000"/>
                          </a:solidFill>
                          <a:latin typeface="Verdana"/>
                        </a:rPr>
                        <a:t>1</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gridSpan="3">
                  <a:txBody>
                    <a:bodyPr/>
                    <a:lstStyle/>
                    <a:p>
                      <a:pPr>
                        <a:lnSpc>
                          <a:spcPct val="100000"/>
                        </a:lnSpc>
                        <a:spcBef>
                          <a:spcPts val="45"/>
                        </a:spcBef>
                        <a:buNone/>
                      </a:pPr>
                      <a:endParaRPr lang="fr-FR" sz="800" b="0" strike="noStrike" spc="-1">
                        <a:solidFill>
                          <a:srgbClr val="000000"/>
                        </a:solidFill>
                        <a:latin typeface="Calibri"/>
                      </a:endParaRPr>
                    </a:p>
                    <a:p>
                      <a:pPr marL="706680">
                        <a:lnSpc>
                          <a:spcPct val="100000"/>
                        </a:lnSpc>
                        <a:buNone/>
                      </a:pPr>
                      <a:r>
                        <a:rPr lang="fr-FR" sz="750" b="0" strike="noStrike" spc="-21">
                          <a:solidFill>
                            <a:srgbClr val="000000"/>
                          </a:solidFill>
                          <a:latin typeface="Verdana"/>
                        </a:rPr>
                        <a:t>Voir</a:t>
                      </a:r>
                      <a:r>
                        <a:rPr lang="fr-FR" sz="750" b="0" strike="noStrike" spc="24">
                          <a:solidFill>
                            <a:srgbClr val="000000"/>
                          </a:solidFill>
                          <a:latin typeface="Verdana"/>
                        </a:rPr>
                        <a:t> </a:t>
                      </a:r>
                      <a:r>
                        <a:rPr lang="fr-FR" sz="750" b="0" strike="noStrike" spc="-21">
                          <a:solidFill>
                            <a:srgbClr val="000000"/>
                          </a:solidFill>
                          <a:latin typeface="Verdana"/>
                        </a:rPr>
                        <a:t>CLIL-</a:t>
                      </a:r>
                      <a:r>
                        <a:rPr lang="fr-FR" sz="750" b="0" strike="noStrike" spc="-12">
                          <a:solidFill>
                            <a:srgbClr val="000000"/>
                          </a:solidFill>
                          <a:latin typeface="Verdana"/>
                        </a:rPr>
                        <a:t>DELANG</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4"/>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2">
                          <a:solidFill>
                            <a:srgbClr val="000000"/>
                          </a:solidFill>
                          <a:latin typeface="Verdana"/>
                        </a:rPr>
                        <a:t>Espagnol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18</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5"/>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26"/>
                        </a:spcBef>
                        <a:buNone/>
                      </a:pPr>
                      <a:r>
                        <a:rPr lang="fr-FR" sz="750" b="0" strike="noStrike" spc="-1">
                          <a:solidFill>
                            <a:srgbClr val="000000"/>
                          </a:solidFill>
                          <a:latin typeface="Verdana"/>
                        </a:rPr>
                        <a:t>Autres</a:t>
                      </a:r>
                      <a:r>
                        <a:rPr lang="fr-FR" sz="750" b="0" strike="noStrike" spc="-52">
                          <a:solidFill>
                            <a:srgbClr val="000000"/>
                          </a:solidFill>
                          <a:latin typeface="Verdana"/>
                        </a:rPr>
                        <a:t> </a:t>
                      </a:r>
                      <a:r>
                        <a:rPr lang="fr-FR" sz="750" b="0" strike="noStrike" spc="-12">
                          <a:solidFill>
                            <a:srgbClr val="000000"/>
                          </a:solidFill>
                          <a:latin typeface="Verdana"/>
                        </a:rPr>
                        <a:t>langues</a:t>
                      </a:r>
                      <a:r>
                        <a:rPr lang="fr-FR" sz="750" b="0" strike="noStrike" spc="-46">
                          <a:solidFill>
                            <a:srgbClr val="000000"/>
                          </a:solidFill>
                          <a:latin typeface="Verdana"/>
                        </a:rPr>
                        <a:t> </a:t>
                      </a:r>
                      <a:r>
                        <a:rPr lang="fr-FR" sz="750" b="0" strike="noStrike" spc="-1">
                          <a:solidFill>
                            <a:srgbClr val="000000"/>
                          </a:solidFill>
                          <a:latin typeface="Verdana"/>
                        </a:rPr>
                        <a:t>:</a:t>
                      </a:r>
                      <a:r>
                        <a:rPr lang="fr-FR" sz="750" b="0" strike="noStrike" spc="-55">
                          <a:solidFill>
                            <a:srgbClr val="000000"/>
                          </a:solidFill>
                          <a:latin typeface="Verdana"/>
                        </a:rPr>
                        <a:t> </a:t>
                      </a:r>
                      <a:r>
                        <a:rPr lang="fr-FR" sz="750" b="0" strike="noStrike" spc="-12">
                          <a:solidFill>
                            <a:srgbClr val="000000"/>
                          </a:solidFill>
                          <a:latin typeface="Verdana"/>
                        </a:rPr>
                        <a:t>voir</a:t>
                      </a:r>
                      <a:r>
                        <a:rPr lang="fr-FR" sz="750" b="0" strike="noStrike" spc="-35">
                          <a:solidFill>
                            <a:srgbClr val="000000"/>
                          </a:solidFill>
                          <a:latin typeface="Verdana"/>
                        </a:rPr>
                        <a:t> </a:t>
                      </a:r>
                      <a:r>
                        <a:rPr lang="fr-FR" sz="750" b="0" strike="noStrike" spc="-12">
                          <a:solidFill>
                            <a:srgbClr val="000000"/>
                          </a:solidFill>
                          <a:latin typeface="Verdana"/>
                        </a:rPr>
                        <a:t>DELANG</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65"/>
                        </a:lnSpc>
                        <a:spcBef>
                          <a:spcPts val="26"/>
                        </a:spcBef>
                        <a:buNone/>
                      </a:pPr>
                      <a:r>
                        <a:rPr lang="fr-FR" sz="750" b="0" strike="noStrike" spc="-12">
                          <a:solidFill>
                            <a:srgbClr val="000000"/>
                          </a:solidFill>
                          <a:latin typeface="Verdana"/>
                        </a:rPr>
                        <a:t>18/24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6"/>
                  </a:ext>
                </a:extLst>
              </a:tr>
              <a:tr h="126360">
                <a:tc gridSpan="7">
                  <a:txBody>
                    <a:bodyPr/>
                    <a:lstStyle/>
                    <a:p>
                      <a:pPr marL="27360">
                        <a:lnSpc>
                          <a:spcPts val="865"/>
                        </a:lnSpc>
                        <a:spcBef>
                          <a:spcPts val="31"/>
                        </a:spcBef>
                        <a:buNone/>
                      </a:pPr>
                      <a:r>
                        <a:rPr lang="fr-FR" sz="750" b="1" strike="noStrike" spc="-1">
                          <a:solidFill>
                            <a:srgbClr val="000000"/>
                          </a:solidFill>
                          <a:latin typeface="Arial"/>
                        </a:rPr>
                        <a:t>BCC3</a:t>
                      </a:r>
                      <a:r>
                        <a:rPr lang="fr-FR" sz="750" b="1" strike="noStrike" spc="338">
                          <a:solidFill>
                            <a:srgbClr val="000000"/>
                          </a:solidFill>
                          <a:latin typeface="Arial"/>
                        </a:rPr>
                        <a:t> </a:t>
                      </a:r>
                      <a:r>
                        <a:rPr lang="fr-FR" sz="750" b="1" strike="noStrike" spc="-1">
                          <a:solidFill>
                            <a:srgbClr val="000000"/>
                          </a:solidFill>
                          <a:latin typeface="Arial"/>
                        </a:rPr>
                        <a:t>:</a:t>
                      </a:r>
                      <a:r>
                        <a:rPr lang="fr-FR" sz="750" b="1" strike="noStrike" spc="222">
                          <a:solidFill>
                            <a:srgbClr val="000000"/>
                          </a:solidFill>
                          <a:latin typeface="Arial"/>
                        </a:rPr>
                        <a:t> </a:t>
                      </a:r>
                      <a:r>
                        <a:rPr lang="fr-FR" sz="750" b="1" strike="noStrike" spc="-1">
                          <a:solidFill>
                            <a:srgbClr val="000000"/>
                          </a:solidFill>
                          <a:latin typeface="Arial"/>
                        </a:rPr>
                        <a:t>Exploiter</a:t>
                      </a:r>
                      <a:r>
                        <a:rPr lang="fr-FR" sz="750" b="1" strike="noStrike" spc="259">
                          <a:solidFill>
                            <a:srgbClr val="000000"/>
                          </a:solidFill>
                          <a:latin typeface="Arial"/>
                        </a:rPr>
                        <a:t> </a:t>
                      </a:r>
                      <a:r>
                        <a:rPr lang="fr-FR" sz="750" b="1" strike="noStrike" spc="-1">
                          <a:solidFill>
                            <a:srgbClr val="000000"/>
                          </a:solidFill>
                          <a:latin typeface="Arial"/>
                        </a:rPr>
                        <a:t>les</a:t>
                      </a:r>
                      <a:r>
                        <a:rPr lang="fr-FR" sz="750" b="1" strike="noStrike" spc="162">
                          <a:solidFill>
                            <a:srgbClr val="000000"/>
                          </a:solidFill>
                          <a:latin typeface="Arial"/>
                        </a:rPr>
                        <a:t> </a:t>
                      </a:r>
                      <a:r>
                        <a:rPr lang="fr-FR" sz="750" b="1" strike="noStrike" spc="-1">
                          <a:solidFill>
                            <a:srgbClr val="000000"/>
                          </a:solidFill>
                          <a:latin typeface="Arial"/>
                        </a:rPr>
                        <a:t>in</a:t>
                      </a:r>
                      <a:r>
                        <a:rPr lang="fr-FR" sz="750" b="1" strike="noStrike" spc="-66">
                          <a:solidFill>
                            <a:srgbClr val="000000"/>
                          </a:solidFill>
                          <a:latin typeface="Arial"/>
                        </a:rPr>
                        <a:t> </a:t>
                      </a:r>
                      <a:r>
                        <a:rPr lang="fr-FR" sz="750" b="1" strike="noStrike" spc="-1">
                          <a:solidFill>
                            <a:srgbClr val="000000"/>
                          </a:solidFill>
                          <a:latin typeface="Arial"/>
                        </a:rPr>
                        <a:t>stru</a:t>
                      </a:r>
                      <a:r>
                        <a:rPr lang="fr-FR" sz="750" b="1" strike="noStrike" spc="-60">
                          <a:solidFill>
                            <a:srgbClr val="000000"/>
                          </a:solidFill>
                          <a:latin typeface="Arial"/>
                        </a:rPr>
                        <a:t> </a:t>
                      </a:r>
                      <a:r>
                        <a:rPr lang="fr-FR" sz="750" b="1" strike="noStrike" spc="-12">
                          <a:solidFill>
                            <a:srgbClr val="000000"/>
                          </a:solidFill>
                          <a:latin typeface="Arial"/>
                        </a:rPr>
                        <a:t>m</a:t>
                      </a:r>
                      <a:r>
                        <a:rPr lang="fr-FR" sz="750" b="1" strike="noStrike" spc="-15">
                          <a:solidFill>
                            <a:srgbClr val="000000"/>
                          </a:solidFill>
                          <a:latin typeface="Arial"/>
                        </a:rPr>
                        <a:t> </a:t>
                      </a:r>
                      <a:r>
                        <a:rPr lang="fr-FR" sz="750" b="1" strike="noStrike" spc="-1">
                          <a:solidFill>
                            <a:srgbClr val="000000"/>
                          </a:solidFill>
                          <a:latin typeface="Arial"/>
                        </a:rPr>
                        <a:t>en</a:t>
                      </a:r>
                      <a:r>
                        <a:rPr lang="fr-FR" sz="750" b="1" strike="noStrike" spc="-60">
                          <a:solidFill>
                            <a:srgbClr val="000000"/>
                          </a:solidFill>
                          <a:latin typeface="Arial"/>
                        </a:rPr>
                        <a:t> </a:t>
                      </a:r>
                      <a:r>
                        <a:rPr lang="fr-FR" sz="750" b="1" strike="noStrike" spc="-1">
                          <a:solidFill>
                            <a:srgbClr val="000000"/>
                          </a:solidFill>
                          <a:latin typeface="Arial"/>
                        </a:rPr>
                        <a:t>ts</a:t>
                      </a:r>
                      <a:r>
                        <a:rPr lang="fr-FR" sz="750" b="1" strike="noStrike" spc="168">
                          <a:solidFill>
                            <a:srgbClr val="000000"/>
                          </a:solidFill>
                          <a:latin typeface="Arial"/>
                        </a:rPr>
                        <a:t> </a:t>
                      </a:r>
                      <a:r>
                        <a:rPr lang="fr-FR" sz="750" b="1" strike="noStrike" spc="-1">
                          <a:solidFill>
                            <a:srgbClr val="000000"/>
                          </a:solidFill>
                          <a:latin typeface="Arial"/>
                        </a:rPr>
                        <a:t>et</a:t>
                      </a:r>
                      <a:r>
                        <a:rPr lang="fr-FR" sz="750" b="1" strike="noStrike" spc="228">
                          <a:solidFill>
                            <a:srgbClr val="000000"/>
                          </a:solidFill>
                          <a:latin typeface="Arial"/>
                        </a:rPr>
                        <a:t> </a:t>
                      </a:r>
                      <a:r>
                        <a:rPr lang="fr-FR" sz="750" b="1" strike="noStrike" spc="-1">
                          <a:solidFill>
                            <a:srgbClr val="000000"/>
                          </a:solidFill>
                          <a:latin typeface="Arial"/>
                        </a:rPr>
                        <a:t>tech</a:t>
                      </a:r>
                      <a:r>
                        <a:rPr lang="fr-FR" sz="750" b="1" strike="noStrike" spc="-66">
                          <a:solidFill>
                            <a:srgbClr val="000000"/>
                          </a:solidFill>
                          <a:latin typeface="Arial"/>
                        </a:rPr>
                        <a:t> </a:t>
                      </a:r>
                      <a:r>
                        <a:rPr lang="fr-FR" sz="750" b="1" strike="noStrike" spc="-12">
                          <a:solidFill>
                            <a:srgbClr val="000000"/>
                          </a:solidFill>
                          <a:latin typeface="Arial"/>
                        </a:rPr>
                        <a:t>n</a:t>
                      </a:r>
                      <a:r>
                        <a:rPr lang="fr-FR" sz="750" b="1" strike="noStrike" spc="-60">
                          <a:solidFill>
                            <a:srgbClr val="000000"/>
                          </a:solidFill>
                          <a:latin typeface="Arial"/>
                        </a:rPr>
                        <a:t> </a:t>
                      </a:r>
                      <a:r>
                        <a:rPr lang="fr-FR" sz="750" b="1" strike="noStrike" spc="-1">
                          <a:solidFill>
                            <a:srgbClr val="000000"/>
                          </a:solidFill>
                          <a:latin typeface="Arial"/>
                        </a:rPr>
                        <a:t>iqu</a:t>
                      </a:r>
                      <a:r>
                        <a:rPr lang="fr-FR" sz="750" b="1" strike="noStrike" spc="-60">
                          <a:solidFill>
                            <a:srgbClr val="000000"/>
                          </a:solidFill>
                          <a:latin typeface="Arial"/>
                        </a:rPr>
                        <a:t> </a:t>
                      </a:r>
                      <a:r>
                        <a:rPr lang="fr-FR" sz="750" b="1" strike="noStrike" spc="-1">
                          <a:solidFill>
                            <a:srgbClr val="000000"/>
                          </a:solidFill>
                          <a:latin typeface="Arial"/>
                        </a:rPr>
                        <a:t>es</a:t>
                      </a:r>
                      <a:r>
                        <a:rPr lang="fr-FR" sz="750" b="1" strike="noStrike" spc="168">
                          <a:solidFill>
                            <a:srgbClr val="000000"/>
                          </a:solidFill>
                          <a:latin typeface="Arial"/>
                        </a:rPr>
                        <a:t> </a:t>
                      </a:r>
                      <a:r>
                        <a:rPr lang="fr-FR" sz="750" b="1" strike="noStrike" spc="-1">
                          <a:solidFill>
                            <a:srgbClr val="000000"/>
                          </a:solidFill>
                          <a:latin typeface="Arial"/>
                        </a:rPr>
                        <a:t>spécifiqu</a:t>
                      </a:r>
                      <a:r>
                        <a:rPr lang="fr-FR" sz="750" b="1" strike="noStrike" spc="-72">
                          <a:solidFill>
                            <a:srgbClr val="000000"/>
                          </a:solidFill>
                          <a:latin typeface="Arial"/>
                        </a:rPr>
                        <a:t> </a:t>
                      </a:r>
                      <a:r>
                        <a:rPr lang="fr-FR" sz="750" b="1" strike="noStrike" spc="-1">
                          <a:solidFill>
                            <a:srgbClr val="000000"/>
                          </a:solidFill>
                          <a:latin typeface="Arial"/>
                        </a:rPr>
                        <a:t>es</a:t>
                      </a:r>
                      <a:r>
                        <a:rPr lang="fr-FR" sz="750" b="1" strike="noStrike" spc="168">
                          <a:solidFill>
                            <a:srgbClr val="000000"/>
                          </a:solidFill>
                          <a:latin typeface="Arial"/>
                        </a:rPr>
                        <a:t> </a:t>
                      </a:r>
                      <a:r>
                        <a:rPr lang="fr-FR" sz="750" b="1" strike="noStrike" spc="-1">
                          <a:solidFill>
                            <a:srgbClr val="000000"/>
                          </a:solidFill>
                          <a:latin typeface="Arial"/>
                        </a:rPr>
                        <a:t>à</a:t>
                      </a:r>
                      <a:r>
                        <a:rPr lang="fr-FR" sz="750" b="1" strike="noStrike" spc="259">
                          <a:solidFill>
                            <a:srgbClr val="000000"/>
                          </a:solidFill>
                          <a:latin typeface="Arial"/>
                        </a:rPr>
                        <a:t> </a:t>
                      </a:r>
                      <a:r>
                        <a:rPr lang="fr-FR" sz="750" b="1" strike="noStrike" spc="-1">
                          <a:solidFill>
                            <a:srgbClr val="000000"/>
                          </a:solidFill>
                          <a:latin typeface="Arial"/>
                        </a:rPr>
                        <a:t>l'</a:t>
                      </a:r>
                      <a:r>
                        <a:rPr lang="fr-FR" sz="750" b="1" strike="noStrike" spc="-114">
                          <a:solidFill>
                            <a:srgbClr val="000000"/>
                          </a:solidFill>
                          <a:latin typeface="Arial"/>
                        </a:rPr>
                        <a:t> </a:t>
                      </a:r>
                      <a:r>
                        <a:rPr lang="fr-FR" sz="750" b="1" strike="noStrike" spc="-1">
                          <a:solidFill>
                            <a:srgbClr val="000000"/>
                          </a:solidFill>
                          <a:latin typeface="Arial"/>
                        </a:rPr>
                        <a:t>étu</a:t>
                      </a:r>
                      <a:r>
                        <a:rPr lang="fr-FR" sz="750" b="1" strike="noStrike" spc="-60">
                          <a:solidFill>
                            <a:srgbClr val="000000"/>
                          </a:solidFill>
                          <a:latin typeface="Arial"/>
                        </a:rPr>
                        <a:t> </a:t>
                      </a:r>
                      <a:r>
                        <a:rPr lang="fr-FR" sz="750" b="1" strike="noStrike" spc="-1">
                          <a:solidFill>
                            <a:srgbClr val="000000"/>
                          </a:solidFill>
                          <a:latin typeface="Arial"/>
                        </a:rPr>
                        <a:t>de</a:t>
                      </a:r>
                      <a:r>
                        <a:rPr lang="fr-FR" sz="750" b="1" strike="noStrike" spc="253">
                          <a:solidFill>
                            <a:srgbClr val="000000"/>
                          </a:solidFill>
                          <a:latin typeface="Arial"/>
                        </a:rPr>
                        <a:t> </a:t>
                      </a:r>
                      <a:r>
                        <a:rPr lang="fr-FR" sz="750" b="1" strike="noStrike" spc="-1">
                          <a:solidFill>
                            <a:srgbClr val="000000"/>
                          </a:solidFill>
                          <a:latin typeface="Arial"/>
                        </a:rPr>
                        <a:t>des</a:t>
                      </a:r>
                      <a:r>
                        <a:rPr lang="fr-FR" sz="750" b="1" strike="noStrike" spc="168">
                          <a:solidFill>
                            <a:srgbClr val="000000"/>
                          </a:solidFill>
                          <a:latin typeface="Arial"/>
                        </a:rPr>
                        <a:t> </a:t>
                      </a:r>
                      <a:r>
                        <a:rPr lang="fr-FR" sz="750" b="1" strike="noStrike" spc="-12">
                          <a:solidFill>
                            <a:srgbClr val="000000"/>
                          </a:solidFill>
                          <a:latin typeface="Arial"/>
                        </a:rPr>
                        <a:t>m </a:t>
                      </a:r>
                      <a:r>
                        <a:rPr lang="fr-FR" sz="750" b="1" strike="noStrike" spc="-1">
                          <a:solidFill>
                            <a:srgbClr val="000000"/>
                          </a:solidFill>
                          <a:latin typeface="Arial"/>
                        </a:rPr>
                        <a:t>on</a:t>
                      </a:r>
                      <a:r>
                        <a:rPr lang="fr-FR" sz="750" b="1" strike="noStrike" spc="-60">
                          <a:solidFill>
                            <a:srgbClr val="000000"/>
                          </a:solidFill>
                          <a:latin typeface="Arial"/>
                        </a:rPr>
                        <a:t> </a:t>
                      </a:r>
                      <a:r>
                        <a:rPr lang="fr-FR" sz="750" b="1" strike="noStrike" spc="-1">
                          <a:solidFill>
                            <a:srgbClr val="000000"/>
                          </a:solidFill>
                          <a:latin typeface="Arial"/>
                        </a:rPr>
                        <a:t>des</a:t>
                      </a:r>
                      <a:r>
                        <a:rPr lang="fr-FR" sz="750" b="1" strike="noStrike" spc="168">
                          <a:solidFill>
                            <a:srgbClr val="000000"/>
                          </a:solidFill>
                          <a:latin typeface="Arial"/>
                        </a:rPr>
                        <a:t> </a:t>
                      </a:r>
                      <a:r>
                        <a:rPr lang="fr-FR" sz="750" b="1" strike="noStrike" spc="-1">
                          <a:solidFill>
                            <a:srgbClr val="000000"/>
                          </a:solidFill>
                          <a:latin typeface="Arial"/>
                        </a:rPr>
                        <a:t>an</a:t>
                      </a:r>
                      <a:r>
                        <a:rPr lang="fr-FR" sz="750" b="1" strike="noStrike" spc="-66">
                          <a:solidFill>
                            <a:srgbClr val="000000"/>
                          </a:solidFill>
                          <a:latin typeface="Arial"/>
                        </a:rPr>
                        <a:t> </a:t>
                      </a:r>
                      <a:r>
                        <a:rPr lang="fr-FR" sz="750" b="1" strike="noStrike" spc="-1">
                          <a:solidFill>
                            <a:srgbClr val="000000"/>
                          </a:solidFill>
                          <a:latin typeface="Arial"/>
                        </a:rPr>
                        <a:t>cien</a:t>
                      </a:r>
                      <a:r>
                        <a:rPr lang="fr-FR" sz="750" b="1" strike="noStrike" spc="-66">
                          <a:solidFill>
                            <a:srgbClr val="000000"/>
                          </a:solidFill>
                          <a:latin typeface="Arial"/>
                        </a:rPr>
                        <a:t> </a:t>
                      </a:r>
                      <a:r>
                        <a:rPr lang="fr-FR" sz="750" b="1" strike="noStrike" spc="-52">
                          <a:solidFill>
                            <a:srgbClr val="000000"/>
                          </a:solidFill>
                          <a:latin typeface="Arial"/>
                        </a:rPr>
                        <a:t>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7"/>
                  </a:ext>
                </a:extLst>
              </a:tr>
              <a:tr h="118440">
                <a:tc rowSpan="5">
                  <a:txBody>
                    <a:bodyPr/>
                    <a:lstStyle/>
                    <a:p>
                      <a:pPr>
                        <a:lnSpc>
                          <a:spcPct val="100000"/>
                        </a:lnSpc>
                        <a:spcBef>
                          <a:spcPts val="31"/>
                        </a:spcBef>
                        <a:buNone/>
                      </a:pPr>
                      <a:endParaRPr lang="fr-FR" sz="1100" b="0" strike="noStrike" spc="-1">
                        <a:solidFill>
                          <a:srgbClr val="000000"/>
                        </a:solidFill>
                        <a:latin typeface="Calibri"/>
                      </a:endParaRPr>
                    </a:p>
                    <a:p>
                      <a:pPr marL="27360">
                        <a:lnSpc>
                          <a:spcPct val="111000"/>
                        </a:lnSpc>
                        <a:buNone/>
                      </a:pPr>
                      <a:r>
                        <a:rPr lang="fr-FR" sz="750" b="1" strike="noStrike" spc="-1">
                          <a:solidFill>
                            <a:srgbClr val="000000"/>
                          </a:solidFill>
                          <a:latin typeface="Arial"/>
                        </a:rPr>
                        <a:t>UE1</a:t>
                      </a:r>
                      <a:r>
                        <a:rPr lang="fr-FR" sz="750" b="1" strike="noStrike" spc="324">
                          <a:solidFill>
                            <a:srgbClr val="000000"/>
                          </a:solidFill>
                          <a:latin typeface="Arial"/>
                        </a:rPr>
                        <a:t> </a:t>
                      </a:r>
                      <a:r>
                        <a:rPr lang="fr-FR" sz="750" b="1" strike="noStrike" spc="-1">
                          <a:solidFill>
                            <a:srgbClr val="000000"/>
                          </a:solidFill>
                          <a:latin typeface="Arial"/>
                        </a:rPr>
                        <a:t>Lan</a:t>
                      </a:r>
                      <a:r>
                        <a:rPr lang="fr-FR" sz="750" b="1" strike="noStrike" spc="-66">
                          <a:solidFill>
                            <a:srgbClr val="000000"/>
                          </a:solidFill>
                          <a:latin typeface="Arial"/>
                        </a:rPr>
                        <a:t> </a:t>
                      </a:r>
                      <a:r>
                        <a:rPr lang="fr-FR" sz="750" b="1" strike="noStrike" spc="-1">
                          <a:solidFill>
                            <a:srgbClr val="000000"/>
                          </a:solidFill>
                          <a:latin typeface="Arial"/>
                        </a:rPr>
                        <a:t>gu</a:t>
                      </a:r>
                      <a:r>
                        <a:rPr lang="fr-FR" sz="750" b="1" strike="noStrike" spc="-72">
                          <a:solidFill>
                            <a:srgbClr val="000000"/>
                          </a:solidFill>
                          <a:latin typeface="Arial"/>
                        </a:rPr>
                        <a:t> </a:t>
                      </a:r>
                      <a:r>
                        <a:rPr lang="fr-FR" sz="750" b="1" strike="noStrike" spc="-1">
                          <a:solidFill>
                            <a:srgbClr val="000000"/>
                          </a:solidFill>
                          <a:latin typeface="Arial"/>
                        </a:rPr>
                        <a:t>es</a:t>
                      </a:r>
                      <a:r>
                        <a:rPr lang="fr-FR" sz="750" b="1" strike="noStrike" spc="162">
                          <a:solidFill>
                            <a:srgbClr val="000000"/>
                          </a:solidFill>
                          <a:latin typeface="Arial"/>
                        </a:rPr>
                        <a:t> </a:t>
                      </a:r>
                      <a:r>
                        <a:rPr lang="fr-FR" sz="750" b="1" strike="noStrike" spc="-1">
                          <a:solidFill>
                            <a:srgbClr val="000000"/>
                          </a:solidFill>
                          <a:latin typeface="Arial"/>
                        </a:rPr>
                        <a:t>an</a:t>
                      </a:r>
                      <a:r>
                        <a:rPr lang="fr-FR" sz="750" b="1" strike="noStrike" spc="-66">
                          <a:solidFill>
                            <a:srgbClr val="000000"/>
                          </a:solidFill>
                          <a:latin typeface="Arial"/>
                        </a:rPr>
                        <a:t> </a:t>
                      </a:r>
                      <a:r>
                        <a:rPr lang="fr-FR" sz="750" b="1" strike="noStrike" spc="-1">
                          <a:solidFill>
                            <a:srgbClr val="000000"/>
                          </a:solidFill>
                          <a:latin typeface="Arial"/>
                        </a:rPr>
                        <a:t>cien</a:t>
                      </a:r>
                      <a:r>
                        <a:rPr lang="fr-FR" sz="750" b="1" strike="noStrike" spc="-75">
                          <a:solidFill>
                            <a:srgbClr val="000000"/>
                          </a:solidFill>
                          <a:latin typeface="Arial"/>
                        </a:rPr>
                        <a:t> </a:t>
                      </a:r>
                      <a:r>
                        <a:rPr lang="fr-FR" sz="750" b="1" strike="noStrike" spc="-12">
                          <a:solidFill>
                            <a:srgbClr val="000000"/>
                          </a:solidFill>
                          <a:latin typeface="Arial"/>
                        </a:rPr>
                        <a:t>n</a:t>
                      </a:r>
                      <a:r>
                        <a:rPr lang="fr-FR" sz="750" b="1" strike="noStrike" spc="-66">
                          <a:solidFill>
                            <a:srgbClr val="000000"/>
                          </a:solidFill>
                          <a:latin typeface="Arial"/>
                        </a:rPr>
                        <a:t> </a:t>
                      </a:r>
                      <a:r>
                        <a:rPr lang="fr-FR" sz="750" b="1" strike="noStrike" spc="-1">
                          <a:solidFill>
                            <a:srgbClr val="000000"/>
                          </a:solidFill>
                          <a:latin typeface="Arial"/>
                        </a:rPr>
                        <a:t>es</a:t>
                      </a:r>
                      <a:r>
                        <a:rPr lang="fr-FR" sz="750" b="1" strike="noStrike" spc="157">
                          <a:solidFill>
                            <a:srgbClr val="000000"/>
                          </a:solidFill>
                          <a:latin typeface="Arial"/>
                        </a:rPr>
                        <a:t> </a:t>
                      </a:r>
                      <a:r>
                        <a:rPr lang="fr-FR" sz="750" b="1" strike="noStrike" spc="-26">
                          <a:solidFill>
                            <a:srgbClr val="000000"/>
                          </a:solidFill>
                          <a:latin typeface="Arial"/>
                        </a:rPr>
                        <a:t>ou</a:t>
                      </a:r>
                      <a:r>
                        <a:rPr lang="fr-FR" sz="750" b="1" strike="noStrike" spc="-1">
                          <a:solidFill>
                            <a:srgbClr val="000000"/>
                          </a:solidFill>
                          <a:latin typeface="Arial"/>
                        </a:rPr>
                        <a:t> ren</a:t>
                      </a:r>
                      <a:r>
                        <a:rPr lang="fr-FR" sz="750" b="1" strike="noStrike" spc="43">
                          <a:solidFill>
                            <a:srgbClr val="000000"/>
                          </a:solidFill>
                          <a:latin typeface="Arial"/>
                        </a:rPr>
                        <a:t> </a:t>
                      </a:r>
                      <a:r>
                        <a:rPr lang="fr-FR" sz="750" b="1" strike="noStrike" spc="-1">
                          <a:solidFill>
                            <a:srgbClr val="000000"/>
                          </a:solidFill>
                          <a:latin typeface="Arial"/>
                        </a:rPr>
                        <a:t>forcem</a:t>
                      </a:r>
                      <a:r>
                        <a:rPr lang="fr-FR" sz="750" b="1" strike="noStrike" spc="117">
                          <a:solidFill>
                            <a:srgbClr val="000000"/>
                          </a:solidFill>
                          <a:latin typeface="Arial"/>
                        </a:rPr>
                        <a:t> </a:t>
                      </a:r>
                      <a:r>
                        <a:rPr lang="fr-FR" sz="750" b="1" strike="noStrike" spc="-1">
                          <a:solidFill>
                            <a:srgbClr val="000000"/>
                          </a:solidFill>
                          <a:latin typeface="Arial"/>
                        </a:rPr>
                        <a:t>en</a:t>
                      </a:r>
                      <a:r>
                        <a:rPr lang="fr-FR" sz="750" b="1" strike="noStrike" spc="24">
                          <a:solidFill>
                            <a:srgbClr val="000000"/>
                          </a:solidFill>
                          <a:latin typeface="Arial"/>
                        </a:rPr>
                        <a:t> </a:t>
                      </a:r>
                      <a:r>
                        <a:rPr lang="fr-FR" sz="750" b="1" strike="noStrike" spc="-52">
                          <a:solidFill>
                            <a:srgbClr val="000000"/>
                          </a:solidFill>
                          <a:latin typeface="Arial"/>
                        </a:rPr>
                        <a:t>t</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36"/>
                        </a:lnSpc>
                        <a:buNone/>
                      </a:pPr>
                      <a:r>
                        <a:rPr lang="fr-FR" sz="750" b="0" strike="noStrike" spc="-12">
                          <a:solidFill>
                            <a:srgbClr val="000000"/>
                          </a:solidFill>
                          <a:latin typeface="Verdana"/>
                        </a:rPr>
                        <a:t>Akkadien</a:t>
                      </a:r>
                      <a:r>
                        <a:rPr lang="fr-FR" sz="750" b="0" strike="noStrike" spc="-15">
                          <a:solidFill>
                            <a:srgbClr val="000000"/>
                          </a:solidFill>
                          <a:latin typeface="Verdana"/>
                        </a:rPr>
                        <a:t> </a:t>
                      </a:r>
                      <a:r>
                        <a:rPr lang="fr-FR" sz="750" b="0" strike="noStrike" spc="-1">
                          <a:solidFill>
                            <a:srgbClr val="000000"/>
                          </a:solidFill>
                          <a:latin typeface="Verdana"/>
                        </a:rPr>
                        <a:t>niv.</a:t>
                      </a:r>
                      <a:r>
                        <a:rPr lang="fr-FR" sz="750" b="0" strike="noStrike" spc="-60">
                          <a:solidFill>
                            <a:srgbClr val="000000"/>
                          </a:solidFill>
                          <a:latin typeface="Verdana"/>
                        </a:rPr>
                        <a:t> </a:t>
                      </a:r>
                      <a:r>
                        <a:rPr lang="fr-FR" sz="750" b="0" strike="noStrike" spc="-1">
                          <a:solidFill>
                            <a:srgbClr val="000000"/>
                          </a:solidFill>
                          <a:latin typeface="Verdana"/>
                        </a:rPr>
                        <a:t>1,</a:t>
                      </a:r>
                      <a:r>
                        <a:rPr lang="fr-FR" sz="750" b="0" strike="noStrike" spc="-55">
                          <a:solidFill>
                            <a:srgbClr val="000000"/>
                          </a:solidFill>
                          <a:latin typeface="Verdana"/>
                        </a:rPr>
                        <a:t> </a:t>
                      </a:r>
                      <a:r>
                        <a:rPr lang="fr-FR" sz="750" b="0" strike="noStrike" spc="-1">
                          <a:solidFill>
                            <a:srgbClr val="000000"/>
                          </a:solidFill>
                          <a:latin typeface="Verdana"/>
                        </a:rPr>
                        <a:t>2</a:t>
                      </a:r>
                      <a:r>
                        <a:rPr lang="fr-FR" sz="750" b="0" strike="noStrike" spc="-15">
                          <a:solidFill>
                            <a:srgbClr val="000000"/>
                          </a:solidFill>
                          <a:latin typeface="Verdana"/>
                        </a:rPr>
                        <a:t> </a:t>
                      </a:r>
                      <a:r>
                        <a:rPr lang="fr-FR" sz="750" b="0" strike="noStrike" spc="-1">
                          <a:solidFill>
                            <a:srgbClr val="000000"/>
                          </a:solidFill>
                          <a:latin typeface="Verdana"/>
                        </a:rPr>
                        <a:t>et</a:t>
                      </a:r>
                      <a:r>
                        <a:rPr lang="fr-FR" sz="750" b="0" strike="noStrike" spc="-21">
                          <a:solidFill>
                            <a:srgbClr val="000000"/>
                          </a:solidFill>
                          <a:latin typeface="Verdana"/>
                        </a:rPr>
                        <a:t> </a:t>
                      </a:r>
                      <a:r>
                        <a:rPr lang="fr-FR" sz="750" b="0" strike="noStrike" spc="-52">
                          <a:solidFill>
                            <a:srgbClr val="000000"/>
                          </a:solidFill>
                          <a:latin typeface="Verdana"/>
                        </a:rPr>
                        <a:t>3</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36"/>
                        </a:lnSpc>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5">
                  <a:txBody>
                    <a:bodyPr/>
                    <a:lstStyle/>
                    <a:p>
                      <a:pPr>
                        <a:lnSpc>
                          <a:spcPct val="100000"/>
                        </a:lnSpc>
                        <a:buNone/>
                      </a:pPr>
                      <a:endParaRPr lang="fr-FR" sz="900" b="0" strike="noStrike" spc="-1">
                        <a:solidFill>
                          <a:srgbClr val="000000"/>
                        </a:solidFill>
                        <a:latin typeface="Calibri"/>
                      </a:endParaRPr>
                    </a:p>
                    <a:p>
                      <a:pPr>
                        <a:lnSpc>
                          <a:spcPct val="100000"/>
                        </a:lnSpc>
                        <a:buNone/>
                      </a:pPr>
                      <a:endParaRPr lang="fr-FR" sz="750" b="0" strike="noStrike" spc="-1">
                        <a:solidFill>
                          <a:srgbClr val="000000"/>
                        </a:solidFill>
                        <a:latin typeface="Calibri"/>
                      </a:endParaRPr>
                    </a:p>
                    <a:p>
                      <a:pPr marL="4320" algn="ctr">
                        <a:lnSpc>
                          <a:spcPct val="100000"/>
                        </a:lnSpc>
                        <a:spcBef>
                          <a:spcPts val="6"/>
                        </a:spcBef>
                        <a:buNone/>
                      </a:pPr>
                      <a:r>
                        <a:rPr lang="fr-FR" sz="750" b="0" strike="noStrike" spc="-1">
                          <a:solidFill>
                            <a:srgbClr val="000000"/>
                          </a:solidFill>
                          <a:latin typeface="Verdana"/>
                        </a:rPr>
                        <a:t>1</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80080">
                        <a:lnSpc>
                          <a:spcPts val="836"/>
                        </a:lnSpc>
                        <a:buNone/>
                      </a:pPr>
                      <a:r>
                        <a:rPr lang="fr-FR" sz="750" b="0" strike="noStrike" spc="-26">
                          <a:solidFill>
                            <a:srgbClr val="000000"/>
                          </a:solidFill>
                          <a:latin typeface="Verdana"/>
                        </a:rPr>
                        <a:t>CCI</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36"/>
                        </a:lnSpc>
                        <a:buNone/>
                      </a:pPr>
                      <a:r>
                        <a:rPr lang="fr-FR" sz="750" b="0" strike="noStrike" spc="-12">
                          <a:solidFill>
                            <a:srgbClr val="000000"/>
                          </a:solidFill>
                          <a:latin typeface="Verdana"/>
                        </a:rPr>
                        <a:t>Ecrit</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36"/>
                        </a:lnSpc>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8"/>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70"/>
                        </a:lnSpc>
                        <a:spcBef>
                          <a:spcPts val="31"/>
                        </a:spcBef>
                        <a:buNone/>
                      </a:pPr>
                      <a:r>
                        <a:rPr lang="fr-FR" sz="750" b="0" strike="noStrike" spc="-12">
                          <a:solidFill>
                            <a:srgbClr val="000000"/>
                          </a:solidFill>
                          <a:latin typeface="Verdana"/>
                        </a:rPr>
                        <a:t>Egyptien</a:t>
                      </a:r>
                      <a:r>
                        <a:rPr lang="fr-FR" sz="750" b="0" strike="noStrike" spc="12">
                          <a:solidFill>
                            <a:srgbClr val="000000"/>
                          </a:solidFill>
                          <a:latin typeface="Verdana"/>
                        </a:rPr>
                        <a:t> </a:t>
                      </a:r>
                      <a:r>
                        <a:rPr lang="fr-FR" sz="750" b="0" strike="noStrike" spc="-21">
                          <a:solidFill>
                            <a:srgbClr val="000000"/>
                          </a:solidFill>
                          <a:latin typeface="Verdana"/>
                        </a:rPr>
                        <a:t>hiéroglyphique </a:t>
                      </a:r>
                      <a:r>
                        <a:rPr lang="fr-FR" sz="750" b="0" strike="noStrike" spc="-1">
                          <a:solidFill>
                            <a:srgbClr val="000000"/>
                          </a:solidFill>
                          <a:latin typeface="Verdana"/>
                        </a:rPr>
                        <a:t>niv.</a:t>
                      </a:r>
                      <a:r>
                        <a:rPr lang="fr-FR" sz="750" b="0" strike="noStrike" spc="-41">
                          <a:solidFill>
                            <a:srgbClr val="000000"/>
                          </a:solidFill>
                          <a:latin typeface="Verdana"/>
                        </a:rPr>
                        <a:t> </a:t>
                      </a:r>
                      <a:r>
                        <a:rPr lang="fr-FR" sz="750" b="0" strike="noStrike" spc="-1">
                          <a:solidFill>
                            <a:srgbClr val="000000"/>
                          </a:solidFill>
                          <a:latin typeface="Verdana"/>
                        </a:rPr>
                        <a:t>1,</a:t>
                      </a:r>
                      <a:r>
                        <a:rPr lang="fr-FR" sz="750" b="0" strike="noStrike" spc="-35">
                          <a:solidFill>
                            <a:srgbClr val="000000"/>
                          </a:solidFill>
                          <a:latin typeface="Verdana"/>
                        </a:rPr>
                        <a:t> </a:t>
                      </a:r>
                      <a:r>
                        <a:rPr lang="fr-FR" sz="750" b="0" strike="noStrike" spc="-1">
                          <a:solidFill>
                            <a:srgbClr val="000000"/>
                          </a:solidFill>
                          <a:latin typeface="Verdana"/>
                        </a:rPr>
                        <a:t>2</a:t>
                      </a:r>
                      <a:r>
                        <a:rPr lang="fr-FR" sz="750" b="0" strike="noStrike" spc="9">
                          <a:solidFill>
                            <a:srgbClr val="000000"/>
                          </a:solidFill>
                          <a:latin typeface="Verdana"/>
                        </a:rPr>
                        <a:t> </a:t>
                      </a:r>
                      <a:r>
                        <a:rPr lang="fr-FR" sz="750" b="0" strike="noStrike" spc="-1">
                          <a:solidFill>
                            <a:srgbClr val="000000"/>
                          </a:solidFill>
                          <a:latin typeface="Verdana"/>
                        </a:rPr>
                        <a:t>et</a:t>
                      </a:r>
                      <a:r>
                        <a:rPr lang="fr-FR" sz="750" b="0" strike="noStrike" spc="4">
                          <a:solidFill>
                            <a:srgbClr val="000000"/>
                          </a:solidFill>
                          <a:latin typeface="Verdana"/>
                        </a:rPr>
                        <a:t> </a:t>
                      </a:r>
                      <a:r>
                        <a:rPr lang="fr-FR" sz="750" b="0" strike="noStrike" spc="-52">
                          <a:solidFill>
                            <a:srgbClr val="000000"/>
                          </a:solidFill>
                          <a:latin typeface="Verdana"/>
                        </a:rPr>
                        <a:t>3</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70"/>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80080">
                        <a:lnSpc>
                          <a:spcPts val="870"/>
                        </a:lnSpc>
                        <a:spcBef>
                          <a:spcPts val="31"/>
                        </a:spcBef>
                        <a:buNone/>
                      </a:pPr>
                      <a:r>
                        <a:rPr lang="fr-FR" sz="750" b="0" strike="noStrike" spc="-26">
                          <a:solidFill>
                            <a:srgbClr val="000000"/>
                          </a:solidFill>
                          <a:latin typeface="Verdana"/>
                        </a:rPr>
                        <a:t>CCI</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70"/>
                        </a:lnSpc>
                        <a:spcBef>
                          <a:spcPts val="31"/>
                        </a:spcBef>
                        <a:buNone/>
                      </a:pPr>
                      <a:r>
                        <a:rPr lang="fr-FR" sz="750" b="0" strike="noStrike" spc="-12">
                          <a:solidFill>
                            <a:srgbClr val="000000"/>
                          </a:solidFill>
                          <a:latin typeface="Verdana"/>
                        </a:rPr>
                        <a:t>Ecrit</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70"/>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9"/>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70"/>
                        </a:lnSpc>
                        <a:spcBef>
                          <a:spcPts val="26"/>
                        </a:spcBef>
                        <a:buNone/>
                      </a:pPr>
                      <a:r>
                        <a:rPr lang="fr-FR" sz="750" b="0" strike="noStrike" spc="-12">
                          <a:solidFill>
                            <a:srgbClr val="000000"/>
                          </a:solidFill>
                          <a:latin typeface="Verdana"/>
                        </a:rPr>
                        <a:t>Grec</a:t>
                      </a:r>
                      <a:r>
                        <a:rPr lang="fr-FR" sz="750" b="0" strike="noStrike" spc="-55">
                          <a:solidFill>
                            <a:srgbClr val="000000"/>
                          </a:solidFill>
                          <a:latin typeface="Verdana"/>
                        </a:rPr>
                        <a:t> </a:t>
                      </a:r>
                      <a:r>
                        <a:rPr lang="fr-FR" sz="750" b="0" strike="noStrike" spc="-1">
                          <a:solidFill>
                            <a:srgbClr val="000000"/>
                          </a:solidFill>
                          <a:latin typeface="Verdana"/>
                        </a:rPr>
                        <a:t>ancien</a:t>
                      </a:r>
                      <a:r>
                        <a:rPr lang="fr-FR" sz="750" b="0" strike="noStrike" spc="-12">
                          <a:solidFill>
                            <a:srgbClr val="000000"/>
                          </a:solidFill>
                          <a:latin typeface="Verdana"/>
                        </a:rPr>
                        <a:t> </a:t>
                      </a:r>
                      <a:r>
                        <a:rPr lang="fr-FR" sz="750" b="0" strike="noStrike" spc="-1">
                          <a:solidFill>
                            <a:srgbClr val="000000"/>
                          </a:solidFill>
                          <a:latin typeface="Verdana"/>
                        </a:rPr>
                        <a:t>niv.</a:t>
                      </a:r>
                      <a:r>
                        <a:rPr lang="fr-FR" sz="750" b="0" strike="noStrike" spc="-60">
                          <a:solidFill>
                            <a:srgbClr val="000000"/>
                          </a:solidFill>
                          <a:latin typeface="Verdana"/>
                        </a:rPr>
                        <a:t> </a:t>
                      </a:r>
                      <a:r>
                        <a:rPr lang="fr-FR" sz="750" b="0" strike="noStrike" spc="-1">
                          <a:solidFill>
                            <a:srgbClr val="000000"/>
                          </a:solidFill>
                          <a:latin typeface="Verdana"/>
                        </a:rPr>
                        <a:t>1,</a:t>
                      </a:r>
                      <a:r>
                        <a:rPr lang="fr-FR" sz="750" b="0" strike="noStrike" spc="-66">
                          <a:solidFill>
                            <a:srgbClr val="000000"/>
                          </a:solidFill>
                          <a:latin typeface="Verdana"/>
                        </a:rPr>
                        <a:t> </a:t>
                      </a:r>
                      <a:r>
                        <a:rPr lang="fr-FR" sz="750" b="0" strike="noStrike" spc="-1">
                          <a:solidFill>
                            <a:srgbClr val="000000"/>
                          </a:solidFill>
                          <a:latin typeface="Verdana"/>
                        </a:rPr>
                        <a:t>2</a:t>
                      </a:r>
                      <a:r>
                        <a:rPr lang="fr-FR" sz="750" b="0" strike="noStrike" spc="-15">
                          <a:solidFill>
                            <a:srgbClr val="000000"/>
                          </a:solidFill>
                          <a:latin typeface="Verdana"/>
                        </a:rPr>
                        <a:t> </a:t>
                      </a:r>
                      <a:r>
                        <a:rPr lang="fr-FR" sz="750" b="0" strike="noStrike" spc="-1">
                          <a:solidFill>
                            <a:srgbClr val="000000"/>
                          </a:solidFill>
                          <a:latin typeface="Verdana"/>
                        </a:rPr>
                        <a:t>et</a:t>
                      </a:r>
                      <a:r>
                        <a:rPr lang="fr-FR" sz="750" b="0" strike="noStrike" spc="-21">
                          <a:solidFill>
                            <a:srgbClr val="000000"/>
                          </a:solidFill>
                          <a:latin typeface="Verdana"/>
                        </a:rPr>
                        <a:t> </a:t>
                      </a:r>
                      <a:r>
                        <a:rPr lang="fr-FR" sz="750" b="0" strike="noStrike" spc="-52">
                          <a:solidFill>
                            <a:srgbClr val="000000"/>
                          </a:solidFill>
                          <a:latin typeface="Verdana"/>
                        </a:rPr>
                        <a:t>3</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70"/>
                        </a:lnSpc>
                        <a:spcBef>
                          <a:spcPts val="26"/>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70"/>
                        </a:lnSpc>
                        <a:spcBef>
                          <a:spcPts val="26"/>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70"/>
                        </a:lnSpc>
                        <a:spcBef>
                          <a:spcPts val="26"/>
                        </a:spcBef>
                        <a:buNone/>
                      </a:pPr>
                      <a:r>
                        <a:rPr lang="fr-FR" sz="750" b="0" strike="noStrike" spc="-12">
                          <a:solidFill>
                            <a:srgbClr val="000000"/>
                          </a:solidFill>
                          <a:latin typeface="Verdana"/>
                        </a:rPr>
                        <a:t>Ecrit</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70"/>
                        </a:lnSpc>
                        <a:spcBef>
                          <a:spcPts val="26"/>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0"/>
                  </a:ext>
                </a:extLst>
              </a:tr>
              <a:tr h="1263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65"/>
                        </a:lnSpc>
                        <a:spcBef>
                          <a:spcPts val="31"/>
                        </a:spcBef>
                        <a:buNone/>
                      </a:pPr>
                      <a:r>
                        <a:rPr lang="fr-FR" sz="750" b="0" strike="noStrike" spc="-1">
                          <a:solidFill>
                            <a:srgbClr val="000000"/>
                          </a:solidFill>
                          <a:latin typeface="Verdana"/>
                        </a:rPr>
                        <a:t>Latin</a:t>
                      </a:r>
                      <a:r>
                        <a:rPr lang="fr-FR" sz="750" b="0" strike="noStrike" spc="-7">
                          <a:solidFill>
                            <a:srgbClr val="000000"/>
                          </a:solidFill>
                          <a:latin typeface="Verdana"/>
                        </a:rPr>
                        <a:t> </a:t>
                      </a:r>
                      <a:r>
                        <a:rPr lang="fr-FR" sz="750" b="0" strike="noStrike" spc="-1">
                          <a:solidFill>
                            <a:srgbClr val="000000"/>
                          </a:solidFill>
                          <a:latin typeface="Verdana"/>
                        </a:rPr>
                        <a:t>niv.</a:t>
                      </a:r>
                      <a:r>
                        <a:rPr lang="fr-FR" sz="750" b="0" strike="noStrike" spc="-52">
                          <a:solidFill>
                            <a:srgbClr val="000000"/>
                          </a:solidFill>
                          <a:latin typeface="Verdana"/>
                        </a:rPr>
                        <a:t> </a:t>
                      </a:r>
                      <a:r>
                        <a:rPr lang="fr-FR" sz="750" b="0" strike="noStrike" spc="-1">
                          <a:solidFill>
                            <a:srgbClr val="000000"/>
                          </a:solidFill>
                          <a:latin typeface="Verdana"/>
                        </a:rPr>
                        <a:t>1,</a:t>
                      </a:r>
                      <a:r>
                        <a:rPr lang="fr-FR" sz="750" b="0" strike="noStrike" spc="-55">
                          <a:solidFill>
                            <a:srgbClr val="000000"/>
                          </a:solidFill>
                          <a:latin typeface="Verdana"/>
                        </a:rPr>
                        <a:t> </a:t>
                      </a:r>
                      <a:r>
                        <a:rPr lang="fr-FR" sz="750" b="0" strike="noStrike" spc="-1">
                          <a:solidFill>
                            <a:srgbClr val="000000"/>
                          </a:solidFill>
                          <a:latin typeface="Verdana"/>
                        </a:rPr>
                        <a:t>2</a:t>
                      </a:r>
                      <a:r>
                        <a:rPr lang="fr-FR" sz="750" b="0" strike="noStrike" spc="-7">
                          <a:solidFill>
                            <a:srgbClr val="000000"/>
                          </a:solidFill>
                          <a:latin typeface="Verdana"/>
                        </a:rPr>
                        <a:t> </a:t>
                      </a:r>
                      <a:r>
                        <a:rPr lang="fr-FR" sz="750" b="0" strike="noStrike" spc="-1">
                          <a:solidFill>
                            <a:srgbClr val="000000"/>
                          </a:solidFill>
                          <a:latin typeface="Verdana"/>
                        </a:rPr>
                        <a:t>et</a:t>
                      </a:r>
                      <a:r>
                        <a:rPr lang="fr-FR" sz="750" b="0" strike="noStrike" spc="-15">
                          <a:solidFill>
                            <a:srgbClr val="000000"/>
                          </a:solidFill>
                          <a:latin typeface="Verdana"/>
                        </a:rPr>
                        <a:t> </a:t>
                      </a:r>
                      <a:r>
                        <a:rPr lang="fr-FR" sz="750" b="0" strike="noStrike" spc="-52">
                          <a:solidFill>
                            <a:srgbClr val="000000"/>
                          </a:solidFill>
                          <a:latin typeface="Verdana"/>
                        </a:rPr>
                        <a:t>3</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65"/>
                        </a:lnSpc>
                        <a:spcBef>
                          <a:spcPts val="31"/>
                        </a:spcBef>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65"/>
                        </a:lnSpc>
                        <a:spcBef>
                          <a:spcPts val="31"/>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65"/>
                        </a:lnSpc>
                        <a:spcBef>
                          <a:spcPts val="31"/>
                        </a:spcBef>
                        <a:buNone/>
                      </a:pPr>
                      <a:r>
                        <a:rPr lang="fr-FR" sz="750" b="0" strike="noStrike" spc="-12">
                          <a:solidFill>
                            <a:srgbClr val="000000"/>
                          </a:solidFill>
                          <a:latin typeface="Verdana"/>
                        </a:rPr>
                        <a:t>Ecrit</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6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1"/>
                  </a:ext>
                </a:extLst>
              </a:tr>
              <a:tr h="11844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36"/>
                        </a:lnSpc>
                        <a:buNone/>
                      </a:pPr>
                      <a:r>
                        <a:rPr lang="fr-FR" sz="750" b="0" strike="noStrike" spc="-26">
                          <a:solidFill>
                            <a:srgbClr val="000000"/>
                          </a:solidFill>
                          <a:latin typeface="Verdana"/>
                        </a:rPr>
                        <a:t>Mobilier</a:t>
                      </a:r>
                      <a:r>
                        <a:rPr lang="fr-FR" sz="750" b="0" strike="noStrike" spc="9">
                          <a:solidFill>
                            <a:srgbClr val="000000"/>
                          </a:solidFill>
                          <a:latin typeface="Verdana"/>
                        </a:rPr>
                        <a:t> </a:t>
                      </a:r>
                      <a:r>
                        <a:rPr lang="fr-FR" sz="750" b="0" strike="noStrike" spc="-12">
                          <a:solidFill>
                            <a:srgbClr val="000000"/>
                          </a:solidFill>
                          <a:latin typeface="Verdana"/>
                        </a:rPr>
                        <a:t>archéologique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36"/>
                        </a:lnSpc>
                        <a:buNone/>
                      </a:pPr>
                      <a:r>
                        <a:rPr lang="fr-FR" sz="750" b="0" strike="noStrike" spc="-26">
                          <a:solidFill>
                            <a:srgbClr val="000000"/>
                          </a:solidFill>
                          <a:latin typeface="Verdana"/>
                        </a:rPr>
                        <a:t>24</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5920">
                        <a:lnSpc>
                          <a:spcPts val="836"/>
                        </a:lnSpc>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2"/>
                  </a:ext>
                </a:extLst>
              </a:tr>
              <a:tr h="118080">
                <a:tc rowSpan="2">
                  <a:txBody>
                    <a:bodyPr/>
                    <a:lstStyle/>
                    <a:p>
                      <a:pPr marL="27360">
                        <a:lnSpc>
                          <a:spcPct val="100000"/>
                        </a:lnSpc>
                        <a:spcBef>
                          <a:spcPts val="405"/>
                        </a:spcBef>
                        <a:buNone/>
                      </a:pPr>
                      <a:r>
                        <a:rPr lang="fr-FR" sz="750" b="1" strike="noStrike" spc="-1">
                          <a:solidFill>
                            <a:srgbClr val="000000"/>
                          </a:solidFill>
                          <a:latin typeface="Arial"/>
                        </a:rPr>
                        <a:t>UE2</a:t>
                      </a:r>
                      <a:r>
                        <a:rPr lang="fr-FR" sz="750" b="1" strike="noStrike" spc="429">
                          <a:solidFill>
                            <a:srgbClr val="000000"/>
                          </a:solidFill>
                          <a:latin typeface="Arial"/>
                        </a:rPr>
                        <a:t> </a:t>
                      </a:r>
                      <a:r>
                        <a:rPr lang="fr-FR" sz="750" b="1" strike="noStrike" spc="-1">
                          <a:solidFill>
                            <a:srgbClr val="000000"/>
                          </a:solidFill>
                          <a:latin typeface="Arial"/>
                        </a:rPr>
                        <a:t>Scien</a:t>
                      </a:r>
                      <a:r>
                        <a:rPr lang="fr-FR" sz="750" b="1" strike="noStrike" spc="-41">
                          <a:solidFill>
                            <a:srgbClr val="000000"/>
                          </a:solidFill>
                          <a:latin typeface="Arial"/>
                        </a:rPr>
                        <a:t> </a:t>
                      </a:r>
                      <a:r>
                        <a:rPr lang="fr-FR" sz="750" b="1" strike="noStrike" spc="-1">
                          <a:solidFill>
                            <a:srgbClr val="000000"/>
                          </a:solidFill>
                          <a:latin typeface="Arial"/>
                        </a:rPr>
                        <a:t>ces</a:t>
                      </a:r>
                      <a:r>
                        <a:rPr lang="fr-FR" sz="750" b="1" strike="noStrike" spc="233">
                          <a:solidFill>
                            <a:srgbClr val="000000"/>
                          </a:solidFill>
                          <a:latin typeface="Arial"/>
                        </a:rPr>
                        <a:t> </a:t>
                      </a:r>
                      <a:r>
                        <a:rPr lang="fr-FR" sz="750" b="1" strike="noStrike" spc="-1">
                          <a:solidFill>
                            <a:srgbClr val="000000"/>
                          </a:solidFill>
                          <a:latin typeface="Arial"/>
                        </a:rPr>
                        <a:t>appliqu</a:t>
                      </a:r>
                      <a:r>
                        <a:rPr lang="fr-FR" sz="750" b="1" strike="noStrike" spc="-35">
                          <a:solidFill>
                            <a:srgbClr val="000000"/>
                          </a:solidFill>
                          <a:latin typeface="Arial"/>
                        </a:rPr>
                        <a:t> </a:t>
                      </a:r>
                      <a:r>
                        <a:rPr lang="fr-FR" sz="750" b="1" strike="noStrike" spc="-26">
                          <a:solidFill>
                            <a:srgbClr val="000000"/>
                          </a:solidFill>
                          <a:latin typeface="Arial"/>
                        </a:rPr>
                        <a:t>ées</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36"/>
                        </a:lnSpc>
                        <a:buNone/>
                      </a:pPr>
                      <a:r>
                        <a:rPr lang="fr-FR" sz="750" b="0" strike="noStrike" spc="-12">
                          <a:solidFill>
                            <a:srgbClr val="000000"/>
                          </a:solidFill>
                          <a:latin typeface="Verdana"/>
                        </a:rPr>
                        <a:t>Archéozoologie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36"/>
                        </a:lnSpc>
                        <a:buNone/>
                      </a:pPr>
                      <a:r>
                        <a:rPr lang="fr-FR" sz="750" b="0" strike="noStrike" spc="-26">
                          <a:solidFill>
                            <a:srgbClr val="000000"/>
                          </a:solidFill>
                          <a:latin typeface="Verdana"/>
                        </a:rPr>
                        <a:t>12</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82440">
                        <a:lnSpc>
                          <a:spcPts val="836"/>
                        </a:lnSpc>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ts val="836"/>
                        </a:lnSpc>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3"/>
                  </a:ext>
                </a:extLst>
              </a:tr>
              <a:tr h="11844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36"/>
                        </a:lnSpc>
                        <a:buNone/>
                      </a:pPr>
                      <a:r>
                        <a:rPr lang="fr-FR" sz="750" b="0" strike="noStrike" spc="-12">
                          <a:solidFill>
                            <a:srgbClr val="000000"/>
                          </a:solidFill>
                          <a:latin typeface="Verdana"/>
                        </a:rPr>
                        <a:t>Anthropologie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36"/>
                        </a:lnSpc>
                        <a:buNone/>
                      </a:pPr>
                      <a:r>
                        <a:rPr lang="fr-FR" sz="750" b="0" strike="noStrike" spc="-26">
                          <a:solidFill>
                            <a:srgbClr val="000000"/>
                          </a:solidFill>
                          <a:latin typeface="Verdana"/>
                        </a:rPr>
                        <a:t>12</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82440">
                        <a:lnSpc>
                          <a:spcPts val="836"/>
                        </a:lnSpc>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ts val="836"/>
                        </a:lnSpc>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4"/>
                  </a:ext>
                </a:extLst>
              </a:tr>
              <a:tr h="118440">
                <a:tc rowSpan="2">
                  <a:txBody>
                    <a:bodyPr/>
                    <a:lstStyle/>
                    <a:p>
                      <a:pPr marL="27360">
                        <a:lnSpc>
                          <a:spcPct val="100000"/>
                        </a:lnSpc>
                        <a:spcBef>
                          <a:spcPts val="405"/>
                        </a:spcBef>
                        <a:buNone/>
                      </a:pPr>
                      <a:r>
                        <a:rPr lang="fr-FR" sz="750" b="1" strike="noStrike" spc="-1">
                          <a:solidFill>
                            <a:srgbClr val="000000"/>
                          </a:solidFill>
                          <a:latin typeface="Arial"/>
                        </a:rPr>
                        <a:t>UE3</a:t>
                      </a:r>
                      <a:r>
                        <a:rPr lang="fr-FR" sz="750" b="1" strike="noStrike" spc="364">
                          <a:solidFill>
                            <a:srgbClr val="000000"/>
                          </a:solidFill>
                          <a:latin typeface="Arial"/>
                        </a:rPr>
                        <a:t> </a:t>
                      </a:r>
                      <a:r>
                        <a:rPr lang="fr-FR" sz="750" b="1" strike="noStrike" spc="-1">
                          <a:solidFill>
                            <a:srgbClr val="000000"/>
                          </a:solidFill>
                          <a:latin typeface="Arial"/>
                        </a:rPr>
                        <a:t>Méth</a:t>
                      </a:r>
                      <a:r>
                        <a:rPr lang="fr-FR" sz="750" b="1" strike="noStrike" spc="-55">
                          <a:solidFill>
                            <a:srgbClr val="000000"/>
                          </a:solidFill>
                          <a:latin typeface="Arial"/>
                        </a:rPr>
                        <a:t> </a:t>
                      </a:r>
                      <a:r>
                        <a:rPr lang="fr-FR" sz="750" b="1" strike="noStrike" spc="-12">
                          <a:solidFill>
                            <a:srgbClr val="000000"/>
                          </a:solidFill>
                          <a:latin typeface="Arial"/>
                        </a:rPr>
                        <a:t>odologie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36"/>
                        </a:lnSpc>
                        <a:buNone/>
                      </a:pPr>
                      <a:r>
                        <a:rPr lang="fr-FR" sz="750" b="0" strike="noStrike" spc="-1">
                          <a:solidFill>
                            <a:srgbClr val="000000"/>
                          </a:solidFill>
                          <a:latin typeface="Verdana"/>
                        </a:rPr>
                        <a:t>Enseignement</a:t>
                      </a:r>
                      <a:r>
                        <a:rPr lang="fr-FR" sz="750" b="0" strike="noStrike" spc="-55">
                          <a:solidFill>
                            <a:srgbClr val="000000"/>
                          </a:solidFill>
                          <a:latin typeface="Verdana"/>
                        </a:rPr>
                        <a:t> </a:t>
                      </a:r>
                      <a:r>
                        <a:rPr lang="fr-FR" sz="750" b="0" strike="noStrike" spc="-12">
                          <a:solidFill>
                            <a:srgbClr val="000000"/>
                          </a:solidFill>
                          <a:latin typeface="Verdana"/>
                        </a:rPr>
                        <a:t>numérique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36"/>
                        </a:lnSpc>
                        <a:buNone/>
                      </a:pPr>
                      <a:r>
                        <a:rPr lang="fr-FR" sz="750" b="0" strike="noStrike" spc="-26">
                          <a:solidFill>
                            <a:srgbClr val="000000"/>
                          </a:solidFill>
                          <a:latin typeface="Verdana"/>
                        </a:rPr>
                        <a:t>12</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82440">
                        <a:lnSpc>
                          <a:spcPts val="836"/>
                        </a:lnSpc>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ts val="836"/>
                        </a:lnSpc>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5"/>
                  </a:ext>
                </a:extLst>
              </a:tr>
              <a:tr h="11844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36"/>
                        </a:lnSpc>
                        <a:buNone/>
                      </a:pPr>
                      <a:r>
                        <a:rPr lang="fr-FR" sz="750" b="0" strike="noStrike" spc="-12">
                          <a:solidFill>
                            <a:srgbClr val="000000"/>
                          </a:solidFill>
                          <a:latin typeface="Verdana"/>
                        </a:rPr>
                        <a:t>Méthodes</a:t>
                      </a:r>
                      <a:r>
                        <a:rPr lang="fr-FR" sz="750" b="0" strike="noStrike" spc="-55">
                          <a:solidFill>
                            <a:srgbClr val="000000"/>
                          </a:solidFill>
                          <a:latin typeface="Verdana"/>
                        </a:rPr>
                        <a:t> </a:t>
                      </a:r>
                      <a:r>
                        <a:rPr lang="fr-FR" sz="750" b="0" strike="noStrike" spc="-12">
                          <a:solidFill>
                            <a:srgbClr val="000000"/>
                          </a:solidFill>
                          <a:latin typeface="Verdana"/>
                        </a:rPr>
                        <a:t>de</a:t>
                      </a:r>
                      <a:r>
                        <a:rPr lang="fr-FR" sz="750" b="0" strike="noStrike" spc="-46">
                          <a:solidFill>
                            <a:srgbClr val="000000"/>
                          </a:solidFill>
                          <a:latin typeface="Verdana"/>
                        </a:rPr>
                        <a:t> </a:t>
                      </a:r>
                      <a:r>
                        <a:rPr lang="fr-FR" sz="750" b="0" strike="noStrike" spc="-1">
                          <a:solidFill>
                            <a:srgbClr val="000000"/>
                          </a:solidFill>
                          <a:latin typeface="Verdana"/>
                        </a:rPr>
                        <a:t>la</a:t>
                      </a:r>
                      <a:r>
                        <a:rPr lang="fr-FR" sz="750" b="0" strike="noStrike" spc="-52">
                          <a:solidFill>
                            <a:srgbClr val="000000"/>
                          </a:solidFill>
                          <a:latin typeface="Verdana"/>
                        </a:rPr>
                        <a:t> </a:t>
                      </a:r>
                      <a:r>
                        <a:rPr lang="fr-FR" sz="750" b="0" strike="noStrike" spc="-12">
                          <a:solidFill>
                            <a:srgbClr val="000000"/>
                          </a:solidFill>
                          <a:latin typeface="Verdana"/>
                        </a:rPr>
                        <a:t>recherche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36"/>
                        </a:lnSpc>
                        <a:buNone/>
                      </a:pPr>
                      <a:r>
                        <a:rPr lang="fr-FR" sz="750" b="0" strike="noStrike" spc="-26">
                          <a:solidFill>
                            <a:srgbClr val="000000"/>
                          </a:solidFill>
                          <a:latin typeface="Verdana"/>
                        </a:rPr>
                        <a:t>12</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82440">
                        <a:lnSpc>
                          <a:spcPts val="836"/>
                        </a:lnSpc>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5920">
                        <a:lnSpc>
                          <a:spcPts val="836"/>
                        </a:lnSpc>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31"/>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6"/>
                  </a:ext>
                </a:extLst>
              </a:tr>
              <a:tr h="126360">
                <a:tc gridSpan="7">
                  <a:txBody>
                    <a:bodyPr/>
                    <a:lstStyle/>
                    <a:p>
                      <a:pPr marL="27360">
                        <a:lnSpc>
                          <a:spcPts val="865"/>
                        </a:lnSpc>
                        <a:spcBef>
                          <a:spcPts val="31"/>
                        </a:spcBef>
                        <a:buNone/>
                      </a:pPr>
                      <a:r>
                        <a:rPr lang="fr-FR" sz="750" b="1" strike="noStrike" spc="-1">
                          <a:solidFill>
                            <a:srgbClr val="000000"/>
                          </a:solidFill>
                          <a:latin typeface="Arial"/>
                        </a:rPr>
                        <a:t>BCC4</a:t>
                      </a:r>
                      <a:r>
                        <a:rPr lang="fr-FR" sz="750" b="1" strike="noStrike" spc="347">
                          <a:solidFill>
                            <a:srgbClr val="000000"/>
                          </a:solidFill>
                          <a:latin typeface="Arial"/>
                        </a:rPr>
                        <a:t> </a:t>
                      </a:r>
                      <a:r>
                        <a:rPr lang="fr-FR" sz="750" b="1" strike="noStrike" spc="-1">
                          <a:solidFill>
                            <a:srgbClr val="000000"/>
                          </a:solidFill>
                          <a:latin typeface="Arial"/>
                        </a:rPr>
                        <a:t>:</a:t>
                      </a:r>
                      <a:r>
                        <a:rPr lang="fr-FR" sz="750" b="1" strike="noStrike" spc="233">
                          <a:solidFill>
                            <a:srgbClr val="000000"/>
                          </a:solidFill>
                          <a:latin typeface="Arial"/>
                        </a:rPr>
                        <a:t> </a:t>
                      </a:r>
                      <a:r>
                        <a:rPr lang="fr-FR" sz="750" b="1" strike="noStrike" spc="-1">
                          <a:solidFill>
                            <a:srgbClr val="000000"/>
                          </a:solidFill>
                          <a:latin typeface="Arial"/>
                        </a:rPr>
                        <a:t>Con</a:t>
                      </a:r>
                      <a:r>
                        <a:rPr lang="fr-FR" sz="750" b="1" strike="noStrike" spc="-60">
                          <a:solidFill>
                            <a:srgbClr val="000000"/>
                          </a:solidFill>
                          <a:latin typeface="Arial"/>
                        </a:rPr>
                        <a:t> </a:t>
                      </a:r>
                      <a:r>
                        <a:rPr lang="fr-FR" sz="750" b="1" strike="noStrike" spc="-1">
                          <a:solidFill>
                            <a:srgbClr val="000000"/>
                          </a:solidFill>
                          <a:latin typeface="Arial"/>
                        </a:rPr>
                        <a:t>stru</a:t>
                      </a:r>
                      <a:r>
                        <a:rPr lang="fr-FR" sz="750" b="1" strike="noStrike" spc="-66">
                          <a:solidFill>
                            <a:srgbClr val="000000"/>
                          </a:solidFill>
                          <a:latin typeface="Arial"/>
                        </a:rPr>
                        <a:t> </a:t>
                      </a:r>
                      <a:r>
                        <a:rPr lang="fr-FR" sz="750" b="1" strike="noStrike" spc="-1">
                          <a:solidFill>
                            <a:srgbClr val="000000"/>
                          </a:solidFill>
                          <a:latin typeface="Arial"/>
                        </a:rPr>
                        <a:t>ire</a:t>
                      </a:r>
                      <a:r>
                        <a:rPr lang="fr-FR" sz="750" b="1" strike="noStrike" spc="262">
                          <a:solidFill>
                            <a:srgbClr val="000000"/>
                          </a:solidFill>
                          <a:latin typeface="Arial"/>
                        </a:rPr>
                        <a:t> </a:t>
                      </a:r>
                      <a:r>
                        <a:rPr lang="fr-FR" sz="750" b="1" strike="noStrike" spc="-1">
                          <a:solidFill>
                            <a:srgbClr val="000000"/>
                          </a:solidFill>
                          <a:latin typeface="Arial"/>
                        </a:rPr>
                        <a:t>son</a:t>
                      </a:r>
                      <a:r>
                        <a:rPr lang="fr-FR" sz="750" b="1" strike="noStrike" spc="284">
                          <a:solidFill>
                            <a:srgbClr val="000000"/>
                          </a:solidFill>
                          <a:latin typeface="Arial"/>
                        </a:rPr>
                        <a:t> </a:t>
                      </a:r>
                      <a:r>
                        <a:rPr lang="fr-FR" sz="750" b="1" strike="noStrike" spc="-1">
                          <a:solidFill>
                            <a:srgbClr val="000000"/>
                          </a:solidFill>
                          <a:latin typeface="Arial"/>
                        </a:rPr>
                        <a:t>proj</a:t>
                      </a:r>
                      <a:r>
                        <a:rPr lang="fr-FR" sz="750" b="1" strike="noStrike" spc="-60">
                          <a:solidFill>
                            <a:srgbClr val="000000"/>
                          </a:solidFill>
                          <a:latin typeface="Arial"/>
                        </a:rPr>
                        <a:t> </a:t>
                      </a:r>
                      <a:r>
                        <a:rPr lang="fr-FR" sz="750" b="1" strike="noStrike" spc="-1">
                          <a:solidFill>
                            <a:srgbClr val="000000"/>
                          </a:solidFill>
                          <a:latin typeface="Arial"/>
                        </a:rPr>
                        <a:t>et</a:t>
                      </a:r>
                      <a:r>
                        <a:rPr lang="fr-FR" sz="750" b="1" strike="noStrike" spc="239">
                          <a:solidFill>
                            <a:srgbClr val="000000"/>
                          </a:solidFill>
                          <a:latin typeface="Arial"/>
                        </a:rPr>
                        <a:t> </a:t>
                      </a:r>
                      <a:r>
                        <a:rPr lang="fr-FR" sz="750" b="1" strike="noStrike" spc="-1">
                          <a:solidFill>
                            <a:srgbClr val="000000"/>
                          </a:solidFill>
                          <a:latin typeface="Arial"/>
                        </a:rPr>
                        <a:t>profession</a:t>
                      </a:r>
                      <a:r>
                        <a:rPr lang="fr-FR" sz="750" b="1" strike="noStrike" spc="-60">
                          <a:solidFill>
                            <a:srgbClr val="000000"/>
                          </a:solidFill>
                          <a:latin typeface="Arial"/>
                        </a:rPr>
                        <a:t> </a:t>
                      </a:r>
                      <a:r>
                        <a:rPr lang="fr-FR" sz="750" b="1" strike="noStrike" spc="-12">
                          <a:solidFill>
                            <a:srgbClr val="000000"/>
                          </a:solidFill>
                          <a:latin typeface="Arial"/>
                        </a:rPr>
                        <a:t>n</a:t>
                      </a:r>
                      <a:r>
                        <a:rPr lang="fr-FR" sz="750" b="1" strike="noStrike" spc="-60">
                          <a:solidFill>
                            <a:srgbClr val="000000"/>
                          </a:solidFill>
                          <a:latin typeface="Arial"/>
                        </a:rPr>
                        <a:t> </a:t>
                      </a:r>
                      <a:r>
                        <a:rPr lang="fr-FR" sz="750" b="1" strike="noStrike" spc="-26">
                          <a:solidFill>
                            <a:srgbClr val="000000"/>
                          </a:solidFill>
                          <a:latin typeface="Arial"/>
                        </a:rPr>
                        <a:t>el</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37"/>
                  </a:ext>
                </a:extLst>
              </a:tr>
              <a:tr h="249840">
                <a:tc>
                  <a:txBody>
                    <a:bodyPr/>
                    <a:lstStyle/>
                    <a:p>
                      <a:pPr marL="27360">
                        <a:lnSpc>
                          <a:spcPct val="100000"/>
                        </a:lnSpc>
                        <a:spcBef>
                          <a:spcPts val="26"/>
                        </a:spcBef>
                        <a:buNone/>
                      </a:pPr>
                      <a:r>
                        <a:rPr lang="fr-FR" sz="750" b="1" strike="noStrike" spc="-1">
                          <a:solidFill>
                            <a:srgbClr val="000000"/>
                          </a:solidFill>
                          <a:latin typeface="Arial"/>
                        </a:rPr>
                        <a:t>UE1</a:t>
                      </a:r>
                      <a:r>
                        <a:rPr lang="fr-FR" sz="750" b="1" strike="noStrike" spc="412">
                          <a:solidFill>
                            <a:srgbClr val="000000"/>
                          </a:solidFill>
                          <a:latin typeface="Arial"/>
                        </a:rPr>
                        <a:t> </a:t>
                      </a:r>
                      <a:r>
                        <a:rPr lang="fr-FR" sz="750" b="1" strike="noStrike" spc="-1">
                          <a:solidFill>
                            <a:srgbClr val="000000"/>
                          </a:solidFill>
                          <a:latin typeface="Arial"/>
                        </a:rPr>
                        <a:t>Mu</a:t>
                      </a:r>
                      <a:r>
                        <a:rPr lang="fr-FR" sz="750" b="1" strike="noStrike" spc="-41">
                          <a:solidFill>
                            <a:srgbClr val="000000"/>
                          </a:solidFill>
                          <a:latin typeface="Arial"/>
                        </a:rPr>
                        <a:t> </a:t>
                      </a:r>
                      <a:r>
                        <a:rPr lang="fr-FR" sz="750" b="1" strike="noStrike" spc="-1">
                          <a:solidFill>
                            <a:srgbClr val="000000"/>
                          </a:solidFill>
                          <a:latin typeface="Arial"/>
                        </a:rPr>
                        <a:t>séologie</a:t>
                      </a:r>
                      <a:r>
                        <a:rPr lang="fr-FR" sz="750" b="1" strike="noStrike" spc="313">
                          <a:solidFill>
                            <a:srgbClr val="000000"/>
                          </a:solidFill>
                          <a:latin typeface="Arial"/>
                        </a:rPr>
                        <a:t> </a:t>
                      </a:r>
                      <a:r>
                        <a:rPr lang="fr-FR" sz="750" b="1" strike="noStrike" spc="-1">
                          <a:solidFill>
                            <a:srgbClr val="000000"/>
                          </a:solidFill>
                          <a:latin typeface="Arial"/>
                        </a:rPr>
                        <a:t>et</a:t>
                      </a:r>
                      <a:r>
                        <a:rPr lang="fr-FR" sz="750" b="1" strike="noStrike" spc="287">
                          <a:solidFill>
                            <a:srgbClr val="000000"/>
                          </a:solidFill>
                          <a:latin typeface="Arial"/>
                        </a:rPr>
                        <a:t> </a:t>
                      </a:r>
                      <a:r>
                        <a:rPr lang="fr-FR" sz="750" b="1" strike="noStrike" spc="-1">
                          <a:solidFill>
                            <a:srgbClr val="000000"/>
                          </a:solidFill>
                          <a:latin typeface="Arial"/>
                        </a:rPr>
                        <a:t>collection</a:t>
                      </a:r>
                      <a:r>
                        <a:rPr lang="fr-FR" sz="750" b="1" strike="noStrike" spc="-41">
                          <a:solidFill>
                            <a:srgbClr val="000000"/>
                          </a:solidFill>
                          <a:latin typeface="Arial"/>
                        </a:rPr>
                        <a:t> </a:t>
                      </a:r>
                      <a:r>
                        <a:rPr lang="fr-FR" sz="750" b="1" strike="noStrike" spc="-52">
                          <a:solidFill>
                            <a:srgbClr val="000000"/>
                          </a:solidFill>
                          <a:latin typeface="Arial"/>
                        </a:rPr>
                        <a:t>s</a:t>
                      </a:r>
                      <a:endParaRPr lang="fr-FR" sz="750" b="0" strike="noStrike" spc="-1">
                        <a:solidFill>
                          <a:srgbClr val="000000"/>
                        </a:solidFill>
                        <a:latin typeface="Calibri"/>
                      </a:endParaRPr>
                    </a:p>
                    <a:p>
                      <a:pPr marL="27360">
                        <a:lnSpc>
                          <a:spcPts val="839"/>
                        </a:lnSpc>
                        <a:spcBef>
                          <a:spcPts val="99"/>
                        </a:spcBef>
                        <a:buNone/>
                      </a:pPr>
                      <a:r>
                        <a:rPr lang="fr-FR" sz="750" b="1" strike="noStrike" spc="-1">
                          <a:solidFill>
                            <a:srgbClr val="000000"/>
                          </a:solidFill>
                          <a:latin typeface="Arial"/>
                        </a:rPr>
                        <a:t>arch</a:t>
                      </a:r>
                      <a:r>
                        <a:rPr lang="fr-FR" sz="750" b="1" strike="noStrike" spc="4">
                          <a:solidFill>
                            <a:srgbClr val="000000"/>
                          </a:solidFill>
                          <a:latin typeface="Arial"/>
                        </a:rPr>
                        <a:t> </a:t>
                      </a:r>
                      <a:r>
                        <a:rPr lang="fr-FR" sz="750" b="1" strike="noStrike" spc="-1">
                          <a:solidFill>
                            <a:srgbClr val="000000"/>
                          </a:solidFill>
                          <a:latin typeface="Arial"/>
                        </a:rPr>
                        <a:t>éologiqu</a:t>
                      </a:r>
                      <a:r>
                        <a:rPr lang="fr-FR" sz="750" b="1" strike="noStrike" spc="4">
                          <a:solidFill>
                            <a:srgbClr val="000000"/>
                          </a:solidFill>
                          <a:latin typeface="Arial"/>
                        </a:rPr>
                        <a:t> </a:t>
                      </a:r>
                      <a:r>
                        <a:rPr lang="fr-FR" sz="750" b="1" strike="noStrike" spc="-1">
                          <a:solidFill>
                            <a:srgbClr val="000000"/>
                          </a:solidFill>
                          <a:latin typeface="Arial"/>
                        </a:rPr>
                        <a:t>es</a:t>
                      </a:r>
                      <a:r>
                        <a:rPr lang="fr-FR" sz="750" b="1" strike="noStrike" spc="344">
                          <a:solidFill>
                            <a:srgbClr val="000000"/>
                          </a:solidFill>
                          <a:latin typeface="Arial"/>
                        </a:rPr>
                        <a:t> </a:t>
                      </a:r>
                      <a:r>
                        <a:rPr lang="fr-FR" sz="750" b="1" strike="noStrike" spc="-52">
                          <a:solidFill>
                            <a:srgbClr val="000000"/>
                          </a:solidFill>
                          <a:latin typeface="Arial"/>
                        </a:rPr>
                        <a:t>1</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marL="19800">
                        <a:lnSpc>
                          <a:spcPct val="100000"/>
                        </a:lnSpc>
                        <a:spcBef>
                          <a:spcPts val="530"/>
                        </a:spcBef>
                        <a:buNone/>
                      </a:pPr>
                      <a:r>
                        <a:rPr lang="fr-FR" sz="750" b="0" strike="noStrike" spc="-21">
                          <a:solidFill>
                            <a:srgbClr val="000000"/>
                          </a:solidFill>
                          <a:latin typeface="Verdana"/>
                        </a:rPr>
                        <a:t>Muséologie</a:t>
                      </a:r>
                      <a:r>
                        <a:rPr lang="fr-FR" sz="750" b="0" strike="noStrike" spc="-1">
                          <a:solidFill>
                            <a:srgbClr val="000000"/>
                          </a:solidFill>
                          <a:latin typeface="Verdana"/>
                        </a:rPr>
                        <a:t> </a:t>
                      </a:r>
                      <a:r>
                        <a:rPr lang="fr-FR" sz="750" b="0" strike="noStrike" spc="-52">
                          <a:solidFill>
                            <a:srgbClr val="000000"/>
                          </a:solidFill>
                          <a:latin typeface="Verdana"/>
                        </a:rPr>
                        <a:t>1</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marL="7560" algn="ctr">
                        <a:lnSpc>
                          <a:spcPct val="100000"/>
                        </a:lnSpc>
                        <a:spcBef>
                          <a:spcPts val="530"/>
                        </a:spcBef>
                        <a:buNone/>
                      </a:pPr>
                      <a:r>
                        <a:rPr lang="fr-FR" sz="750" b="0" strike="noStrike" spc="-26">
                          <a:solidFill>
                            <a:srgbClr val="000000"/>
                          </a:solidFill>
                          <a:latin typeface="Verdana"/>
                        </a:rPr>
                        <a:t>20</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marL="82440">
                        <a:lnSpc>
                          <a:spcPct val="100000"/>
                        </a:lnSpc>
                        <a:spcBef>
                          <a:spcPts val="530"/>
                        </a:spcBef>
                        <a:buNone/>
                      </a:pPr>
                      <a:r>
                        <a:rPr lang="fr-FR" sz="750" b="0" strike="noStrike" spc="-12">
                          <a:solidFill>
                            <a:srgbClr val="000000"/>
                          </a:solidFill>
                          <a:latin typeface="Verdana"/>
                        </a:rPr>
                        <a:t>Obligatoire</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marL="295920">
                        <a:lnSpc>
                          <a:spcPct val="100000"/>
                        </a:lnSpc>
                        <a:spcBef>
                          <a:spcPts val="530"/>
                        </a:spcBef>
                        <a:buNone/>
                      </a:pPr>
                      <a:r>
                        <a:rPr lang="fr-FR" sz="750" b="0" strike="noStrike" spc="-26">
                          <a:solidFill>
                            <a:srgbClr val="000000"/>
                          </a:solidFill>
                          <a:latin typeface="Verdana"/>
                        </a:rPr>
                        <a:t>CC</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gn="ctr">
                        <a:lnSpc>
                          <a:spcPct val="100000"/>
                        </a:lnSpc>
                        <a:spcBef>
                          <a:spcPts val="530"/>
                        </a:spcBef>
                        <a:buNone/>
                      </a:pPr>
                      <a:r>
                        <a:rPr lang="fr-FR" sz="750" b="0" strike="noStrike" spc="-1">
                          <a:solidFill>
                            <a:srgbClr val="000000"/>
                          </a:solidFill>
                          <a:latin typeface="Verdana"/>
                        </a:rPr>
                        <a:t>Ecrit</a:t>
                      </a:r>
                      <a:r>
                        <a:rPr lang="fr-FR" sz="750" b="0" strike="noStrike" spc="-60">
                          <a:solidFill>
                            <a:srgbClr val="000000"/>
                          </a:solidFill>
                          <a:latin typeface="Verdana"/>
                        </a:rPr>
                        <a:t> </a:t>
                      </a:r>
                      <a:r>
                        <a:rPr lang="fr-FR" sz="750" b="0" strike="noStrike" spc="-1">
                          <a:solidFill>
                            <a:srgbClr val="000000"/>
                          </a:solidFill>
                          <a:latin typeface="Verdana"/>
                        </a:rPr>
                        <a:t>et/ou</a:t>
                      </a:r>
                      <a:r>
                        <a:rPr lang="fr-FR" sz="750" b="0" strike="noStrike" spc="-52">
                          <a:solidFill>
                            <a:srgbClr val="000000"/>
                          </a:solidFill>
                          <a:latin typeface="Verdana"/>
                        </a:rPr>
                        <a:t> </a:t>
                      </a:r>
                      <a:r>
                        <a:rPr lang="fr-FR" sz="750" b="0" strike="noStrike" spc="-21">
                          <a:solidFill>
                            <a:srgbClr val="000000"/>
                          </a:solidFill>
                          <a:latin typeface="Verdana"/>
                        </a:rPr>
                        <a:t>oral</a:t>
                      </a:r>
                      <a:endParaRPr lang="fr-FR" sz="75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gn="ctr">
                        <a:lnSpc>
                          <a:spcPct val="100000"/>
                        </a:lnSpc>
                        <a:spcBef>
                          <a:spcPts val="530"/>
                        </a:spcBef>
                        <a:buNone/>
                      </a:pPr>
                      <a:r>
                        <a:rPr lang="fr-FR" sz="750" b="0" strike="noStrike" spc="-12">
                          <a:solidFill>
                            <a:srgbClr val="000000"/>
                          </a:solidFill>
                          <a:latin typeface="Verdana"/>
                        </a:rPr>
                        <a:t>Exercices</a:t>
                      </a:r>
                      <a:endParaRPr lang="fr-FR" sz="75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2880">
                      <a:solidFill>
                        <a:srgbClr val="000000"/>
                      </a:solidFill>
                    </a:lnB>
                    <a:noFill/>
                  </a:tcPr>
                </a:tc>
                <a:extLst>
                  <a:ext uri="{0D108BD9-81ED-4DB2-BD59-A6C34878D82A}">
                    <a16:rowId xmlns:a16="http://schemas.microsoft.com/office/drawing/2014/main" val="10038"/>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5" name="PlaceHolder 1"/>
          <p:cNvSpPr>
            <a:spLocks noGrp="1"/>
          </p:cNvSpPr>
          <p:nvPr>
            <p:ph type="sldNum" idx="56"/>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119</a:t>
            </a:r>
            <a:endParaRPr lang="fr-FR" sz="1200" b="0" strike="noStrike" spc="-1">
              <a:solidFill>
                <a:srgbClr val="000000"/>
              </a:solidFill>
              <a:latin typeface="Calibri"/>
            </a:endParaRPr>
          </a:p>
        </p:txBody>
      </p:sp>
      <p:sp>
        <p:nvSpPr>
          <p:cNvPr id="736" name="object 2"/>
          <p:cNvSpPr/>
          <p:nvPr/>
        </p:nvSpPr>
        <p:spPr>
          <a:xfrm>
            <a:off x="1986120" y="191520"/>
            <a:ext cx="517176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32">
                <a:solidFill>
                  <a:srgbClr val="6157EC"/>
                </a:solidFill>
                <a:latin typeface="Verdana"/>
              </a:rPr>
              <a:t> </a:t>
            </a:r>
            <a:r>
              <a:rPr lang="fr-FR" sz="1800" b="0" strike="noStrike" spc="-1">
                <a:solidFill>
                  <a:srgbClr val="6157EC"/>
                </a:solidFill>
                <a:latin typeface="Verdana"/>
              </a:rPr>
              <a:t>modalités</a:t>
            </a:r>
            <a:r>
              <a:rPr lang="fr-FR" sz="1800" b="0" strike="noStrike" spc="-7">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contrôle</a:t>
            </a:r>
            <a:r>
              <a:rPr lang="fr-FR" sz="1800" b="0" strike="noStrike" spc="-32">
                <a:solidFill>
                  <a:srgbClr val="6157EC"/>
                </a:solidFill>
                <a:latin typeface="Verdana"/>
              </a:rPr>
              <a:t> </a:t>
            </a:r>
            <a:r>
              <a:rPr lang="fr-FR" sz="1800" b="0" strike="noStrike" spc="-1">
                <a:solidFill>
                  <a:srgbClr val="6157EC"/>
                </a:solidFill>
                <a:latin typeface="Verdana"/>
              </a:rPr>
              <a:t>des</a:t>
            </a:r>
            <a:r>
              <a:rPr lang="fr-FR" sz="1800" b="0" strike="noStrike" spc="4">
                <a:solidFill>
                  <a:srgbClr val="6157EC"/>
                </a:solidFill>
                <a:latin typeface="Verdana"/>
              </a:rPr>
              <a:t> </a:t>
            </a:r>
            <a:r>
              <a:rPr lang="fr-FR" sz="1800" b="0" strike="noStrike" spc="-12">
                <a:solidFill>
                  <a:srgbClr val="6157EC"/>
                </a:solidFill>
                <a:latin typeface="Verdana"/>
              </a:rPr>
              <a:t>connaissances</a:t>
            </a:r>
            <a:endParaRPr lang="fr-FR" sz="1800" b="0" strike="noStrike" spc="-1">
              <a:solidFill>
                <a:srgbClr val="000000"/>
              </a:solidFill>
              <a:latin typeface="Calibri"/>
            </a:endParaRPr>
          </a:p>
        </p:txBody>
      </p:sp>
      <p:graphicFrame>
        <p:nvGraphicFramePr>
          <p:cNvPr id="737" name="object 3"/>
          <p:cNvGraphicFramePr/>
          <p:nvPr/>
        </p:nvGraphicFramePr>
        <p:xfrm>
          <a:off x="161640" y="536760"/>
          <a:ext cx="7900200" cy="6196680"/>
        </p:xfrm>
        <a:graphic>
          <a:graphicData uri="http://schemas.openxmlformats.org/drawingml/2006/table">
            <a:tbl>
              <a:tblPr/>
              <a:tblGrid>
                <a:gridCol w="1655280">
                  <a:extLst>
                    <a:ext uri="{9D8B030D-6E8A-4147-A177-3AD203B41FA5}">
                      <a16:colId xmlns:a16="http://schemas.microsoft.com/office/drawing/2014/main" val="20000"/>
                    </a:ext>
                  </a:extLst>
                </a:gridCol>
                <a:gridCol w="2759400">
                  <a:extLst>
                    <a:ext uri="{9D8B030D-6E8A-4147-A177-3AD203B41FA5}">
                      <a16:colId xmlns:a16="http://schemas.microsoft.com/office/drawing/2014/main" val="20001"/>
                    </a:ext>
                  </a:extLst>
                </a:gridCol>
                <a:gridCol w="606240">
                  <a:extLst>
                    <a:ext uri="{9D8B030D-6E8A-4147-A177-3AD203B41FA5}">
                      <a16:colId xmlns:a16="http://schemas.microsoft.com/office/drawing/2014/main" val="20002"/>
                    </a:ext>
                  </a:extLst>
                </a:gridCol>
                <a:gridCol w="652680">
                  <a:extLst>
                    <a:ext uri="{9D8B030D-6E8A-4147-A177-3AD203B41FA5}">
                      <a16:colId xmlns:a16="http://schemas.microsoft.com/office/drawing/2014/main" val="20003"/>
                    </a:ext>
                  </a:extLst>
                </a:gridCol>
                <a:gridCol w="706680">
                  <a:extLst>
                    <a:ext uri="{9D8B030D-6E8A-4147-A177-3AD203B41FA5}">
                      <a16:colId xmlns:a16="http://schemas.microsoft.com/office/drawing/2014/main" val="20004"/>
                    </a:ext>
                  </a:extLst>
                </a:gridCol>
                <a:gridCol w="784800">
                  <a:extLst>
                    <a:ext uri="{9D8B030D-6E8A-4147-A177-3AD203B41FA5}">
                      <a16:colId xmlns:a16="http://schemas.microsoft.com/office/drawing/2014/main" val="20005"/>
                    </a:ext>
                  </a:extLst>
                </a:gridCol>
                <a:gridCol w="734400">
                  <a:extLst>
                    <a:ext uri="{9D8B030D-6E8A-4147-A177-3AD203B41FA5}">
                      <a16:colId xmlns:a16="http://schemas.microsoft.com/office/drawing/2014/main" val="20006"/>
                    </a:ext>
                  </a:extLst>
                </a:gridCol>
              </a:tblGrid>
              <a:tr h="261360">
                <a:tc gridSpan="2">
                  <a:txBody>
                    <a:bodyPr/>
                    <a:lstStyle/>
                    <a:p>
                      <a:pPr algn="ctr">
                        <a:lnSpc>
                          <a:spcPct val="100000"/>
                        </a:lnSpc>
                        <a:spcBef>
                          <a:spcPts val="541"/>
                        </a:spcBef>
                        <a:buNone/>
                      </a:pPr>
                      <a:r>
                        <a:rPr lang="fr-FR" sz="700" b="1" strike="noStrike" spc="43">
                          <a:solidFill>
                            <a:srgbClr val="000000"/>
                          </a:solidFill>
                          <a:latin typeface="Arial"/>
                        </a:rPr>
                        <a:t>SEMESTRE</a:t>
                      </a:r>
                      <a:r>
                        <a:rPr lang="fr-FR" sz="700" b="1" strike="noStrike" spc="69">
                          <a:solidFill>
                            <a:srgbClr val="000000"/>
                          </a:solidFill>
                          <a:latin typeface="Arial"/>
                        </a:rPr>
                        <a:t> </a:t>
                      </a:r>
                      <a:r>
                        <a:rPr lang="fr-FR" sz="700" b="1" strike="noStrike" spc="-52">
                          <a:solidFill>
                            <a:srgbClr val="000000"/>
                          </a:solidFill>
                          <a:latin typeface="Arial"/>
                        </a:rPr>
                        <a:t>2</a:t>
                      </a:r>
                      <a:endParaRPr lang="fr-FR" sz="70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12320" indent="-7560">
                        <a:lnSpc>
                          <a:spcPts val="981"/>
                        </a:lnSpc>
                        <a:spcBef>
                          <a:spcPts val="6"/>
                        </a:spcBef>
                        <a:buNone/>
                        <a:tabLst>
                          <a:tab pos="0" algn="l"/>
                        </a:tabLst>
                      </a:pPr>
                      <a:r>
                        <a:rPr lang="fr-FR" sz="700" b="1" strike="noStrike" spc="-1">
                          <a:solidFill>
                            <a:srgbClr val="000000"/>
                          </a:solidFill>
                          <a:latin typeface="Arial"/>
                        </a:rPr>
                        <a:t>Volu</a:t>
                      </a:r>
                      <a:r>
                        <a:rPr lang="fr-FR" sz="700" b="1" strike="noStrike" spc="-7">
                          <a:solidFill>
                            <a:srgbClr val="000000"/>
                          </a:solidFill>
                          <a:latin typeface="Arial"/>
                        </a:rPr>
                        <a:t> </a:t>
                      </a:r>
                      <a:r>
                        <a:rPr lang="fr-FR" sz="700" b="1" strike="noStrike" spc="-1">
                          <a:solidFill>
                            <a:srgbClr val="000000"/>
                          </a:solidFill>
                          <a:latin typeface="Arial"/>
                        </a:rPr>
                        <a:t>m</a:t>
                      </a:r>
                      <a:r>
                        <a:rPr lang="fr-FR" sz="700" b="1" strike="noStrike" spc="72">
                          <a:solidFill>
                            <a:srgbClr val="000000"/>
                          </a:solidFill>
                          <a:latin typeface="Arial"/>
                        </a:rPr>
                        <a:t> </a:t>
                      </a:r>
                      <a:r>
                        <a:rPr lang="fr-FR" sz="700" b="1" strike="noStrike" spc="-52">
                          <a:solidFill>
                            <a:srgbClr val="000000"/>
                          </a:solidFill>
                          <a:latin typeface="Arial"/>
                        </a:rPr>
                        <a:t>e</a:t>
                      </a:r>
                      <a:r>
                        <a:rPr lang="fr-FR" sz="700" b="1" strike="noStrike" spc="58">
                          <a:solidFill>
                            <a:srgbClr val="000000"/>
                          </a:solidFill>
                          <a:latin typeface="Arial"/>
                        </a:rPr>
                        <a:t> horaire</a:t>
                      </a:r>
                      <a:endParaRPr lang="fr-FR" sz="70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marL="27360">
                        <a:lnSpc>
                          <a:spcPct val="100000"/>
                        </a:lnSpc>
                        <a:spcBef>
                          <a:spcPts val="105"/>
                        </a:spcBef>
                        <a:buNone/>
                      </a:pPr>
                      <a:r>
                        <a:rPr lang="fr-FR" sz="700" b="1" strike="noStrike" spc="43">
                          <a:solidFill>
                            <a:srgbClr val="000000"/>
                          </a:solidFill>
                          <a:latin typeface="Arial"/>
                        </a:rPr>
                        <a:t>Obligatoire</a:t>
                      </a:r>
                      <a:endParaRPr lang="fr-FR" sz="700" b="0" strike="noStrike" spc="-1">
                        <a:solidFill>
                          <a:srgbClr val="000000"/>
                        </a:solidFill>
                        <a:latin typeface="Calibri"/>
                      </a:endParaRPr>
                    </a:p>
                    <a:p>
                      <a:pPr marL="27360">
                        <a:lnSpc>
                          <a:spcPct val="100000"/>
                        </a:lnSpc>
                        <a:spcBef>
                          <a:spcPts val="145"/>
                        </a:spcBef>
                        <a:buNone/>
                      </a:pPr>
                      <a:r>
                        <a:rPr lang="fr-FR" sz="700" b="1" strike="noStrike" spc="-1">
                          <a:solidFill>
                            <a:srgbClr val="000000"/>
                          </a:solidFill>
                          <a:latin typeface="Arial"/>
                        </a:rPr>
                        <a:t>/</a:t>
                      </a:r>
                      <a:r>
                        <a:rPr lang="fr-FR" sz="700" b="1" strike="noStrike" spc="372">
                          <a:solidFill>
                            <a:srgbClr val="000000"/>
                          </a:solidFill>
                          <a:latin typeface="Arial"/>
                        </a:rPr>
                        <a:t> </a:t>
                      </a:r>
                      <a:r>
                        <a:rPr lang="fr-FR" sz="700" b="1" strike="noStrike" spc="-1">
                          <a:solidFill>
                            <a:srgbClr val="000000"/>
                          </a:solidFill>
                          <a:latin typeface="Arial"/>
                        </a:rPr>
                        <a:t>ch</a:t>
                      </a:r>
                      <a:r>
                        <a:rPr lang="fr-FR" sz="700" b="1" strike="noStrike" spc="-86">
                          <a:solidFill>
                            <a:srgbClr val="000000"/>
                          </a:solidFill>
                          <a:latin typeface="Arial"/>
                        </a:rPr>
                        <a:t> </a:t>
                      </a:r>
                      <a:r>
                        <a:rPr lang="fr-FR" sz="700" b="1" strike="noStrike" spc="-26">
                          <a:solidFill>
                            <a:srgbClr val="000000"/>
                          </a:solidFill>
                          <a:latin typeface="Arial"/>
                        </a:rPr>
                        <a:t>oix</a:t>
                      </a:r>
                      <a:endParaRPr lang="fr-FR" sz="70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algn="ctr">
                        <a:lnSpc>
                          <a:spcPct val="100000"/>
                        </a:lnSpc>
                        <a:spcBef>
                          <a:spcPts val="105"/>
                        </a:spcBef>
                        <a:buNone/>
                      </a:pPr>
                      <a:r>
                        <a:rPr lang="fr-FR" sz="700" b="1" strike="noStrike" spc="32">
                          <a:solidFill>
                            <a:srgbClr val="000000"/>
                          </a:solidFill>
                          <a:latin typeface="Arial"/>
                        </a:rPr>
                        <a:t>Type</a:t>
                      </a:r>
                      <a:endParaRPr lang="fr-FR" sz="700" b="0" strike="noStrike" spc="-1">
                        <a:solidFill>
                          <a:srgbClr val="000000"/>
                        </a:solidFill>
                        <a:latin typeface="Calibri"/>
                      </a:endParaRPr>
                    </a:p>
                    <a:p>
                      <a:pPr algn="ctr">
                        <a:lnSpc>
                          <a:spcPct val="100000"/>
                        </a:lnSpc>
                        <a:spcBef>
                          <a:spcPts val="145"/>
                        </a:spcBef>
                        <a:buNone/>
                      </a:pPr>
                      <a:r>
                        <a:rPr lang="fr-FR" sz="700" b="1" strike="noStrike" spc="-1">
                          <a:solidFill>
                            <a:srgbClr val="000000"/>
                          </a:solidFill>
                          <a:latin typeface="Arial"/>
                        </a:rPr>
                        <a:t>d'</a:t>
                      </a:r>
                      <a:r>
                        <a:rPr lang="fr-FR" sz="700" b="1" strike="noStrike" spc="-106">
                          <a:solidFill>
                            <a:srgbClr val="000000"/>
                          </a:solidFill>
                          <a:latin typeface="Arial"/>
                        </a:rPr>
                        <a:t> </a:t>
                      </a:r>
                      <a:r>
                        <a:rPr lang="fr-FR" sz="700" b="1" strike="noStrike" spc="69">
                          <a:solidFill>
                            <a:srgbClr val="000000"/>
                          </a:solidFill>
                          <a:latin typeface="Arial"/>
                        </a:rPr>
                        <a:t>épreu</a:t>
                      </a:r>
                      <a:r>
                        <a:rPr lang="fr-FR" sz="700" b="1" strike="noStrike" spc="-55">
                          <a:solidFill>
                            <a:srgbClr val="000000"/>
                          </a:solidFill>
                          <a:latin typeface="Arial"/>
                        </a:rPr>
                        <a:t> </a:t>
                      </a:r>
                      <a:r>
                        <a:rPr lang="fr-FR" sz="700" b="1" strike="noStrike" spc="29">
                          <a:solidFill>
                            <a:srgbClr val="000000"/>
                          </a:solidFill>
                          <a:latin typeface="Arial"/>
                        </a:rPr>
                        <a:t>ve</a:t>
                      </a:r>
                      <a:endParaRPr lang="fr-FR" sz="70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marL="151920" indent="-15120">
                        <a:lnSpc>
                          <a:spcPts val="981"/>
                        </a:lnSpc>
                        <a:spcBef>
                          <a:spcPts val="6"/>
                        </a:spcBef>
                        <a:buNone/>
                        <a:tabLst>
                          <a:tab pos="0" algn="l"/>
                        </a:tabLst>
                      </a:pPr>
                      <a:r>
                        <a:rPr lang="fr-FR" sz="700" b="1" strike="noStrike" spc="63">
                          <a:solidFill>
                            <a:srgbClr val="000000"/>
                          </a:solidFill>
                          <a:latin typeface="Arial"/>
                        </a:rPr>
                        <a:t>Natu</a:t>
                      </a:r>
                      <a:r>
                        <a:rPr lang="fr-FR" sz="700" b="1" strike="noStrike" spc="-97">
                          <a:solidFill>
                            <a:srgbClr val="000000"/>
                          </a:solidFill>
                          <a:latin typeface="Arial"/>
                        </a:rPr>
                        <a:t> </a:t>
                      </a:r>
                      <a:r>
                        <a:rPr lang="fr-FR" sz="700" b="1" strike="noStrike" spc="49">
                          <a:solidFill>
                            <a:srgbClr val="000000"/>
                          </a:solidFill>
                          <a:latin typeface="Arial"/>
                        </a:rPr>
                        <a:t>re</a:t>
                      </a:r>
                      <a:r>
                        <a:rPr lang="fr-FR" sz="700" b="1" strike="noStrike" spc="137">
                          <a:solidFill>
                            <a:srgbClr val="000000"/>
                          </a:solidFill>
                          <a:latin typeface="Arial"/>
                        </a:rPr>
                        <a:t> </a:t>
                      </a:r>
                      <a:r>
                        <a:rPr lang="fr-FR" sz="700" b="1" strike="noStrike" spc="-26">
                          <a:solidFill>
                            <a:srgbClr val="000000"/>
                          </a:solidFill>
                          <a:latin typeface="Arial"/>
                        </a:rPr>
                        <a:t>de</a:t>
                      </a:r>
                      <a:r>
                        <a:rPr lang="fr-FR" sz="700" b="1" strike="noStrike" spc="497">
                          <a:solidFill>
                            <a:srgbClr val="000000"/>
                          </a:solidFill>
                          <a:latin typeface="Arial"/>
                        </a:rPr>
                        <a:t> </a:t>
                      </a:r>
                      <a:r>
                        <a:rPr lang="fr-FR" sz="700" b="1" strike="noStrike" spc="-1">
                          <a:solidFill>
                            <a:srgbClr val="000000"/>
                          </a:solidFill>
                          <a:latin typeface="Arial"/>
                        </a:rPr>
                        <a:t>l'</a:t>
                      </a:r>
                      <a:r>
                        <a:rPr lang="fr-FR" sz="700" b="1" strike="noStrike" spc="-100">
                          <a:solidFill>
                            <a:srgbClr val="000000"/>
                          </a:solidFill>
                          <a:latin typeface="Arial"/>
                        </a:rPr>
                        <a:t> </a:t>
                      </a:r>
                      <a:r>
                        <a:rPr lang="fr-FR" sz="700" b="1" strike="noStrike" spc="69">
                          <a:solidFill>
                            <a:srgbClr val="000000"/>
                          </a:solidFill>
                          <a:latin typeface="Arial"/>
                        </a:rPr>
                        <a:t>épreu</a:t>
                      </a:r>
                      <a:r>
                        <a:rPr lang="fr-FR" sz="700" b="1" strike="noStrike" spc="-66">
                          <a:solidFill>
                            <a:srgbClr val="000000"/>
                          </a:solidFill>
                          <a:latin typeface="Arial"/>
                        </a:rPr>
                        <a:t> </a:t>
                      </a:r>
                      <a:r>
                        <a:rPr lang="fr-FR" sz="700" b="1" strike="noStrike" spc="29">
                          <a:solidFill>
                            <a:srgbClr val="000000"/>
                          </a:solidFill>
                          <a:latin typeface="Arial"/>
                        </a:rPr>
                        <a:t>ve</a:t>
                      </a:r>
                      <a:endParaRPr lang="fr-FR" sz="700" b="0" strike="noStrike" spc="-1">
                        <a:solidFill>
                          <a:srgbClr val="000000"/>
                        </a:solidFill>
                        <a:latin typeface="Calibri"/>
                      </a:endParaRPr>
                    </a:p>
                  </a:txBody>
                  <a:tcPr>
                    <a:lnL w="9360">
                      <a:solidFill>
                        <a:srgbClr val="000000"/>
                      </a:solidFill>
                    </a:lnL>
                    <a:lnR w="9360">
                      <a:solidFill>
                        <a:srgbClr val="000000"/>
                      </a:solidFill>
                    </a:lnR>
                    <a:lnT w="2880">
                      <a:solidFill>
                        <a:srgbClr val="000000"/>
                      </a:solidFill>
                    </a:lnT>
                    <a:lnB w="9360">
                      <a:solidFill>
                        <a:srgbClr val="000000"/>
                      </a:solidFill>
                    </a:lnB>
                    <a:solidFill>
                      <a:srgbClr val="8EA9DB"/>
                    </a:solidFill>
                  </a:tcPr>
                </a:tc>
                <a:tc>
                  <a:txBody>
                    <a:bodyPr/>
                    <a:lstStyle/>
                    <a:p>
                      <a:pPr algn="ctr">
                        <a:lnSpc>
                          <a:spcPct val="100000"/>
                        </a:lnSpc>
                        <a:spcBef>
                          <a:spcPts val="105"/>
                        </a:spcBef>
                        <a:buNone/>
                      </a:pPr>
                      <a:r>
                        <a:rPr lang="fr-FR" sz="700" b="1" strike="noStrike" spc="32">
                          <a:solidFill>
                            <a:srgbClr val="000000"/>
                          </a:solidFill>
                          <a:latin typeface="Arial"/>
                        </a:rPr>
                        <a:t>Type</a:t>
                      </a:r>
                      <a:endParaRPr lang="fr-FR" sz="700" b="0" strike="noStrike" spc="-1">
                        <a:solidFill>
                          <a:srgbClr val="000000"/>
                        </a:solidFill>
                        <a:latin typeface="Calibri"/>
                      </a:endParaRPr>
                    </a:p>
                    <a:p>
                      <a:pPr algn="ctr">
                        <a:lnSpc>
                          <a:spcPct val="100000"/>
                        </a:lnSpc>
                        <a:spcBef>
                          <a:spcPts val="145"/>
                        </a:spcBef>
                        <a:buNone/>
                      </a:pPr>
                      <a:r>
                        <a:rPr lang="fr-FR" sz="700" b="1" strike="noStrike" spc="-1">
                          <a:solidFill>
                            <a:srgbClr val="000000"/>
                          </a:solidFill>
                          <a:latin typeface="Arial"/>
                        </a:rPr>
                        <a:t>d'</a:t>
                      </a:r>
                      <a:r>
                        <a:rPr lang="fr-FR" sz="700" b="1" strike="noStrike" spc="-72">
                          <a:solidFill>
                            <a:srgbClr val="000000"/>
                          </a:solidFill>
                          <a:latin typeface="Arial"/>
                        </a:rPr>
                        <a:t> </a:t>
                      </a:r>
                      <a:r>
                        <a:rPr lang="fr-FR" sz="700" b="1" strike="noStrike" spc="49">
                          <a:solidFill>
                            <a:srgbClr val="000000"/>
                          </a:solidFill>
                          <a:latin typeface="Arial"/>
                        </a:rPr>
                        <a:t>exercice</a:t>
                      </a:r>
                      <a:endParaRPr lang="fr-FR" sz="700" b="0" strike="noStrike" spc="-1">
                        <a:solidFill>
                          <a:srgbClr val="000000"/>
                        </a:solidFill>
                        <a:latin typeface="Calibri"/>
                      </a:endParaRPr>
                    </a:p>
                  </a:txBody>
                  <a:tcPr>
                    <a:lnL w="9360">
                      <a:solidFill>
                        <a:srgbClr val="000000"/>
                      </a:solidFill>
                    </a:lnL>
                    <a:lnR w="2880">
                      <a:solidFill>
                        <a:srgbClr val="000000"/>
                      </a:solidFill>
                    </a:lnR>
                    <a:lnT w="2880">
                      <a:solidFill>
                        <a:srgbClr val="000000"/>
                      </a:solidFill>
                    </a:lnT>
                    <a:lnB w="9360">
                      <a:solidFill>
                        <a:srgbClr val="000000"/>
                      </a:solidFill>
                    </a:lnB>
                    <a:solidFill>
                      <a:srgbClr val="8EA9DB"/>
                    </a:solidFill>
                  </a:tcPr>
                </a:tc>
                <a:extLst>
                  <a:ext uri="{0D108BD9-81ED-4DB2-BD59-A6C34878D82A}">
                    <a16:rowId xmlns:a16="http://schemas.microsoft.com/office/drawing/2014/main" val="10000"/>
                  </a:ext>
                </a:extLst>
              </a:tr>
              <a:tr h="123480">
                <a:tc gridSpan="7">
                  <a:txBody>
                    <a:bodyPr/>
                    <a:lstStyle/>
                    <a:p>
                      <a:pPr marL="26640">
                        <a:lnSpc>
                          <a:spcPts val="816"/>
                        </a:lnSpc>
                        <a:spcBef>
                          <a:spcPts val="65"/>
                        </a:spcBef>
                        <a:buNone/>
                      </a:pPr>
                      <a:r>
                        <a:rPr lang="fr-FR" sz="700" b="1" strike="noStrike" spc="-1">
                          <a:solidFill>
                            <a:srgbClr val="000000"/>
                          </a:solidFill>
                          <a:latin typeface="Arial"/>
                        </a:rPr>
                        <a:t>BCC1</a:t>
                      </a:r>
                      <a:r>
                        <a:rPr lang="fr-FR" sz="700" b="1" strike="noStrike" spc="324">
                          <a:solidFill>
                            <a:srgbClr val="000000"/>
                          </a:solidFill>
                          <a:latin typeface="Arial"/>
                        </a:rPr>
                        <a:t> </a:t>
                      </a:r>
                      <a:r>
                        <a:rPr lang="fr-FR" sz="700" b="1" strike="noStrike" spc="-1">
                          <a:solidFill>
                            <a:srgbClr val="000000"/>
                          </a:solidFill>
                          <a:latin typeface="Arial"/>
                        </a:rPr>
                        <a:t>:</a:t>
                      </a:r>
                      <a:r>
                        <a:rPr lang="fr-FR" sz="700" b="1" strike="noStrike" spc="208">
                          <a:solidFill>
                            <a:srgbClr val="000000"/>
                          </a:solidFill>
                          <a:latin typeface="Arial"/>
                        </a:rPr>
                        <a:t> </a:t>
                      </a:r>
                      <a:r>
                        <a:rPr lang="fr-FR" sz="700" b="1" strike="noStrike" spc="-1">
                          <a:solidFill>
                            <a:srgbClr val="000000"/>
                          </a:solidFill>
                          <a:latin typeface="Arial"/>
                        </a:rPr>
                        <a:t>Con</a:t>
                      </a:r>
                      <a:r>
                        <a:rPr lang="fr-FR" sz="700" b="1" strike="noStrike" spc="-60">
                          <a:solidFill>
                            <a:srgbClr val="000000"/>
                          </a:solidFill>
                          <a:latin typeface="Arial"/>
                        </a:rPr>
                        <a:t> </a:t>
                      </a:r>
                      <a:r>
                        <a:rPr lang="fr-FR" sz="700" b="1" strike="noStrike" spc="-1">
                          <a:solidFill>
                            <a:srgbClr val="000000"/>
                          </a:solidFill>
                          <a:latin typeface="Arial"/>
                        </a:rPr>
                        <a:t>du</a:t>
                      </a:r>
                      <a:r>
                        <a:rPr lang="fr-FR" sz="700" b="1" strike="noStrike" spc="-60">
                          <a:solidFill>
                            <a:srgbClr val="000000"/>
                          </a:solidFill>
                          <a:latin typeface="Arial"/>
                        </a:rPr>
                        <a:t> </a:t>
                      </a:r>
                      <a:r>
                        <a:rPr lang="fr-FR" sz="700" b="1" strike="noStrike" spc="-1">
                          <a:solidFill>
                            <a:srgbClr val="000000"/>
                          </a:solidFill>
                          <a:latin typeface="Arial"/>
                        </a:rPr>
                        <a:t>ire</a:t>
                      </a:r>
                      <a:r>
                        <a:rPr lang="fr-FR" sz="700" b="1" strike="noStrike" spc="233">
                          <a:solidFill>
                            <a:srgbClr val="000000"/>
                          </a:solidFill>
                          <a:latin typeface="Arial"/>
                        </a:rPr>
                        <a:t> </a:t>
                      </a:r>
                      <a:r>
                        <a:rPr lang="fr-FR" sz="700" b="1" strike="noStrike" spc="-1">
                          <a:solidFill>
                            <a:srgbClr val="000000"/>
                          </a:solidFill>
                          <a:latin typeface="Arial"/>
                        </a:rPr>
                        <a:t>u</a:t>
                      </a:r>
                      <a:r>
                        <a:rPr lang="fr-FR" sz="700" b="1" strike="noStrike" spc="-60">
                          <a:solidFill>
                            <a:srgbClr val="000000"/>
                          </a:solidFill>
                          <a:latin typeface="Arial"/>
                        </a:rPr>
                        <a:t> </a:t>
                      </a:r>
                      <a:r>
                        <a:rPr lang="fr-FR" sz="700" b="1" strike="noStrike" spc="-1">
                          <a:solidFill>
                            <a:srgbClr val="000000"/>
                          </a:solidFill>
                          <a:latin typeface="Arial"/>
                        </a:rPr>
                        <a:t>n</a:t>
                      </a:r>
                      <a:r>
                        <a:rPr lang="fr-FR" sz="700" b="1" strike="noStrike" spc="-60">
                          <a:solidFill>
                            <a:srgbClr val="000000"/>
                          </a:solidFill>
                          <a:latin typeface="Arial"/>
                        </a:rPr>
                        <a:t> </a:t>
                      </a:r>
                      <a:r>
                        <a:rPr lang="fr-FR" sz="700" b="1" strike="noStrike" spc="-1">
                          <a:solidFill>
                            <a:srgbClr val="000000"/>
                          </a:solidFill>
                          <a:latin typeface="Arial"/>
                        </a:rPr>
                        <a:t>e</a:t>
                      </a:r>
                      <a:r>
                        <a:rPr lang="fr-FR" sz="700" b="1" strike="noStrike" spc="233">
                          <a:solidFill>
                            <a:srgbClr val="000000"/>
                          </a:solidFill>
                          <a:latin typeface="Arial"/>
                        </a:rPr>
                        <a:t> </a:t>
                      </a:r>
                      <a:r>
                        <a:rPr lang="fr-FR" sz="700" b="1" strike="noStrike" spc="52">
                          <a:solidFill>
                            <a:srgbClr val="000000"/>
                          </a:solidFill>
                          <a:latin typeface="Arial"/>
                        </a:rPr>
                        <a:t>an</a:t>
                      </a:r>
                      <a:r>
                        <a:rPr lang="fr-FR" sz="700" b="1" strike="noStrike" spc="-60">
                          <a:solidFill>
                            <a:srgbClr val="000000"/>
                          </a:solidFill>
                          <a:latin typeface="Arial"/>
                        </a:rPr>
                        <a:t> </a:t>
                      </a:r>
                      <a:r>
                        <a:rPr lang="fr-FR" sz="700" b="1" strike="noStrike" spc="52">
                          <a:solidFill>
                            <a:srgbClr val="000000"/>
                          </a:solidFill>
                          <a:latin typeface="Arial"/>
                        </a:rPr>
                        <a:t>alyse</a:t>
                      </a:r>
                      <a:r>
                        <a:rPr lang="fr-FR" sz="700" b="1" strike="noStrike" spc="233">
                          <a:solidFill>
                            <a:srgbClr val="000000"/>
                          </a:solidFill>
                          <a:latin typeface="Arial"/>
                        </a:rPr>
                        <a:t> </a:t>
                      </a:r>
                      <a:r>
                        <a:rPr lang="fr-FR" sz="700" b="1" strike="noStrike" spc="-1">
                          <a:solidFill>
                            <a:srgbClr val="000000"/>
                          </a:solidFill>
                          <a:latin typeface="Arial"/>
                        </a:rPr>
                        <a:t>scien</a:t>
                      </a:r>
                      <a:r>
                        <a:rPr lang="fr-FR" sz="700" b="1" strike="noStrike" spc="-66">
                          <a:solidFill>
                            <a:srgbClr val="000000"/>
                          </a:solidFill>
                          <a:latin typeface="Arial"/>
                        </a:rPr>
                        <a:t> </a:t>
                      </a:r>
                      <a:r>
                        <a:rPr lang="fr-FR" sz="700" b="1" strike="noStrike" spc="-1">
                          <a:solidFill>
                            <a:srgbClr val="000000"/>
                          </a:solidFill>
                          <a:latin typeface="Arial"/>
                        </a:rPr>
                        <a:t>tifiqu</a:t>
                      </a:r>
                      <a:r>
                        <a:rPr lang="fr-FR" sz="700" b="1" strike="noStrike" spc="-60">
                          <a:solidFill>
                            <a:srgbClr val="000000"/>
                          </a:solidFill>
                          <a:latin typeface="Arial"/>
                        </a:rPr>
                        <a:t> </a:t>
                      </a:r>
                      <a:r>
                        <a:rPr lang="fr-FR" sz="700" b="1" strike="noStrike" spc="-1">
                          <a:solidFill>
                            <a:srgbClr val="000000"/>
                          </a:solidFill>
                          <a:latin typeface="Arial"/>
                        </a:rPr>
                        <a:t>e</a:t>
                      </a:r>
                      <a:r>
                        <a:rPr lang="fr-FR" sz="700" b="1" strike="noStrike" spc="233">
                          <a:solidFill>
                            <a:srgbClr val="000000"/>
                          </a:solidFill>
                          <a:latin typeface="Arial"/>
                        </a:rPr>
                        <a:t> </a:t>
                      </a:r>
                      <a:r>
                        <a:rPr lang="fr-FR" sz="700" b="1" strike="noStrike" spc="52">
                          <a:solidFill>
                            <a:srgbClr val="000000"/>
                          </a:solidFill>
                          <a:latin typeface="Arial"/>
                        </a:rPr>
                        <a:t>dan</a:t>
                      </a:r>
                      <a:r>
                        <a:rPr lang="fr-FR" sz="700" b="1" strike="noStrike" spc="-60">
                          <a:solidFill>
                            <a:srgbClr val="000000"/>
                          </a:solidFill>
                          <a:latin typeface="Arial"/>
                        </a:rPr>
                        <a:t> </a:t>
                      </a:r>
                      <a:r>
                        <a:rPr lang="fr-FR" sz="700" b="1" strike="noStrike" spc="-1">
                          <a:solidFill>
                            <a:srgbClr val="000000"/>
                          </a:solidFill>
                          <a:latin typeface="Arial"/>
                        </a:rPr>
                        <a:t>s</a:t>
                      </a:r>
                      <a:r>
                        <a:rPr lang="fr-FR" sz="700" b="1" strike="noStrike" spc="154">
                          <a:solidFill>
                            <a:srgbClr val="000000"/>
                          </a:solidFill>
                          <a:latin typeface="Arial"/>
                        </a:rPr>
                        <a:t> </a:t>
                      </a:r>
                      <a:r>
                        <a:rPr lang="fr-FR" sz="700" b="1" strike="noStrike" spc="-1">
                          <a:solidFill>
                            <a:srgbClr val="000000"/>
                          </a:solidFill>
                          <a:latin typeface="Arial"/>
                        </a:rPr>
                        <a:t>l'</a:t>
                      </a:r>
                      <a:r>
                        <a:rPr lang="fr-FR" sz="700" b="1" strike="noStrike" spc="-106">
                          <a:solidFill>
                            <a:srgbClr val="000000"/>
                          </a:solidFill>
                          <a:latin typeface="Arial"/>
                        </a:rPr>
                        <a:t> </a:t>
                      </a:r>
                      <a:r>
                        <a:rPr lang="fr-FR" sz="700" b="1" strike="noStrike" spc="52">
                          <a:solidFill>
                            <a:srgbClr val="000000"/>
                          </a:solidFill>
                          <a:latin typeface="Arial"/>
                        </a:rPr>
                        <a:t>étu</a:t>
                      </a:r>
                      <a:r>
                        <a:rPr lang="fr-FR" sz="700" b="1" strike="noStrike" spc="-60">
                          <a:solidFill>
                            <a:srgbClr val="000000"/>
                          </a:solidFill>
                          <a:latin typeface="Arial"/>
                        </a:rPr>
                        <a:t> </a:t>
                      </a:r>
                      <a:r>
                        <a:rPr lang="fr-FR" sz="700" b="1" strike="noStrike" spc="-1">
                          <a:solidFill>
                            <a:srgbClr val="000000"/>
                          </a:solidFill>
                          <a:latin typeface="Arial"/>
                        </a:rPr>
                        <a:t>de</a:t>
                      </a:r>
                      <a:r>
                        <a:rPr lang="fr-FR" sz="700" b="1" strike="noStrike" spc="233">
                          <a:solidFill>
                            <a:srgbClr val="000000"/>
                          </a:solidFill>
                          <a:latin typeface="Arial"/>
                        </a:rPr>
                        <a:t> </a:t>
                      </a:r>
                      <a:r>
                        <a:rPr lang="fr-FR" sz="700" b="1" strike="noStrike" spc="49">
                          <a:solidFill>
                            <a:srgbClr val="000000"/>
                          </a:solidFill>
                          <a:latin typeface="Arial"/>
                        </a:rPr>
                        <a:t>des</a:t>
                      </a:r>
                      <a:r>
                        <a:rPr lang="fr-FR" sz="700" b="1" strike="noStrike" spc="157">
                          <a:solidFill>
                            <a:srgbClr val="000000"/>
                          </a:solidFill>
                          <a:latin typeface="Arial"/>
                        </a:rPr>
                        <a:t> </a:t>
                      </a:r>
                      <a:r>
                        <a:rPr lang="fr-FR" sz="700" b="1" strike="noStrike" spc="-1">
                          <a:solidFill>
                            <a:srgbClr val="000000"/>
                          </a:solidFill>
                          <a:latin typeface="Arial"/>
                        </a:rPr>
                        <a:t>m</a:t>
                      </a:r>
                      <a:r>
                        <a:rPr lang="fr-FR" sz="700" b="1" strike="noStrike" spc="-7">
                          <a:solidFill>
                            <a:srgbClr val="000000"/>
                          </a:solidFill>
                          <a:latin typeface="Arial"/>
                        </a:rPr>
                        <a:t> </a:t>
                      </a:r>
                      <a:r>
                        <a:rPr lang="fr-FR" sz="700" b="1" strike="noStrike" spc="-1">
                          <a:solidFill>
                            <a:srgbClr val="000000"/>
                          </a:solidFill>
                          <a:latin typeface="Arial"/>
                        </a:rPr>
                        <a:t>on</a:t>
                      </a:r>
                      <a:r>
                        <a:rPr lang="fr-FR" sz="700" b="1" strike="noStrike" spc="-66">
                          <a:solidFill>
                            <a:srgbClr val="000000"/>
                          </a:solidFill>
                          <a:latin typeface="Arial"/>
                        </a:rPr>
                        <a:t> </a:t>
                      </a:r>
                      <a:r>
                        <a:rPr lang="fr-FR" sz="700" b="1" strike="noStrike" spc="49">
                          <a:solidFill>
                            <a:srgbClr val="000000"/>
                          </a:solidFill>
                          <a:latin typeface="Arial"/>
                        </a:rPr>
                        <a:t>des</a:t>
                      </a:r>
                      <a:r>
                        <a:rPr lang="fr-FR" sz="700" b="1" strike="noStrike" spc="162">
                          <a:solidFill>
                            <a:srgbClr val="000000"/>
                          </a:solidFill>
                          <a:latin typeface="Arial"/>
                        </a:rPr>
                        <a:t> </a:t>
                      </a:r>
                      <a:r>
                        <a:rPr lang="fr-FR" sz="700" b="1" strike="noStrike" spc="52">
                          <a:solidFill>
                            <a:srgbClr val="000000"/>
                          </a:solidFill>
                          <a:latin typeface="Arial"/>
                        </a:rPr>
                        <a:t>an</a:t>
                      </a:r>
                      <a:r>
                        <a:rPr lang="fr-FR" sz="700" b="1" strike="noStrike" spc="-60">
                          <a:solidFill>
                            <a:srgbClr val="000000"/>
                          </a:solidFill>
                          <a:latin typeface="Arial"/>
                        </a:rPr>
                        <a:t> </a:t>
                      </a:r>
                      <a:r>
                        <a:rPr lang="fr-FR" sz="700" b="1" strike="noStrike" spc="-1">
                          <a:solidFill>
                            <a:srgbClr val="000000"/>
                          </a:solidFill>
                          <a:latin typeface="Arial"/>
                        </a:rPr>
                        <a:t>cien</a:t>
                      </a:r>
                      <a:r>
                        <a:rPr lang="fr-FR" sz="700" b="1" strike="noStrike" spc="-66">
                          <a:solidFill>
                            <a:srgbClr val="000000"/>
                          </a:solidFill>
                          <a:latin typeface="Arial"/>
                        </a:rPr>
                        <a:t> </a:t>
                      </a:r>
                      <a:r>
                        <a:rPr lang="fr-FR" sz="700" b="1" strike="noStrike" spc="-52">
                          <a:solidFill>
                            <a:srgbClr val="000000"/>
                          </a:solidFill>
                          <a:latin typeface="Arial"/>
                        </a:rPr>
                        <a:t>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63880">
                <a:tc rowSpan="2">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31"/>
                        </a:spcBef>
                        <a:buNone/>
                      </a:pPr>
                      <a:endParaRPr lang="fr-FR" sz="1150" b="0" strike="noStrike" spc="-1">
                        <a:solidFill>
                          <a:srgbClr val="000000"/>
                        </a:solidFill>
                        <a:latin typeface="Calibri"/>
                      </a:endParaRPr>
                    </a:p>
                    <a:p>
                      <a:pPr marL="26640">
                        <a:lnSpc>
                          <a:spcPct val="100000"/>
                        </a:lnSpc>
                        <a:buNone/>
                      </a:pPr>
                      <a:r>
                        <a:rPr lang="fr-FR" sz="700" b="1" strike="noStrike" spc="-1">
                          <a:solidFill>
                            <a:srgbClr val="000000"/>
                          </a:solidFill>
                          <a:latin typeface="Arial"/>
                        </a:rPr>
                        <a:t>UE1</a:t>
                      </a:r>
                      <a:r>
                        <a:rPr lang="fr-FR" sz="700" b="1" strike="noStrike" spc="242">
                          <a:solidFill>
                            <a:srgbClr val="000000"/>
                          </a:solidFill>
                          <a:latin typeface="Arial"/>
                        </a:rPr>
                        <a:t> </a:t>
                      </a:r>
                      <a:r>
                        <a:rPr lang="fr-FR" sz="700" b="1" strike="noStrike" spc="52">
                          <a:solidFill>
                            <a:srgbClr val="000000"/>
                          </a:solidFill>
                          <a:latin typeface="Arial"/>
                        </a:rPr>
                        <a:t>Form</a:t>
                      </a:r>
                      <a:r>
                        <a:rPr lang="fr-FR" sz="700" b="1" strike="noStrike" spc="-35">
                          <a:solidFill>
                            <a:srgbClr val="000000"/>
                          </a:solidFill>
                          <a:latin typeface="Arial"/>
                        </a:rPr>
                        <a:t> </a:t>
                      </a:r>
                      <a:r>
                        <a:rPr lang="fr-FR" sz="700" b="1" strike="noStrike" spc="52">
                          <a:solidFill>
                            <a:srgbClr val="000000"/>
                          </a:solidFill>
                          <a:latin typeface="Arial"/>
                        </a:rPr>
                        <a:t>ation</a:t>
                      </a:r>
                      <a:r>
                        <a:rPr lang="fr-FR" sz="700" b="1" strike="noStrike" spc="199">
                          <a:solidFill>
                            <a:srgbClr val="000000"/>
                          </a:solidFill>
                          <a:latin typeface="Arial"/>
                        </a:rPr>
                        <a:t> </a:t>
                      </a:r>
                      <a:r>
                        <a:rPr lang="fr-FR" sz="700" b="1" strike="noStrike" spc="-1">
                          <a:solidFill>
                            <a:srgbClr val="000000"/>
                          </a:solidFill>
                          <a:latin typeface="Arial"/>
                        </a:rPr>
                        <a:t>à</a:t>
                      </a:r>
                      <a:r>
                        <a:rPr lang="fr-FR" sz="700" b="1" strike="noStrike" spc="168">
                          <a:solidFill>
                            <a:srgbClr val="000000"/>
                          </a:solidFill>
                          <a:latin typeface="Arial"/>
                        </a:rPr>
                        <a:t> </a:t>
                      </a:r>
                      <a:r>
                        <a:rPr lang="fr-FR" sz="700" b="1" strike="noStrike" spc="-1">
                          <a:solidFill>
                            <a:srgbClr val="000000"/>
                          </a:solidFill>
                          <a:latin typeface="Arial"/>
                        </a:rPr>
                        <a:t>la</a:t>
                      </a:r>
                      <a:r>
                        <a:rPr lang="fr-FR" sz="700" b="1" strike="noStrike" spc="168">
                          <a:solidFill>
                            <a:srgbClr val="000000"/>
                          </a:solidFill>
                          <a:latin typeface="Arial"/>
                        </a:rPr>
                        <a:t> </a:t>
                      </a:r>
                      <a:r>
                        <a:rPr lang="fr-FR" sz="700" b="1" strike="noStrike" spc="52">
                          <a:solidFill>
                            <a:srgbClr val="000000"/>
                          </a:solidFill>
                          <a:latin typeface="Arial"/>
                        </a:rPr>
                        <a:t>rech</a:t>
                      </a:r>
                      <a:r>
                        <a:rPr lang="fr-FR" sz="700" b="1" strike="noStrike" spc="-86">
                          <a:solidFill>
                            <a:srgbClr val="000000"/>
                          </a:solidFill>
                          <a:latin typeface="Arial"/>
                        </a:rPr>
                        <a:t> </a:t>
                      </a:r>
                      <a:r>
                        <a:rPr lang="fr-FR" sz="700" b="1" strike="noStrike" spc="52">
                          <a:solidFill>
                            <a:srgbClr val="000000"/>
                          </a:solidFill>
                          <a:latin typeface="Arial"/>
                        </a:rPr>
                        <a:t>erch</a:t>
                      </a:r>
                      <a:r>
                        <a:rPr lang="fr-FR" sz="700" b="1" strike="noStrike" spc="-80">
                          <a:solidFill>
                            <a:srgbClr val="000000"/>
                          </a:solidFill>
                          <a:latin typeface="Arial"/>
                        </a:rPr>
                        <a:t> </a:t>
                      </a:r>
                      <a:r>
                        <a:rPr lang="fr-FR" sz="700" b="1" strike="noStrike" spc="-52">
                          <a:solidFill>
                            <a:srgbClr val="000000"/>
                          </a:solidFill>
                          <a:latin typeface="Arial"/>
                        </a:rPr>
                        <a: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ct val="100000"/>
                        </a:lnSpc>
                        <a:spcBef>
                          <a:spcPts val="621"/>
                        </a:spcBef>
                        <a:buNone/>
                      </a:pPr>
                      <a:r>
                        <a:rPr lang="fr-FR" sz="700" b="0" strike="noStrike" spc="-1">
                          <a:solidFill>
                            <a:srgbClr val="000000"/>
                          </a:solidFill>
                          <a:latin typeface="Verdana"/>
                        </a:rPr>
                        <a:t>Séminaire</a:t>
                      </a:r>
                      <a:r>
                        <a:rPr lang="fr-FR" sz="700" b="0" strike="noStrike" spc="18">
                          <a:solidFill>
                            <a:srgbClr val="000000"/>
                          </a:solidFill>
                          <a:latin typeface="Verdana"/>
                        </a:rPr>
                        <a:t> </a:t>
                      </a:r>
                      <a:r>
                        <a:rPr lang="fr-FR" sz="700" b="0" strike="noStrike" spc="-1">
                          <a:solidFill>
                            <a:srgbClr val="000000"/>
                          </a:solidFill>
                          <a:latin typeface="Verdana"/>
                        </a:rPr>
                        <a:t>interdisciplinaire</a:t>
                      </a:r>
                      <a:r>
                        <a:rPr lang="fr-FR" sz="700" b="0" strike="noStrike" spc="24">
                          <a:solidFill>
                            <a:srgbClr val="000000"/>
                          </a:solidFill>
                          <a:latin typeface="Verdana"/>
                        </a:rPr>
                        <a:t> </a:t>
                      </a:r>
                      <a:r>
                        <a:rPr lang="fr-FR" sz="700" b="0" strike="noStrike" spc="-1">
                          <a:solidFill>
                            <a:srgbClr val="000000"/>
                          </a:solidFill>
                          <a:latin typeface="Verdana"/>
                        </a:rPr>
                        <a:t>de</a:t>
                      </a:r>
                      <a:r>
                        <a:rPr lang="fr-FR" sz="700" b="0" strike="noStrike" spc="29">
                          <a:solidFill>
                            <a:srgbClr val="000000"/>
                          </a:solidFill>
                          <a:latin typeface="Verdana"/>
                        </a:rPr>
                        <a:t> </a:t>
                      </a:r>
                      <a:r>
                        <a:rPr lang="fr-FR" sz="700" b="0" strike="noStrike" spc="-12">
                          <a:solidFill>
                            <a:srgbClr val="000000"/>
                          </a:solidFill>
                          <a:latin typeface="Verdana"/>
                        </a:rPr>
                        <a:t>recherche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621"/>
                        </a:spcBef>
                        <a:buNone/>
                      </a:pPr>
                      <a:r>
                        <a:rPr lang="fr-FR" sz="700" b="0" strike="noStrike" spc="-26">
                          <a:solidFill>
                            <a:srgbClr val="000000"/>
                          </a:solidFill>
                          <a:latin typeface="Verdana"/>
                        </a:rPr>
                        <a:t>12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ct val="100000"/>
                        </a:lnSpc>
                        <a:spcBef>
                          <a:spcPts val="621"/>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1600">
                        <a:lnSpc>
                          <a:spcPct val="100000"/>
                        </a:lnSpc>
                        <a:spcBef>
                          <a:spcPts val="62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3240" algn="ctr">
                        <a:lnSpc>
                          <a:spcPct val="100000"/>
                        </a:lnSpc>
                        <a:spcBef>
                          <a:spcPts val="621"/>
                        </a:spcBef>
                        <a:buNone/>
                      </a:pP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5880" indent="15120">
                        <a:lnSpc>
                          <a:spcPts val="981"/>
                        </a:lnSpc>
                        <a:spcBef>
                          <a:spcPts val="26"/>
                        </a:spcBef>
                        <a:buNone/>
                        <a:tabLst>
                          <a:tab pos="0" algn="l"/>
                        </a:tabLst>
                      </a:pPr>
                      <a:r>
                        <a:rPr lang="fr-FR" sz="700" b="0" strike="noStrike" spc="-12">
                          <a:solidFill>
                            <a:srgbClr val="000000"/>
                          </a:solidFill>
                          <a:latin typeface="Verdana"/>
                        </a:rPr>
                        <a:t>Participation </a:t>
                      </a:r>
                      <a:r>
                        <a:rPr lang="fr-FR" sz="700" b="0" strike="noStrike" spc="-1">
                          <a:solidFill>
                            <a:srgbClr val="000000"/>
                          </a:solidFill>
                          <a:latin typeface="Verdana"/>
                        </a:rPr>
                        <a:t>au</a:t>
                      </a:r>
                      <a:r>
                        <a:rPr lang="fr-FR" sz="700" b="0" strike="noStrike" spc="38">
                          <a:solidFill>
                            <a:srgbClr val="000000"/>
                          </a:solidFill>
                          <a:latin typeface="Verdana"/>
                        </a:rPr>
                        <a:t> </a:t>
                      </a:r>
                      <a:r>
                        <a:rPr lang="fr-FR" sz="700" b="0" strike="noStrike" spc="-12">
                          <a:solidFill>
                            <a:srgbClr val="000000"/>
                          </a:solidFill>
                          <a:latin typeface="Verdana"/>
                        </a:rPr>
                        <a:t>séminaire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2"/>
                  </a:ext>
                </a:extLst>
              </a:tr>
              <a:tr h="6609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marL="19800">
                        <a:lnSpc>
                          <a:spcPct val="100000"/>
                        </a:lnSpc>
                        <a:buNone/>
                      </a:pPr>
                      <a:r>
                        <a:rPr lang="fr-FR" sz="700" b="0" strike="noStrike" spc="-1">
                          <a:solidFill>
                            <a:srgbClr val="000000"/>
                          </a:solidFill>
                          <a:latin typeface="Verdana"/>
                        </a:rPr>
                        <a:t>Recherche</a:t>
                      </a:r>
                      <a:r>
                        <a:rPr lang="fr-FR" sz="700" b="0" strike="noStrike" spc="77">
                          <a:solidFill>
                            <a:srgbClr val="000000"/>
                          </a:solidFill>
                          <a:latin typeface="Verdana"/>
                        </a:rPr>
                        <a:t> </a:t>
                      </a:r>
                      <a:r>
                        <a:rPr lang="fr-FR" sz="700" b="0" strike="noStrike" spc="-12">
                          <a:solidFill>
                            <a:srgbClr val="000000"/>
                          </a:solidFill>
                          <a:latin typeface="Verdana"/>
                        </a:rPr>
                        <a:t>appliquée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algn="r">
                        <a:lnSpc>
                          <a:spcPct val="100000"/>
                        </a:lnSpc>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marL="291600">
                        <a:lnSpc>
                          <a:spcPct val="100000"/>
                        </a:lnSpc>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950" b="0" strike="noStrike" spc="-1">
                        <a:solidFill>
                          <a:srgbClr val="000000"/>
                        </a:solidFill>
                        <a:latin typeface="Calibri"/>
                      </a:endParaRPr>
                    </a:p>
                    <a:p>
                      <a:pPr algn="ctr">
                        <a:lnSpc>
                          <a:spcPct val="100000"/>
                        </a:lnSpc>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42480" indent="3240" algn="ctr">
                        <a:lnSpc>
                          <a:spcPct val="116000"/>
                        </a:lnSpc>
                        <a:spcBef>
                          <a:spcPts val="51"/>
                        </a:spcBef>
                        <a:buNone/>
                        <a:tabLst>
                          <a:tab pos="0" algn="l"/>
                        </a:tabLst>
                      </a:pPr>
                      <a:r>
                        <a:rPr lang="fr-FR" sz="700" b="0" strike="noStrike" spc="-1">
                          <a:solidFill>
                            <a:srgbClr val="000000"/>
                          </a:solidFill>
                          <a:latin typeface="Verdana"/>
                        </a:rPr>
                        <a:t>CR</a:t>
                      </a:r>
                      <a:r>
                        <a:rPr lang="fr-FR" sz="700" b="0" strike="noStrike" spc="-15">
                          <a:solidFill>
                            <a:srgbClr val="000000"/>
                          </a:solidFill>
                          <a:latin typeface="Verdana"/>
                        </a:rPr>
                        <a:t> </a:t>
                      </a:r>
                      <a:r>
                        <a:rPr lang="fr-FR" sz="700" b="0" strike="noStrike" spc="-12">
                          <a:solidFill>
                            <a:srgbClr val="000000"/>
                          </a:solidFill>
                          <a:latin typeface="Verdana"/>
                        </a:rPr>
                        <a:t>d'une manifestation </a:t>
                      </a:r>
                      <a:r>
                        <a:rPr lang="fr-FR" sz="700" b="0" strike="noStrike" spc="-1">
                          <a:solidFill>
                            <a:srgbClr val="000000"/>
                          </a:solidFill>
                          <a:latin typeface="Verdana"/>
                        </a:rPr>
                        <a:t>scientifique</a:t>
                      </a:r>
                      <a:r>
                        <a:rPr lang="fr-FR" sz="700" b="0" strike="noStrike" spc="52">
                          <a:solidFill>
                            <a:srgbClr val="000000"/>
                          </a:solidFill>
                          <a:latin typeface="Verdana"/>
                        </a:rPr>
                        <a:t> </a:t>
                      </a:r>
                      <a:r>
                        <a:rPr lang="fr-FR" sz="700" b="0" strike="noStrike" spc="-26">
                          <a:solidFill>
                            <a:srgbClr val="000000"/>
                          </a:solidFill>
                          <a:latin typeface="Verdana"/>
                        </a:rPr>
                        <a:t>et </a:t>
                      </a:r>
                      <a:r>
                        <a:rPr lang="fr-FR" sz="700" b="0" strike="noStrike" spc="-1">
                          <a:solidFill>
                            <a:srgbClr val="000000"/>
                          </a:solidFill>
                          <a:latin typeface="Verdana"/>
                        </a:rPr>
                        <a:t>suivi</a:t>
                      </a:r>
                      <a:r>
                        <a:rPr lang="fr-FR" sz="700" b="0" strike="noStrike" spc="12">
                          <a:solidFill>
                            <a:srgbClr val="000000"/>
                          </a:solidFill>
                          <a:latin typeface="Verdana"/>
                        </a:rPr>
                        <a:t> </a:t>
                      </a:r>
                      <a:r>
                        <a:rPr lang="fr-FR" sz="700" b="0" strike="noStrike" spc="-26">
                          <a:solidFill>
                            <a:srgbClr val="000000"/>
                          </a:solidFill>
                          <a:latin typeface="Verdana"/>
                        </a:rPr>
                        <a:t>de </a:t>
                      </a:r>
                      <a:r>
                        <a:rPr lang="fr-FR" sz="700" b="0" strike="noStrike" spc="-12">
                          <a:solidFill>
                            <a:srgbClr val="000000"/>
                          </a:solidFill>
                          <a:latin typeface="Verdana"/>
                        </a:rPr>
                        <a:t>travaux</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3"/>
                  </a:ext>
                </a:extLst>
              </a:tr>
              <a:tr h="0">
                <a:tc rowSpan="19">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6"/>
                        </a:spcBef>
                        <a:buNone/>
                      </a:pPr>
                      <a:endParaRPr lang="fr-FR" sz="900" b="0" strike="noStrike" spc="-1">
                        <a:solidFill>
                          <a:srgbClr val="000000"/>
                        </a:solidFill>
                        <a:latin typeface="Calibri"/>
                      </a:endParaRPr>
                    </a:p>
                    <a:p>
                      <a:pPr marL="26640">
                        <a:lnSpc>
                          <a:spcPct val="100000"/>
                        </a:lnSpc>
                        <a:buNone/>
                      </a:pPr>
                      <a:r>
                        <a:rPr lang="fr-FR" sz="700" b="1" strike="noStrike" spc="-1">
                          <a:solidFill>
                            <a:srgbClr val="000000"/>
                          </a:solidFill>
                          <a:latin typeface="Arial"/>
                        </a:rPr>
                        <a:t>UE2</a:t>
                      </a:r>
                      <a:r>
                        <a:rPr lang="fr-FR" sz="700" b="1" strike="noStrike" spc="273">
                          <a:solidFill>
                            <a:srgbClr val="000000"/>
                          </a:solidFill>
                          <a:latin typeface="Arial"/>
                        </a:rPr>
                        <a:t> </a:t>
                      </a:r>
                      <a:r>
                        <a:rPr lang="fr-FR" sz="700" b="1" strike="noStrike" spc="58">
                          <a:solidFill>
                            <a:srgbClr val="000000"/>
                          </a:solidFill>
                          <a:latin typeface="Arial"/>
                        </a:rPr>
                        <a:t>Sém</a:t>
                      </a:r>
                      <a:r>
                        <a:rPr lang="fr-FR" sz="700" b="1" strike="noStrike" spc="-21">
                          <a:solidFill>
                            <a:srgbClr val="000000"/>
                          </a:solidFill>
                          <a:latin typeface="Arial"/>
                        </a:rPr>
                        <a:t> </a:t>
                      </a:r>
                      <a:r>
                        <a:rPr lang="fr-FR" sz="700" b="1" strike="noStrike" spc="-1">
                          <a:solidFill>
                            <a:srgbClr val="000000"/>
                          </a:solidFill>
                          <a:latin typeface="Arial"/>
                        </a:rPr>
                        <a:t>in</a:t>
                      </a:r>
                      <a:r>
                        <a:rPr lang="fr-FR" sz="700" b="1" strike="noStrike" spc="-75">
                          <a:solidFill>
                            <a:srgbClr val="000000"/>
                          </a:solidFill>
                          <a:latin typeface="Arial"/>
                        </a:rPr>
                        <a:t> </a:t>
                      </a:r>
                      <a:r>
                        <a:rPr lang="fr-FR" sz="700" b="1" strike="noStrike" spc="58">
                          <a:solidFill>
                            <a:srgbClr val="000000"/>
                          </a:solidFill>
                          <a:latin typeface="Arial"/>
                        </a:rPr>
                        <a:t>aire</a:t>
                      </a:r>
                      <a:r>
                        <a:rPr lang="fr-FR" sz="700" b="1" strike="noStrike" spc="188">
                          <a:solidFill>
                            <a:srgbClr val="000000"/>
                          </a:solidFill>
                          <a:latin typeface="Arial"/>
                        </a:rPr>
                        <a:t> </a:t>
                      </a:r>
                      <a:r>
                        <a:rPr lang="fr-FR" sz="700" b="1" strike="noStrike" spc="-1">
                          <a:solidFill>
                            <a:srgbClr val="000000"/>
                          </a:solidFill>
                          <a:latin typeface="Arial"/>
                        </a:rPr>
                        <a:t>de</a:t>
                      </a:r>
                      <a:r>
                        <a:rPr lang="fr-FR" sz="700" b="1" strike="noStrike" spc="188">
                          <a:solidFill>
                            <a:srgbClr val="000000"/>
                          </a:solidFill>
                          <a:latin typeface="Arial"/>
                        </a:rPr>
                        <a:t> </a:t>
                      </a:r>
                      <a:r>
                        <a:rPr lang="fr-FR" sz="700" b="1" strike="noStrike" spc="52">
                          <a:solidFill>
                            <a:srgbClr val="000000"/>
                          </a:solidFill>
                          <a:latin typeface="Arial"/>
                        </a:rPr>
                        <a:t>rech</a:t>
                      </a:r>
                      <a:r>
                        <a:rPr lang="fr-FR" sz="700" b="1" strike="noStrike" spc="-72">
                          <a:solidFill>
                            <a:srgbClr val="000000"/>
                          </a:solidFill>
                          <a:latin typeface="Arial"/>
                        </a:rPr>
                        <a:t> </a:t>
                      </a:r>
                      <a:r>
                        <a:rPr lang="fr-FR" sz="700" b="1" strike="noStrike" spc="52">
                          <a:solidFill>
                            <a:srgbClr val="000000"/>
                          </a:solidFill>
                          <a:latin typeface="Arial"/>
                        </a:rPr>
                        <a:t>erch</a:t>
                      </a:r>
                      <a:r>
                        <a:rPr lang="fr-FR" sz="700" b="1" strike="noStrike" spc="-72">
                          <a:solidFill>
                            <a:srgbClr val="000000"/>
                          </a:solidFill>
                          <a:latin typeface="Arial"/>
                        </a:rPr>
                        <a:t> </a:t>
                      </a:r>
                      <a:r>
                        <a:rPr lang="fr-FR" sz="700" b="1" strike="noStrike" spc="-52">
                          <a:solidFill>
                            <a:srgbClr val="000000"/>
                          </a:solidFill>
                          <a:latin typeface="Arial"/>
                        </a:rPr>
                        <a: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gridSpan="6">
                  <a:txBody>
                    <a:bodyPr/>
                    <a:lstStyle/>
                    <a:p>
                      <a:pPr marL="27360">
                        <a:lnSpc>
                          <a:spcPts val="816"/>
                        </a:lnSpc>
                        <a:spcBef>
                          <a:spcPts val="6"/>
                        </a:spcBef>
                        <a:buNone/>
                      </a:pPr>
                      <a:r>
                        <a:rPr lang="fr-FR" sz="700" b="1" strike="noStrike" spc="63">
                          <a:solidFill>
                            <a:srgbClr val="000000"/>
                          </a:solidFill>
                          <a:latin typeface="Arial"/>
                        </a:rPr>
                        <a:t>Sém</a:t>
                      </a:r>
                      <a:r>
                        <a:rPr lang="fr-FR" sz="700" b="1" strike="noStrike" spc="-35">
                          <a:solidFill>
                            <a:srgbClr val="000000"/>
                          </a:solidFill>
                          <a:latin typeface="Arial"/>
                        </a:rPr>
                        <a:t> </a:t>
                      </a:r>
                      <a:r>
                        <a:rPr lang="fr-FR" sz="700" b="1" strike="noStrike" spc="-1">
                          <a:solidFill>
                            <a:srgbClr val="000000"/>
                          </a:solidFill>
                          <a:latin typeface="Arial"/>
                        </a:rPr>
                        <a:t>in</a:t>
                      </a:r>
                      <a:r>
                        <a:rPr lang="fr-FR" sz="700" b="1" strike="noStrike" spc="-80">
                          <a:solidFill>
                            <a:srgbClr val="000000"/>
                          </a:solidFill>
                          <a:latin typeface="Arial"/>
                        </a:rPr>
                        <a:t> </a:t>
                      </a:r>
                      <a:r>
                        <a:rPr lang="fr-FR" sz="700" b="1" strike="noStrike" spc="58">
                          <a:solidFill>
                            <a:srgbClr val="000000"/>
                          </a:solidFill>
                          <a:latin typeface="Arial"/>
                        </a:rPr>
                        <a:t>aire</a:t>
                      </a:r>
                      <a:r>
                        <a:rPr lang="fr-FR" sz="700" b="1" strike="noStrike" spc="174">
                          <a:solidFill>
                            <a:srgbClr val="000000"/>
                          </a:solidFill>
                          <a:latin typeface="Arial"/>
                        </a:rPr>
                        <a:t> </a:t>
                      </a:r>
                      <a:r>
                        <a:rPr lang="fr-FR" sz="700" b="1" strike="noStrike" spc="-1">
                          <a:solidFill>
                            <a:srgbClr val="000000"/>
                          </a:solidFill>
                          <a:latin typeface="Arial"/>
                        </a:rPr>
                        <a:t>de</a:t>
                      </a:r>
                      <a:r>
                        <a:rPr lang="fr-FR" sz="700" b="1" strike="noStrike" spc="174">
                          <a:solidFill>
                            <a:srgbClr val="000000"/>
                          </a:solidFill>
                          <a:latin typeface="Arial"/>
                        </a:rPr>
                        <a:t> </a:t>
                      </a:r>
                      <a:r>
                        <a:rPr lang="fr-FR" sz="700" b="1" strike="noStrike" spc="38">
                          <a:solidFill>
                            <a:srgbClr val="000000"/>
                          </a:solidFill>
                          <a:latin typeface="Arial"/>
                        </a:rPr>
                        <a:t>spécialité</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72">
                          <a:solidFill>
                            <a:srgbClr val="000000"/>
                          </a:solidFill>
                          <a:latin typeface="Verdana"/>
                        </a:rPr>
                        <a:t> </a:t>
                      </a:r>
                      <a:r>
                        <a:rPr lang="fr-FR" sz="700" b="0" strike="noStrike" spc="-12">
                          <a:solidFill>
                            <a:srgbClr val="000000"/>
                          </a:solidFill>
                          <a:latin typeface="Verdana"/>
                        </a:rPr>
                        <a:t>Préhistoire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4">
                  <a:txBody>
                    <a:bodyPr/>
                    <a:lstStyle/>
                    <a:p>
                      <a:pPr>
                        <a:lnSpc>
                          <a:spcPct val="100000"/>
                        </a:lnSpc>
                        <a:spcBef>
                          <a:spcPts val="34"/>
                        </a:spcBef>
                        <a:buNone/>
                      </a:pPr>
                      <a:endParaRPr lang="fr-FR" sz="12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5"/>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63">
                          <a:solidFill>
                            <a:srgbClr val="000000"/>
                          </a:solidFill>
                          <a:latin typeface="Verdana"/>
                        </a:rPr>
                        <a:t> </a:t>
                      </a:r>
                      <a:r>
                        <a:rPr lang="fr-FR" sz="700" b="0" strike="noStrike" spc="-1">
                          <a:solidFill>
                            <a:srgbClr val="000000"/>
                          </a:solidFill>
                          <a:latin typeface="Verdana"/>
                        </a:rPr>
                        <a:t>Protohistoire</a:t>
                      </a:r>
                      <a:r>
                        <a:rPr lang="fr-FR" sz="700" b="0" strike="noStrike" spc="69">
                          <a:solidFill>
                            <a:srgbClr val="000000"/>
                          </a:solidFill>
                          <a:latin typeface="Verdana"/>
                        </a:rPr>
                        <a:t> </a:t>
                      </a:r>
                      <a:r>
                        <a:rPr lang="fr-FR" sz="700" b="0" strike="noStrike" spc="-12">
                          <a:solidFill>
                            <a:srgbClr val="000000"/>
                          </a:solidFill>
                          <a:latin typeface="Verdana"/>
                        </a:rPr>
                        <a:t>européenne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6"/>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29">
                          <a:solidFill>
                            <a:srgbClr val="000000"/>
                          </a:solidFill>
                          <a:latin typeface="Verdana"/>
                        </a:rPr>
                        <a:t> </a:t>
                      </a:r>
                      <a:r>
                        <a:rPr lang="fr-FR" sz="700" b="0" strike="noStrike" spc="-1">
                          <a:solidFill>
                            <a:srgbClr val="000000"/>
                          </a:solidFill>
                          <a:latin typeface="Verdana"/>
                        </a:rPr>
                        <a:t>d'archéologie</a:t>
                      </a:r>
                      <a:r>
                        <a:rPr lang="fr-FR" sz="700" b="0" strike="noStrike" spc="3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7"/>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29">
                          <a:solidFill>
                            <a:srgbClr val="000000"/>
                          </a:solidFill>
                          <a:latin typeface="Verdana"/>
                        </a:rPr>
                        <a:t> </a:t>
                      </a:r>
                      <a:r>
                        <a:rPr lang="fr-FR" sz="700" b="0" strike="noStrike" spc="-1">
                          <a:solidFill>
                            <a:srgbClr val="000000"/>
                          </a:solidFill>
                          <a:latin typeface="Verdana"/>
                        </a:rPr>
                        <a:t>d'archéologie</a:t>
                      </a:r>
                      <a:r>
                        <a:rPr lang="fr-FR" sz="700" b="0" strike="noStrike" spc="32">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8"/>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6">
                  <a:txBody>
                    <a:bodyPr/>
                    <a:lstStyle/>
                    <a:p>
                      <a:pPr marL="27360">
                        <a:lnSpc>
                          <a:spcPts val="811"/>
                        </a:lnSpc>
                        <a:spcBef>
                          <a:spcPts val="71"/>
                        </a:spcBef>
                        <a:buNone/>
                      </a:pPr>
                      <a:r>
                        <a:rPr lang="fr-FR" sz="700" b="1" strike="noStrike" spc="63">
                          <a:solidFill>
                            <a:srgbClr val="000000"/>
                          </a:solidFill>
                          <a:latin typeface="Arial"/>
                        </a:rPr>
                        <a:t>Sém</a:t>
                      </a:r>
                      <a:r>
                        <a:rPr lang="fr-FR" sz="700" b="1" strike="noStrike" spc="-21">
                          <a:solidFill>
                            <a:srgbClr val="000000"/>
                          </a:solidFill>
                          <a:latin typeface="Arial"/>
                        </a:rPr>
                        <a:t> </a:t>
                      </a:r>
                      <a:r>
                        <a:rPr lang="fr-FR" sz="700" b="1" strike="noStrike" spc="-1">
                          <a:solidFill>
                            <a:srgbClr val="000000"/>
                          </a:solidFill>
                          <a:latin typeface="Arial"/>
                        </a:rPr>
                        <a:t>in</a:t>
                      </a:r>
                      <a:r>
                        <a:rPr lang="fr-FR" sz="700" b="1" strike="noStrike" spc="-72">
                          <a:solidFill>
                            <a:srgbClr val="000000"/>
                          </a:solidFill>
                          <a:latin typeface="Arial"/>
                        </a:rPr>
                        <a:t> </a:t>
                      </a:r>
                      <a:r>
                        <a:rPr lang="fr-FR" sz="700" b="1" strike="noStrike" spc="58">
                          <a:solidFill>
                            <a:srgbClr val="000000"/>
                          </a:solidFill>
                          <a:latin typeface="Arial"/>
                        </a:rPr>
                        <a:t>aire</a:t>
                      </a:r>
                      <a:r>
                        <a:rPr lang="fr-FR" sz="700" b="1" strike="noStrike" spc="202">
                          <a:solidFill>
                            <a:srgbClr val="000000"/>
                          </a:solidFill>
                          <a:latin typeface="Arial"/>
                        </a:rPr>
                        <a:t> </a:t>
                      </a:r>
                      <a:r>
                        <a:rPr lang="fr-FR" sz="700" b="1" strike="noStrike" spc="-1">
                          <a:solidFill>
                            <a:srgbClr val="000000"/>
                          </a:solidFill>
                          <a:latin typeface="Arial"/>
                        </a:rPr>
                        <a:t>d'</a:t>
                      </a:r>
                      <a:r>
                        <a:rPr lang="fr-FR" sz="700" b="1" strike="noStrike" spc="-111">
                          <a:solidFill>
                            <a:srgbClr val="000000"/>
                          </a:solidFill>
                          <a:latin typeface="Arial"/>
                        </a:rPr>
                        <a:t> </a:t>
                      </a:r>
                      <a:r>
                        <a:rPr lang="fr-FR" sz="700" b="1" strike="noStrike" spc="-1">
                          <a:solidFill>
                            <a:srgbClr val="000000"/>
                          </a:solidFill>
                          <a:latin typeface="Arial"/>
                        </a:rPr>
                        <a:t>ou</a:t>
                      </a:r>
                      <a:r>
                        <a:rPr lang="fr-FR" sz="700" b="1" strike="noStrike" spc="-66">
                          <a:solidFill>
                            <a:srgbClr val="000000"/>
                          </a:solidFill>
                          <a:latin typeface="Arial"/>
                        </a:rPr>
                        <a:t> </a:t>
                      </a:r>
                      <a:r>
                        <a:rPr lang="fr-FR" sz="700" b="1" strike="noStrike" spc="69">
                          <a:solidFill>
                            <a:srgbClr val="000000"/>
                          </a:solidFill>
                          <a:latin typeface="Arial"/>
                        </a:rPr>
                        <a:t>vertu</a:t>
                      </a:r>
                      <a:r>
                        <a:rPr lang="fr-FR" sz="700" b="1" strike="noStrike" spc="-72">
                          <a:solidFill>
                            <a:srgbClr val="000000"/>
                          </a:solidFill>
                          <a:latin typeface="Arial"/>
                        </a:rPr>
                        <a:t> </a:t>
                      </a:r>
                      <a:r>
                        <a:rPr lang="fr-FR" sz="700" b="1" strike="noStrike" spc="24">
                          <a:solidFill>
                            <a:srgbClr val="000000"/>
                          </a:solidFill>
                          <a:latin typeface="Arial"/>
                        </a:rPr>
                        <a:t>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L'Antiquité</a:t>
                      </a:r>
                      <a:r>
                        <a:rPr lang="fr-FR" sz="700" b="0" strike="noStrike" spc="38">
                          <a:solidFill>
                            <a:srgbClr val="000000"/>
                          </a:solidFill>
                          <a:latin typeface="Verdana"/>
                        </a:rPr>
                        <a:t> </a:t>
                      </a:r>
                      <a:r>
                        <a:rPr lang="fr-FR" sz="700" b="0" strike="noStrike" spc="-12">
                          <a:solidFill>
                            <a:srgbClr val="000000"/>
                          </a:solidFill>
                          <a:latin typeface="Verdana"/>
                        </a:rPr>
                        <a:t>gréco-</a:t>
                      </a:r>
                      <a:r>
                        <a:rPr lang="fr-FR" sz="700" b="0" strike="noStrike" spc="-1">
                          <a:solidFill>
                            <a:srgbClr val="000000"/>
                          </a:solidFill>
                          <a:latin typeface="Verdana"/>
                        </a:rPr>
                        <a:t>latine</a:t>
                      </a:r>
                      <a:r>
                        <a:rPr lang="fr-FR" sz="700" b="0" strike="noStrike" spc="52">
                          <a:solidFill>
                            <a:srgbClr val="000000"/>
                          </a:solidFill>
                          <a:latin typeface="Verdana"/>
                        </a:rPr>
                        <a:t> </a:t>
                      </a:r>
                      <a:r>
                        <a:rPr lang="fr-FR" sz="700" b="0" strike="noStrike" spc="-1">
                          <a:solidFill>
                            <a:srgbClr val="000000"/>
                          </a:solidFill>
                          <a:latin typeface="Verdana"/>
                        </a:rPr>
                        <a:t>et</a:t>
                      </a:r>
                      <a:r>
                        <a:rPr lang="fr-FR" sz="700" b="0" strike="noStrike" spc="77">
                          <a:solidFill>
                            <a:srgbClr val="000000"/>
                          </a:solidFill>
                          <a:latin typeface="Verdana"/>
                        </a:rPr>
                        <a:t> </a:t>
                      </a:r>
                      <a:r>
                        <a:rPr lang="fr-FR" sz="700" b="0" strike="noStrike" spc="-1">
                          <a:solidFill>
                            <a:srgbClr val="000000"/>
                          </a:solidFill>
                          <a:latin typeface="Verdana"/>
                        </a:rPr>
                        <a:t>ses</a:t>
                      </a:r>
                      <a:r>
                        <a:rPr lang="fr-FR" sz="700" b="0" strike="noStrike" spc="38">
                          <a:solidFill>
                            <a:srgbClr val="000000"/>
                          </a:solidFill>
                          <a:latin typeface="Verdana"/>
                        </a:rPr>
                        <a:t> </a:t>
                      </a:r>
                      <a:r>
                        <a:rPr lang="fr-FR" sz="700" b="0" strike="noStrike" spc="-12">
                          <a:solidFill>
                            <a:srgbClr val="000000"/>
                          </a:solidFill>
                          <a:latin typeface="Verdana"/>
                        </a:rPr>
                        <a:t>lectures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13">
                  <a:txBody>
                    <a:bodyPr/>
                    <a:lstStyle/>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spcBef>
                          <a:spcPts val="51"/>
                        </a:spcBef>
                        <a:buNone/>
                      </a:pPr>
                      <a:endParaRPr lang="fr-FR" sz="100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0"/>
                  </a:ext>
                </a:extLst>
              </a:tr>
              <a:tr h="2487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ct val="100000"/>
                        </a:lnSpc>
                        <a:spcBef>
                          <a:spcPts val="65"/>
                        </a:spcBef>
                        <a:buNone/>
                      </a:pPr>
                      <a:r>
                        <a:rPr lang="fr-FR" sz="700" b="0" strike="noStrike" spc="-1">
                          <a:solidFill>
                            <a:srgbClr val="000000"/>
                          </a:solidFill>
                          <a:latin typeface="Verdana"/>
                        </a:rPr>
                        <a:t>Langue,</a:t>
                      </a:r>
                      <a:r>
                        <a:rPr lang="fr-FR" sz="700" b="0" strike="noStrike" spc="12">
                          <a:solidFill>
                            <a:srgbClr val="000000"/>
                          </a:solidFill>
                          <a:latin typeface="Verdana"/>
                        </a:rPr>
                        <a:t> </a:t>
                      </a:r>
                      <a:r>
                        <a:rPr lang="fr-FR" sz="700" b="0" strike="noStrike" spc="-1">
                          <a:solidFill>
                            <a:srgbClr val="000000"/>
                          </a:solidFill>
                          <a:latin typeface="Verdana"/>
                        </a:rPr>
                        <a:t>littérature,</a:t>
                      </a:r>
                      <a:r>
                        <a:rPr lang="fr-FR" sz="700" b="0" strike="noStrike" spc="29">
                          <a:solidFill>
                            <a:srgbClr val="000000"/>
                          </a:solidFill>
                          <a:latin typeface="Verdana"/>
                        </a:rPr>
                        <a:t> </a:t>
                      </a:r>
                      <a:r>
                        <a:rPr lang="fr-FR" sz="700" b="0" strike="noStrike" spc="-1">
                          <a:solidFill>
                            <a:srgbClr val="000000"/>
                          </a:solidFill>
                          <a:latin typeface="Verdana"/>
                        </a:rPr>
                        <a:t>philologie</a:t>
                      </a:r>
                      <a:r>
                        <a:rPr lang="fr-FR" sz="700" b="0" strike="noStrike" spc="32">
                          <a:solidFill>
                            <a:srgbClr val="000000"/>
                          </a:solidFill>
                          <a:latin typeface="Verdana"/>
                        </a:rPr>
                        <a:t> </a:t>
                      </a:r>
                      <a:r>
                        <a:rPr lang="fr-FR" sz="700" b="0" strike="noStrike" spc="-1">
                          <a:solidFill>
                            <a:srgbClr val="000000"/>
                          </a:solidFill>
                          <a:latin typeface="Verdana"/>
                        </a:rPr>
                        <a:t>de</a:t>
                      </a:r>
                      <a:r>
                        <a:rPr lang="fr-FR" sz="700" b="0" strike="noStrike" spc="38">
                          <a:solidFill>
                            <a:srgbClr val="000000"/>
                          </a:solidFill>
                          <a:latin typeface="Verdana"/>
                        </a:rPr>
                        <a:t> </a:t>
                      </a:r>
                      <a:r>
                        <a:rPr lang="fr-FR" sz="700" b="0" strike="noStrike" spc="-1">
                          <a:solidFill>
                            <a:srgbClr val="000000"/>
                          </a:solidFill>
                          <a:latin typeface="Verdana"/>
                        </a:rPr>
                        <a:t>l'Antiquité</a:t>
                      </a:r>
                      <a:r>
                        <a:rPr lang="fr-FR" sz="700" b="0" strike="noStrike" spc="43">
                          <a:solidFill>
                            <a:srgbClr val="000000"/>
                          </a:solidFill>
                          <a:latin typeface="Verdana"/>
                        </a:rPr>
                        <a:t> </a:t>
                      </a:r>
                      <a:r>
                        <a:rPr lang="fr-FR" sz="700" b="0" strike="noStrike" spc="-1">
                          <a:solidFill>
                            <a:srgbClr val="000000"/>
                          </a:solidFill>
                          <a:latin typeface="Verdana"/>
                        </a:rPr>
                        <a:t>grecque</a:t>
                      </a:r>
                      <a:r>
                        <a:rPr lang="fr-FR" sz="700" b="0" strike="noStrike" spc="32">
                          <a:solidFill>
                            <a:srgbClr val="000000"/>
                          </a:solidFill>
                          <a:latin typeface="Verdana"/>
                        </a:rPr>
                        <a:t> </a:t>
                      </a:r>
                      <a:r>
                        <a:rPr lang="fr-FR" sz="700" b="0" strike="noStrike" spc="-26">
                          <a:solidFill>
                            <a:srgbClr val="000000"/>
                          </a:solidFill>
                          <a:latin typeface="Verdana"/>
                        </a:rPr>
                        <a:t>et</a:t>
                      </a:r>
                      <a:endParaRPr lang="fr-FR" sz="700" b="0" strike="noStrike" spc="-1">
                        <a:solidFill>
                          <a:srgbClr val="000000"/>
                        </a:solidFill>
                        <a:latin typeface="Calibri"/>
                      </a:endParaRPr>
                    </a:p>
                    <a:p>
                      <a:pPr marL="19800">
                        <a:lnSpc>
                          <a:spcPts val="811"/>
                        </a:lnSpc>
                        <a:spcBef>
                          <a:spcPts val="139"/>
                        </a:spcBef>
                        <a:buNone/>
                      </a:pPr>
                      <a:r>
                        <a:rPr lang="fr-FR" sz="700" b="0" strike="noStrike" spc="-12">
                          <a:solidFill>
                            <a:srgbClr val="000000"/>
                          </a:solidFill>
                          <a:latin typeface="Verdana"/>
                        </a:rPr>
                        <a:t>latine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56"/>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ct val="100000"/>
                        </a:lnSpc>
                        <a:spcBef>
                          <a:spcPts val="556"/>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56"/>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ct val="100000"/>
                        </a:lnSpc>
                        <a:spcBef>
                          <a:spcPts val="556"/>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1"/>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Culture,</a:t>
                      </a:r>
                      <a:r>
                        <a:rPr lang="fr-FR" sz="700" b="0" strike="noStrike" spc="4">
                          <a:solidFill>
                            <a:srgbClr val="000000"/>
                          </a:solidFill>
                          <a:latin typeface="Verdana"/>
                        </a:rPr>
                        <a:t> </a:t>
                      </a:r>
                      <a:r>
                        <a:rPr lang="fr-FR" sz="700" b="0" strike="noStrike" spc="-1">
                          <a:solidFill>
                            <a:srgbClr val="000000"/>
                          </a:solidFill>
                          <a:latin typeface="Verdana"/>
                        </a:rPr>
                        <a:t>civilisation</a:t>
                      </a:r>
                      <a:r>
                        <a:rPr lang="fr-FR" sz="700" b="0" strike="noStrike" spc="63">
                          <a:solidFill>
                            <a:srgbClr val="000000"/>
                          </a:solidFill>
                          <a:latin typeface="Verdana"/>
                        </a:rPr>
                        <a:t> </a:t>
                      </a:r>
                      <a:r>
                        <a:rPr lang="fr-FR" sz="700" b="0" strike="noStrike" spc="-1">
                          <a:solidFill>
                            <a:srgbClr val="000000"/>
                          </a:solidFill>
                          <a:latin typeface="Verdana"/>
                        </a:rPr>
                        <a:t>et</a:t>
                      </a:r>
                      <a:r>
                        <a:rPr lang="fr-FR" sz="700" b="0" strike="noStrike" spc="69">
                          <a:solidFill>
                            <a:srgbClr val="000000"/>
                          </a:solidFill>
                          <a:latin typeface="Verdana"/>
                        </a:rPr>
                        <a:t> </a:t>
                      </a:r>
                      <a:r>
                        <a:rPr lang="fr-FR" sz="700" b="0" strike="noStrike" spc="-1">
                          <a:solidFill>
                            <a:srgbClr val="000000"/>
                          </a:solidFill>
                          <a:latin typeface="Verdana"/>
                        </a:rPr>
                        <a:t>anthropologie</a:t>
                      </a:r>
                      <a:r>
                        <a:rPr lang="fr-FR" sz="700" b="0" strike="noStrike" spc="29">
                          <a:solidFill>
                            <a:srgbClr val="000000"/>
                          </a:solidFill>
                          <a:latin typeface="Verdana"/>
                        </a:rPr>
                        <a:t> </a:t>
                      </a:r>
                      <a:r>
                        <a:rPr lang="fr-FR" sz="700" b="0" strike="noStrike" spc="-1">
                          <a:solidFill>
                            <a:srgbClr val="000000"/>
                          </a:solidFill>
                          <a:latin typeface="Verdana"/>
                        </a:rPr>
                        <a:t>de</a:t>
                      </a:r>
                      <a:r>
                        <a:rPr lang="fr-FR" sz="700" b="0" strike="noStrike" spc="24">
                          <a:solidFill>
                            <a:srgbClr val="000000"/>
                          </a:solidFill>
                          <a:latin typeface="Verdana"/>
                        </a:rPr>
                        <a:t> </a:t>
                      </a:r>
                      <a:r>
                        <a:rPr lang="fr-FR" sz="700" b="0" strike="noStrike" spc="-1">
                          <a:solidFill>
                            <a:srgbClr val="000000"/>
                          </a:solidFill>
                          <a:latin typeface="Verdana"/>
                        </a:rPr>
                        <a:t>l'Antiquité</a:t>
                      </a:r>
                      <a:r>
                        <a:rPr lang="fr-FR" sz="700" b="0" strike="noStrike" spc="3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2"/>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Approches</a:t>
                      </a:r>
                      <a:r>
                        <a:rPr lang="fr-FR" sz="700" b="0" strike="noStrike" spc="9">
                          <a:solidFill>
                            <a:srgbClr val="000000"/>
                          </a:solidFill>
                          <a:latin typeface="Verdana"/>
                        </a:rPr>
                        <a:t> </a:t>
                      </a:r>
                      <a:r>
                        <a:rPr lang="fr-FR" sz="700" b="0" strike="noStrike" spc="-1">
                          <a:solidFill>
                            <a:srgbClr val="000000"/>
                          </a:solidFill>
                          <a:latin typeface="Verdana"/>
                        </a:rPr>
                        <a:t>de</a:t>
                      </a:r>
                      <a:r>
                        <a:rPr lang="fr-FR" sz="700" b="0" strike="noStrike" spc="29">
                          <a:solidFill>
                            <a:srgbClr val="000000"/>
                          </a:solidFill>
                          <a:latin typeface="Verdana"/>
                        </a:rPr>
                        <a:t> </a:t>
                      </a:r>
                      <a:r>
                        <a:rPr lang="fr-FR" sz="700" b="0" strike="noStrike" spc="-1">
                          <a:solidFill>
                            <a:srgbClr val="000000"/>
                          </a:solidFill>
                          <a:latin typeface="Verdana"/>
                        </a:rPr>
                        <a:t>l'Antiquité</a:t>
                      </a:r>
                      <a:r>
                        <a:rPr lang="fr-FR" sz="700" b="0" strike="noStrike" spc="18">
                          <a:solidFill>
                            <a:srgbClr val="000000"/>
                          </a:solidFill>
                          <a:latin typeface="Verdana"/>
                        </a:rPr>
                        <a:t> </a:t>
                      </a:r>
                      <a:r>
                        <a:rPr lang="fr-FR" sz="700" b="0" strike="noStrike" spc="-1">
                          <a:solidFill>
                            <a:srgbClr val="000000"/>
                          </a:solidFill>
                          <a:latin typeface="Verdana"/>
                        </a:rPr>
                        <a:t>grecque</a:t>
                      </a:r>
                      <a:r>
                        <a:rPr lang="fr-FR" sz="700" b="0" strike="noStrike" spc="24">
                          <a:solidFill>
                            <a:srgbClr val="000000"/>
                          </a:solidFill>
                          <a:latin typeface="Verdana"/>
                        </a:rPr>
                        <a:t> </a:t>
                      </a:r>
                      <a:r>
                        <a:rPr lang="fr-FR" sz="700" b="0" strike="noStrike" spc="-1">
                          <a:solidFill>
                            <a:srgbClr val="000000"/>
                          </a:solidFill>
                          <a:latin typeface="Verdana"/>
                        </a:rPr>
                        <a:t>et</a:t>
                      </a:r>
                      <a:r>
                        <a:rPr lang="fr-FR" sz="700" b="0" strike="noStrike" spc="52">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3"/>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38">
                          <a:solidFill>
                            <a:srgbClr val="000000"/>
                          </a:solidFill>
                          <a:latin typeface="Verdana"/>
                        </a:rPr>
                        <a:t> </a:t>
                      </a:r>
                      <a:r>
                        <a:rPr lang="fr-FR" sz="700" b="0" strike="noStrike" spc="-1">
                          <a:solidFill>
                            <a:srgbClr val="000000"/>
                          </a:solidFill>
                          <a:latin typeface="Verdana"/>
                        </a:rPr>
                        <a:t>d'histoire</a:t>
                      </a:r>
                      <a:r>
                        <a:rPr lang="fr-FR" sz="700" b="0" strike="noStrike" spc="52">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4"/>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38">
                          <a:solidFill>
                            <a:srgbClr val="000000"/>
                          </a:solidFill>
                          <a:latin typeface="Verdana"/>
                        </a:rPr>
                        <a:t> </a:t>
                      </a:r>
                      <a:r>
                        <a:rPr lang="fr-FR" sz="700" b="0" strike="noStrike" spc="-1">
                          <a:solidFill>
                            <a:srgbClr val="000000"/>
                          </a:solidFill>
                          <a:latin typeface="Verdana"/>
                        </a:rPr>
                        <a:t>d'histoire</a:t>
                      </a:r>
                      <a:r>
                        <a:rPr lang="fr-FR" sz="700" b="0" strike="noStrike" spc="5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5"/>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72">
                          <a:solidFill>
                            <a:srgbClr val="000000"/>
                          </a:solidFill>
                          <a:latin typeface="Verdana"/>
                        </a:rPr>
                        <a:t> </a:t>
                      </a:r>
                      <a:r>
                        <a:rPr lang="fr-FR" sz="700" b="0" strike="noStrike" spc="-12">
                          <a:solidFill>
                            <a:srgbClr val="000000"/>
                          </a:solidFill>
                          <a:latin typeface="Verdana"/>
                        </a:rPr>
                        <a:t>d'égyptologie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6"/>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72">
                          <a:solidFill>
                            <a:srgbClr val="000000"/>
                          </a:solidFill>
                          <a:latin typeface="Verdana"/>
                        </a:rPr>
                        <a:t> </a:t>
                      </a:r>
                      <a:r>
                        <a:rPr lang="fr-FR" sz="700" b="0" strike="noStrike" spc="-12">
                          <a:solidFill>
                            <a:srgbClr val="000000"/>
                          </a:solidFill>
                          <a:latin typeface="Verdana"/>
                        </a:rPr>
                        <a:t>d'assyriologie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7"/>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72">
                          <a:solidFill>
                            <a:srgbClr val="000000"/>
                          </a:solidFill>
                          <a:latin typeface="Verdana"/>
                        </a:rPr>
                        <a:t> </a:t>
                      </a:r>
                      <a:r>
                        <a:rPr lang="fr-FR" sz="700" b="0" strike="noStrike" spc="-12">
                          <a:solidFill>
                            <a:srgbClr val="000000"/>
                          </a:solidFill>
                          <a:latin typeface="Verdana"/>
                        </a:rPr>
                        <a:t>Préhistoire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8"/>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63">
                          <a:solidFill>
                            <a:srgbClr val="000000"/>
                          </a:solidFill>
                          <a:latin typeface="Verdana"/>
                        </a:rPr>
                        <a:t> </a:t>
                      </a:r>
                      <a:r>
                        <a:rPr lang="fr-FR" sz="700" b="0" strike="noStrike" spc="-1">
                          <a:solidFill>
                            <a:srgbClr val="000000"/>
                          </a:solidFill>
                          <a:latin typeface="Verdana"/>
                        </a:rPr>
                        <a:t>Protohistoire</a:t>
                      </a:r>
                      <a:r>
                        <a:rPr lang="fr-FR" sz="700" b="0" strike="noStrike" spc="69">
                          <a:solidFill>
                            <a:srgbClr val="000000"/>
                          </a:solidFill>
                          <a:latin typeface="Verdana"/>
                        </a:rPr>
                        <a:t> </a:t>
                      </a:r>
                      <a:r>
                        <a:rPr lang="fr-FR" sz="700" b="0" strike="noStrike" spc="-12">
                          <a:solidFill>
                            <a:srgbClr val="000000"/>
                          </a:solidFill>
                          <a:latin typeface="Verdana"/>
                        </a:rPr>
                        <a:t>européenne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9"/>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29">
                          <a:solidFill>
                            <a:srgbClr val="000000"/>
                          </a:solidFill>
                          <a:latin typeface="Verdana"/>
                        </a:rPr>
                        <a:t> </a:t>
                      </a:r>
                      <a:r>
                        <a:rPr lang="fr-FR" sz="700" b="0" strike="noStrike" spc="-1">
                          <a:solidFill>
                            <a:srgbClr val="000000"/>
                          </a:solidFill>
                          <a:latin typeface="Verdana"/>
                        </a:rPr>
                        <a:t>d'archéologie</a:t>
                      </a:r>
                      <a:r>
                        <a:rPr lang="fr-FR" sz="700" b="0" strike="noStrike" spc="3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0"/>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29">
                          <a:solidFill>
                            <a:srgbClr val="000000"/>
                          </a:solidFill>
                          <a:latin typeface="Verdana"/>
                        </a:rPr>
                        <a:t> </a:t>
                      </a:r>
                      <a:r>
                        <a:rPr lang="fr-FR" sz="700" b="0" strike="noStrike" spc="-1">
                          <a:solidFill>
                            <a:srgbClr val="000000"/>
                          </a:solidFill>
                          <a:latin typeface="Verdana"/>
                        </a:rPr>
                        <a:t>d'archéologie</a:t>
                      </a:r>
                      <a:r>
                        <a:rPr lang="fr-FR" sz="700" b="0" strike="noStrike" spc="32">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1"/>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Vert.</a:t>
                      </a:r>
                      <a:r>
                        <a:rPr lang="fr-FR" sz="700" b="0" strike="noStrike" spc="18">
                          <a:solidFill>
                            <a:srgbClr val="000000"/>
                          </a:solidFill>
                          <a:latin typeface="Verdana"/>
                        </a:rPr>
                        <a:t> </a:t>
                      </a:r>
                      <a:r>
                        <a:rPr lang="fr-FR" sz="700" b="0" strike="noStrike" spc="-1">
                          <a:solidFill>
                            <a:srgbClr val="000000"/>
                          </a:solidFill>
                          <a:latin typeface="Verdana"/>
                        </a:rPr>
                        <a:t>Paleotonlogy,</a:t>
                      </a:r>
                      <a:r>
                        <a:rPr lang="fr-FR" sz="700" b="0" strike="noStrike" spc="18">
                          <a:solidFill>
                            <a:srgbClr val="000000"/>
                          </a:solidFill>
                          <a:latin typeface="Verdana"/>
                        </a:rPr>
                        <a:t> </a:t>
                      </a:r>
                      <a:r>
                        <a:rPr lang="fr-FR" sz="700" b="0" strike="noStrike" spc="-12">
                          <a:solidFill>
                            <a:srgbClr val="000000"/>
                          </a:solidFill>
                          <a:latin typeface="Verdana"/>
                        </a:rPr>
                        <a:t>Palobotany</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a:txBody>
                    <a:bodyPr/>
                    <a:lstStyle/>
                    <a:p>
                      <a:pPr marL="369000">
                        <a:lnSpc>
                          <a:spcPct val="100000"/>
                        </a:lnSpc>
                        <a:spcBef>
                          <a:spcPts val="6"/>
                        </a:spcBef>
                        <a:buNone/>
                      </a:pPr>
                      <a:r>
                        <a:rPr lang="fr-FR" sz="700" b="0" strike="noStrike" spc="-1">
                          <a:solidFill>
                            <a:srgbClr val="000000"/>
                          </a:solidFill>
                          <a:latin typeface="Verdana"/>
                        </a:rPr>
                        <a:t>Voir</a:t>
                      </a:r>
                      <a:r>
                        <a:rPr lang="fr-FR" sz="700" b="0" strike="noStrike" spc="24">
                          <a:solidFill>
                            <a:srgbClr val="000000"/>
                          </a:solidFill>
                          <a:latin typeface="Verdana"/>
                        </a:rPr>
                        <a:t> </a:t>
                      </a:r>
                      <a:r>
                        <a:rPr lang="fr-FR" sz="700" b="0" strike="noStrike" spc="-1">
                          <a:solidFill>
                            <a:srgbClr val="000000"/>
                          </a:solidFill>
                          <a:latin typeface="Verdana"/>
                        </a:rPr>
                        <a:t>département</a:t>
                      </a:r>
                      <a:r>
                        <a:rPr lang="fr-FR" sz="700" b="0" strike="noStrike" spc="52">
                          <a:solidFill>
                            <a:srgbClr val="000000"/>
                          </a:solidFill>
                          <a:latin typeface="Verdana"/>
                        </a:rPr>
                        <a:t> </a:t>
                      </a:r>
                      <a:r>
                        <a:rPr lang="fr-FR" sz="700" b="0" strike="noStrike" spc="-1">
                          <a:solidFill>
                            <a:srgbClr val="000000"/>
                          </a:solidFill>
                          <a:latin typeface="Verdana"/>
                        </a:rPr>
                        <a:t>de</a:t>
                      </a:r>
                      <a:r>
                        <a:rPr lang="fr-FR" sz="700" b="0" strike="noStrike" spc="29">
                          <a:solidFill>
                            <a:srgbClr val="000000"/>
                          </a:solidFill>
                          <a:latin typeface="Verdana"/>
                        </a:rPr>
                        <a:t> </a:t>
                      </a:r>
                      <a:r>
                        <a:rPr lang="fr-FR" sz="700" b="0" strike="noStrike" spc="-12">
                          <a:solidFill>
                            <a:srgbClr val="000000"/>
                          </a:solidFill>
                          <a:latin typeface="Verdana"/>
                        </a:rPr>
                        <a:t>Géographie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2"/>
                  </a:ext>
                </a:extLst>
              </a:tr>
              <a:tr h="124200">
                <a:tc gridSpan="7">
                  <a:txBody>
                    <a:bodyPr/>
                    <a:lstStyle/>
                    <a:p>
                      <a:pPr marL="26640">
                        <a:lnSpc>
                          <a:spcPts val="811"/>
                        </a:lnSpc>
                        <a:spcBef>
                          <a:spcPts val="71"/>
                        </a:spcBef>
                        <a:buNone/>
                      </a:pPr>
                      <a:r>
                        <a:rPr lang="fr-FR" sz="700" b="1" strike="noStrike" spc="-1">
                          <a:solidFill>
                            <a:srgbClr val="000000"/>
                          </a:solidFill>
                          <a:latin typeface="Arial"/>
                        </a:rPr>
                        <a:t>BCC2</a:t>
                      </a:r>
                      <a:r>
                        <a:rPr lang="fr-FR" sz="700" b="1" strike="noStrike" spc="279">
                          <a:solidFill>
                            <a:srgbClr val="000000"/>
                          </a:solidFill>
                          <a:latin typeface="Arial"/>
                        </a:rPr>
                        <a:t> </a:t>
                      </a:r>
                      <a:r>
                        <a:rPr lang="fr-FR" sz="700" b="1" strike="noStrike" spc="-1">
                          <a:solidFill>
                            <a:srgbClr val="000000"/>
                          </a:solidFill>
                          <a:latin typeface="Arial"/>
                        </a:rPr>
                        <a:t>:</a:t>
                      </a:r>
                      <a:r>
                        <a:rPr lang="fr-FR" sz="700" b="1" strike="noStrike" spc="174">
                          <a:solidFill>
                            <a:srgbClr val="000000"/>
                          </a:solidFill>
                          <a:latin typeface="Arial"/>
                        </a:rPr>
                        <a:t> </a:t>
                      </a:r>
                      <a:r>
                        <a:rPr lang="fr-FR" sz="700" b="1" strike="noStrike" spc="49">
                          <a:solidFill>
                            <a:srgbClr val="000000"/>
                          </a:solidFill>
                          <a:latin typeface="Arial"/>
                        </a:rPr>
                        <a:t>Exprim</a:t>
                      </a:r>
                      <a:r>
                        <a:rPr lang="fr-FR" sz="700" b="1" strike="noStrike" spc="-26">
                          <a:solidFill>
                            <a:srgbClr val="000000"/>
                          </a:solidFill>
                          <a:latin typeface="Arial"/>
                        </a:rPr>
                        <a:t> </a:t>
                      </a:r>
                      <a:r>
                        <a:rPr lang="fr-FR" sz="700" b="1" strike="noStrike" spc="49">
                          <a:solidFill>
                            <a:srgbClr val="000000"/>
                          </a:solidFill>
                          <a:latin typeface="Arial"/>
                        </a:rPr>
                        <a:t>er</a:t>
                      </a:r>
                      <a:r>
                        <a:rPr lang="fr-FR" sz="700" b="1" strike="noStrike" spc="199">
                          <a:solidFill>
                            <a:srgbClr val="000000"/>
                          </a:solidFill>
                          <a:latin typeface="Arial"/>
                        </a:rPr>
                        <a:t> </a:t>
                      </a:r>
                      <a:r>
                        <a:rPr lang="fr-FR" sz="700" b="1" strike="noStrike" spc="49">
                          <a:solidFill>
                            <a:srgbClr val="000000"/>
                          </a:solidFill>
                          <a:latin typeface="Arial"/>
                        </a:rPr>
                        <a:t>et</a:t>
                      </a:r>
                      <a:r>
                        <a:rPr lang="fr-FR" sz="700" b="1" strike="noStrike" spc="168">
                          <a:solidFill>
                            <a:srgbClr val="000000"/>
                          </a:solidFill>
                          <a:latin typeface="Arial"/>
                        </a:rPr>
                        <a:t> </a:t>
                      </a:r>
                      <a:r>
                        <a:rPr lang="fr-FR" sz="700" b="1" strike="noStrike" spc="63">
                          <a:solidFill>
                            <a:srgbClr val="000000"/>
                          </a:solidFill>
                          <a:latin typeface="Arial"/>
                        </a:rPr>
                        <a:t>tran</a:t>
                      </a:r>
                      <a:r>
                        <a:rPr lang="fr-FR" sz="700" b="1" strike="noStrike" spc="-72">
                          <a:solidFill>
                            <a:srgbClr val="000000"/>
                          </a:solidFill>
                          <a:latin typeface="Arial"/>
                        </a:rPr>
                        <a:t> </a:t>
                      </a:r>
                      <a:r>
                        <a:rPr lang="fr-FR" sz="700" b="1" strike="noStrike" spc="-1">
                          <a:solidFill>
                            <a:srgbClr val="000000"/>
                          </a:solidFill>
                          <a:latin typeface="Arial"/>
                        </a:rPr>
                        <a:t>sm</a:t>
                      </a:r>
                      <a:r>
                        <a:rPr lang="fr-FR" sz="700" b="1" strike="noStrike" spc="-26">
                          <a:solidFill>
                            <a:srgbClr val="000000"/>
                          </a:solidFill>
                          <a:latin typeface="Arial"/>
                        </a:rPr>
                        <a:t> </a:t>
                      </a:r>
                      <a:r>
                        <a:rPr lang="fr-FR" sz="700" b="1" strike="noStrike" spc="63">
                          <a:solidFill>
                            <a:srgbClr val="000000"/>
                          </a:solidFill>
                          <a:latin typeface="Arial"/>
                        </a:rPr>
                        <a:t>ettre</a:t>
                      </a:r>
                      <a:r>
                        <a:rPr lang="fr-FR" sz="700" b="1" strike="noStrike" spc="199">
                          <a:solidFill>
                            <a:srgbClr val="000000"/>
                          </a:solidFill>
                          <a:latin typeface="Arial"/>
                        </a:rPr>
                        <a:t> </a:t>
                      </a:r>
                      <a:r>
                        <a:rPr lang="fr-FR" sz="700" b="1" strike="noStrike" spc="-1">
                          <a:solidFill>
                            <a:srgbClr val="000000"/>
                          </a:solidFill>
                          <a:latin typeface="Arial"/>
                        </a:rPr>
                        <a:t>u</a:t>
                      </a:r>
                      <a:r>
                        <a:rPr lang="fr-FR" sz="700" b="1" strike="noStrike" spc="-75">
                          <a:solidFill>
                            <a:srgbClr val="000000"/>
                          </a:solidFill>
                          <a:latin typeface="Arial"/>
                        </a:rPr>
                        <a:t> </a:t>
                      </a:r>
                      <a:r>
                        <a:rPr lang="fr-FR" sz="700" b="1" strike="noStrike" spc="-1">
                          <a:solidFill>
                            <a:srgbClr val="000000"/>
                          </a:solidFill>
                          <a:latin typeface="Arial"/>
                        </a:rPr>
                        <a:t>n</a:t>
                      </a:r>
                      <a:r>
                        <a:rPr lang="fr-FR" sz="700" b="1" strike="noStrike" spc="222">
                          <a:solidFill>
                            <a:srgbClr val="000000"/>
                          </a:solidFill>
                          <a:latin typeface="Arial"/>
                        </a:rPr>
                        <a:t> </a:t>
                      </a:r>
                      <a:r>
                        <a:rPr lang="fr-FR" sz="700" b="1" strike="noStrike" spc="-1">
                          <a:solidFill>
                            <a:srgbClr val="000000"/>
                          </a:solidFill>
                          <a:latin typeface="Arial"/>
                        </a:rPr>
                        <a:t>con</a:t>
                      </a:r>
                      <a:r>
                        <a:rPr lang="fr-FR" sz="700" b="1" strike="noStrike" spc="-75">
                          <a:solidFill>
                            <a:srgbClr val="000000"/>
                          </a:solidFill>
                          <a:latin typeface="Arial"/>
                        </a:rPr>
                        <a:t> </a:t>
                      </a:r>
                      <a:r>
                        <a:rPr lang="fr-FR" sz="700" b="1" strike="noStrike" spc="58">
                          <a:solidFill>
                            <a:srgbClr val="000000"/>
                          </a:solidFill>
                          <a:latin typeface="Arial"/>
                        </a:rPr>
                        <a:t>ten</a:t>
                      </a:r>
                      <a:r>
                        <a:rPr lang="fr-FR" sz="700" b="1" strike="noStrike" spc="-72">
                          <a:solidFill>
                            <a:srgbClr val="000000"/>
                          </a:solidFill>
                          <a:latin typeface="Arial"/>
                        </a:rPr>
                        <a:t> </a:t>
                      </a:r>
                      <a:r>
                        <a:rPr lang="fr-FR" sz="700" b="1" strike="noStrike" spc="-1">
                          <a:solidFill>
                            <a:srgbClr val="000000"/>
                          </a:solidFill>
                          <a:latin typeface="Arial"/>
                        </a:rPr>
                        <a:t>u</a:t>
                      </a:r>
                      <a:r>
                        <a:rPr lang="fr-FR" sz="700" b="1" strike="noStrike" spc="219">
                          <a:solidFill>
                            <a:srgbClr val="000000"/>
                          </a:solidFill>
                          <a:latin typeface="Arial"/>
                        </a:rPr>
                        <a:t> </a:t>
                      </a:r>
                      <a:r>
                        <a:rPr lang="fr-FR" sz="700" b="1" strike="noStrike" spc="-1">
                          <a:solidFill>
                            <a:srgbClr val="000000"/>
                          </a:solidFill>
                          <a:latin typeface="Arial"/>
                        </a:rPr>
                        <a:t>scien</a:t>
                      </a:r>
                      <a:r>
                        <a:rPr lang="fr-FR" sz="700" b="1" strike="noStrike" spc="-72">
                          <a:solidFill>
                            <a:srgbClr val="000000"/>
                          </a:solidFill>
                          <a:latin typeface="Arial"/>
                        </a:rPr>
                        <a:t> </a:t>
                      </a:r>
                      <a:r>
                        <a:rPr lang="fr-FR" sz="700" b="1" strike="noStrike" spc="-1">
                          <a:solidFill>
                            <a:srgbClr val="000000"/>
                          </a:solidFill>
                          <a:latin typeface="Arial"/>
                        </a:rPr>
                        <a:t>tifiqu</a:t>
                      </a:r>
                      <a:r>
                        <a:rPr lang="fr-FR" sz="700" b="1" strike="noStrike" spc="-75">
                          <a:solidFill>
                            <a:srgbClr val="000000"/>
                          </a:solidFill>
                          <a:latin typeface="Arial"/>
                        </a:rPr>
                        <a:t> </a:t>
                      </a:r>
                      <a:r>
                        <a:rPr lang="fr-FR" sz="700" b="1" strike="noStrike" spc="-1">
                          <a:solidFill>
                            <a:srgbClr val="000000"/>
                          </a:solidFill>
                          <a:latin typeface="Arial"/>
                        </a:rPr>
                        <a:t>e</a:t>
                      </a:r>
                      <a:r>
                        <a:rPr lang="fr-FR" sz="700" b="1" strike="noStrike" spc="199">
                          <a:solidFill>
                            <a:srgbClr val="000000"/>
                          </a:solidFill>
                          <a:latin typeface="Arial"/>
                        </a:rPr>
                        <a:t> </a:t>
                      </a:r>
                      <a:r>
                        <a:rPr lang="fr-FR" sz="700" b="1" strike="noStrike" spc="-1">
                          <a:solidFill>
                            <a:srgbClr val="000000"/>
                          </a:solidFill>
                          <a:latin typeface="Arial"/>
                        </a:rPr>
                        <a:t>à</a:t>
                      </a:r>
                      <a:r>
                        <a:rPr lang="fr-FR" sz="700" b="1" strike="noStrike" spc="194">
                          <a:solidFill>
                            <a:srgbClr val="000000"/>
                          </a:solidFill>
                          <a:latin typeface="Arial"/>
                        </a:rPr>
                        <a:t> </a:t>
                      </a:r>
                      <a:r>
                        <a:rPr lang="fr-FR" sz="700" b="1" strike="noStrike" spc="-1">
                          <a:solidFill>
                            <a:srgbClr val="000000"/>
                          </a:solidFill>
                          <a:latin typeface="Arial"/>
                        </a:rPr>
                        <a:t>l'</a:t>
                      </a:r>
                      <a:r>
                        <a:rPr lang="fr-FR" sz="700" b="1" strike="noStrike" spc="-114">
                          <a:solidFill>
                            <a:srgbClr val="000000"/>
                          </a:solidFill>
                          <a:latin typeface="Arial"/>
                        </a:rPr>
                        <a:t> </a:t>
                      </a:r>
                      <a:r>
                        <a:rPr lang="fr-FR" sz="700" b="1" strike="noStrike" spc="49">
                          <a:solidFill>
                            <a:srgbClr val="000000"/>
                          </a:solidFill>
                          <a:latin typeface="Arial"/>
                        </a:rPr>
                        <a:t>écrit</a:t>
                      </a:r>
                      <a:r>
                        <a:rPr lang="fr-FR" sz="700" b="1" strike="noStrike" spc="174">
                          <a:solidFill>
                            <a:srgbClr val="000000"/>
                          </a:solidFill>
                          <a:latin typeface="Arial"/>
                        </a:rPr>
                        <a:t> </a:t>
                      </a:r>
                      <a:r>
                        <a:rPr lang="fr-FR" sz="700" b="1" strike="noStrike" spc="49">
                          <a:solidFill>
                            <a:srgbClr val="000000"/>
                          </a:solidFill>
                          <a:latin typeface="Arial"/>
                        </a:rPr>
                        <a:t>et</a:t>
                      </a:r>
                      <a:r>
                        <a:rPr lang="fr-FR" sz="700" b="1" strike="noStrike" spc="168">
                          <a:solidFill>
                            <a:srgbClr val="000000"/>
                          </a:solidFill>
                          <a:latin typeface="Arial"/>
                        </a:rPr>
                        <a:t> </a:t>
                      </a:r>
                      <a:r>
                        <a:rPr lang="fr-FR" sz="700" b="1" strike="noStrike" spc="-1">
                          <a:solidFill>
                            <a:srgbClr val="000000"/>
                          </a:solidFill>
                          <a:latin typeface="Arial"/>
                        </a:rPr>
                        <a:t>à</a:t>
                      </a:r>
                      <a:r>
                        <a:rPr lang="fr-FR" sz="700" b="1" strike="noStrike" spc="199">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38">
                          <a:solidFill>
                            <a:srgbClr val="000000"/>
                          </a:solidFill>
                          <a:latin typeface="Arial"/>
                        </a:rPr>
                        <a:t>oral</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3"/>
                  </a:ext>
                </a:extLst>
              </a:tr>
              <a:tr h="131760">
                <a:tc gridSpan="2">
                  <a:txBody>
                    <a:bodyPr/>
                    <a:lstStyle/>
                    <a:p>
                      <a:pPr marL="26640">
                        <a:lnSpc>
                          <a:spcPct val="100000"/>
                        </a:lnSpc>
                        <a:spcBef>
                          <a:spcPts val="65"/>
                        </a:spcBef>
                        <a:buNone/>
                      </a:pPr>
                      <a:r>
                        <a:rPr lang="fr-FR" sz="700" b="1" strike="noStrike" spc="-1">
                          <a:solidFill>
                            <a:srgbClr val="000000"/>
                          </a:solidFill>
                          <a:latin typeface="Arial"/>
                        </a:rPr>
                        <a:t>UE1</a:t>
                      </a:r>
                      <a:r>
                        <a:rPr lang="fr-FR" sz="700" b="1" strike="noStrike" spc="287">
                          <a:solidFill>
                            <a:srgbClr val="000000"/>
                          </a:solidFill>
                          <a:latin typeface="Arial"/>
                        </a:rPr>
                        <a:t> </a:t>
                      </a:r>
                      <a:r>
                        <a:rPr lang="fr-FR" sz="700" b="1" strike="noStrike" spc="63">
                          <a:solidFill>
                            <a:srgbClr val="000000"/>
                          </a:solidFill>
                          <a:latin typeface="Arial"/>
                        </a:rPr>
                        <a:t>Mém</a:t>
                      </a:r>
                      <a:r>
                        <a:rPr lang="fr-FR" sz="700" b="1" strike="noStrike" spc="-21">
                          <a:solidFill>
                            <a:srgbClr val="000000"/>
                          </a:solidFill>
                          <a:latin typeface="Arial"/>
                        </a:rPr>
                        <a:t> </a:t>
                      </a:r>
                      <a:r>
                        <a:rPr lang="fr-FR" sz="700" b="1" strike="noStrike" spc="29">
                          <a:solidFill>
                            <a:srgbClr val="000000"/>
                          </a:solidFill>
                          <a:latin typeface="Arial"/>
                        </a:rPr>
                        <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080">
                        <a:lnSpc>
                          <a:spcPct val="100000"/>
                        </a:lnSpc>
                        <a:spcBef>
                          <a:spcPts val="65"/>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1600">
                        <a:lnSpc>
                          <a:spcPct val="100000"/>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67760">
                        <a:lnSpc>
                          <a:spcPct val="100000"/>
                        </a:lnSpc>
                        <a:spcBef>
                          <a:spcPts val="65"/>
                        </a:spcBef>
                        <a:buNone/>
                      </a:pPr>
                      <a:r>
                        <a:rPr lang="fr-FR" sz="700" b="0" strike="noStrike" spc="-12">
                          <a:solidFill>
                            <a:srgbClr val="000000"/>
                          </a:solidFill>
                          <a:latin typeface="Verdana"/>
                        </a:rPr>
                        <a:t>Mémoire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4"/>
                  </a:ext>
                </a:extLst>
              </a:tr>
              <a:tr h="124200">
                <a:tc rowSpan="3">
                  <a:txBody>
                    <a:bodyPr/>
                    <a:lstStyle/>
                    <a:p>
                      <a:pPr>
                        <a:lnSpc>
                          <a:spcPct val="100000"/>
                        </a:lnSpc>
                        <a:spcBef>
                          <a:spcPts val="11"/>
                        </a:spcBef>
                        <a:buNone/>
                      </a:pPr>
                      <a:endParaRPr lang="fr-FR" sz="850" b="0" strike="noStrike" spc="-1">
                        <a:solidFill>
                          <a:srgbClr val="000000"/>
                        </a:solidFill>
                        <a:latin typeface="Calibri"/>
                      </a:endParaRPr>
                    </a:p>
                    <a:p>
                      <a:pPr marL="26640">
                        <a:lnSpc>
                          <a:spcPct val="100000"/>
                        </a:lnSpc>
                        <a:buNone/>
                      </a:pPr>
                      <a:r>
                        <a:rPr lang="fr-FR" sz="700" b="1" strike="noStrike" spc="-1">
                          <a:solidFill>
                            <a:srgbClr val="000000"/>
                          </a:solidFill>
                          <a:latin typeface="Arial"/>
                        </a:rPr>
                        <a:t>UE1</a:t>
                      </a:r>
                      <a:r>
                        <a:rPr lang="fr-FR" sz="700" b="1" strike="noStrike" spc="287">
                          <a:solidFill>
                            <a:srgbClr val="000000"/>
                          </a:solidFill>
                          <a:latin typeface="Arial"/>
                        </a:rPr>
                        <a:t> </a:t>
                      </a:r>
                      <a:r>
                        <a:rPr lang="fr-FR" sz="700" b="1" strike="noStrike" spc="49">
                          <a:solidFill>
                            <a:srgbClr val="000000"/>
                          </a:solidFill>
                          <a:latin typeface="Arial"/>
                        </a:rPr>
                        <a:t>Lan</a:t>
                      </a:r>
                      <a:r>
                        <a:rPr lang="fr-FR" sz="700" b="1" strike="noStrike" spc="-72">
                          <a:solidFill>
                            <a:srgbClr val="000000"/>
                          </a:solidFill>
                          <a:latin typeface="Arial"/>
                        </a:rPr>
                        <a:t> </a:t>
                      </a:r>
                      <a:r>
                        <a:rPr lang="fr-FR" sz="700" b="1" strike="noStrike" spc="-1">
                          <a:solidFill>
                            <a:srgbClr val="000000"/>
                          </a:solidFill>
                          <a:latin typeface="Arial"/>
                        </a:rPr>
                        <a:t>gu</a:t>
                      </a:r>
                      <a:r>
                        <a:rPr lang="fr-FR" sz="700" b="1" strike="noStrike" spc="-72">
                          <a:solidFill>
                            <a:srgbClr val="000000"/>
                          </a:solidFill>
                          <a:latin typeface="Arial"/>
                        </a:rPr>
                        <a:t> </a:t>
                      </a:r>
                      <a:r>
                        <a:rPr lang="fr-FR" sz="700" b="1" strike="noStrike" spc="-1">
                          <a:solidFill>
                            <a:srgbClr val="000000"/>
                          </a:solidFill>
                          <a:latin typeface="Arial"/>
                        </a:rPr>
                        <a:t>e</a:t>
                      </a:r>
                      <a:r>
                        <a:rPr lang="fr-FR" sz="700" b="1" strike="noStrike" spc="202">
                          <a:solidFill>
                            <a:srgbClr val="000000"/>
                          </a:solidFill>
                          <a:latin typeface="Arial"/>
                        </a:rPr>
                        <a:t> </a:t>
                      </a:r>
                      <a:r>
                        <a:rPr lang="fr-FR" sz="700" b="1" strike="noStrike" spc="63">
                          <a:solidFill>
                            <a:srgbClr val="000000"/>
                          </a:solidFill>
                          <a:latin typeface="Arial"/>
                        </a:rPr>
                        <a:t>vivan</a:t>
                      </a:r>
                      <a:r>
                        <a:rPr lang="fr-FR" sz="700" b="1" strike="noStrike" spc="-72">
                          <a:solidFill>
                            <a:srgbClr val="000000"/>
                          </a:solidFill>
                          <a:latin typeface="Arial"/>
                        </a:rPr>
                        <a:t> </a:t>
                      </a:r>
                      <a:r>
                        <a:rPr lang="fr-FR" sz="700" b="1" strike="noStrike" spc="-26">
                          <a:solidFill>
                            <a:srgbClr val="000000"/>
                          </a:solidFill>
                          <a:latin typeface="Arial"/>
                        </a:rPr>
                        <a:t>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11"/>
                        </a:lnSpc>
                        <a:spcBef>
                          <a:spcPts val="71"/>
                        </a:spcBef>
                        <a:buNone/>
                      </a:pPr>
                      <a:r>
                        <a:rPr lang="fr-FR" sz="700" b="0" strike="noStrike" spc="-12">
                          <a:solidFill>
                            <a:srgbClr val="000000"/>
                          </a:solidFill>
                          <a:latin typeface="Verdana"/>
                        </a:rPr>
                        <a:t>Anglais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a:txBody>
                    <a:bodyPr/>
                    <a:lstStyle/>
                    <a:p>
                      <a:pPr>
                        <a:lnSpc>
                          <a:spcPct val="100000"/>
                        </a:lnSpc>
                        <a:spcBef>
                          <a:spcPts val="11"/>
                        </a:spcBef>
                        <a:buNone/>
                      </a:pPr>
                      <a:endParaRPr lang="fr-FR" sz="8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gridSpan="3">
                  <a:txBody>
                    <a:bodyPr/>
                    <a:lstStyle/>
                    <a:p>
                      <a:pPr>
                        <a:lnSpc>
                          <a:spcPct val="100000"/>
                        </a:lnSpc>
                        <a:spcBef>
                          <a:spcPts val="11"/>
                        </a:spcBef>
                        <a:buNone/>
                      </a:pPr>
                      <a:endParaRPr lang="fr-FR" sz="850" b="0" strike="noStrike" spc="-1">
                        <a:solidFill>
                          <a:srgbClr val="000000"/>
                        </a:solidFill>
                        <a:latin typeface="Calibri"/>
                      </a:endParaRPr>
                    </a:p>
                    <a:p>
                      <a:pPr marL="695160">
                        <a:lnSpc>
                          <a:spcPct val="100000"/>
                        </a:lnSpc>
                        <a:buNone/>
                      </a:pPr>
                      <a:r>
                        <a:rPr lang="fr-FR" sz="700" b="0" strike="noStrike" spc="-1">
                          <a:solidFill>
                            <a:srgbClr val="000000"/>
                          </a:solidFill>
                          <a:latin typeface="Verdana"/>
                        </a:rPr>
                        <a:t>Voir</a:t>
                      </a:r>
                      <a:r>
                        <a:rPr lang="fr-FR" sz="700" b="0" strike="noStrike" spc="32">
                          <a:solidFill>
                            <a:srgbClr val="000000"/>
                          </a:solidFill>
                          <a:latin typeface="Verdana"/>
                        </a:rPr>
                        <a:t> </a:t>
                      </a:r>
                      <a:r>
                        <a:rPr lang="fr-FR" sz="700" b="0" strike="noStrike" spc="-1">
                          <a:solidFill>
                            <a:srgbClr val="000000"/>
                          </a:solidFill>
                          <a:latin typeface="Verdana"/>
                        </a:rPr>
                        <a:t>CLIL-</a:t>
                      </a:r>
                      <a:r>
                        <a:rPr lang="fr-FR" sz="700" b="0" strike="noStrike" spc="-12">
                          <a:solidFill>
                            <a:srgbClr val="000000"/>
                          </a:solidFill>
                          <a:latin typeface="Verdana"/>
                        </a:rPr>
                        <a:t>DELANG</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5"/>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2">
                          <a:solidFill>
                            <a:srgbClr val="000000"/>
                          </a:solidFill>
                          <a:latin typeface="Verdana"/>
                        </a:rPr>
                        <a:t>Espagnol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6"/>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Autres</a:t>
                      </a:r>
                      <a:r>
                        <a:rPr lang="fr-FR" sz="700" b="0" strike="noStrike" spc="24">
                          <a:solidFill>
                            <a:srgbClr val="000000"/>
                          </a:solidFill>
                          <a:latin typeface="Verdana"/>
                        </a:rPr>
                        <a:t> </a:t>
                      </a:r>
                      <a:r>
                        <a:rPr lang="fr-FR" sz="700" b="0" strike="noStrike" spc="-1">
                          <a:solidFill>
                            <a:srgbClr val="000000"/>
                          </a:solidFill>
                          <a:latin typeface="Verdana"/>
                        </a:rPr>
                        <a:t>langues</a:t>
                      </a:r>
                      <a:r>
                        <a:rPr lang="fr-FR" sz="700" b="0" strike="noStrike" spc="29">
                          <a:solidFill>
                            <a:srgbClr val="000000"/>
                          </a:solidFill>
                          <a:latin typeface="Verdana"/>
                        </a:rPr>
                        <a:t> </a:t>
                      </a:r>
                      <a:r>
                        <a:rPr lang="fr-FR" sz="700" b="0" strike="noStrike" spc="-1">
                          <a:solidFill>
                            <a:srgbClr val="000000"/>
                          </a:solidFill>
                          <a:latin typeface="Verdana"/>
                        </a:rPr>
                        <a:t>:</a:t>
                      </a:r>
                      <a:r>
                        <a:rPr lang="fr-FR" sz="700" b="0" strike="noStrike" spc="12">
                          <a:solidFill>
                            <a:srgbClr val="000000"/>
                          </a:solidFill>
                          <a:latin typeface="Verdana"/>
                        </a:rPr>
                        <a:t> </a:t>
                      </a:r>
                      <a:r>
                        <a:rPr lang="fr-FR" sz="700" b="0" strike="noStrike" spc="-1">
                          <a:solidFill>
                            <a:srgbClr val="000000"/>
                          </a:solidFill>
                          <a:latin typeface="Verdana"/>
                        </a:rPr>
                        <a:t>voir</a:t>
                      </a:r>
                      <a:r>
                        <a:rPr lang="fr-FR" sz="700" b="0" strike="noStrike" spc="38">
                          <a:solidFill>
                            <a:srgbClr val="000000"/>
                          </a:solidFill>
                          <a:latin typeface="Verdana"/>
                        </a:rPr>
                        <a:t> </a:t>
                      </a:r>
                      <a:r>
                        <a:rPr lang="fr-FR" sz="700" b="0" strike="noStrike" spc="-12">
                          <a:solidFill>
                            <a:srgbClr val="000000"/>
                          </a:solidFill>
                          <a:latin typeface="Verdana"/>
                        </a:rPr>
                        <a:t>DELANG</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18/24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7"/>
                  </a:ext>
                </a:extLst>
              </a:tr>
              <a:tr h="124200">
                <a:tc gridSpan="7">
                  <a:txBody>
                    <a:bodyPr/>
                    <a:lstStyle/>
                    <a:p>
                      <a:pPr marL="26640">
                        <a:lnSpc>
                          <a:spcPts val="811"/>
                        </a:lnSpc>
                        <a:spcBef>
                          <a:spcPts val="71"/>
                        </a:spcBef>
                        <a:buNone/>
                      </a:pPr>
                      <a:r>
                        <a:rPr lang="fr-FR" sz="700" b="1" strike="noStrike" spc="-1">
                          <a:solidFill>
                            <a:srgbClr val="000000"/>
                          </a:solidFill>
                          <a:latin typeface="Arial"/>
                        </a:rPr>
                        <a:t>BCC3</a:t>
                      </a:r>
                      <a:r>
                        <a:rPr lang="fr-FR" sz="700" b="1" strike="noStrike" spc="267">
                          <a:solidFill>
                            <a:srgbClr val="000000"/>
                          </a:solidFill>
                          <a:latin typeface="Arial"/>
                        </a:rPr>
                        <a:t> </a:t>
                      </a:r>
                      <a:r>
                        <a:rPr lang="fr-FR" sz="700" b="1" strike="noStrike" spc="-1">
                          <a:solidFill>
                            <a:srgbClr val="000000"/>
                          </a:solidFill>
                          <a:latin typeface="Arial"/>
                        </a:rPr>
                        <a:t>:</a:t>
                      </a:r>
                      <a:r>
                        <a:rPr lang="fr-FR" sz="700" b="1" strike="noStrike" spc="168">
                          <a:solidFill>
                            <a:srgbClr val="000000"/>
                          </a:solidFill>
                          <a:latin typeface="Arial"/>
                        </a:rPr>
                        <a:t> </a:t>
                      </a:r>
                      <a:r>
                        <a:rPr lang="fr-FR" sz="700" b="1" strike="noStrike" spc="49">
                          <a:solidFill>
                            <a:srgbClr val="000000"/>
                          </a:solidFill>
                          <a:latin typeface="Arial"/>
                        </a:rPr>
                        <a:t>Exploiter</a:t>
                      </a:r>
                      <a:r>
                        <a:rPr lang="fr-FR" sz="700" b="1" strike="noStrike" spc="188">
                          <a:solidFill>
                            <a:srgbClr val="000000"/>
                          </a:solidFill>
                          <a:latin typeface="Arial"/>
                        </a:rPr>
                        <a:t> </a:t>
                      </a:r>
                      <a:r>
                        <a:rPr lang="fr-FR" sz="700" b="1" strike="noStrike" spc="49">
                          <a:solidFill>
                            <a:srgbClr val="000000"/>
                          </a:solidFill>
                          <a:latin typeface="Arial"/>
                        </a:rPr>
                        <a:t>les</a:t>
                      </a:r>
                      <a:r>
                        <a:rPr lang="fr-FR" sz="700" b="1" strike="noStrike" spc="111">
                          <a:solidFill>
                            <a:srgbClr val="000000"/>
                          </a:solidFill>
                          <a:latin typeface="Arial"/>
                        </a:rPr>
                        <a:t> </a:t>
                      </a:r>
                      <a:r>
                        <a:rPr lang="fr-FR" sz="700" b="1" strike="noStrike" spc="-1">
                          <a:solidFill>
                            <a:srgbClr val="000000"/>
                          </a:solidFill>
                          <a:latin typeface="Arial"/>
                        </a:rPr>
                        <a:t>in</a:t>
                      </a:r>
                      <a:r>
                        <a:rPr lang="fr-FR" sz="700" b="1" strike="noStrike" spc="-72">
                          <a:solidFill>
                            <a:srgbClr val="000000"/>
                          </a:solidFill>
                          <a:latin typeface="Arial"/>
                        </a:rPr>
                        <a:t> </a:t>
                      </a:r>
                      <a:r>
                        <a:rPr lang="fr-FR" sz="700" b="1" strike="noStrike" spc="49">
                          <a:solidFill>
                            <a:srgbClr val="000000"/>
                          </a:solidFill>
                          <a:latin typeface="Arial"/>
                        </a:rPr>
                        <a:t>stru</a:t>
                      </a:r>
                      <a:r>
                        <a:rPr lang="fr-FR" sz="700" b="1" strike="noStrike" spc="-75">
                          <a:solidFill>
                            <a:srgbClr val="000000"/>
                          </a:solidFill>
                          <a:latin typeface="Arial"/>
                        </a:rPr>
                        <a:t> </a:t>
                      </a:r>
                      <a:r>
                        <a:rPr lang="fr-FR" sz="700" b="1" strike="noStrike" spc="-1">
                          <a:solidFill>
                            <a:srgbClr val="000000"/>
                          </a:solidFill>
                          <a:latin typeface="Arial"/>
                        </a:rPr>
                        <a:t>m</a:t>
                      </a:r>
                      <a:r>
                        <a:rPr lang="fr-FR" sz="700" b="1" strike="noStrike" spc="-32">
                          <a:solidFill>
                            <a:srgbClr val="000000"/>
                          </a:solidFill>
                          <a:latin typeface="Arial"/>
                        </a:rPr>
                        <a:t> </a:t>
                      </a:r>
                      <a:r>
                        <a:rPr lang="fr-FR" sz="700" b="1" strike="noStrike" spc="52">
                          <a:solidFill>
                            <a:srgbClr val="000000"/>
                          </a:solidFill>
                          <a:latin typeface="Arial"/>
                        </a:rPr>
                        <a:t>en</a:t>
                      </a:r>
                      <a:r>
                        <a:rPr lang="fr-FR" sz="700" b="1" strike="noStrike" spc="-75">
                          <a:solidFill>
                            <a:srgbClr val="000000"/>
                          </a:solidFill>
                          <a:latin typeface="Arial"/>
                        </a:rPr>
                        <a:t> </a:t>
                      </a:r>
                      <a:r>
                        <a:rPr lang="fr-FR" sz="700" b="1" strike="noStrike" spc="-1">
                          <a:solidFill>
                            <a:srgbClr val="000000"/>
                          </a:solidFill>
                          <a:latin typeface="Arial"/>
                        </a:rPr>
                        <a:t>ts</a:t>
                      </a:r>
                      <a:r>
                        <a:rPr lang="fr-FR" sz="700" b="1" strike="noStrike" spc="123">
                          <a:solidFill>
                            <a:srgbClr val="000000"/>
                          </a:solidFill>
                          <a:latin typeface="Arial"/>
                        </a:rPr>
                        <a:t> </a:t>
                      </a:r>
                      <a:r>
                        <a:rPr lang="fr-FR" sz="700" b="1" strike="noStrike" spc="49">
                          <a:solidFill>
                            <a:srgbClr val="000000"/>
                          </a:solidFill>
                          <a:latin typeface="Arial"/>
                        </a:rPr>
                        <a:t>et</a:t>
                      </a:r>
                      <a:r>
                        <a:rPr lang="fr-FR" sz="700" b="1" strike="noStrike" spc="168">
                          <a:solidFill>
                            <a:srgbClr val="000000"/>
                          </a:solidFill>
                          <a:latin typeface="Arial"/>
                        </a:rPr>
                        <a:t> </a:t>
                      </a:r>
                      <a:r>
                        <a:rPr lang="fr-FR" sz="700" b="1" strike="noStrike" spc="49">
                          <a:solidFill>
                            <a:srgbClr val="000000"/>
                          </a:solidFill>
                          <a:latin typeface="Arial"/>
                        </a:rPr>
                        <a:t>tech</a:t>
                      </a:r>
                      <a:r>
                        <a:rPr lang="fr-FR" sz="700" b="1" strike="noStrike" spc="-75">
                          <a:solidFill>
                            <a:srgbClr val="000000"/>
                          </a:solidFill>
                          <a:latin typeface="Arial"/>
                        </a:rPr>
                        <a:t> </a:t>
                      </a:r>
                      <a:r>
                        <a:rPr lang="fr-FR" sz="700" b="1" strike="noStrike" spc="-1">
                          <a:solidFill>
                            <a:srgbClr val="000000"/>
                          </a:solidFill>
                          <a:latin typeface="Arial"/>
                        </a:rPr>
                        <a:t>n</a:t>
                      </a:r>
                      <a:r>
                        <a:rPr lang="fr-FR" sz="700" b="1" strike="noStrike" spc="-75">
                          <a:solidFill>
                            <a:srgbClr val="000000"/>
                          </a:solidFill>
                          <a:latin typeface="Arial"/>
                        </a:rPr>
                        <a:t> </a:t>
                      </a:r>
                      <a:r>
                        <a:rPr lang="fr-FR" sz="700" b="1" strike="noStrike" spc="-1">
                          <a:solidFill>
                            <a:srgbClr val="000000"/>
                          </a:solidFill>
                          <a:latin typeface="Arial"/>
                        </a:rPr>
                        <a:t>iqu</a:t>
                      </a:r>
                      <a:r>
                        <a:rPr lang="fr-FR" sz="700" b="1" strike="noStrike" spc="-75">
                          <a:solidFill>
                            <a:srgbClr val="000000"/>
                          </a:solidFill>
                          <a:latin typeface="Arial"/>
                        </a:rPr>
                        <a:t> </a:t>
                      </a:r>
                      <a:r>
                        <a:rPr lang="fr-FR" sz="700" b="1" strike="noStrike" spc="52">
                          <a:solidFill>
                            <a:srgbClr val="000000"/>
                          </a:solidFill>
                          <a:latin typeface="Arial"/>
                        </a:rPr>
                        <a:t>es</a:t>
                      </a:r>
                      <a:r>
                        <a:rPr lang="fr-FR" sz="700" b="1" strike="noStrike" spc="123">
                          <a:solidFill>
                            <a:srgbClr val="000000"/>
                          </a:solidFill>
                          <a:latin typeface="Arial"/>
                        </a:rPr>
                        <a:t> </a:t>
                      </a:r>
                      <a:r>
                        <a:rPr lang="fr-FR" sz="700" b="1" strike="noStrike" spc="43">
                          <a:solidFill>
                            <a:srgbClr val="000000"/>
                          </a:solidFill>
                          <a:latin typeface="Arial"/>
                        </a:rPr>
                        <a:t>spécifiqu</a:t>
                      </a:r>
                      <a:r>
                        <a:rPr lang="fr-FR" sz="700" b="1" strike="noStrike" spc="-75">
                          <a:solidFill>
                            <a:srgbClr val="000000"/>
                          </a:solidFill>
                          <a:latin typeface="Arial"/>
                        </a:rPr>
                        <a:t> </a:t>
                      </a:r>
                      <a:r>
                        <a:rPr lang="fr-FR" sz="700" b="1" strike="noStrike" spc="49">
                          <a:solidFill>
                            <a:srgbClr val="000000"/>
                          </a:solidFill>
                          <a:latin typeface="Arial"/>
                        </a:rPr>
                        <a:t>es</a:t>
                      </a:r>
                      <a:r>
                        <a:rPr lang="fr-FR" sz="700" b="1" strike="noStrike" spc="123">
                          <a:solidFill>
                            <a:srgbClr val="000000"/>
                          </a:solidFill>
                          <a:latin typeface="Arial"/>
                        </a:rPr>
                        <a:t> </a:t>
                      </a:r>
                      <a:r>
                        <a:rPr lang="fr-FR" sz="700" b="1" strike="noStrike" spc="-1">
                          <a:solidFill>
                            <a:srgbClr val="000000"/>
                          </a:solidFill>
                          <a:latin typeface="Arial"/>
                        </a:rPr>
                        <a:t>à</a:t>
                      </a:r>
                      <a:r>
                        <a:rPr lang="fr-FR" sz="700" b="1" strike="noStrike" spc="188">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58">
                          <a:solidFill>
                            <a:srgbClr val="000000"/>
                          </a:solidFill>
                          <a:latin typeface="Arial"/>
                        </a:rPr>
                        <a:t>étu</a:t>
                      </a:r>
                      <a:r>
                        <a:rPr lang="fr-FR" sz="700" b="1" strike="noStrike" spc="-75">
                          <a:solidFill>
                            <a:srgbClr val="000000"/>
                          </a:solidFill>
                          <a:latin typeface="Arial"/>
                        </a:rPr>
                        <a:t> </a:t>
                      </a:r>
                      <a:r>
                        <a:rPr lang="fr-FR" sz="700" b="1" strike="noStrike" spc="-1">
                          <a:solidFill>
                            <a:srgbClr val="000000"/>
                          </a:solidFill>
                          <a:latin typeface="Arial"/>
                        </a:rPr>
                        <a:t>de</a:t>
                      </a:r>
                      <a:r>
                        <a:rPr lang="fr-FR" sz="700" b="1" strike="noStrike" spc="188">
                          <a:solidFill>
                            <a:srgbClr val="000000"/>
                          </a:solidFill>
                          <a:latin typeface="Arial"/>
                        </a:rPr>
                        <a:t> </a:t>
                      </a:r>
                      <a:r>
                        <a:rPr lang="fr-FR" sz="700" b="1" strike="noStrike" spc="49">
                          <a:solidFill>
                            <a:srgbClr val="000000"/>
                          </a:solidFill>
                          <a:latin typeface="Arial"/>
                        </a:rPr>
                        <a:t>des</a:t>
                      </a:r>
                      <a:r>
                        <a:rPr lang="fr-FR" sz="700" b="1" strike="noStrike" spc="123">
                          <a:solidFill>
                            <a:srgbClr val="000000"/>
                          </a:solidFill>
                          <a:latin typeface="Arial"/>
                        </a:rPr>
                        <a:t> </a:t>
                      </a:r>
                      <a:r>
                        <a:rPr lang="fr-FR" sz="700" b="1" strike="noStrike" spc="-1">
                          <a:solidFill>
                            <a:srgbClr val="000000"/>
                          </a:solidFill>
                          <a:latin typeface="Arial"/>
                        </a:rPr>
                        <a:t>m</a:t>
                      </a:r>
                      <a:r>
                        <a:rPr lang="fr-FR" sz="700" b="1" strike="noStrike" spc="-32">
                          <a:solidFill>
                            <a:srgbClr val="000000"/>
                          </a:solidFill>
                          <a:latin typeface="Arial"/>
                        </a:rPr>
                        <a:t> </a:t>
                      </a:r>
                      <a:r>
                        <a:rPr lang="fr-FR" sz="700" b="1" strike="noStrike" spc="-1">
                          <a:solidFill>
                            <a:srgbClr val="000000"/>
                          </a:solidFill>
                          <a:latin typeface="Arial"/>
                        </a:rPr>
                        <a:t>on</a:t>
                      </a:r>
                      <a:r>
                        <a:rPr lang="fr-FR" sz="700" b="1" strike="noStrike" spc="-75">
                          <a:solidFill>
                            <a:srgbClr val="000000"/>
                          </a:solidFill>
                          <a:latin typeface="Arial"/>
                        </a:rPr>
                        <a:t> </a:t>
                      </a:r>
                      <a:r>
                        <a:rPr lang="fr-FR" sz="700" b="1" strike="noStrike" spc="49">
                          <a:solidFill>
                            <a:srgbClr val="000000"/>
                          </a:solidFill>
                          <a:latin typeface="Arial"/>
                        </a:rPr>
                        <a:t>des</a:t>
                      </a:r>
                      <a:r>
                        <a:rPr lang="fr-FR" sz="700" b="1" strike="noStrike" spc="123">
                          <a:solidFill>
                            <a:srgbClr val="000000"/>
                          </a:solidFill>
                          <a:latin typeface="Arial"/>
                        </a:rPr>
                        <a:t> </a:t>
                      </a:r>
                      <a:r>
                        <a:rPr lang="fr-FR" sz="700" b="1" strike="noStrike" spc="49">
                          <a:solidFill>
                            <a:srgbClr val="000000"/>
                          </a:solidFill>
                          <a:latin typeface="Arial"/>
                        </a:rPr>
                        <a:t>an</a:t>
                      </a:r>
                      <a:r>
                        <a:rPr lang="fr-FR" sz="700" b="1" strike="noStrike" spc="-75">
                          <a:solidFill>
                            <a:srgbClr val="000000"/>
                          </a:solidFill>
                          <a:latin typeface="Arial"/>
                        </a:rPr>
                        <a:t> </a:t>
                      </a:r>
                      <a:r>
                        <a:rPr lang="fr-FR" sz="700" b="1" strike="noStrike" spc="-1">
                          <a:solidFill>
                            <a:srgbClr val="000000"/>
                          </a:solidFill>
                          <a:latin typeface="Arial"/>
                        </a:rPr>
                        <a:t>cien</a:t>
                      </a:r>
                      <a:r>
                        <a:rPr lang="fr-FR" sz="700" b="1" strike="noStrike" spc="-75">
                          <a:solidFill>
                            <a:srgbClr val="000000"/>
                          </a:solidFill>
                          <a:latin typeface="Arial"/>
                        </a:rPr>
                        <a:t> </a:t>
                      </a:r>
                      <a:r>
                        <a:rPr lang="fr-FR" sz="700" b="1" strike="noStrike" spc="-52">
                          <a:solidFill>
                            <a:srgbClr val="000000"/>
                          </a:solidFill>
                          <a:latin typeface="Arial"/>
                        </a:rPr>
                        <a:t>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8"/>
                  </a:ext>
                </a:extLst>
              </a:tr>
              <a:tr h="0">
                <a:tc rowSpan="5">
                  <a:txBody>
                    <a:bodyPr/>
                    <a:lstStyle/>
                    <a:p>
                      <a:pPr>
                        <a:lnSpc>
                          <a:spcPct val="100000"/>
                        </a:lnSpc>
                        <a:spcBef>
                          <a:spcPts val="14"/>
                        </a:spcBef>
                        <a:buNone/>
                      </a:pPr>
                      <a:endParaRPr lang="fr-FR" sz="1150" b="0" strike="noStrike" spc="-1">
                        <a:solidFill>
                          <a:srgbClr val="000000"/>
                        </a:solidFill>
                        <a:latin typeface="Calibri"/>
                      </a:endParaRPr>
                    </a:p>
                    <a:p>
                      <a:pPr marL="26640">
                        <a:lnSpc>
                          <a:spcPct val="116000"/>
                        </a:lnSpc>
                        <a:buNone/>
                      </a:pPr>
                      <a:r>
                        <a:rPr lang="fr-FR" sz="700" b="1" strike="noStrike" spc="-1">
                          <a:solidFill>
                            <a:srgbClr val="000000"/>
                          </a:solidFill>
                          <a:latin typeface="Arial"/>
                        </a:rPr>
                        <a:t>UE1</a:t>
                      </a:r>
                      <a:r>
                        <a:rPr lang="fr-FR" sz="700" b="1" strike="noStrike" spc="313">
                          <a:solidFill>
                            <a:srgbClr val="000000"/>
                          </a:solidFill>
                          <a:latin typeface="Arial"/>
                        </a:rPr>
                        <a:t> </a:t>
                      </a:r>
                      <a:r>
                        <a:rPr lang="fr-FR" sz="700" b="1" strike="noStrike" spc="49">
                          <a:solidFill>
                            <a:srgbClr val="000000"/>
                          </a:solidFill>
                          <a:latin typeface="Arial"/>
                        </a:rPr>
                        <a:t>Lan</a:t>
                      </a:r>
                      <a:r>
                        <a:rPr lang="fr-FR" sz="700" b="1" strike="noStrike" spc="-66">
                          <a:solidFill>
                            <a:srgbClr val="000000"/>
                          </a:solidFill>
                          <a:latin typeface="Arial"/>
                        </a:rPr>
                        <a:t> </a:t>
                      </a:r>
                      <a:r>
                        <a:rPr lang="fr-FR" sz="700" b="1" strike="noStrike" spc="-1">
                          <a:solidFill>
                            <a:srgbClr val="000000"/>
                          </a:solidFill>
                          <a:latin typeface="Arial"/>
                        </a:rPr>
                        <a:t>gu</a:t>
                      </a:r>
                      <a:r>
                        <a:rPr lang="fr-FR" sz="700" b="1" strike="noStrike" spc="-60">
                          <a:solidFill>
                            <a:srgbClr val="000000"/>
                          </a:solidFill>
                          <a:latin typeface="Arial"/>
                        </a:rPr>
                        <a:t> </a:t>
                      </a:r>
                      <a:r>
                        <a:rPr lang="fr-FR" sz="700" b="1" strike="noStrike" spc="49">
                          <a:solidFill>
                            <a:srgbClr val="000000"/>
                          </a:solidFill>
                          <a:latin typeface="Arial"/>
                        </a:rPr>
                        <a:t>es</a:t>
                      </a:r>
                      <a:r>
                        <a:rPr lang="fr-FR" sz="700" b="1" strike="noStrike" spc="148">
                          <a:solidFill>
                            <a:srgbClr val="000000"/>
                          </a:solidFill>
                          <a:latin typeface="Arial"/>
                        </a:rPr>
                        <a:t> </a:t>
                      </a:r>
                      <a:r>
                        <a:rPr lang="fr-FR" sz="700" b="1" strike="noStrike" spc="49">
                          <a:solidFill>
                            <a:srgbClr val="000000"/>
                          </a:solidFill>
                          <a:latin typeface="Arial"/>
                        </a:rPr>
                        <a:t>an</a:t>
                      </a:r>
                      <a:r>
                        <a:rPr lang="fr-FR" sz="700" b="1" strike="noStrike" spc="-66">
                          <a:solidFill>
                            <a:srgbClr val="000000"/>
                          </a:solidFill>
                          <a:latin typeface="Arial"/>
                        </a:rPr>
                        <a:t> </a:t>
                      </a:r>
                      <a:r>
                        <a:rPr lang="fr-FR" sz="700" b="1" strike="noStrike" spc="-1">
                          <a:solidFill>
                            <a:srgbClr val="000000"/>
                          </a:solidFill>
                          <a:latin typeface="Arial"/>
                        </a:rPr>
                        <a:t>cien</a:t>
                      </a:r>
                      <a:r>
                        <a:rPr lang="fr-FR" sz="700" b="1" strike="noStrike" spc="-60">
                          <a:solidFill>
                            <a:srgbClr val="000000"/>
                          </a:solidFill>
                          <a:latin typeface="Arial"/>
                        </a:rPr>
                        <a:t> </a:t>
                      </a:r>
                      <a:r>
                        <a:rPr lang="fr-FR" sz="700" b="1" strike="noStrike" spc="-1">
                          <a:solidFill>
                            <a:srgbClr val="000000"/>
                          </a:solidFill>
                          <a:latin typeface="Arial"/>
                        </a:rPr>
                        <a:t>n</a:t>
                      </a:r>
                      <a:r>
                        <a:rPr lang="fr-FR" sz="700" b="1" strike="noStrike" spc="-66">
                          <a:solidFill>
                            <a:srgbClr val="000000"/>
                          </a:solidFill>
                          <a:latin typeface="Arial"/>
                        </a:rPr>
                        <a:t> </a:t>
                      </a:r>
                      <a:r>
                        <a:rPr lang="fr-FR" sz="700" b="1" strike="noStrike" spc="49">
                          <a:solidFill>
                            <a:srgbClr val="000000"/>
                          </a:solidFill>
                          <a:latin typeface="Arial"/>
                        </a:rPr>
                        <a:t>es</a:t>
                      </a:r>
                      <a:r>
                        <a:rPr lang="fr-FR" sz="700" b="1" strike="noStrike" spc="154">
                          <a:solidFill>
                            <a:srgbClr val="000000"/>
                          </a:solidFill>
                          <a:latin typeface="Arial"/>
                        </a:rPr>
                        <a:t> </a:t>
                      </a:r>
                      <a:r>
                        <a:rPr lang="fr-FR" sz="700" b="1" strike="noStrike" spc="-26">
                          <a:solidFill>
                            <a:srgbClr val="000000"/>
                          </a:solidFill>
                          <a:latin typeface="Arial"/>
                        </a:rPr>
                        <a:t>ou</a:t>
                      </a:r>
                      <a:r>
                        <a:rPr lang="fr-FR" sz="700" b="1" strike="noStrike" spc="58">
                          <a:solidFill>
                            <a:srgbClr val="000000"/>
                          </a:solidFill>
                          <a:latin typeface="Arial"/>
                        </a:rPr>
                        <a:t> ren</a:t>
                      </a:r>
                      <a:r>
                        <a:rPr lang="fr-FR" sz="700" b="1" strike="noStrike" spc="-80">
                          <a:solidFill>
                            <a:srgbClr val="000000"/>
                          </a:solidFill>
                          <a:latin typeface="Arial"/>
                        </a:rPr>
                        <a:t> </a:t>
                      </a:r>
                      <a:r>
                        <a:rPr lang="fr-FR" sz="700" b="1" strike="noStrike" spc="58">
                          <a:solidFill>
                            <a:srgbClr val="000000"/>
                          </a:solidFill>
                          <a:latin typeface="Arial"/>
                        </a:rPr>
                        <a:t>forcem</a:t>
                      </a:r>
                      <a:r>
                        <a:rPr lang="fr-FR" sz="700" b="1" strike="noStrike" spc="-46">
                          <a:solidFill>
                            <a:srgbClr val="000000"/>
                          </a:solidFill>
                          <a:latin typeface="Arial"/>
                        </a:rPr>
                        <a:t> </a:t>
                      </a:r>
                      <a:r>
                        <a:rPr lang="fr-FR" sz="700" b="1" strike="noStrike" spc="49">
                          <a:solidFill>
                            <a:srgbClr val="000000"/>
                          </a:solidFill>
                          <a:latin typeface="Arial"/>
                        </a:rPr>
                        <a:t>en</a:t>
                      </a:r>
                      <a:r>
                        <a:rPr lang="fr-FR" sz="700" b="1" strike="noStrike" spc="-92">
                          <a:solidFill>
                            <a:srgbClr val="000000"/>
                          </a:solidFill>
                          <a:latin typeface="Arial"/>
                        </a:rPr>
                        <a:t> </a:t>
                      </a:r>
                      <a:r>
                        <a:rPr lang="fr-FR" sz="700" b="1" strike="noStrike" spc="-52">
                          <a:solidFill>
                            <a:srgbClr val="000000"/>
                          </a:solidFill>
                          <a:latin typeface="Arial"/>
                        </a:rPr>
                        <a:t>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11"/>
                        </a:lnSpc>
                        <a:spcBef>
                          <a:spcPts val="6"/>
                        </a:spcBef>
                        <a:buNone/>
                      </a:pPr>
                      <a:r>
                        <a:rPr lang="fr-FR" sz="700" b="0" strike="noStrike" spc="-1">
                          <a:solidFill>
                            <a:srgbClr val="000000"/>
                          </a:solidFill>
                          <a:latin typeface="Verdana"/>
                        </a:rPr>
                        <a:t>Akkadien</a:t>
                      </a:r>
                      <a:r>
                        <a:rPr lang="fr-FR" sz="700" b="0" strike="noStrike" spc="49">
                          <a:solidFill>
                            <a:srgbClr val="000000"/>
                          </a:solidFill>
                          <a:latin typeface="Verdana"/>
                        </a:rPr>
                        <a:t> </a:t>
                      </a:r>
                      <a:r>
                        <a:rPr lang="fr-FR" sz="700" b="0" strike="noStrike" spc="-1">
                          <a:solidFill>
                            <a:srgbClr val="000000"/>
                          </a:solidFill>
                          <a:latin typeface="Verdana"/>
                        </a:rPr>
                        <a:t>niv.</a:t>
                      </a:r>
                      <a:r>
                        <a:rPr lang="fr-FR" sz="700" b="0" strike="noStrike" spc="-7">
                          <a:solidFill>
                            <a:srgbClr val="000000"/>
                          </a:solidFill>
                          <a:latin typeface="Verdana"/>
                        </a:rPr>
                        <a:t> </a:t>
                      </a:r>
                      <a:r>
                        <a:rPr lang="fr-FR" sz="700" b="0" strike="noStrike" spc="-1">
                          <a:solidFill>
                            <a:srgbClr val="000000"/>
                          </a:solidFill>
                          <a:latin typeface="Verdana"/>
                        </a:rPr>
                        <a:t>1,</a:t>
                      </a:r>
                      <a:r>
                        <a:rPr lang="fr-FR" sz="700" b="0" strike="noStrike" spc="4">
                          <a:solidFill>
                            <a:srgbClr val="000000"/>
                          </a:solidFill>
                          <a:latin typeface="Verdana"/>
                        </a:rPr>
                        <a:t> </a:t>
                      </a:r>
                      <a:r>
                        <a:rPr lang="fr-FR" sz="700" b="0" strike="noStrike" spc="-1">
                          <a:solidFill>
                            <a:srgbClr val="000000"/>
                          </a:solidFill>
                          <a:latin typeface="Verdana"/>
                        </a:rPr>
                        <a:t>2</a:t>
                      </a:r>
                      <a:r>
                        <a:rPr lang="fr-FR" sz="700" b="0" strike="noStrike" spc="49">
                          <a:solidFill>
                            <a:srgbClr val="000000"/>
                          </a:solidFill>
                          <a:latin typeface="Verdana"/>
                        </a:rPr>
                        <a:t> </a:t>
                      </a:r>
                      <a:r>
                        <a:rPr lang="fr-FR" sz="700" b="0" strike="noStrike" spc="-1">
                          <a:solidFill>
                            <a:srgbClr val="000000"/>
                          </a:solidFill>
                          <a:latin typeface="Verdana"/>
                        </a:rPr>
                        <a:t>et</a:t>
                      </a:r>
                      <a:r>
                        <a:rPr lang="fr-FR" sz="700" b="0" strike="noStrike" spc="43">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6"/>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5">
                  <a:txBody>
                    <a:bodyPr/>
                    <a:lstStyle/>
                    <a:p>
                      <a:pPr>
                        <a:lnSpc>
                          <a:spcPct val="100000"/>
                        </a:lnSpc>
                        <a:buNone/>
                      </a:pPr>
                      <a:endParaRPr lang="fr-FR" sz="900" b="0" strike="noStrike" spc="-1">
                        <a:solidFill>
                          <a:srgbClr val="000000"/>
                        </a:solidFill>
                        <a:latin typeface="Calibri"/>
                      </a:endParaRPr>
                    </a:p>
                    <a:p>
                      <a:pPr>
                        <a:lnSpc>
                          <a:spcPct val="100000"/>
                        </a:lnSpc>
                        <a:spcBef>
                          <a:spcPts val="11"/>
                        </a:spcBef>
                        <a:buNone/>
                      </a:pPr>
                      <a:endParaRPr lang="fr-FR" sz="80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75760">
                        <a:lnSpc>
                          <a:spcPts val="811"/>
                        </a:lnSpc>
                        <a:spcBef>
                          <a:spcPts val="6"/>
                        </a:spcBef>
                        <a:buNone/>
                      </a:pPr>
                      <a:r>
                        <a:rPr lang="fr-FR" sz="700" b="0" strike="noStrike" spc="-26">
                          <a:solidFill>
                            <a:srgbClr val="000000"/>
                          </a:solidFill>
                          <a:latin typeface="Verdana"/>
                        </a:rPr>
                        <a:t>CCI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1"/>
                        </a:lnSpc>
                        <a:spcBef>
                          <a:spcPts val="6"/>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8760">
                        <a:lnSpc>
                          <a:spcPts val="811"/>
                        </a:lnSpc>
                        <a:spcBef>
                          <a:spcPts val="6"/>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9"/>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Egyptien</a:t>
                      </a:r>
                      <a:r>
                        <a:rPr lang="fr-FR" sz="700" b="0" strike="noStrike" spc="63">
                          <a:solidFill>
                            <a:srgbClr val="000000"/>
                          </a:solidFill>
                          <a:latin typeface="Verdana"/>
                        </a:rPr>
                        <a:t> </a:t>
                      </a:r>
                      <a:r>
                        <a:rPr lang="fr-FR" sz="700" b="0" strike="noStrike" spc="-1">
                          <a:solidFill>
                            <a:srgbClr val="000000"/>
                          </a:solidFill>
                          <a:latin typeface="Verdana"/>
                        </a:rPr>
                        <a:t>hiéroglyphique</a:t>
                      </a:r>
                      <a:r>
                        <a:rPr lang="fr-FR" sz="700" b="0" strike="noStrike" spc="29">
                          <a:solidFill>
                            <a:srgbClr val="000000"/>
                          </a:solidFill>
                          <a:latin typeface="Verdana"/>
                        </a:rPr>
                        <a:t> </a:t>
                      </a:r>
                      <a:r>
                        <a:rPr lang="fr-FR" sz="700" b="0" strike="noStrike" spc="-1">
                          <a:solidFill>
                            <a:srgbClr val="000000"/>
                          </a:solidFill>
                          <a:latin typeface="Verdana"/>
                        </a:rPr>
                        <a:t>niv.</a:t>
                      </a:r>
                      <a:r>
                        <a:rPr lang="fr-FR" sz="700" b="0" strike="noStrike" spc="4">
                          <a:solidFill>
                            <a:srgbClr val="000000"/>
                          </a:solidFill>
                          <a:latin typeface="Verdana"/>
                        </a:rPr>
                        <a:t> </a:t>
                      </a:r>
                      <a:r>
                        <a:rPr lang="fr-FR" sz="700" b="0" strike="noStrike" spc="-1">
                          <a:solidFill>
                            <a:srgbClr val="000000"/>
                          </a:solidFill>
                          <a:latin typeface="Verdana"/>
                        </a:rPr>
                        <a:t>1,</a:t>
                      </a:r>
                      <a:r>
                        <a:rPr lang="fr-FR" sz="700" b="0" strike="noStrike" spc="12">
                          <a:solidFill>
                            <a:srgbClr val="000000"/>
                          </a:solidFill>
                          <a:latin typeface="Verdana"/>
                        </a:rPr>
                        <a:t> </a:t>
                      </a:r>
                      <a:r>
                        <a:rPr lang="fr-FR" sz="700" b="0" strike="noStrike" spc="-1">
                          <a:solidFill>
                            <a:srgbClr val="000000"/>
                          </a:solidFill>
                          <a:latin typeface="Verdana"/>
                        </a:rPr>
                        <a:t>2</a:t>
                      </a:r>
                      <a:r>
                        <a:rPr lang="fr-FR" sz="700" b="0" strike="noStrike" spc="63">
                          <a:solidFill>
                            <a:srgbClr val="000000"/>
                          </a:solidFill>
                          <a:latin typeface="Verdana"/>
                        </a:rPr>
                        <a:t> </a:t>
                      </a:r>
                      <a:r>
                        <a:rPr lang="fr-FR" sz="700" b="0" strike="noStrike" spc="-1">
                          <a:solidFill>
                            <a:srgbClr val="000000"/>
                          </a:solidFill>
                          <a:latin typeface="Verdana"/>
                        </a:rPr>
                        <a:t>et</a:t>
                      </a:r>
                      <a:r>
                        <a:rPr lang="fr-FR" sz="700" b="0" strike="noStrike" spc="58">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75760">
                        <a:lnSpc>
                          <a:spcPts val="816"/>
                        </a:lnSpc>
                        <a:spcBef>
                          <a:spcPts val="65"/>
                        </a:spcBef>
                        <a:buNone/>
                      </a:pPr>
                      <a:r>
                        <a:rPr lang="fr-FR" sz="700" b="0" strike="noStrike" spc="-26">
                          <a:solidFill>
                            <a:srgbClr val="000000"/>
                          </a:solidFill>
                          <a:latin typeface="Verdana"/>
                        </a:rPr>
                        <a:t>CCI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6"/>
                        </a:lnSpc>
                        <a:spcBef>
                          <a:spcPts val="65"/>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876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0"/>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Grec</a:t>
                      </a:r>
                      <a:r>
                        <a:rPr lang="fr-FR" sz="700" b="0" strike="noStrike" spc="9">
                          <a:solidFill>
                            <a:srgbClr val="000000"/>
                          </a:solidFill>
                          <a:latin typeface="Verdana"/>
                        </a:rPr>
                        <a:t> </a:t>
                      </a:r>
                      <a:r>
                        <a:rPr lang="fr-FR" sz="700" b="0" strike="noStrike" spc="-1">
                          <a:solidFill>
                            <a:srgbClr val="000000"/>
                          </a:solidFill>
                          <a:latin typeface="Verdana"/>
                        </a:rPr>
                        <a:t>ancien</a:t>
                      </a:r>
                      <a:r>
                        <a:rPr lang="fr-FR" sz="700" b="0" strike="noStrike" spc="58">
                          <a:solidFill>
                            <a:srgbClr val="000000"/>
                          </a:solidFill>
                          <a:latin typeface="Verdana"/>
                        </a:rPr>
                        <a:t> </a:t>
                      </a:r>
                      <a:r>
                        <a:rPr lang="fr-FR" sz="700" b="0" strike="noStrike" spc="-1">
                          <a:solidFill>
                            <a:srgbClr val="000000"/>
                          </a:solidFill>
                          <a:latin typeface="Verdana"/>
                        </a:rPr>
                        <a:t>niv. 1, 2</a:t>
                      </a:r>
                      <a:r>
                        <a:rPr lang="fr-FR" sz="700" b="0" strike="noStrike" spc="52">
                          <a:solidFill>
                            <a:srgbClr val="000000"/>
                          </a:solidFill>
                          <a:latin typeface="Verdana"/>
                        </a:rPr>
                        <a:t> </a:t>
                      </a:r>
                      <a:r>
                        <a:rPr lang="fr-FR" sz="700" b="0" strike="noStrike" spc="-1">
                          <a:solidFill>
                            <a:srgbClr val="000000"/>
                          </a:solidFill>
                          <a:latin typeface="Verdana"/>
                        </a:rPr>
                        <a:t>et</a:t>
                      </a:r>
                      <a:r>
                        <a:rPr lang="fr-FR" sz="700" b="0" strike="noStrike" spc="52">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6"/>
                        </a:lnSpc>
                        <a:spcBef>
                          <a:spcPts val="65"/>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8760">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1"/>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Latin</a:t>
                      </a:r>
                      <a:r>
                        <a:rPr lang="fr-FR" sz="700" b="0" strike="noStrike" spc="52">
                          <a:solidFill>
                            <a:srgbClr val="000000"/>
                          </a:solidFill>
                          <a:latin typeface="Verdana"/>
                        </a:rPr>
                        <a:t> </a:t>
                      </a:r>
                      <a:r>
                        <a:rPr lang="fr-FR" sz="700" b="0" strike="noStrike" spc="-1">
                          <a:solidFill>
                            <a:srgbClr val="000000"/>
                          </a:solidFill>
                          <a:latin typeface="Verdana"/>
                        </a:rPr>
                        <a:t>niv.</a:t>
                      </a:r>
                      <a:r>
                        <a:rPr lang="fr-FR" sz="700" b="0" strike="noStrike" spc="9">
                          <a:solidFill>
                            <a:srgbClr val="000000"/>
                          </a:solidFill>
                          <a:latin typeface="Verdana"/>
                        </a:rPr>
                        <a:t> </a:t>
                      </a:r>
                      <a:r>
                        <a:rPr lang="fr-FR" sz="700" b="0" strike="noStrike" spc="-1">
                          <a:solidFill>
                            <a:srgbClr val="000000"/>
                          </a:solidFill>
                          <a:latin typeface="Verdana"/>
                        </a:rPr>
                        <a:t>1,</a:t>
                      </a:r>
                      <a:r>
                        <a:rPr lang="fr-FR" sz="700" b="0" strike="noStrike" spc="9">
                          <a:solidFill>
                            <a:srgbClr val="000000"/>
                          </a:solidFill>
                          <a:latin typeface="Verdana"/>
                        </a:rPr>
                        <a:t> </a:t>
                      </a:r>
                      <a:r>
                        <a:rPr lang="fr-FR" sz="700" b="0" strike="noStrike" spc="-1">
                          <a:solidFill>
                            <a:srgbClr val="000000"/>
                          </a:solidFill>
                          <a:latin typeface="Verdana"/>
                        </a:rPr>
                        <a:t>2</a:t>
                      </a:r>
                      <a:r>
                        <a:rPr lang="fr-FR" sz="700" b="0" strike="noStrike" spc="58">
                          <a:solidFill>
                            <a:srgbClr val="000000"/>
                          </a:solidFill>
                          <a:latin typeface="Verdana"/>
                        </a:rPr>
                        <a:t> </a:t>
                      </a:r>
                      <a:r>
                        <a:rPr lang="fr-FR" sz="700" b="0" strike="noStrike" spc="-1">
                          <a:solidFill>
                            <a:srgbClr val="000000"/>
                          </a:solidFill>
                          <a:latin typeface="Verdana"/>
                        </a:rPr>
                        <a:t>et</a:t>
                      </a:r>
                      <a:r>
                        <a:rPr lang="fr-FR" sz="700" b="0" strike="noStrike" spc="49">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1"/>
                        </a:lnSpc>
                        <a:spcBef>
                          <a:spcPts val="71"/>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8760">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2"/>
                  </a:ext>
                </a:extLst>
              </a:tr>
              <a:tr h="1317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ct val="100000"/>
                        </a:lnSpc>
                        <a:spcBef>
                          <a:spcPts val="65"/>
                        </a:spcBef>
                        <a:buNone/>
                      </a:pPr>
                      <a:r>
                        <a:rPr lang="fr-FR" sz="700" b="0" strike="noStrike" spc="-1">
                          <a:solidFill>
                            <a:srgbClr val="000000"/>
                          </a:solidFill>
                          <a:latin typeface="Verdana"/>
                        </a:rPr>
                        <a:t>Archéologie du</a:t>
                      </a:r>
                      <a:r>
                        <a:rPr lang="fr-FR" sz="700" b="0" strike="noStrike" spc="32">
                          <a:solidFill>
                            <a:srgbClr val="000000"/>
                          </a:solidFill>
                          <a:latin typeface="Verdana"/>
                        </a:rPr>
                        <a:t> </a:t>
                      </a:r>
                      <a:r>
                        <a:rPr lang="fr-FR" sz="700" b="0" strike="noStrike" spc="-21">
                          <a:solidFill>
                            <a:srgbClr val="000000"/>
                          </a:solidFill>
                          <a:latin typeface="Verdana"/>
                        </a:rPr>
                        <a:t>bâti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ct val="100000"/>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5"/>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51920">
                        <a:lnSpc>
                          <a:spcPct val="100000"/>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3"/>
                  </a:ext>
                </a:extLst>
              </a:tr>
              <a:tr h="124200">
                <a:tc gridSpan="7">
                  <a:txBody>
                    <a:bodyPr/>
                    <a:lstStyle/>
                    <a:p>
                      <a:pPr marL="26640">
                        <a:lnSpc>
                          <a:spcPts val="811"/>
                        </a:lnSpc>
                        <a:spcBef>
                          <a:spcPts val="71"/>
                        </a:spcBef>
                        <a:buNone/>
                      </a:pPr>
                      <a:r>
                        <a:rPr lang="fr-FR" sz="700" b="1" strike="noStrike" spc="-1">
                          <a:solidFill>
                            <a:srgbClr val="000000"/>
                          </a:solidFill>
                          <a:latin typeface="Arial"/>
                        </a:rPr>
                        <a:t>BCC4</a:t>
                      </a:r>
                      <a:r>
                        <a:rPr lang="fr-FR" sz="700" b="1" strike="noStrike" spc="299">
                          <a:solidFill>
                            <a:srgbClr val="000000"/>
                          </a:solidFill>
                          <a:latin typeface="Arial"/>
                        </a:rPr>
                        <a:t> </a:t>
                      </a:r>
                      <a:r>
                        <a:rPr lang="fr-FR" sz="700" b="1" strike="noStrike" spc="-1">
                          <a:solidFill>
                            <a:srgbClr val="000000"/>
                          </a:solidFill>
                          <a:latin typeface="Arial"/>
                        </a:rPr>
                        <a:t>:</a:t>
                      </a:r>
                      <a:r>
                        <a:rPr lang="fr-FR" sz="700" b="1" strike="noStrike" spc="182">
                          <a:solidFill>
                            <a:srgbClr val="000000"/>
                          </a:solidFill>
                          <a:latin typeface="Arial"/>
                        </a:rPr>
                        <a:t> </a:t>
                      </a:r>
                      <a:r>
                        <a:rPr lang="fr-FR" sz="700" b="1" strike="noStrike" spc="-1">
                          <a:solidFill>
                            <a:srgbClr val="000000"/>
                          </a:solidFill>
                          <a:latin typeface="Arial"/>
                        </a:rPr>
                        <a:t>Con</a:t>
                      </a:r>
                      <a:r>
                        <a:rPr lang="fr-FR" sz="700" b="1" strike="noStrike" spc="-66">
                          <a:solidFill>
                            <a:srgbClr val="000000"/>
                          </a:solidFill>
                          <a:latin typeface="Arial"/>
                        </a:rPr>
                        <a:t> </a:t>
                      </a:r>
                      <a:r>
                        <a:rPr lang="fr-FR" sz="700" b="1" strike="noStrike" spc="49">
                          <a:solidFill>
                            <a:srgbClr val="000000"/>
                          </a:solidFill>
                          <a:latin typeface="Arial"/>
                        </a:rPr>
                        <a:t>stru</a:t>
                      </a:r>
                      <a:r>
                        <a:rPr lang="fr-FR" sz="700" b="1" strike="noStrike" spc="-72">
                          <a:solidFill>
                            <a:srgbClr val="000000"/>
                          </a:solidFill>
                          <a:latin typeface="Arial"/>
                        </a:rPr>
                        <a:t> </a:t>
                      </a:r>
                      <a:r>
                        <a:rPr lang="fr-FR" sz="700" b="1" strike="noStrike" spc="-1">
                          <a:solidFill>
                            <a:srgbClr val="000000"/>
                          </a:solidFill>
                          <a:latin typeface="Arial"/>
                        </a:rPr>
                        <a:t>ire</a:t>
                      </a:r>
                      <a:r>
                        <a:rPr lang="fr-FR" sz="700" b="1" strike="noStrike" spc="214">
                          <a:solidFill>
                            <a:srgbClr val="000000"/>
                          </a:solidFill>
                          <a:latin typeface="Arial"/>
                        </a:rPr>
                        <a:t> </a:t>
                      </a:r>
                      <a:r>
                        <a:rPr lang="fr-FR" sz="700" b="1" strike="noStrike" spc="-1">
                          <a:solidFill>
                            <a:srgbClr val="000000"/>
                          </a:solidFill>
                          <a:latin typeface="Arial"/>
                        </a:rPr>
                        <a:t>son</a:t>
                      </a:r>
                      <a:r>
                        <a:rPr lang="fr-FR" sz="700" b="1" strike="noStrike" spc="233">
                          <a:solidFill>
                            <a:srgbClr val="000000"/>
                          </a:solidFill>
                          <a:latin typeface="Arial"/>
                        </a:rPr>
                        <a:t> </a:t>
                      </a:r>
                      <a:r>
                        <a:rPr lang="fr-FR" sz="700" b="1" strike="noStrike" spc="49">
                          <a:solidFill>
                            <a:srgbClr val="000000"/>
                          </a:solidFill>
                          <a:latin typeface="Arial"/>
                        </a:rPr>
                        <a:t>proj</a:t>
                      </a:r>
                      <a:r>
                        <a:rPr lang="fr-FR" sz="700" b="1" strike="noStrike" spc="-66">
                          <a:solidFill>
                            <a:srgbClr val="000000"/>
                          </a:solidFill>
                          <a:latin typeface="Arial"/>
                        </a:rPr>
                        <a:t> </a:t>
                      </a:r>
                      <a:r>
                        <a:rPr lang="fr-FR" sz="700" b="1" strike="noStrike" spc="49">
                          <a:solidFill>
                            <a:srgbClr val="000000"/>
                          </a:solidFill>
                          <a:latin typeface="Arial"/>
                        </a:rPr>
                        <a:t>et</a:t>
                      </a:r>
                      <a:r>
                        <a:rPr lang="fr-FR" sz="700" b="1" strike="noStrike" spc="182">
                          <a:solidFill>
                            <a:srgbClr val="000000"/>
                          </a:solidFill>
                          <a:latin typeface="Arial"/>
                        </a:rPr>
                        <a:t> </a:t>
                      </a:r>
                      <a:r>
                        <a:rPr lang="fr-FR" sz="700" b="1" strike="noStrike" spc="49">
                          <a:solidFill>
                            <a:srgbClr val="000000"/>
                          </a:solidFill>
                          <a:latin typeface="Arial"/>
                        </a:rPr>
                        <a:t>profession</a:t>
                      </a:r>
                      <a:r>
                        <a:rPr lang="fr-FR" sz="700" b="1" strike="noStrike" spc="-66">
                          <a:solidFill>
                            <a:srgbClr val="000000"/>
                          </a:solidFill>
                          <a:latin typeface="Arial"/>
                        </a:rPr>
                        <a:t> </a:t>
                      </a:r>
                      <a:r>
                        <a:rPr lang="fr-FR" sz="700" b="1" strike="noStrike" spc="-1">
                          <a:solidFill>
                            <a:srgbClr val="000000"/>
                          </a:solidFill>
                          <a:latin typeface="Arial"/>
                        </a:rPr>
                        <a:t>n</a:t>
                      </a:r>
                      <a:r>
                        <a:rPr lang="fr-FR" sz="700" b="1" strike="noStrike" spc="-72">
                          <a:solidFill>
                            <a:srgbClr val="000000"/>
                          </a:solidFill>
                          <a:latin typeface="Arial"/>
                        </a:rPr>
                        <a:t> </a:t>
                      </a:r>
                      <a:r>
                        <a:rPr lang="fr-FR" sz="700" b="1" strike="noStrike" spc="24">
                          <a:solidFill>
                            <a:srgbClr val="000000"/>
                          </a:solidFill>
                          <a:latin typeface="Arial"/>
                        </a:rPr>
                        <a:t>el</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34"/>
                  </a:ext>
                </a:extLst>
              </a:tr>
              <a:tr h="232920">
                <a:tc rowSpan="2">
                  <a:txBody>
                    <a:bodyPr/>
                    <a:lstStyle/>
                    <a:p>
                      <a:pPr>
                        <a:lnSpc>
                          <a:spcPct val="100000"/>
                        </a:lnSpc>
                        <a:spcBef>
                          <a:spcPts val="40"/>
                        </a:spcBef>
                        <a:buNone/>
                      </a:pPr>
                      <a:endParaRPr lang="fr-FR" sz="750" b="0" strike="noStrike" spc="-1">
                        <a:solidFill>
                          <a:srgbClr val="000000"/>
                        </a:solidFill>
                        <a:latin typeface="Calibri"/>
                      </a:endParaRPr>
                    </a:p>
                    <a:p>
                      <a:pPr marL="26640">
                        <a:lnSpc>
                          <a:spcPct val="117000"/>
                        </a:lnSpc>
                        <a:buNone/>
                      </a:pPr>
                      <a:r>
                        <a:rPr lang="fr-FR" sz="700" b="1" strike="noStrike" spc="-1">
                          <a:solidFill>
                            <a:srgbClr val="000000"/>
                          </a:solidFill>
                          <a:latin typeface="Arial"/>
                        </a:rPr>
                        <a:t>UE1</a:t>
                      </a:r>
                      <a:r>
                        <a:rPr lang="fr-FR" sz="700" b="1" strike="noStrike" spc="273">
                          <a:solidFill>
                            <a:srgbClr val="000000"/>
                          </a:solidFill>
                          <a:latin typeface="Arial"/>
                        </a:rPr>
                        <a:t> </a:t>
                      </a:r>
                      <a:r>
                        <a:rPr lang="fr-FR" sz="700" b="1" strike="noStrike" spc="58">
                          <a:solidFill>
                            <a:srgbClr val="000000"/>
                          </a:solidFill>
                          <a:latin typeface="Arial"/>
                        </a:rPr>
                        <a:t>Stage</a:t>
                      </a:r>
                      <a:r>
                        <a:rPr lang="fr-FR" sz="700" b="1" strike="noStrike" spc="182">
                          <a:solidFill>
                            <a:srgbClr val="000000"/>
                          </a:solidFill>
                          <a:latin typeface="Arial"/>
                        </a:rPr>
                        <a:t> </a:t>
                      </a:r>
                      <a:r>
                        <a:rPr lang="fr-FR" sz="700" b="1" strike="noStrike" spc="-1">
                          <a:solidFill>
                            <a:srgbClr val="000000"/>
                          </a:solidFill>
                          <a:latin typeface="Arial"/>
                        </a:rPr>
                        <a:t>ou</a:t>
                      </a:r>
                      <a:r>
                        <a:rPr lang="fr-FR" sz="700" b="1" strike="noStrike" spc="214">
                          <a:solidFill>
                            <a:srgbClr val="000000"/>
                          </a:solidFill>
                          <a:latin typeface="Arial"/>
                        </a:rPr>
                        <a:t> </a:t>
                      </a:r>
                      <a:r>
                        <a:rPr lang="fr-FR" sz="700" b="1" strike="noStrike" spc="69">
                          <a:solidFill>
                            <a:srgbClr val="000000"/>
                          </a:solidFill>
                          <a:latin typeface="Arial"/>
                        </a:rPr>
                        <a:t>expérien</a:t>
                      </a:r>
                      <a:r>
                        <a:rPr lang="fr-FR" sz="700" b="1" strike="noStrike" spc="-75">
                          <a:solidFill>
                            <a:srgbClr val="000000"/>
                          </a:solidFill>
                          <a:latin typeface="Arial"/>
                        </a:rPr>
                        <a:t> </a:t>
                      </a:r>
                      <a:r>
                        <a:rPr lang="fr-FR" sz="700" b="1" strike="noStrike" spc="-26">
                          <a:solidFill>
                            <a:srgbClr val="000000"/>
                          </a:solidFill>
                          <a:latin typeface="Arial"/>
                        </a:rPr>
                        <a:t>ce</a:t>
                      </a:r>
                      <a:r>
                        <a:rPr lang="fr-FR" sz="700" b="1" strike="noStrike" spc="49">
                          <a:solidFill>
                            <a:srgbClr val="000000"/>
                          </a:solidFill>
                          <a:latin typeface="Arial"/>
                        </a:rPr>
                        <a:t> profession</a:t>
                      </a:r>
                      <a:r>
                        <a:rPr lang="fr-FR" sz="700" b="1" strike="noStrike" spc="-66">
                          <a:solidFill>
                            <a:srgbClr val="000000"/>
                          </a:solidFill>
                          <a:latin typeface="Arial"/>
                        </a:rPr>
                        <a:t> </a:t>
                      </a:r>
                      <a:r>
                        <a:rPr lang="fr-FR" sz="700" b="1" strike="noStrike" spc="-1">
                          <a:solidFill>
                            <a:srgbClr val="000000"/>
                          </a:solidFill>
                          <a:latin typeface="Arial"/>
                        </a:rPr>
                        <a:t>n</a:t>
                      </a:r>
                      <a:r>
                        <a:rPr lang="fr-FR" sz="700" b="1" strike="noStrike" spc="-60">
                          <a:solidFill>
                            <a:srgbClr val="000000"/>
                          </a:solidFill>
                          <a:latin typeface="Arial"/>
                        </a:rPr>
                        <a:t> </a:t>
                      </a:r>
                      <a:r>
                        <a:rPr lang="fr-FR" sz="700" b="1" strike="noStrike" spc="-21">
                          <a:solidFill>
                            <a:srgbClr val="000000"/>
                          </a:solidFill>
                          <a:latin typeface="Arial"/>
                        </a:rPr>
                        <a:t>elle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ct val="100000"/>
                        </a:lnSpc>
                        <a:spcBef>
                          <a:spcPts val="496"/>
                        </a:spcBef>
                        <a:buNone/>
                      </a:pPr>
                      <a:r>
                        <a:rPr lang="fr-FR" sz="700" b="0" strike="noStrike" spc="-12">
                          <a:solidFill>
                            <a:srgbClr val="000000"/>
                          </a:solidFill>
                          <a:latin typeface="Verdana"/>
                        </a:rPr>
                        <a:t>Stage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2">
                  <a:txBody>
                    <a:bodyPr/>
                    <a:lstStyle/>
                    <a:p>
                      <a:pPr>
                        <a:lnSpc>
                          <a:spcPct val="100000"/>
                        </a:lnSpc>
                        <a:spcBef>
                          <a:spcPts val="40"/>
                        </a:spcBef>
                        <a:buNone/>
                      </a:pPr>
                      <a:endParaRPr lang="fr-FR" sz="130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91600">
                        <a:lnSpc>
                          <a:spcPct val="100000"/>
                        </a:lnSpc>
                        <a:spcBef>
                          <a:spcPts val="496"/>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496"/>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58320">
                        <a:lnSpc>
                          <a:spcPct val="100000"/>
                        </a:lnSpc>
                        <a:spcBef>
                          <a:spcPts val="6"/>
                        </a:spcBef>
                        <a:buNone/>
                      </a:pPr>
                      <a:r>
                        <a:rPr lang="fr-FR" sz="700" b="0" strike="noStrike" spc="-1">
                          <a:solidFill>
                            <a:srgbClr val="000000"/>
                          </a:solidFill>
                          <a:latin typeface="Verdana"/>
                        </a:rPr>
                        <a:t>rapport</a:t>
                      </a:r>
                      <a:r>
                        <a:rPr lang="fr-FR" sz="700" b="0" strike="noStrike" spc="-7">
                          <a:solidFill>
                            <a:srgbClr val="000000"/>
                          </a:solidFill>
                          <a:latin typeface="Verdana"/>
                        </a:rPr>
                        <a:t> </a:t>
                      </a:r>
                      <a:r>
                        <a:rPr lang="fr-FR" sz="700" b="0" strike="noStrike" spc="-12">
                          <a:solidFill>
                            <a:srgbClr val="000000"/>
                          </a:solidFill>
                          <a:latin typeface="Verdana"/>
                        </a:rPr>
                        <a:t>et/ou</a:t>
                      </a:r>
                      <a:endParaRPr lang="fr-FR" sz="700" b="0" strike="noStrike" spc="-1">
                        <a:solidFill>
                          <a:srgbClr val="000000"/>
                        </a:solidFill>
                        <a:latin typeface="Calibri"/>
                      </a:endParaRPr>
                    </a:p>
                    <a:p>
                      <a:pPr marL="97200">
                        <a:lnSpc>
                          <a:spcPts val="751"/>
                        </a:lnSpc>
                        <a:spcBef>
                          <a:spcPts val="139"/>
                        </a:spcBef>
                        <a:buNone/>
                      </a:pPr>
                      <a:r>
                        <a:rPr lang="fr-FR" sz="700" b="0" strike="noStrike" spc="-12">
                          <a:solidFill>
                            <a:srgbClr val="000000"/>
                          </a:solidFill>
                          <a:latin typeface="Verdana"/>
                        </a:rPr>
                        <a:t>soutenance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5"/>
                  </a:ext>
                </a:extLst>
              </a:tr>
              <a:tr h="27972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ct val="100000"/>
                        </a:lnSpc>
                        <a:spcBef>
                          <a:spcPts val="675"/>
                        </a:spcBef>
                        <a:buNone/>
                      </a:pPr>
                      <a:r>
                        <a:rPr lang="fr-FR" sz="700" b="0" strike="noStrike" spc="-1">
                          <a:solidFill>
                            <a:srgbClr val="000000"/>
                          </a:solidFill>
                          <a:latin typeface="Verdana"/>
                        </a:rPr>
                        <a:t>Expérience</a:t>
                      </a:r>
                      <a:r>
                        <a:rPr lang="fr-FR" sz="700" b="0" strike="noStrike" spc="63">
                          <a:solidFill>
                            <a:srgbClr val="000000"/>
                          </a:solidFill>
                          <a:latin typeface="Verdana"/>
                        </a:rPr>
                        <a:t> </a:t>
                      </a:r>
                      <a:r>
                        <a:rPr lang="fr-FR" sz="700" b="0" strike="noStrike" spc="-12">
                          <a:solidFill>
                            <a:srgbClr val="000000"/>
                          </a:solidFill>
                          <a:latin typeface="Verdana"/>
                        </a:rPr>
                        <a:t>professionnelle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291600">
                        <a:lnSpc>
                          <a:spcPct val="100000"/>
                        </a:lnSpc>
                        <a:spcBef>
                          <a:spcPts val="67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75"/>
                        </a:spcBef>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97200" indent="-39240">
                        <a:lnSpc>
                          <a:spcPct val="116000"/>
                        </a:lnSpc>
                        <a:spcBef>
                          <a:spcPts val="51"/>
                        </a:spcBef>
                        <a:buNone/>
                        <a:tabLst>
                          <a:tab pos="0" algn="l"/>
                        </a:tabLst>
                      </a:pPr>
                      <a:r>
                        <a:rPr lang="fr-FR" sz="700" b="0" strike="noStrike" spc="-1">
                          <a:solidFill>
                            <a:srgbClr val="000000"/>
                          </a:solidFill>
                          <a:latin typeface="Verdana"/>
                        </a:rPr>
                        <a:t>rapport</a:t>
                      </a:r>
                      <a:r>
                        <a:rPr lang="fr-FR" sz="700" b="0" strike="noStrike" spc="-7">
                          <a:solidFill>
                            <a:srgbClr val="000000"/>
                          </a:solidFill>
                          <a:latin typeface="Verdana"/>
                        </a:rPr>
                        <a:t> </a:t>
                      </a:r>
                      <a:r>
                        <a:rPr lang="fr-FR" sz="700" b="0" strike="noStrike" spc="-12">
                          <a:solidFill>
                            <a:srgbClr val="000000"/>
                          </a:solidFill>
                          <a:latin typeface="Verdana"/>
                        </a:rPr>
                        <a:t>et/ou soutenance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6"/>
                  </a:ext>
                </a:extLst>
              </a:tr>
              <a:tr h="396720">
                <a:tc>
                  <a:txBody>
                    <a:bodyPr/>
                    <a:lstStyle/>
                    <a:p>
                      <a:pPr marL="26640">
                        <a:lnSpc>
                          <a:spcPct val="116000"/>
                        </a:lnSpc>
                        <a:spcBef>
                          <a:spcPts val="479"/>
                        </a:spcBef>
                        <a:buNone/>
                      </a:pPr>
                      <a:r>
                        <a:rPr lang="fr-FR" sz="700" b="1" strike="noStrike" spc="-1">
                          <a:solidFill>
                            <a:srgbClr val="000000"/>
                          </a:solidFill>
                          <a:latin typeface="Arial"/>
                        </a:rPr>
                        <a:t>UE2</a:t>
                      </a:r>
                      <a:r>
                        <a:rPr lang="fr-FR" sz="700" b="1" strike="noStrike" spc="318">
                          <a:solidFill>
                            <a:srgbClr val="000000"/>
                          </a:solidFill>
                          <a:latin typeface="Arial"/>
                        </a:rPr>
                        <a:t> </a:t>
                      </a:r>
                      <a:r>
                        <a:rPr lang="fr-FR" sz="700" b="1" strike="noStrike" spc="-1">
                          <a:solidFill>
                            <a:srgbClr val="000000"/>
                          </a:solidFill>
                          <a:latin typeface="Arial"/>
                        </a:rPr>
                        <a:t>Mu</a:t>
                      </a:r>
                      <a:r>
                        <a:rPr lang="fr-FR" sz="700" b="1" strike="noStrike" spc="-60">
                          <a:solidFill>
                            <a:srgbClr val="000000"/>
                          </a:solidFill>
                          <a:latin typeface="Arial"/>
                        </a:rPr>
                        <a:t> </a:t>
                      </a:r>
                      <a:r>
                        <a:rPr lang="fr-FR" sz="700" b="1" strike="noStrike" spc="43">
                          <a:solidFill>
                            <a:srgbClr val="000000"/>
                          </a:solidFill>
                          <a:latin typeface="Arial"/>
                        </a:rPr>
                        <a:t>séologie</a:t>
                      </a:r>
                      <a:r>
                        <a:rPr lang="fr-FR" sz="700" b="1" strike="noStrike" spc="228">
                          <a:solidFill>
                            <a:srgbClr val="000000"/>
                          </a:solidFill>
                          <a:latin typeface="Arial"/>
                        </a:rPr>
                        <a:t> </a:t>
                      </a:r>
                      <a:r>
                        <a:rPr lang="fr-FR" sz="700" b="1" strike="noStrike" spc="-1">
                          <a:solidFill>
                            <a:srgbClr val="000000"/>
                          </a:solidFill>
                          <a:latin typeface="Arial"/>
                        </a:rPr>
                        <a:t>et</a:t>
                      </a:r>
                      <a:r>
                        <a:rPr lang="fr-FR" sz="700" b="1" strike="noStrike" spc="202">
                          <a:solidFill>
                            <a:srgbClr val="000000"/>
                          </a:solidFill>
                          <a:latin typeface="Arial"/>
                        </a:rPr>
                        <a:t> </a:t>
                      </a:r>
                      <a:r>
                        <a:rPr lang="fr-FR" sz="700" b="1" strike="noStrike" spc="43">
                          <a:solidFill>
                            <a:srgbClr val="000000"/>
                          </a:solidFill>
                          <a:latin typeface="Arial"/>
                        </a:rPr>
                        <a:t>collection</a:t>
                      </a:r>
                      <a:r>
                        <a:rPr lang="fr-FR" sz="700" b="1" strike="noStrike" spc="-66">
                          <a:solidFill>
                            <a:srgbClr val="000000"/>
                          </a:solidFill>
                          <a:latin typeface="Arial"/>
                        </a:rPr>
                        <a:t> </a:t>
                      </a:r>
                      <a:r>
                        <a:rPr lang="fr-FR" sz="700" b="1" strike="noStrike" spc="-52">
                          <a:solidFill>
                            <a:srgbClr val="000000"/>
                          </a:solidFill>
                          <a:latin typeface="Arial"/>
                        </a:rPr>
                        <a:t>s</a:t>
                      </a:r>
                      <a:r>
                        <a:rPr lang="fr-FR" sz="700" b="1" strike="noStrike" spc="52">
                          <a:solidFill>
                            <a:srgbClr val="000000"/>
                          </a:solidFill>
                          <a:latin typeface="Arial"/>
                        </a:rPr>
                        <a:t> arch</a:t>
                      </a:r>
                      <a:r>
                        <a:rPr lang="fr-FR" sz="700" b="1" strike="noStrike" spc="-92">
                          <a:solidFill>
                            <a:srgbClr val="000000"/>
                          </a:solidFill>
                          <a:latin typeface="Arial"/>
                        </a:rPr>
                        <a:t> </a:t>
                      </a:r>
                      <a:r>
                        <a:rPr lang="fr-FR" sz="700" b="1" strike="noStrike" spc="49">
                          <a:solidFill>
                            <a:srgbClr val="000000"/>
                          </a:solidFill>
                          <a:latin typeface="Arial"/>
                        </a:rPr>
                        <a:t>éologiqu</a:t>
                      </a:r>
                      <a:r>
                        <a:rPr lang="fr-FR" sz="700" b="1" strike="noStrike" spc="-86">
                          <a:solidFill>
                            <a:srgbClr val="000000"/>
                          </a:solidFill>
                          <a:latin typeface="Arial"/>
                        </a:rPr>
                        <a:t> </a:t>
                      </a:r>
                      <a:r>
                        <a:rPr lang="fr-FR" sz="700" b="1" strike="noStrike" spc="52">
                          <a:solidFill>
                            <a:srgbClr val="000000"/>
                          </a:solidFill>
                          <a:latin typeface="Arial"/>
                        </a:rPr>
                        <a:t>es</a:t>
                      </a:r>
                      <a:r>
                        <a:rPr lang="fr-FR" sz="700" b="1" strike="noStrike" spc="89">
                          <a:solidFill>
                            <a:srgbClr val="000000"/>
                          </a:solidFill>
                          <a:latin typeface="Arial"/>
                        </a:rPr>
                        <a:t> </a:t>
                      </a:r>
                      <a:r>
                        <a:rPr lang="fr-FR" sz="700" b="1" strike="noStrike" spc="-52">
                          <a:solidFill>
                            <a:srgbClr val="000000"/>
                          </a:solidFill>
                          <a:latin typeface="Arial"/>
                        </a:rPr>
                        <a:t>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14"/>
                        </a:spcBef>
                        <a:buNone/>
                      </a:pPr>
                      <a:endParaRPr lang="fr-FR" sz="950" b="0" strike="noStrike" spc="-1">
                        <a:solidFill>
                          <a:srgbClr val="000000"/>
                        </a:solidFill>
                        <a:latin typeface="Calibri"/>
                      </a:endParaRPr>
                    </a:p>
                    <a:p>
                      <a:pPr marL="19800">
                        <a:lnSpc>
                          <a:spcPct val="100000"/>
                        </a:lnSpc>
                        <a:buNone/>
                      </a:pPr>
                      <a:r>
                        <a:rPr lang="fr-FR" sz="700" b="0" strike="noStrike" spc="-1">
                          <a:solidFill>
                            <a:srgbClr val="000000"/>
                          </a:solidFill>
                          <a:latin typeface="Verdana"/>
                        </a:rPr>
                        <a:t>Muséologie</a:t>
                      </a:r>
                      <a:r>
                        <a:rPr lang="fr-FR" sz="700" b="0" strike="noStrike" spc="18">
                          <a:solidFill>
                            <a:srgbClr val="000000"/>
                          </a:solidFill>
                          <a:latin typeface="Verdana"/>
                        </a:rPr>
                        <a:t> </a:t>
                      </a:r>
                      <a:r>
                        <a:rPr lang="fr-FR" sz="700" b="0" strike="noStrike" spc="-52">
                          <a:solidFill>
                            <a:srgbClr val="000000"/>
                          </a:solidFill>
                          <a:latin typeface="Verdana"/>
                        </a:rPr>
                        <a:t>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14"/>
                        </a:spcBef>
                        <a:buNone/>
                      </a:pPr>
                      <a:endParaRPr lang="fr-FR" sz="950" b="0" strike="noStrike" spc="-1">
                        <a:solidFill>
                          <a:srgbClr val="000000"/>
                        </a:solidFill>
                        <a:latin typeface="Calibri"/>
                      </a:endParaRPr>
                    </a:p>
                    <a:p>
                      <a:pPr marL="7560" algn="ctr">
                        <a:lnSpc>
                          <a:spcPct val="100000"/>
                        </a:lnSpc>
                        <a:buNone/>
                      </a:pPr>
                      <a:r>
                        <a:rPr lang="fr-FR" sz="700" b="0" strike="noStrike" spc="-26">
                          <a:solidFill>
                            <a:srgbClr val="000000"/>
                          </a:solidFill>
                          <a:latin typeface="Verdana"/>
                        </a:rPr>
                        <a:t>20</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14"/>
                        </a:spcBef>
                        <a:buNone/>
                      </a:pPr>
                      <a:endParaRPr lang="fr-FR" sz="950" b="0" strike="noStrike" spc="-1">
                        <a:solidFill>
                          <a:srgbClr val="000000"/>
                        </a:solidFill>
                        <a:latin typeface="Calibri"/>
                      </a:endParaRPr>
                    </a:p>
                    <a:p>
                      <a:pPr algn="r">
                        <a:lnSpc>
                          <a:spcPct val="100000"/>
                        </a:lnSpc>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14"/>
                        </a:spcBef>
                        <a:buNone/>
                      </a:pPr>
                      <a:endParaRPr lang="fr-FR" sz="950" b="0" strike="noStrike" spc="-1">
                        <a:solidFill>
                          <a:srgbClr val="000000"/>
                        </a:solidFill>
                        <a:latin typeface="Calibri"/>
                      </a:endParaRPr>
                    </a:p>
                    <a:p>
                      <a:pPr marL="291600">
                        <a:lnSpc>
                          <a:spcPct val="100000"/>
                        </a:lnSpc>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14"/>
                        </a:spcBef>
                        <a:buNone/>
                      </a:pPr>
                      <a:endParaRPr lang="fr-FR" sz="950" b="0" strike="noStrike" spc="-1">
                        <a:solidFill>
                          <a:srgbClr val="000000"/>
                        </a:solidFill>
                        <a:latin typeface="Calibri"/>
                      </a:endParaRPr>
                    </a:p>
                    <a:p>
                      <a:pPr algn="ctr">
                        <a:lnSpc>
                          <a:spcPct val="100000"/>
                        </a:lnSpc>
                        <a:buNone/>
                      </a:pPr>
                      <a:r>
                        <a:rPr lang="fr-FR" sz="700" b="0" strike="noStrike" spc="-1">
                          <a:solidFill>
                            <a:srgbClr val="000000"/>
                          </a:solidFill>
                          <a:latin typeface="Verdana"/>
                        </a:rPr>
                        <a:t>Ecrit</a:t>
                      </a:r>
                      <a:r>
                        <a:rPr lang="fr-FR" sz="700" b="0" strike="noStrike" spc="38">
                          <a:solidFill>
                            <a:srgbClr val="000000"/>
                          </a:solidFill>
                          <a:latin typeface="Verdana"/>
                        </a:rPr>
                        <a:t> </a:t>
                      </a:r>
                      <a:r>
                        <a:rPr lang="fr-FR" sz="700" b="0" strike="noStrike" spc="-1">
                          <a:solidFill>
                            <a:srgbClr val="000000"/>
                          </a:solidFill>
                          <a:latin typeface="Verdana"/>
                        </a:rPr>
                        <a:t>et/ou</a:t>
                      </a:r>
                      <a:r>
                        <a:rPr lang="fr-FR" sz="700" b="0" strike="noStrike" spc="4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spcBef>
                          <a:spcPts val="14"/>
                        </a:spcBef>
                        <a:buNone/>
                      </a:pPr>
                      <a:endParaRPr lang="fr-FR" sz="950" b="0" strike="noStrike" spc="-1">
                        <a:solidFill>
                          <a:srgbClr val="000000"/>
                        </a:solidFill>
                        <a:latin typeface="Calibri"/>
                      </a:endParaRPr>
                    </a:p>
                    <a:p>
                      <a:pPr marL="151920">
                        <a:lnSpc>
                          <a:spcPct val="100000"/>
                        </a:lnSpc>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7"/>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8" name="PlaceHolder 1"/>
          <p:cNvSpPr>
            <a:spLocks noGrp="1"/>
          </p:cNvSpPr>
          <p:nvPr>
            <p:ph type="sldNum" idx="57"/>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120</a:t>
            </a:r>
            <a:endParaRPr lang="fr-FR" sz="1200" b="0" strike="noStrike" spc="-1">
              <a:solidFill>
                <a:srgbClr val="000000"/>
              </a:solidFill>
              <a:latin typeface="Calibri"/>
            </a:endParaRPr>
          </a:p>
        </p:txBody>
      </p:sp>
      <p:sp>
        <p:nvSpPr>
          <p:cNvPr id="739" name="object 2"/>
          <p:cNvSpPr/>
          <p:nvPr/>
        </p:nvSpPr>
        <p:spPr>
          <a:xfrm>
            <a:off x="1986120" y="191520"/>
            <a:ext cx="517176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32">
                <a:solidFill>
                  <a:srgbClr val="6157EC"/>
                </a:solidFill>
                <a:latin typeface="Verdana"/>
              </a:rPr>
              <a:t> </a:t>
            </a:r>
            <a:r>
              <a:rPr lang="fr-FR" sz="1800" b="0" strike="noStrike" spc="-1">
                <a:solidFill>
                  <a:srgbClr val="6157EC"/>
                </a:solidFill>
                <a:latin typeface="Verdana"/>
              </a:rPr>
              <a:t>modalités</a:t>
            </a:r>
            <a:r>
              <a:rPr lang="fr-FR" sz="1800" b="0" strike="noStrike" spc="-7">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contrôle</a:t>
            </a:r>
            <a:r>
              <a:rPr lang="fr-FR" sz="1800" b="0" strike="noStrike" spc="-32">
                <a:solidFill>
                  <a:srgbClr val="6157EC"/>
                </a:solidFill>
                <a:latin typeface="Verdana"/>
              </a:rPr>
              <a:t> </a:t>
            </a:r>
            <a:r>
              <a:rPr lang="fr-FR" sz="1800" b="0" strike="noStrike" spc="-1">
                <a:solidFill>
                  <a:srgbClr val="6157EC"/>
                </a:solidFill>
                <a:latin typeface="Verdana"/>
              </a:rPr>
              <a:t>des</a:t>
            </a:r>
            <a:r>
              <a:rPr lang="fr-FR" sz="1800" b="0" strike="noStrike" spc="4">
                <a:solidFill>
                  <a:srgbClr val="6157EC"/>
                </a:solidFill>
                <a:latin typeface="Verdana"/>
              </a:rPr>
              <a:t> </a:t>
            </a:r>
            <a:r>
              <a:rPr lang="fr-FR" sz="1800" b="0" strike="noStrike" spc="-12">
                <a:solidFill>
                  <a:srgbClr val="6157EC"/>
                </a:solidFill>
                <a:latin typeface="Verdana"/>
              </a:rPr>
              <a:t>connaissances</a:t>
            </a:r>
            <a:endParaRPr lang="fr-FR" sz="1800" b="0" strike="noStrike" spc="-1">
              <a:solidFill>
                <a:srgbClr val="000000"/>
              </a:solidFill>
              <a:latin typeface="Calibri"/>
            </a:endParaRPr>
          </a:p>
        </p:txBody>
      </p:sp>
      <p:graphicFrame>
        <p:nvGraphicFramePr>
          <p:cNvPr id="740" name="object 3"/>
          <p:cNvGraphicFramePr/>
          <p:nvPr/>
        </p:nvGraphicFramePr>
        <p:xfrm>
          <a:off x="140040" y="528840"/>
          <a:ext cx="7758720" cy="6201000"/>
        </p:xfrm>
        <a:graphic>
          <a:graphicData uri="http://schemas.openxmlformats.org/drawingml/2006/table">
            <a:tbl>
              <a:tblPr/>
              <a:tblGrid>
                <a:gridCol w="1626120">
                  <a:extLst>
                    <a:ext uri="{9D8B030D-6E8A-4147-A177-3AD203B41FA5}">
                      <a16:colId xmlns:a16="http://schemas.microsoft.com/office/drawing/2014/main" val="20000"/>
                    </a:ext>
                  </a:extLst>
                </a:gridCol>
                <a:gridCol w="2710800">
                  <a:extLst>
                    <a:ext uri="{9D8B030D-6E8A-4147-A177-3AD203B41FA5}">
                      <a16:colId xmlns:a16="http://schemas.microsoft.com/office/drawing/2014/main" val="20001"/>
                    </a:ext>
                  </a:extLst>
                </a:gridCol>
                <a:gridCol w="594720">
                  <a:extLst>
                    <a:ext uri="{9D8B030D-6E8A-4147-A177-3AD203B41FA5}">
                      <a16:colId xmlns:a16="http://schemas.microsoft.com/office/drawing/2014/main" val="20002"/>
                    </a:ext>
                  </a:extLst>
                </a:gridCol>
                <a:gridCol w="640440">
                  <a:extLst>
                    <a:ext uri="{9D8B030D-6E8A-4147-A177-3AD203B41FA5}">
                      <a16:colId xmlns:a16="http://schemas.microsoft.com/office/drawing/2014/main" val="20003"/>
                    </a:ext>
                  </a:extLst>
                </a:gridCol>
                <a:gridCol w="693720">
                  <a:extLst>
                    <a:ext uri="{9D8B030D-6E8A-4147-A177-3AD203B41FA5}">
                      <a16:colId xmlns:a16="http://schemas.microsoft.com/office/drawing/2014/main" val="20004"/>
                    </a:ext>
                  </a:extLst>
                </a:gridCol>
                <a:gridCol w="770760">
                  <a:extLst>
                    <a:ext uri="{9D8B030D-6E8A-4147-A177-3AD203B41FA5}">
                      <a16:colId xmlns:a16="http://schemas.microsoft.com/office/drawing/2014/main" val="20005"/>
                    </a:ext>
                  </a:extLst>
                </a:gridCol>
                <a:gridCol w="721080">
                  <a:extLst>
                    <a:ext uri="{9D8B030D-6E8A-4147-A177-3AD203B41FA5}">
                      <a16:colId xmlns:a16="http://schemas.microsoft.com/office/drawing/2014/main" val="20006"/>
                    </a:ext>
                  </a:extLst>
                </a:gridCol>
              </a:tblGrid>
              <a:tr h="257760">
                <a:tc gridSpan="2">
                  <a:txBody>
                    <a:bodyPr/>
                    <a:lstStyle/>
                    <a:p>
                      <a:pPr algn="ctr">
                        <a:lnSpc>
                          <a:spcPct val="100000"/>
                        </a:lnSpc>
                        <a:spcBef>
                          <a:spcPts val="519"/>
                        </a:spcBef>
                        <a:buNone/>
                      </a:pPr>
                      <a:r>
                        <a:rPr lang="fr-FR" sz="700" b="1" strike="noStrike" spc="-1">
                          <a:solidFill>
                            <a:srgbClr val="000000"/>
                          </a:solidFill>
                          <a:latin typeface="Arial"/>
                        </a:rPr>
                        <a:t>SEMESTRE</a:t>
                      </a:r>
                      <a:r>
                        <a:rPr lang="fr-FR" sz="700" b="1" strike="noStrike" spc="392">
                          <a:solidFill>
                            <a:srgbClr val="000000"/>
                          </a:solidFill>
                          <a:latin typeface="Arial"/>
                        </a:rPr>
                        <a:t> </a:t>
                      </a:r>
                      <a:r>
                        <a:rPr lang="fr-FR" sz="700" b="1" strike="noStrike" spc="-52">
                          <a:solidFill>
                            <a:srgbClr val="000000"/>
                          </a:solidFill>
                          <a:latin typeface="Arial"/>
                        </a:rPr>
                        <a:t>3</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10520" indent="-7560">
                        <a:lnSpc>
                          <a:spcPts val="969"/>
                        </a:lnSpc>
                        <a:buNone/>
                        <a:tabLst>
                          <a:tab pos="0" algn="l"/>
                        </a:tabLst>
                      </a:pPr>
                      <a:r>
                        <a:rPr lang="fr-FR" sz="700" b="1" strike="noStrike" spc="-1">
                          <a:solidFill>
                            <a:srgbClr val="000000"/>
                          </a:solidFill>
                          <a:latin typeface="Arial"/>
                        </a:rPr>
                        <a:t>Volu</a:t>
                      </a:r>
                      <a:r>
                        <a:rPr lang="fr-FR" sz="700" b="1" strike="noStrike" spc="-21">
                          <a:solidFill>
                            <a:srgbClr val="000000"/>
                          </a:solidFill>
                          <a:latin typeface="Arial"/>
                        </a:rPr>
                        <a:t> </a:t>
                      </a:r>
                      <a:r>
                        <a:rPr lang="fr-FR" sz="700" b="1" strike="noStrike" spc="-1">
                          <a:solidFill>
                            <a:srgbClr val="000000"/>
                          </a:solidFill>
                          <a:latin typeface="Arial"/>
                        </a:rPr>
                        <a:t>m</a:t>
                      </a:r>
                      <a:r>
                        <a:rPr lang="fr-FR" sz="700" b="1" strike="noStrike" spc="52">
                          <a:solidFill>
                            <a:srgbClr val="000000"/>
                          </a:solidFill>
                          <a:latin typeface="Arial"/>
                        </a:rPr>
                        <a:t> </a:t>
                      </a:r>
                      <a:r>
                        <a:rPr lang="fr-FR" sz="700" b="1" strike="noStrike" spc="-52">
                          <a:solidFill>
                            <a:srgbClr val="000000"/>
                          </a:solidFill>
                          <a:latin typeface="Arial"/>
                        </a:rPr>
                        <a:t>e</a:t>
                      </a:r>
                      <a:r>
                        <a:rPr lang="fr-FR" sz="700" b="1" strike="noStrike" spc="52">
                          <a:solidFill>
                            <a:srgbClr val="000000"/>
                          </a:solidFill>
                          <a:latin typeface="Arial"/>
                        </a:rPr>
                        <a:t> horaire</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marL="26640">
                        <a:lnSpc>
                          <a:spcPct val="100000"/>
                        </a:lnSpc>
                        <a:spcBef>
                          <a:spcPts val="96"/>
                        </a:spcBef>
                        <a:buNone/>
                      </a:pPr>
                      <a:r>
                        <a:rPr lang="fr-FR" sz="700" b="1" strike="noStrike" spc="38">
                          <a:solidFill>
                            <a:srgbClr val="000000"/>
                          </a:solidFill>
                          <a:latin typeface="Arial"/>
                        </a:rPr>
                        <a:t>Obligatoire</a:t>
                      </a:r>
                      <a:endParaRPr lang="fr-FR" sz="700" b="0" strike="noStrike" spc="-1">
                        <a:solidFill>
                          <a:srgbClr val="000000"/>
                        </a:solidFill>
                        <a:latin typeface="Calibri"/>
                      </a:endParaRPr>
                    </a:p>
                    <a:p>
                      <a:pPr marL="26640">
                        <a:lnSpc>
                          <a:spcPct val="100000"/>
                        </a:lnSpc>
                        <a:spcBef>
                          <a:spcPts val="125"/>
                        </a:spcBef>
                        <a:buNone/>
                      </a:pPr>
                      <a:r>
                        <a:rPr lang="fr-FR" sz="700" b="1" strike="noStrike" spc="-1">
                          <a:solidFill>
                            <a:srgbClr val="000000"/>
                          </a:solidFill>
                          <a:latin typeface="Arial"/>
                        </a:rPr>
                        <a:t>/</a:t>
                      </a:r>
                      <a:r>
                        <a:rPr lang="fr-FR" sz="700" b="1" strike="noStrike" spc="352">
                          <a:solidFill>
                            <a:srgbClr val="000000"/>
                          </a:solidFill>
                          <a:latin typeface="Arial"/>
                        </a:rPr>
                        <a:t> </a:t>
                      </a:r>
                      <a:r>
                        <a:rPr lang="fr-FR" sz="700" b="1" strike="noStrike" spc="-1">
                          <a:solidFill>
                            <a:srgbClr val="000000"/>
                          </a:solidFill>
                          <a:latin typeface="Arial"/>
                        </a:rPr>
                        <a:t>ch</a:t>
                      </a:r>
                      <a:r>
                        <a:rPr lang="fr-FR" sz="700" b="1" strike="noStrike" spc="-86">
                          <a:solidFill>
                            <a:srgbClr val="000000"/>
                          </a:solidFill>
                          <a:latin typeface="Arial"/>
                        </a:rPr>
                        <a:t> </a:t>
                      </a:r>
                      <a:r>
                        <a:rPr lang="fr-FR" sz="700" b="1" strike="noStrike" spc="-26">
                          <a:solidFill>
                            <a:srgbClr val="000000"/>
                          </a:solidFill>
                          <a:latin typeface="Arial"/>
                        </a:rPr>
                        <a:t>oix</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algn="ctr">
                        <a:lnSpc>
                          <a:spcPct val="100000"/>
                        </a:lnSpc>
                        <a:spcBef>
                          <a:spcPts val="96"/>
                        </a:spcBef>
                        <a:buNone/>
                      </a:pPr>
                      <a:r>
                        <a:rPr lang="fr-FR" sz="700" b="1" strike="noStrike" spc="-21">
                          <a:solidFill>
                            <a:srgbClr val="000000"/>
                          </a:solidFill>
                          <a:latin typeface="Arial"/>
                        </a:rPr>
                        <a:t>Type</a:t>
                      </a:r>
                      <a:endParaRPr lang="fr-FR" sz="700" b="0" strike="noStrike" spc="-1">
                        <a:solidFill>
                          <a:srgbClr val="000000"/>
                        </a:solidFill>
                        <a:latin typeface="Calibri"/>
                      </a:endParaRPr>
                    </a:p>
                    <a:p>
                      <a:pPr algn="ctr">
                        <a:lnSpc>
                          <a:spcPct val="100000"/>
                        </a:lnSpc>
                        <a:spcBef>
                          <a:spcPts val="125"/>
                        </a:spcBef>
                        <a:buNone/>
                      </a:pPr>
                      <a:r>
                        <a:rPr lang="fr-FR" sz="700" b="1" strike="noStrike" spc="-1">
                          <a:solidFill>
                            <a:srgbClr val="000000"/>
                          </a:solidFill>
                          <a:latin typeface="Arial"/>
                        </a:rPr>
                        <a:t>d'</a:t>
                      </a:r>
                      <a:r>
                        <a:rPr lang="fr-FR" sz="700" b="1" strike="noStrike" spc="-97">
                          <a:solidFill>
                            <a:srgbClr val="000000"/>
                          </a:solidFill>
                          <a:latin typeface="Arial"/>
                        </a:rPr>
                        <a:t> </a:t>
                      </a:r>
                      <a:r>
                        <a:rPr lang="fr-FR" sz="700" b="1" strike="noStrike" spc="58">
                          <a:solidFill>
                            <a:srgbClr val="000000"/>
                          </a:solidFill>
                          <a:latin typeface="Arial"/>
                        </a:rPr>
                        <a:t>épreu</a:t>
                      </a:r>
                      <a:r>
                        <a:rPr lang="fr-FR" sz="700" b="1" strike="noStrike" spc="-52">
                          <a:solidFill>
                            <a:srgbClr val="000000"/>
                          </a:solidFill>
                          <a:latin typeface="Arial"/>
                        </a:rPr>
                        <a:t> </a:t>
                      </a:r>
                      <a:r>
                        <a:rPr lang="fr-FR" sz="700" b="1" strike="noStrike" spc="24">
                          <a:solidFill>
                            <a:srgbClr val="000000"/>
                          </a:solidFill>
                          <a:latin typeface="Arial"/>
                        </a:rPr>
                        <a:t>ve</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marL="148680" indent="-15120">
                        <a:lnSpc>
                          <a:spcPts val="969"/>
                        </a:lnSpc>
                        <a:buNone/>
                        <a:tabLst>
                          <a:tab pos="0" algn="l"/>
                        </a:tabLst>
                      </a:pPr>
                      <a:r>
                        <a:rPr lang="fr-FR" sz="700" b="1" strike="noStrike" spc="58">
                          <a:solidFill>
                            <a:srgbClr val="000000"/>
                          </a:solidFill>
                          <a:latin typeface="Arial"/>
                        </a:rPr>
                        <a:t>Natu</a:t>
                      </a:r>
                      <a:r>
                        <a:rPr lang="fr-FR" sz="700" b="1" strike="noStrike" spc="-72">
                          <a:solidFill>
                            <a:srgbClr val="000000"/>
                          </a:solidFill>
                          <a:latin typeface="Arial"/>
                        </a:rPr>
                        <a:t> </a:t>
                      </a:r>
                      <a:r>
                        <a:rPr lang="fr-FR" sz="700" b="1" strike="noStrike" spc="-1">
                          <a:solidFill>
                            <a:srgbClr val="000000"/>
                          </a:solidFill>
                          <a:latin typeface="Arial"/>
                        </a:rPr>
                        <a:t>re</a:t>
                      </a:r>
                      <a:r>
                        <a:rPr lang="fr-FR" sz="700" b="1" strike="noStrike" spc="208">
                          <a:solidFill>
                            <a:srgbClr val="000000"/>
                          </a:solidFill>
                          <a:latin typeface="Arial"/>
                        </a:rPr>
                        <a:t> </a:t>
                      </a:r>
                      <a:r>
                        <a:rPr lang="fr-FR" sz="700" b="1" strike="noStrike" spc="-26">
                          <a:solidFill>
                            <a:srgbClr val="000000"/>
                          </a:solidFill>
                          <a:latin typeface="Arial"/>
                        </a:rPr>
                        <a:t>de</a:t>
                      </a:r>
                      <a:r>
                        <a:rPr lang="fr-FR" sz="700" b="1" strike="noStrike" spc="497">
                          <a:solidFill>
                            <a:srgbClr val="000000"/>
                          </a:solidFill>
                          <a:latin typeface="Arial"/>
                        </a:rPr>
                        <a:t> </a:t>
                      </a:r>
                      <a:r>
                        <a:rPr lang="fr-FR" sz="700" b="1" strike="noStrike" spc="-1">
                          <a:solidFill>
                            <a:srgbClr val="000000"/>
                          </a:solidFill>
                          <a:latin typeface="Arial"/>
                        </a:rPr>
                        <a:t>l'</a:t>
                      </a:r>
                      <a:r>
                        <a:rPr lang="fr-FR" sz="700" b="1" strike="noStrike" spc="-106">
                          <a:solidFill>
                            <a:srgbClr val="000000"/>
                          </a:solidFill>
                          <a:latin typeface="Arial"/>
                        </a:rPr>
                        <a:t> </a:t>
                      </a:r>
                      <a:r>
                        <a:rPr lang="fr-FR" sz="700" b="1" strike="noStrike" spc="63">
                          <a:solidFill>
                            <a:srgbClr val="000000"/>
                          </a:solidFill>
                          <a:latin typeface="Arial"/>
                        </a:rPr>
                        <a:t>épreu</a:t>
                      </a:r>
                      <a:r>
                        <a:rPr lang="fr-FR" sz="700" b="1" strike="noStrike" spc="-66">
                          <a:solidFill>
                            <a:srgbClr val="000000"/>
                          </a:solidFill>
                          <a:latin typeface="Arial"/>
                        </a:rPr>
                        <a:t> </a:t>
                      </a:r>
                      <a:r>
                        <a:rPr lang="fr-FR" sz="700" b="1" strike="noStrike" spc="24">
                          <a:solidFill>
                            <a:srgbClr val="000000"/>
                          </a:solidFill>
                          <a:latin typeface="Arial"/>
                        </a:rPr>
                        <a:t>ve</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algn="ctr">
                        <a:lnSpc>
                          <a:spcPct val="100000"/>
                        </a:lnSpc>
                        <a:spcBef>
                          <a:spcPts val="96"/>
                        </a:spcBef>
                        <a:buNone/>
                      </a:pPr>
                      <a:r>
                        <a:rPr lang="fr-FR" sz="700" b="1" strike="noStrike" spc="29">
                          <a:solidFill>
                            <a:srgbClr val="000000"/>
                          </a:solidFill>
                          <a:latin typeface="Arial"/>
                        </a:rPr>
                        <a:t>Type</a:t>
                      </a:r>
                      <a:endParaRPr lang="fr-FR" sz="700" b="0" strike="noStrike" spc="-1">
                        <a:solidFill>
                          <a:srgbClr val="000000"/>
                        </a:solidFill>
                        <a:latin typeface="Calibri"/>
                      </a:endParaRPr>
                    </a:p>
                    <a:p>
                      <a:pPr algn="ctr">
                        <a:lnSpc>
                          <a:spcPct val="100000"/>
                        </a:lnSpc>
                        <a:spcBef>
                          <a:spcPts val="125"/>
                        </a:spcBef>
                        <a:buNone/>
                      </a:pPr>
                      <a:r>
                        <a:rPr lang="fr-FR" sz="700" b="1" strike="noStrike" spc="-1">
                          <a:solidFill>
                            <a:srgbClr val="000000"/>
                          </a:solidFill>
                          <a:latin typeface="Arial"/>
                        </a:rPr>
                        <a:t>d'</a:t>
                      </a:r>
                      <a:r>
                        <a:rPr lang="fr-FR" sz="700" b="1" strike="noStrike" spc="-75">
                          <a:solidFill>
                            <a:srgbClr val="000000"/>
                          </a:solidFill>
                          <a:latin typeface="Arial"/>
                        </a:rPr>
                        <a:t> </a:t>
                      </a:r>
                      <a:r>
                        <a:rPr lang="fr-FR" sz="700" b="1" strike="noStrike" spc="43">
                          <a:solidFill>
                            <a:srgbClr val="000000"/>
                          </a:solidFill>
                          <a:latin typeface="Arial"/>
                        </a:rPr>
                        <a:t>exercice</a:t>
                      </a:r>
                      <a:endParaRPr lang="fr-FR" sz="700" b="0" strike="noStrike" spc="-1">
                        <a:solidFill>
                          <a:srgbClr val="000000"/>
                        </a:solidFill>
                        <a:latin typeface="Calibri"/>
                      </a:endParaRPr>
                    </a:p>
                  </a:txBody>
                  <a:tcPr>
                    <a:lnL w="9360">
                      <a:solidFill>
                        <a:srgbClr val="000000"/>
                      </a:solidFill>
                    </a:lnL>
                    <a:lnR w="2880">
                      <a:solidFill>
                        <a:srgbClr val="000000"/>
                      </a:solidFill>
                    </a:lnR>
                    <a:lnT w="6480">
                      <a:solidFill>
                        <a:srgbClr val="000000"/>
                      </a:solidFill>
                    </a:lnT>
                    <a:lnB w="9360">
                      <a:solidFill>
                        <a:srgbClr val="000000"/>
                      </a:solidFill>
                    </a:lnB>
                    <a:solidFill>
                      <a:srgbClr val="8EA9DB"/>
                    </a:solidFill>
                  </a:tcPr>
                </a:tc>
                <a:extLst>
                  <a:ext uri="{0D108BD9-81ED-4DB2-BD59-A6C34878D82A}">
                    <a16:rowId xmlns:a16="http://schemas.microsoft.com/office/drawing/2014/main" val="10000"/>
                  </a:ext>
                </a:extLst>
              </a:tr>
              <a:tr h="121680">
                <a:tc gridSpan="7">
                  <a:txBody>
                    <a:bodyPr/>
                    <a:lstStyle/>
                    <a:p>
                      <a:pPr marL="25920">
                        <a:lnSpc>
                          <a:spcPts val="811"/>
                        </a:lnSpc>
                        <a:spcBef>
                          <a:spcPts val="51"/>
                        </a:spcBef>
                        <a:buNone/>
                      </a:pPr>
                      <a:r>
                        <a:rPr lang="fr-FR" sz="700" b="1" strike="noStrike" spc="-1">
                          <a:solidFill>
                            <a:srgbClr val="000000"/>
                          </a:solidFill>
                          <a:latin typeface="Arial"/>
                        </a:rPr>
                        <a:t>BCC1</a:t>
                      </a:r>
                      <a:r>
                        <a:rPr lang="fr-FR" sz="700" b="1" strike="noStrike" spc="293">
                          <a:solidFill>
                            <a:srgbClr val="000000"/>
                          </a:solidFill>
                          <a:latin typeface="Arial"/>
                        </a:rPr>
                        <a:t> </a:t>
                      </a:r>
                      <a:r>
                        <a:rPr lang="fr-FR" sz="700" b="1" strike="noStrike" spc="-1">
                          <a:solidFill>
                            <a:srgbClr val="000000"/>
                          </a:solidFill>
                          <a:latin typeface="Arial"/>
                        </a:rPr>
                        <a:t>:</a:t>
                      </a:r>
                      <a:r>
                        <a:rPr lang="fr-FR" sz="700" b="1" strike="noStrike" spc="188">
                          <a:solidFill>
                            <a:srgbClr val="000000"/>
                          </a:solidFill>
                          <a:latin typeface="Arial"/>
                        </a:rPr>
                        <a:t> </a:t>
                      </a:r>
                      <a:r>
                        <a:rPr lang="fr-FR" sz="700" b="1" strike="noStrike" spc="-1">
                          <a:solidFill>
                            <a:srgbClr val="000000"/>
                          </a:solidFill>
                          <a:latin typeface="Arial"/>
                        </a:rPr>
                        <a:t>Con</a:t>
                      </a:r>
                      <a:r>
                        <a:rPr lang="fr-FR" sz="700" b="1" strike="noStrike" spc="-66">
                          <a:solidFill>
                            <a:srgbClr val="000000"/>
                          </a:solidFill>
                          <a:latin typeface="Arial"/>
                        </a:rPr>
                        <a:t> </a:t>
                      </a:r>
                      <a:r>
                        <a:rPr lang="fr-FR" sz="700" b="1" strike="noStrike" spc="-1">
                          <a:solidFill>
                            <a:srgbClr val="000000"/>
                          </a:solidFill>
                          <a:latin typeface="Arial"/>
                        </a:rPr>
                        <a:t>du</a:t>
                      </a:r>
                      <a:r>
                        <a:rPr lang="fr-FR" sz="700" b="1" strike="noStrike" spc="-66">
                          <a:solidFill>
                            <a:srgbClr val="000000"/>
                          </a:solidFill>
                          <a:latin typeface="Arial"/>
                        </a:rPr>
                        <a:t> </a:t>
                      </a:r>
                      <a:r>
                        <a:rPr lang="fr-FR" sz="700" b="1" strike="noStrike" spc="-1">
                          <a:solidFill>
                            <a:srgbClr val="000000"/>
                          </a:solidFill>
                          <a:latin typeface="Arial"/>
                        </a:rPr>
                        <a:t>ire</a:t>
                      </a:r>
                      <a:r>
                        <a:rPr lang="fr-FR" sz="700" b="1" strike="noStrike" spc="219">
                          <a:solidFill>
                            <a:srgbClr val="000000"/>
                          </a:solidFill>
                          <a:latin typeface="Arial"/>
                        </a:rPr>
                        <a:t> </a:t>
                      </a:r>
                      <a:r>
                        <a:rPr lang="fr-FR" sz="700" b="1" strike="noStrike" spc="-1">
                          <a:solidFill>
                            <a:srgbClr val="000000"/>
                          </a:solidFill>
                          <a:latin typeface="Arial"/>
                        </a:rPr>
                        <a:t>u</a:t>
                      </a:r>
                      <a:r>
                        <a:rPr lang="fr-FR" sz="700" b="1" strike="noStrike" spc="-66">
                          <a:solidFill>
                            <a:srgbClr val="000000"/>
                          </a:solidFill>
                          <a:latin typeface="Arial"/>
                        </a:rPr>
                        <a:t> </a:t>
                      </a:r>
                      <a:r>
                        <a:rPr lang="fr-FR" sz="700" b="1" strike="noStrike" spc="-1">
                          <a:solidFill>
                            <a:srgbClr val="000000"/>
                          </a:solidFill>
                          <a:latin typeface="Arial"/>
                        </a:rPr>
                        <a:t>n</a:t>
                      </a:r>
                      <a:r>
                        <a:rPr lang="fr-FR" sz="700" b="1" strike="noStrike" spc="-66">
                          <a:solidFill>
                            <a:srgbClr val="000000"/>
                          </a:solidFill>
                          <a:latin typeface="Arial"/>
                        </a:rPr>
                        <a:t> </a:t>
                      </a:r>
                      <a:r>
                        <a:rPr lang="fr-FR" sz="700" b="1" strike="noStrike" spc="-1">
                          <a:solidFill>
                            <a:srgbClr val="000000"/>
                          </a:solidFill>
                          <a:latin typeface="Arial"/>
                        </a:rPr>
                        <a:t>e</a:t>
                      </a:r>
                      <a:r>
                        <a:rPr lang="fr-FR" sz="700" b="1" strike="noStrike" spc="219">
                          <a:solidFill>
                            <a:srgbClr val="000000"/>
                          </a:solidFill>
                          <a:latin typeface="Arial"/>
                        </a:rPr>
                        <a:t> </a:t>
                      </a:r>
                      <a:r>
                        <a:rPr lang="fr-FR" sz="700" b="1" strike="noStrike" spc="49">
                          <a:solidFill>
                            <a:srgbClr val="000000"/>
                          </a:solidFill>
                          <a:latin typeface="Arial"/>
                        </a:rPr>
                        <a:t>an</a:t>
                      </a:r>
                      <a:r>
                        <a:rPr lang="fr-FR" sz="700" b="1" strike="noStrike" spc="-66">
                          <a:solidFill>
                            <a:srgbClr val="000000"/>
                          </a:solidFill>
                          <a:latin typeface="Arial"/>
                        </a:rPr>
                        <a:t> </a:t>
                      </a:r>
                      <a:r>
                        <a:rPr lang="fr-FR" sz="700" b="1" strike="noStrike" spc="49">
                          <a:solidFill>
                            <a:srgbClr val="000000"/>
                          </a:solidFill>
                          <a:latin typeface="Arial"/>
                        </a:rPr>
                        <a:t>alyse</a:t>
                      </a:r>
                      <a:r>
                        <a:rPr lang="fr-FR" sz="700" b="1" strike="noStrike" spc="214">
                          <a:solidFill>
                            <a:srgbClr val="000000"/>
                          </a:solidFill>
                          <a:latin typeface="Arial"/>
                        </a:rPr>
                        <a:t> </a:t>
                      </a:r>
                      <a:r>
                        <a:rPr lang="fr-FR" sz="700" b="1" strike="noStrike" spc="-1">
                          <a:solidFill>
                            <a:srgbClr val="000000"/>
                          </a:solidFill>
                          <a:latin typeface="Arial"/>
                        </a:rPr>
                        <a:t>scien</a:t>
                      </a:r>
                      <a:r>
                        <a:rPr lang="fr-FR" sz="700" b="1" strike="noStrike" spc="-60">
                          <a:solidFill>
                            <a:srgbClr val="000000"/>
                          </a:solidFill>
                          <a:latin typeface="Arial"/>
                        </a:rPr>
                        <a:t> </a:t>
                      </a:r>
                      <a:r>
                        <a:rPr lang="fr-FR" sz="700" b="1" strike="noStrike" spc="-1">
                          <a:solidFill>
                            <a:srgbClr val="000000"/>
                          </a:solidFill>
                          <a:latin typeface="Arial"/>
                        </a:rPr>
                        <a:t>tifiqu</a:t>
                      </a:r>
                      <a:r>
                        <a:rPr lang="fr-FR" sz="700" b="1" strike="noStrike" spc="-66">
                          <a:solidFill>
                            <a:srgbClr val="000000"/>
                          </a:solidFill>
                          <a:latin typeface="Arial"/>
                        </a:rPr>
                        <a:t> </a:t>
                      </a:r>
                      <a:r>
                        <a:rPr lang="fr-FR" sz="700" b="1" strike="noStrike" spc="-1">
                          <a:solidFill>
                            <a:srgbClr val="000000"/>
                          </a:solidFill>
                          <a:latin typeface="Arial"/>
                        </a:rPr>
                        <a:t>e</a:t>
                      </a:r>
                      <a:r>
                        <a:rPr lang="fr-FR" sz="700" b="1" strike="noStrike" spc="214">
                          <a:solidFill>
                            <a:srgbClr val="000000"/>
                          </a:solidFill>
                          <a:latin typeface="Arial"/>
                        </a:rPr>
                        <a:t> </a:t>
                      </a:r>
                      <a:r>
                        <a:rPr lang="fr-FR" sz="700" b="1" strike="noStrike" spc="49">
                          <a:solidFill>
                            <a:srgbClr val="000000"/>
                          </a:solidFill>
                          <a:latin typeface="Arial"/>
                        </a:rPr>
                        <a:t>dan</a:t>
                      </a:r>
                      <a:r>
                        <a:rPr lang="fr-FR" sz="700" b="1" strike="noStrike" spc="-60">
                          <a:solidFill>
                            <a:srgbClr val="000000"/>
                          </a:solidFill>
                          <a:latin typeface="Arial"/>
                        </a:rPr>
                        <a:t> </a:t>
                      </a:r>
                      <a:r>
                        <a:rPr lang="fr-FR" sz="700" b="1" strike="noStrike" spc="-1">
                          <a:solidFill>
                            <a:srgbClr val="000000"/>
                          </a:solidFill>
                          <a:latin typeface="Arial"/>
                        </a:rPr>
                        <a:t>s</a:t>
                      </a:r>
                      <a:r>
                        <a:rPr lang="fr-FR" sz="700" b="1" strike="noStrike" spc="134">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52">
                          <a:solidFill>
                            <a:srgbClr val="000000"/>
                          </a:solidFill>
                          <a:latin typeface="Arial"/>
                        </a:rPr>
                        <a:t>étu</a:t>
                      </a:r>
                      <a:r>
                        <a:rPr lang="fr-FR" sz="700" b="1" strike="noStrike" spc="-60">
                          <a:solidFill>
                            <a:srgbClr val="000000"/>
                          </a:solidFill>
                          <a:latin typeface="Arial"/>
                        </a:rPr>
                        <a:t> </a:t>
                      </a:r>
                      <a:r>
                        <a:rPr lang="fr-FR" sz="700" b="1" strike="noStrike" spc="-1">
                          <a:solidFill>
                            <a:srgbClr val="000000"/>
                          </a:solidFill>
                          <a:latin typeface="Arial"/>
                        </a:rPr>
                        <a:t>de</a:t>
                      </a:r>
                      <a:r>
                        <a:rPr lang="fr-FR" sz="700" b="1" strike="noStrike" spc="214">
                          <a:solidFill>
                            <a:srgbClr val="000000"/>
                          </a:solidFill>
                          <a:latin typeface="Arial"/>
                        </a:rPr>
                        <a:t> </a:t>
                      </a:r>
                      <a:r>
                        <a:rPr lang="fr-FR" sz="700" b="1" strike="noStrike" spc="49">
                          <a:solidFill>
                            <a:srgbClr val="000000"/>
                          </a:solidFill>
                          <a:latin typeface="Arial"/>
                        </a:rPr>
                        <a:t>des</a:t>
                      </a:r>
                      <a:r>
                        <a:rPr lang="fr-FR" sz="700" b="1" strike="noStrike" spc="143">
                          <a:solidFill>
                            <a:srgbClr val="000000"/>
                          </a:solidFill>
                          <a:latin typeface="Arial"/>
                        </a:rPr>
                        <a:t> </a:t>
                      </a:r>
                      <a:r>
                        <a:rPr lang="fr-FR" sz="700" b="1" strike="noStrike" spc="-1">
                          <a:solidFill>
                            <a:srgbClr val="000000"/>
                          </a:solidFill>
                          <a:latin typeface="Arial"/>
                        </a:rPr>
                        <a:t>m</a:t>
                      </a:r>
                      <a:r>
                        <a:rPr lang="fr-FR" sz="700" b="1" strike="noStrike" spc="-21">
                          <a:solidFill>
                            <a:srgbClr val="000000"/>
                          </a:solidFill>
                          <a:latin typeface="Arial"/>
                        </a:rPr>
                        <a:t> </a:t>
                      </a:r>
                      <a:r>
                        <a:rPr lang="fr-FR" sz="700" b="1" strike="noStrike" spc="-1">
                          <a:solidFill>
                            <a:srgbClr val="000000"/>
                          </a:solidFill>
                          <a:latin typeface="Arial"/>
                        </a:rPr>
                        <a:t>on</a:t>
                      </a:r>
                      <a:r>
                        <a:rPr lang="fr-FR" sz="700" b="1" strike="noStrike" spc="-60">
                          <a:solidFill>
                            <a:srgbClr val="000000"/>
                          </a:solidFill>
                          <a:latin typeface="Arial"/>
                        </a:rPr>
                        <a:t> </a:t>
                      </a:r>
                      <a:r>
                        <a:rPr lang="fr-FR" sz="700" b="1" strike="noStrike" spc="49">
                          <a:solidFill>
                            <a:srgbClr val="000000"/>
                          </a:solidFill>
                          <a:latin typeface="Arial"/>
                        </a:rPr>
                        <a:t>des</a:t>
                      </a:r>
                      <a:r>
                        <a:rPr lang="fr-FR" sz="700" b="1" strike="noStrike" spc="143">
                          <a:solidFill>
                            <a:srgbClr val="000000"/>
                          </a:solidFill>
                          <a:latin typeface="Arial"/>
                        </a:rPr>
                        <a:t> </a:t>
                      </a:r>
                      <a:r>
                        <a:rPr lang="fr-FR" sz="700" b="1" strike="noStrike" spc="49">
                          <a:solidFill>
                            <a:srgbClr val="000000"/>
                          </a:solidFill>
                          <a:latin typeface="Arial"/>
                        </a:rPr>
                        <a:t>an</a:t>
                      </a:r>
                      <a:r>
                        <a:rPr lang="fr-FR" sz="700" b="1" strike="noStrike" spc="-66">
                          <a:solidFill>
                            <a:srgbClr val="000000"/>
                          </a:solidFill>
                          <a:latin typeface="Arial"/>
                        </a:rPr>
                        <a:t> </a:t>
                      </a:r>
                      <a:r>
                        <a:rPr lang="fr-FR" sz="700" b="1" strike="noStrike" spc="-1">
                          <a:solidFill>
                            <a:srgbClr val="000000"/>
                          </a:solidFill>
                          <a:latin typeface="Arial"/>
                        </a:rPr>
                        <a:t>cien</a:t>
                      </a:r>
                      <a:r>
                        <a:rPr lang="fr-FR" sz="700" b="1" strike="noStrike" spc="-72">
                          <a:solidFill>
                            <a:srgbClr val="000000"/>
                          </a:solidFill>
                          <a:latin typeface="Arial"/>
                        </a:rPr>
                        <a:t> </a:t>
                      </a:r>
                      <a:r>
                        <a:rPr lang="fr-FR" sz="700" b="1" strike="noStrike" spc="-52">
                          <a:solidFill>
                            <a:srgbClr val="000000"/>
                          </a:solidFill>
                          <a:latin typeface="Arial"/>
                        </a:rPr>
                        <a:t>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59560">
                <a:tc rowSpan="2">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20"/>
                        </a:spcBef>
                        <a:buNone/>
                      </a:pPr>
                      <a:endParaRPr lang="fr-FR" sz="1100" b="0" strike="noStrike" spc="-1">
                        <a:solidFill>
                          <a:srgbClr val="000000"/>
                        </a:solidFill>
                        <a:latin typeface="Calibri"/>
                      </a:endParaRPr>
                    </a:p>
                    <a:p>
                      <a:pPr marL="25920">
                        <a:lnSpc>
                          <a:spcPct val="100000"/>
                        </a:lnSpc>
                        <a:spcBef>
                          <a:spcPts val="6"/>
                        </a:spcBef>
                        <a:buNone/>
                      </a:pPr>
                      <a:r>
                        <a:rPr lang="fr-FR" sz="700" b="1" strike="noStrike" spc="-1">
                          <a:solidFill>
                            <a:srgbClr val="000000"/>
                          </a:solidFill>
                          <a:latin typeface="Arial"/>
                        </a:rPr>
                        <a:t>UE1</a:t>
                      </a:r>
                      <a:r>
                        <a:rPr lang="fr-FR" sz="700" b="1" strike="noStrike" spc="228">
                          <a:solidFill>
                            <a:srgbClr val="000000"/>
                          </a:solidFill>
                          <a:latin typeface="Arial"/>
                        </a:rPr>
                        <a:t> </a:t>
                      </a:r>
                      <a:r>
                        <a:rPr lang="fr-FR" sz="700" b="1" strike="noStrike" spc="49">
                          <a:solidFill>
                            <a:srgbClr val="000000"/>
                          </a:solidFill>
                          <a:latin typeface="Arial"/>
                        </a:rPr>
                        <a:t>Form</a:t>
                      </a:r>
                      <a:r>
                        <a:rPr lang="fr-FR" sz="700" b="1" strike="noStrike" spc="-41">
                          <a:solidFill>
                            <a:srgbClr val="000000"/>
                          </a:solidFill>
                          <a:latin typeface="Arial"/>
                        </a:rPr>
                        <a:t> </a:t>
                      </a:r>
                      <a:r>
                        <a:rPr lang="fr-FR" sz="700" b="1" strike="noStrike" spc="49">
                          <a:solidFill>
                            <a:srgbClr val="000000"/>
                          </a:solidFill>
                          <a:latin typeface="Arial"/>
                        </a:rPr>
                        <a:t>ation</a:t>
                      </a:r>
                      <a:r>
                        <a:rPr lang="fr-FR" sz="700" b="1" strike="noStrike" spc="182">
                          <a:solidFill>
                            <a:srgbClr val="000000"/>
                          </a:solidFill>
                          <a:latin typeface="Arial"/>
                        </a:rPr>
                        <a:t> </a:t>
                      </a:r>
                      <a:r>
                        <a:rPr lang="fr-FR" sz="700" b="1" strike="noStrike" spc="-1">
                          <a:solidFill>
                            <a:srgbClr val="000000"/>
                          </a:solidFill>
                          <a:latin typeface="Arial"/>
                        </a:rPr>
                        <a:t>à</a:t>
                      </a:r>
                      <a:r>
                        <a:rPr lang="fr-FR" sz="700" b="1" strike="noStrike" spc="162">
                          <a:solidFill>
                            <a:srgbClr val="000000"/>
                          </a:solidFill>
                          <a:latin typeface="Arial"/>
                        </a:rPr>
                        <a:t> </a:t>
                      </a:r>
                      <a:r>
                        <a:rPr lang="fr-FR" sz="700" b="1" strike="noStrike" spc="-1">
                          <a:solidFill>
                            <a:srgbClr val="000000"/>
                          </a:solidFill>
                          <a:latin typeface="Arial"/>
                        </a:rPr>
                        <a:t>la</a:t>
                      </a:r>
                      <a:r>
                        <a:rPr lang="fr-FR" sz="700" b="1" strike="noStrike" spc="157">
                          <a:solidFill>
                            <a:srgbClr val="000000"/>
                          </a:solidFill>
                          <a:latin typeface="Arial"/>
                        </a:rPr>
                        <a:t> </a:t>
                      </a:r>
                      <a:r>
                        <a:rPr lang="fr-FR" sz="700" b="1" strike="noStrike" spc="49">
                          <a:solidFill>
                            <a:srgbClr val="000000"/>
                          </a:solidFill>
                          <a:latin typeface="Arial"/>
                        </a:rPr>
                        <a:t>rech</a:t>
                      </a:r>
                      <a:r>
                        <a:rPr lang="fr-FR" sz="700" b="1" strike="noStrike" spc="-80">
                          <a:solidFill>
                            <a:srgbClr val="000000"/>
                          </a:solidFill>
                          <a:latin typeface="Arial"/>
                        </a:rPr>
                        <a:t> </a:t>
                      </a:r>
                      <a:r>
                        <a:rPr lang="fr-FR" sz="700" b="1" strike="noStrike" spc="49">
                          <a:solidFill>
                            <a:srgbClr val="000000"/>
                          </a:solidFill>
                          <a:latin typeface="Arial"/>
                        </a:rPr>
                        <a:t>erch</a:t>
                      </a:r>
                      <a:r>
                        <a:rPr lang="fr-FR" sz="700" b="1" strike="noStrike" spc="-80">
                          <a:solidFill>
                            <a:srgbClr val="000000"/>
                          </a:solidFill>
                          <a:latin typeface="Arial"/>
                        </a:rPr>
                        <a:t> </a:t>
                      </a:r>
                      <a:r>
                        <a:rPr lang="fr-FR" sz="700" b="1" strike="noStrike" spc="-52">
                          <a:solidFill>
                            <a:srgbClr val="000000"/>
                          </a:solidFill>
                          <a:latin typeface="Arial"/>
                        </a:rPr>
                        <a: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080">
                        <a:lnSpc>
                          <a:spcPct val="100000"/>
                        </a:lnSpc>
                        <a:spcBef>
                          <a:spcPts val="601"/>
                        </a:spcBef>
                        <a:buNone/>
                      </a:pPr>
                      <a:r>
                        <a:rPr lang="fr-FR" sz="700" b="0" strike="noStrike" spc="-1">
                          <a:solidFill>
                            <a:srgbClr val="000000"/>
                          </a:solidFill>
                          <a:latin typeface="Verdana"/>
                        </a:rPr>
                        <a:t>Séminaire</a:t>
                      </a:r>
                      <a:r>
                        <a:rPr lang="fr-FR" sz="700" b="0" strike="noStrike" spc="-21">
                          <a:solidFill>
                            <a:srgbClr val="000000"/>
                          </a:solidFill>
                          <a:latin typeface="Verdana"/>
                        </a:rPr>
                        <a:t> </a:t>
                      </a:r>
                      <a:r>
                        <a:rPr lang="fr-FR" sz="700" b="0" strike="noStrike" spc="-1">
                          <a:solidFill>
                            <a:srgbClr val="000000"/>
                          </a:solidFill>
                          <a:latin typeface="Verdana"/>
                        </a:rPr>
                        <a:t>interdisciplinaire</a:t>
                      </a:r>
                      <a:r>
                        <a:rPr lang="fr-FR" sz="700" b="0" strike="noStrike" spc="-12">
                          <a:solidFill>
                            <a:srgbClr val="000000"/>
                          </a:solidFill>
                          <a:latin typeface="Verdana"/>
                        </a:rPr>
                        <a:t> </a:t>
                      </a:r>
                      <a:r>
                        <a:rPr lang="fr-FR" sz="700" b="0" strike="noStrike" spc="-1">
                          <a:solidFill>
                            <a:srgbClr val="000000"/>
                          </a:solidFill>
                          <a:latin typeface="Verdana"/>
                        </a:rPr>
                        <a:t>de</a:t>
                      </a:r>
                      <a:r>
                        <a:rPr lang="fr-FR" sz="700" b="0" strike="noStrike" spc="-12">
                          <a:solidFill>
                            <a:srgbClr val="000000"/>
                          </a:solidFill>
                          <a:latin typeface="Verdana"/>
                        </a:rPr>
                        <a:t> recherche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601"/>
                        </a:spcBef>
                        <a:buNone/>
                      </a:pPr>
                      <a:r>
                        <a:rPr lang="fr-FR" sz="700" b="0" strike="noStrike" spc="-26">
                          <a:solidFill>
                            <a:srgbClr val="000000"/>
                          </a:solidFill>
                          <a:latin typeface="Verdana"/>
                        </a:rPr>
                        <a:t>12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440" algn="ctr">
                        <a:lnSpc>
                          <a:spcPct val="100000"/>
                        </a:lnSpc>
                        <a:spcBef>
                          <a:spcPts val="601"/>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0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3240" algn="ctr">
                        <a:lnSpc>
                          <a:spcPct val="100000"/>
                        </a:lnSpc>
                        <a:spcBef>
                          <a:spcPts val="601"/>
                        </a:spcBef>
                        <a:buNone/>
                      </a:pP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0" indent="15120">
                        <a:lnSpc>
                          <a:spcPts val="961"/>
                        </a:lnSpc>
                        <a:spcBef>
                          <a:spcPts val="31"/>
                        </a:spcBef>
                        <a:buNone/>
                        <a:tabLst>
                          <a:tab pos="0" algn="l"/>
                        </a:tabLst>
                      </a:pPr>
                      <a:r>
                        <a:rPr lang="fr-FR" sz="700" b="0" strike="noStrike" spc="-12">
                          <a:solidFill>
                            <a:srgbClr val="000000"/>
                          </a:solidFill>
                          <a:latin typeface="Verdana"/>
                        </a:rPr>
                        <a:t>Participation </a:t>
                      </a:r>
                      <a:r>
                        <a:rPr lang="fr-FR" sz="700" b="0" strike="noStrike" spc="-1">
                          <a:solidFill>
                            <a:srgbClr val="000000"/>
                          </a:solidFill>
                          <a:latin typeface="Verdana"/>
                        </a:rPr>
                        <a:t>au</a:t>
                      </a:r>
                      <a:r>
                        <a:rPr lang="fr-FR" sz="700" b="0" strike="noStrike" spc="29">
                          <a:solidFill>
                            <a:srgbClr val="000000"/>
                          </a:solidFill>
                          <a:latin typeface="Verdana"/>
                        </a:rPr>
                        <a:t> </a:t>
                      </a:r>
                      <a:r>
                        <a:rPr lang="fr-FR" sz="700" b="0" strike="noStrike" spc="-12">
                          <a:solidFill>
                            <a:srgbClr val="000000"/>
                          </a:solidFill>
                          <a:latin typeface="Verdana"/>
                        </a:rPr>
                        <a:t>séminaire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2"/>
                  </a:ext>
                </a:extLst>
              </a:tr>
              <a:tr h="6501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31"/>
                        </a:spcBef>
                        <a:buNone/>
                      </a:pPr>
                      <a:endParaRPr lang="fr-FR" sz="900" b="0" strike="noStrike" spc="-1">
                        <a:solidFill>
                          <a:srgbClr val="000000"/>
                        </a:solidFill>
                        <a:latin typeface="Calibri"/>
                      </a:endParaRPr>
                    </a:p>
                    <a:p>
                      <a:pPr marL="19080">
                        <a:lnSpc>
                          <a:spcPct val="100000"/>
                        </a:lnSpc>
                        <a:buNone/>
                      </a:pPr>
                      <a:r>
                        <a:rPr lang="fr-FR" sz="700" b="0" strike="noStrike" spc="-1">
                          <a:solidFill>
                            <a:srgbClr val="000000"/>
                          </a:solidFill>
                          <a:latin typeface="Verdana"/>
                        </a:rPr>
                        <a:t>Recherche</a:t>
                      </a:r>
                      <a:r>
                        <a:rPr lang="fr-FR" sz="700" b="0" strike="noStrike" spc="43">
                          <a:solidFill>
                            <a:srgbClr val="000000"/>
                          </a:solidFill>
                          <a:latin typeface="Verdana"/>
                        </a:rPr>
                        <a:t> </a:t>
                      </a:r>
                      <a:r>
                        <a:rPr lang="fr-FR" sz="700" b="0" strike="noStrike" spc="-12">
                          <a:solidFill>
                            <a:srgbClr val="000000"/>
                          </a:solidFill>
                          <a:latin typeface="Verdana"/>
                        </a:rPr>
                        <a:t>appliquée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31"/>
                        </a:spcBef>
                        <a:buNone/>
                      </a:pPr>
                      <a:endParaRPr lang="fr-FR" sz="900" b="0" strike="noStrike" spc="-1">
                        <a:solidFill>
                          <a:srgbClr val="000000"/>
                        </a:solidFill>
                        <a:latin typeface="Calibri"/>
                      </a:endParaRPr>
                    </a:p>
                    <a:p>
                      <a:pPr marL="1440" algn="ctr">
                        <a:lnSpc>
                          <a:spcPct val="100000"/>
                        </a:lnSpc>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31"/>
                        </a:spcBef>
                        <a:buNone/>
                      </a:pPr>
                      <a:endParaRPr lang="fr-FR" sz="900" b="0" strike="noStrike" spc="-1">
                        <a:solidFill>
                          <a:srgbClr val="000000"/>
                        </a:solidFill>
                        <a:latin typeface="Calibri"/>
                      </a:endParaRPr>
                    </a:p>
                    <a:p>
                      <a:pPr algn="ctr">
                        <a:lnSpc>
                          <a:spcPct val="100000"/>
                        </a:lnSpc>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31"/>
                        </a:spcBef>
                        <a:buNone/>
                      </a:pPr>
                      <a:endParaRPr lang="fr-FR" sz="900" b="0" strike="noStrike" spc="-1">
                        <a:solidFill>
                          <a:srgbClr val="000000"/>
                        </a:solidFill>
                        <a:latin typeface="Calibri"/>
                      </a:endParaRPr>
                    </a:p>
                    <a:p>
                      <a:pPr algn="ctr">
                        <a:lnSpc>
                          <a:spcPct val="100000"/>
                        </a:lnSpc>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41760" indent="3240" algn="ctr">
                        <a:lnSpc>
                          <a:spcPct val="114000"/>
                        </a:lnSpc>
                        <a:spcBef>
                          <a:spcPts val="51"/>
                        </a:spcBef>
                        <a:buNone/>
                        <a:tabLst>
                          <a:tab pos="0" algn="l"/>
                        </a:tabLst>
                      </a:pPr>
                      <a:r>
                        <a:rPr lang="fr-FR" sz="700" b="0" strike="noStrike" spc="-1">
                          <a:solidFill>
                            <a:srgbClr val="000000"/>
                          </a:solidFill>
                          <a:latin typeface="Verdana"/>
                        </a:rPr>
                        <a:t>CR</a:t>
                      </a:r>
                      <a:r>
                        <a:rPr lang="fr-FR" sz="700" b="0" strike="noStrike" spc="-32">
                          <a:solidFill>
                            <a:srgbClr val="000000"/>
                          </a:solidFill>
                          <a:latin typeface="Verdana"/>
                        </a:rPr>
                        <a:t> </a:t>
                      </a:r>
                      <a:r>
                        <a:rPr lang="fr-FR" sz="700" b="0" strike="noStrike" spc="-12">
                          <a:solidFill>
                            <a:srgbClr val="000000"/>
                          </a:solidFill>
                          <a:latin typeface="Verdana"/>
                        </a:rPr>
                        <a:t>d'une manifestation </a:t>
                      </a:r>
                      <a:r>
                        <a:rPr lang="fr-FR" sz="700" b="0" strike="noStrike" spc="-1">
                          <a:solidFill>
                            <a:srgbClr val="000000"/>
                          </a:solidFill>
                          <a:latin typeface="Verdana"/>
                        </a:rPr>
                        <a:t>scientifique</a:t>
                      </a:r>
                      <a:r>
                        <a:rPr lang="fr-FR" sz="700" b="0" strike="noStrike" spc="9">
                          <a:solidFill>
                            <a:srgbClr val="000000"/>
                          </a:solidFill>
                          <a:latin typeface="Verdana"/>
                        </a:rPr>
                        <a:t> </a:t>
                      </a:r>
                      <a:r>
                        <a:rPr lang="fr-FR" sz="700" b="0" strike="noStrike" spc="-26">
                          <a:solidFill>
                            <a:srgbClr val="000000"/>
                          </a:solidFill>
                          <a:latin typeface="Verdana"/>
                        </a:rPr>
                        <a:t>et </a:t>
                      </a:r>
                      <a:r>
                        <a:rPr lang="fr-FR" sz="700" b="0" strike="noStrike" spc="-1">
                          <a:solidFill>
                            <a:srgbClr val="000000"/>
                          </a:solidFill>
                          <a:latin typeface="Verdana"/>
                        </a:rPr>
                        <a:t>suivi</a:t>
                      </a:r>
                      <a:r>
                        <a:rPr lang="fr-FR" sz="700" b="0" strike="noStrike" spc="-7">
                          <a:solidFill>
                            <a:srgbClr val="000000"/>
                          </a:solidFill>
                          <a:latin typeface="Verdana"/>
                        </a:rPr>
                        <a:t> </a:t>
                      </a:r>
                      <a:r>
                        <a:rPr lang="fr-FR" sz="700" b="0" strike="noStrike" spc="-26">
                          <a:solidFill>
                            <a:srgbClr val="000000"/>
                          </a:solidFill>
                          <a:latin typeface="Verdana"/>
                        </a:rPr>
                        <a:t>de </a:t>
                      </a:r>
                      <a:r>
                        <a:rPr lang="fr-FR" sz="700" b="0" strike="noStrike" spc="-12">
                          <a:solidFill>
                            <a:srgbClr val="000000"/>
                          </a:solidFill>
                          <a:latin typeface="Verdana"/>
                        </a:rPr>
                        <a:t>travaux</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3"/>
                  </a:ext>
                </a:extLst>
              </a:tr>
              <a:tr h="121680">
                <a:tc rowSpan="20">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11"/>
                        </a:spcBef>
                        <a:buNone/>
                      </a:pPr>
                      <a:endParaRPr lang="fr-FR" sz="750" b="0" strike="noStrike" spc="-1">
                        <a:solidFill>
                          <a:srgbClr val="000000"/>
                        </a:solidFill>
                        <a:latin typeface="Calibri"/>
                      </a:endParaRPr>
                    </a:p>
                    <a:p>
                      <a:pPr marL="25920">
                        <a:lnSpc>
                          <a:spcPct val="100000"/>
                        </a:lnSpc>
                        <a:buNone/>
                      </a:pPr>
                      <a:r>
                        <a:rPr lang="fr-FR" sz="700" b="1" strike="noStrike" spc="-1">
                          <a:solidFill>
                            <a:srgbClr val="000000"/>
                          </a:solidFill>
                          <a:latin typeface="Arial"/>
                        </a:rPr>
                        <a:t>UE2</a:t>
                      </a:r>
                      <a:r>
                        <a:rPr lang="fr-FR" sz="700" b="1" strike="noStrike" spc="248">
                          <a:solidFill>
                            <a:srgbClr val="000000"/>
                          </a:solidFill>
                          <a:latin typeface="Arial"/>
                        </a:rPr>
                        <a:t> </a:t>
                      </a:r>
                      <a:r>
                        <a:rPr lang="fr-FR" sz="700" b="1" strike="noStrike" spc="52">
                          <a:solidFill>
                            <a:srgbClr val="000000"/>
                          </a:solidFill>
                          <a:latin typeface="Arial"/>
                        </a:rPr>
                        <a:t>Sém</a:t>
                      </a:r>
                      <a:r>
                        <a:rPr lang="fr-FR" sz="700" b="1" strike="noStrike" spc="-26">
                          <a:solidFill>
                            <a:srgbClr val="000000"/>
                          </a:solidFill>
                          <a:latin typeface="Arial"/>
                        </a:rPr>
                        <a:t> </a:t>
                      </a:r>
                      <a:r>
                        <a:rPr lang="fr-FR" sz="700" b="1" strike="noStrike" spc="-1">
                          <a:solidFill>
                            <a:srgbClr val="000000"/>
                          </a:solidFill>
                          <a:latin typeface="Arial"/>
                        </a:rPr>
                        <a:t>in</a:t>
                      </a:r>
                      <a:r>
                        <a:rPr lang="fr-FR" sz="700" b="1" strike="noStrike" spc="-75">
                          <a:solidFill>
                            <a:srgbClr val="000000"/>
                          </a:solidFill>
                          <a:latin typeface="Arial"/>
                        </a:rPr>
                        <a:t> </a:t>
                      </a:r>
                      <a:r>
                        <a:rPr lang="fr-FR" sz="700" b="1" strike="noStrike" spc="52">
                          <a:solidFill>
                            <a:srgbClr val="000000"/>
                          </a:solidFill>
                          <a:latin typeface="Arial"/>
                        </a:rPr>
                        <a:t>aire</a:t>
                      </a:r>
                      <a:r>
                        <a:rPr lang="fr-FR" sz="700" b="1" strike="noStrike" spc="182">
                          <a:solidFill>
                            <a:srgbClr val="000000"/>
                          </a:solidFill>
                          <a:latin typeface="Arial"/>
                        </a:rPr>
                        <a:t> </a:t>
                      </a:r>
                      <a:r>
                        <a:rPr lang="fr-FR" sz="700" b="1" strike="noStrike" spc="-1">
                          <a:solidFill>
                            <a:srgbClr val="000000"/>
                          </a:solidFill>
                          <a:latin typeface="Arial"/>
                        </a:rPr>
                        <a:t>de</a:t>
                      </a:r>
                      <a:r>
                        <a:rPr lang="fr-FR" sz="700" b="1" strike="noStrike" spc="174">
                          <a:solidFill>
                            <a:srgbClr val="000000"/>
                          </a:solidFill>
                          <a:latin typeface="Arial"/>
                        </a:rPr>
                        <a:t> </a:t>
                      </a:r>
                      <a:r>
                        <a:rPr lang="fr-FR" sz="700" b="1" strike="noStrike" spc="49">
                          <a:solidFill>
                            <a:srgbClr val="000000"/>
                          </a:solidFill>
                          <a:latin typeface="Arial"/>
                        </a:rPr>
                        <a:t>rech</a:t>
                      </a:r>
                      <a:r>
                        <a:rPr lang="fr-FR" sz="700" b="1" strike="noStrike" spc="-72">
                          <a:solidFill>
                            <a:srgbClr val="000000"/>
                          </a:solidFill>
                          <a:latin typeface="Arial"/>
                        </a:rPr>
                        <a:t> </a:t>
                      </a:r>
                      <a:r>
                        <a:rPr lang="fr-FR" sz="700" b="1" strike="noStrike" spc="49">
                          <a:solidFill>
                            <a:srgbClr val="000000"/>
                          </a:solidFill>
                          <a:latin typeface="Arial"/>
                        </a:rPr>
                        <a:t>erch</a:t>
                      </a:r>
                      <a:r>
                        <a:rPr lang="fr-FR" sz="700" b="1" strike="noStrike" spc="-72">
                          <a:solidFill>
                            <a:srgbClr val="000000"/>
                          </a:solidFill>
                          <a:latin typeface="Arial"/>
                        </a:rPr>
                        <a:t> </a:t>
                      </a:r>
                      <a:r>
                        <a:rPr lang="fr-FR" sz="700" b="1" strike="noStrike" spc="-52">
                          <a:solidFill>
                            <a:srgbClr val="000000"/>
                          </a:solidFill>
                          <a:latin typeface="Arial"/>
                        </a:rPr>
                        <a: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gridSpan="6">
                  <a:txBody>
                    <a:bodyPr/>
                    <a:lstStyle/>
                    <a:p>
                      <a:pPr marL="26640">
                        <a:lnSpc>
                          <a:spcPts val="811"/>
                        </a:lnSpc>
                        <a:spcBef>
                          <a:spcPts val="51"/>
                        </a:spcBef>
                        <a:buNone/>
                      </a:pPr>
                      <a:r>
                        <a:rPr lang="fr-FR" sz="700" b="1" strike="noStrike" spc="58">
                          <a:solidFill>
                            <a:srgbClr val="000000"/>
                          </a:solidFill>
                          <a:latin typeface="Arial"/>
                        </a:rPr>
                        <a:t>Sém</a:t>
                      </a:r>
                      <a:r>
                        <a:rPr lang="fr-FR" sz="700" b="1" strike="noStrike" spc="-41">
                          <a:solidFill>
                            <a:srgbClr val="000000"/>
                          </a:solidFill>
                          <a:latin typeface="Arial"/>
                        </a:rPr>
                        <a:t> </a:t>
                      </a:r>
                      <a:r>
                        <a:rPr lang="fr-FR" sz="700" b="1" strike="noStrike" spc="-1">
                          <a:solidFill>
                            <a:srgbClr val="000000"/>
                          </a:solidFill>
                          <a:latin typeface="Arial"/>
                        </a:rPr>
                        <a:t>in</a:t>
                      </a:r>
                      <a:r>
                        <a:rPr lang="fr-FR" sz="700" b="1" strike="noStrike" spc="-80">
                          <a:solidFill>
                            <a:srgbClr val="000000"/>
                          </a:solidFill>
                          <a:latin typeface="Arial"/>
                        </a:rPr>
                        <a:t> </a:t>
                      </a:r>
                      <a:r>
                        <a:rPr lang="fr-FR" sz="700" b="1" strike="noStrike" spc="52">
                          <a:solidFill>
                            <a:srgbClr val="000000"/>
                          </a:solidFill>
                          <a:latin typeface="Arial"/>
                        </a:rPr>
                        <a:t>aire</a:t>
                      </a:r>
                      <a:r>
                        <a:rPr lang="fr-FR" sz="700" b="1" strike="noStrike" spc="162">
                          <a:solidFill>
                            <a:srgbClr val="000000"/>
                          </a:solidFill>
                          <a:latin typeface="Arial"/>
                        </a:rPr>
                        <a:t> </a:t>
                      </a:r>
                      <a:r>
                        <a:rPr lang="fr-FR" sz="700" b="1" strike="noStrike" spc="-1">
                          <a:solidFill>
                            <a:srgbClr val="000000"/>
                          </a:solidFill>
                          <a:latin typeface="Arial"/>
                        </a:rPr>
                        <a:t>de</a:t>
                      </a:r>
                      <a:r>
                        <a:rPr lang="fr-FR" sz="700" b="1" strike="noStrike" spc="162">
                          <a:solidFill>
                            <a:srgbClr val="000000"/>
                          </a:solidFill>
                          <a:latin typeface="Arial"/>
                        </a:rPr>
                        <a:t> </a:t>
                      </a:r>
                      <a:r>
                        <a:rPr lang="fr-FR" sz="700" b="1" strike="noStrike" spc="32">
                          <a:solidFill>
                            <a:srgbClr val="000000"/>
                          </a:solidFill>
                          <a:latin typeface="Arial"/>
                        </a:rPr>
                        <a:t>spécialité</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32">
                          <a:solidFill>
                            <a:srgbClr val="000000"/>
                          </a:solidFill>
                          <a:latin typeface="Verdana"/>
                        </a:rPr>
                        <a:t> </a:t>
                      </a:r>
                      <a:r>
                        <a:rPr lang="fr-FR" sz="700" b="0" strike="noStrike" spc="-12">
                          <a:solidFill>
                            <a:srgbClr val="000000"/>
                          </a:solidFill>
                          <a:latin typeface="Verdana"/>
                        </a:rPr>
                        <a:t>Préhistoire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4">
                  <a:txBody>
                    <a:bodyPr/>
                    <a:lstStyle/>
                    <a:p>
                      <a:pPr>
                        <a:lnSpc>
                          <a:spcPct val="100000"/>
                        </a:lnSpc>
                        <a:buNone/>
                      </a:pPr>
                      <a:endParaRPr lang="fr-FR" sz="12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5"/>
                  </a:ext>
                </a:extLst>
              </a:tr>
              <a:tr h="1224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18">
                          <a:solidFill>
                            <a:srgbClr val="000000"/>
                          </a:solidFill>
                          <a:latin typeface="Verdana"/>
                        </a:rPr>
                        <a:t> </a:t>
                      </a:r>
                      <a:r>
                        <a:rPr lang="fr-FR" sz="700" b="0" strike="noStrike" spc="-1">
                          <a:solidFill>
                            <a:srgbClr val="000000"/>
                          </a:solidFill>
                          <a:latin typeface="Verdana"/>
                        </a:rPr>
                        <a:t>Protohistoire</a:t>
                      </a:r>
                      <a:r>
                        <a:rPr lang="fr-FR" sz="700" b="0" strike="noStrike" spc="24">
                          <a:solidFill>
                            <a:srgbClr val="000000"/>
                          </a:solidFill>
                          <a:latin typeface="Verdana"/>
                        </a:rPr>
                        <a:t> </a:t>
                      </a:r>
                      <a:r>
                        <a:rPr lang="fr-FR" sz="700" b="0" strike="noStrike" spc="-12">
                          <a:solidFill>
                            <a:srgbClr val="000000"/>
                          </a:solidFill>
                          <a:latin typeface="Verdana"/>
                        </a:rPr>
                        <a:t>européenne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6"/>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Séminaire</a:t>
                      </a:r>
                      <a:r>
                        <a:rPr lang="fr-FR" sz="700" b="0" strike="noStrike" spc="-15">
                          <a:solidFill>
                            <a:srgbClr val="000000"/>
                          </a:solidFill>
                          <a:latin typeface="Verdana"/>
                        </a:rPr>
                        <a:t> </a:t>
                      </a:r>
                      <a:r>
                        <a:rPr lang="fr-FR" sz="700" b="0" strike="noStrike" spc="-1">
                          <a:solidFill>
                            <a:srgbClr val="000000"/>
                          </a:solidFill>
                          <a:latin typeface="Verdana"/>
                        </a:rPr>
                        <a:t>d'archéologie</a:t>
                      </a:r>
                      <a:r>
                        <a:rPr lang="fr-FR" sz="700" b="0" strike="noStrike" spc="-7">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7"/>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05"/>
                        </a:lnSpc>
                        <a:spcBef>
                          <a:spcPts val="54"/>
                        </a:spcBef>
                        <a:buNone/>
                      </a:pPr>
                      <a:r>
                        <a:rPr lang="fr-FR" sz="700" b="0" strike="noStrike" spc="-1">
                          <a:solidFill>
                            <a:srgbClr val="000000"/>
                          </a:solidFill>
                          <a:latin typeface="Verdana"/>
                        </a:rPr>
                        <a:t>Séminaire</a:t>
                      </a:r>
                      <a:r>
                        <a:rPr lang="fr-FR" sz="700" b="0" strike="noStrike" spc="-15">
                          <a:solidFill>
                            <a:srgbClr val="000000"/>
                          </a:solidFill>
                          <a:latin typeface="Verdana"/>
                        </a:rPr>
                        <a:t> </a:t>
                      </a:r>
                      <a:r>
                        <a:rPr lang="fr-FR" sz="700" b="0" strike="noStrike" spc="-1">
                          <a:solidFill>
                            <a:srgbClr val="000000"/>
                          </a:solidFill>
                          <a:latin typeface="Verdana"/>
                        </a:rPr>
                        <a:t>d'archéologie</a:t>
                      </a:r>
                      <a:r>
                        <a:rPr lang="fr-FR" sz="700" b="0" strike="noStrike" spc="-7">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05"/>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05"/>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05"/>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8"/>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6">
                  <a:txBody>
                    <a:bodyPr/>
                    <a:lstStyle/>
                    <a:p>
                      <a:pPr marL="26640">
                        <a:lnSpc>
                          <a:spcPts val="811"/>
                        </a:lnSpc>
                        <a:spcBef>
                          <a:spcPts val="54"/>
                        </a:spcBef>
                        <a:buNone/>
                      </a:pPr>
                      <a:r>
                        <a:rPr lang="fr-FR" sz="700" b="1" strike="noStrike" spc="58">
                          <a:solidFill>
                            <a:srgbClr val="000000"/>
                          </a:solidFill>
                          <a:latin typeface="Arial"/>
                        </a:rPr>
                        <a:t>Sém</a:t>
                      </a:r>
                      <a:r>
                        <a:rPr lang="fr-FR" sz="700" b="1" strike="noStrike" spc="-32">
                          <a:solidFill>
                            <a:srgbClr val="000000"/>
                          </a:solidFill>
                          <a:latin typeface="Arial"/>
                        </a:rPr>
                        <a:t> </a:t>
                      </a:r>
                      <a:r>
                        <a:rPr lang="fr-FR" sz="700" b="1" strike="noStrike" spc="-1">
                          <a:solidFill>
                            <a:srgbClr val="000000"/>
                          </a:solidFill>
                          <a:latin typeface="Arial"/>
                        </a:rPr>
                        <a:t>in</a:t>
                      </a:r>
                      <a:r>
                        <a:rPr lang="fr-FR" sz="700" b="1" strike="noStrike" spc="-72">
                          <a:solidFill>
                            <a:srgbClr val="000000"/>
                          </a:solidFill>
                          <a:latin typeface="Arial"/>
                        </a:rPr>
                        <a:t> </a:t>
                      </a:r>
                      <a:r>
                        <a:rPr lang="fr-FR" sz="700" b="1" strike="noStrike" spc="52">
                          <a:solidFill>
                            <a:srgbClr val="000000"/>
                          </a:solidFill>
                          <a:latin typeface="Arial"/>
                        </a:rPr>
                        <a:t>aire</a:t>
                      </a:r>
                      <a:r>
                        <a:rPr lang="fr-FR" sz="700" b="1" strike="noStrike" spc="199">
                          <a:solidFill>
                            <a:srgbClr val="000000"/>
                          </a:solidFill>
                          <a:latin typeface="Arial"/>
                        </a:rPr>
                        <a:t> </a:t>
                      </a:r>
                      <a:r>
                        <a:rPr lang="fr-FR" sz="700" b="1" strike="noStrike" spc="-1">
                          <a:solidFill>
                            <a:srgbClr val="000000"/>
                          </a:solidFill>
                          <a:latin typeface="Arial"/>
                        </a:rPr>
                        <a:t>d'</a:t>
                      </a:r>
                      <a:r>
                        <a:rPr lang="fr-FR" sz="700" b="1" strike="noStrike" spc="-106">
                          <a:solidFill>
                            <a:srgbClr val="000000"/>
                          </a:solidFill>
                          <a:latin typeface="Arial"/>
                        </a:rPr>
                        <a:t> </a:t>
                      </a:r>
                      <a:r>
                        <a:rPr lang="fr-FR" sz="700" b="1" strike="noStrike" spc="-1">
                          <a:solidFill>
                            <a:srgbClr val="000000"/>
                          </a:solidFill>
                          <a:latin typeface="Arial"/>
                        </a:rPr>
                        <a:t>ou</a:t>
                      </a:r>
                      <a:r>
                        <a:rPr lang="fr-FR" sz="700" b="1" strike="noStrike" spc="-72">
                          <a:solidFill>
                            <a:srgbClr val="000000"/>
                          </a:solidFill>
                          <a:latin typeface="Arial"/>
                        </a:rPr>
                        <a:t> </a:t>
                      </a:r>
                      <a:r>
                        <a:rPr lang="fr-FR" sz="700" b="1" strike="noStrike" spc="63">
                          <a:solidFill>
                            <a:srgbClr val="000000"/>
                          </a:solidFill>
                          <a:latin typeface="Arial"/>
                        </a:rPr>
                        <a:t>vertu</a:t>
                      </a:r>
                      <a:r>
                        <a:rPr lang="fr-FR" sz="700" b="1" strike="noStrike" spc="-72">
                          <a:solidFill>
                            <a:srgbClr val="000000"/>
                          </a:solidFill>
                          <a:latin typeface="Arial"/>
                        </a:rPr>
                        <a:t> </a:t>
                      </a:r>
                      <a:r>
                        <a:rPr lang="fr-FR" sz="700" b="1" strike="noStrike" spc="-26">
                          <a:solidFill>
                            <a:srgbClr val="000000"/>
                          </a:solidFill>
                          <a:latin typeface="Arial"/>
                        </a:rPr>
                        <a:t>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L'Antiquité</a:t>
                      </a:r>
                      <a:r>
                        <a:rPr lang="fr-FR" sz="700" b="0" strike="noStrike" spc="12">
                          <a:solidFill>
                            <a:srgbClr val="000000"/>
                          </a:solidFill>
                          <a:latin typeface="Verdana"/>
                        </a:rPr>
                        <a:t> </a:t>
                      </a:r>
                      <a:r>
                        <a:rPr lang="fr-FR" sz="700" b="0" strike="noStrike" spc="-12">
                          <a:solidFill>
                            <a:srgbClr val="000000"/>
                          </a:solidFill>
                          <a:latin typeface="Verdana"/>
                        </a:rPr>
                        <a:t>gréco-</a:t>
                      </a:r>
                      <a:r>
                        <a:rPr lang="fr-FR" sz="700" b="0" strike="noStrike" spc="-1">
                          <a:solidFill>
                            <a:srgbClr val="000000"/>
                          </a:solidFill>
                          <a:latin typeface="Verdana"/>
                        </a:rPr>
                        <a:t>latine</a:t>
                      </a:r>
                      <a:r>
                        <a:rPr lang="fr-FR" sz="700" b="0" strike="noStrike" spc="24">
                          <a:solidFill>
                            <a:srgbClr val="000000"/>
                          </a:solidFill>
                          <a:latin typeface="Verdana"/>
                        </a:rPr>
                        <a:t> </a:t>
                      </a:r>
                      <a:r>
                        <a:rPr lang="fr-FR" sz="700" b="0" strike="noStrike" spc="-1">
                          <a:solidFill>
                            <a:srgbClr val="000000"/>
                          </a:solidFill>
                          <a:latin typeface="Verdana"/>
                        </a:rPr>
                        <a:t>et</a:t>
                      </a:r>
                      <a:r>
                        <a:rPr lang="fr-FR" sz="700" b="0" strike="noStrike" spc="52">
                          <a:solidFill>
                            <a:srgbClr val="000000"/>
                          </a:solidFill>
                          <a:latin typeface="Verdana"/>
                        </a:rPr>
                        <a:t> </a:t>
                      </a:r>
                      <a:r>
                        <a:rPr lang="fr-FR" sz="700" b="0" strike="noStrike" spc="-1">
                          <a:solidFill>
                            <a:srgbClr val="000000"/>
                          </a:solidFill>
                          <a:latin typeface="Verdana"/>
                        </a:rPr>
                        <a:t>ses</a:t>
                      </a:r>
                      <a:r>
                        <a:rPr lang="fr-FR" sz="700" b="0" strike="noStrike" spc="9">
                          <a:solidFill>
                            <a:srgbClr val="000000"/>
                          </a:solidFill>
                          <a:latin typeface="Verdana"/>
                        </a:rPr>
                        <a:t> </a:t>
                      </a:r>
                      <a:r>
                        <a:rPr lang="fr-FR" sz="700" b="0" strike="noStrike" spc="-12">
                          <a:solidFill>
                            <a:srgbClr val="000000"/>
                          </a:solidFill>
                          <a:latin typeface="Verdana"/>
                        </a:rPr>
                        <a:t>lectures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14">
                  <a:txBody>
                    <a:bodyPr/>
                    <a:lstStyle/>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spcBef>
                          <a:spcPts val="51"/>
                        </a:spcBef>
                        <a:buNone/>
                      </a:pPr>
                      <a:endParaRPr lang="fr-FR" sz="90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0"/>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Langue, littérature,</a:t>
                      </a:r>
                      <a:r>
                        <a:rPr lang="fr-FR" sz="700" b="0" strike="noStrike" spc="9">
                          <a:solidFill>
                            <a:srgbClr val="000000"/>
                          </a:solidFill>
                          <a:latin typeface="Verdana"/>
                        </a:rPr>
                        <a:t> </a:t>
                      </a:r>
                      <a:r>
                        <a:rPr lang="fr-FR" sz="700" b="0" strike="noStrike" spc="-12">
                          <a:solidFill>
                            <a:srgbClr val="000000"/>
                          </a:solidFill>
                          <a:latin typeface="Verdana"/>
                        </a:rPr>
                        <a:t>philologie</a:t>
                      </a:r>
                      <a:r>
                        <a:rPr lang="fr-FR" sz="700" b="0" strike="noStrike" spc="24">
                          <a:solidFill>
                            <a:srgbClr val="000000"/>
                          </a:solidFill>
                          <a:latin typeface="Verdana"/>
                        </a:rPr>
                        <a:t> </a:t>
                      </a:r>
                      <a:r>
                        <a:rPr lang="fr-FR" sz="700" b="0" strike="noStrike" spc="-1">
                          <a:solidFill>
                            <a:srgbClr val="000000"/>
                          </a:solidFill>
                          <a:latin typeface="Verdana"/>
                        </a:rPr>
                        <a:t>de</a:t>
                      </a:r>
                      <a:r>
                        <a:rPr lang="fr-FR" sz="700" b="0" strike="noStrike" spc="18">
                          <a:solidFill>
                            <a:srgbClr val="000000"/>
                          </a:solidFill>
                          <a:latin typeface="Verdana"/>
                        </a:rPr>
                        <a:t> </a:t>
                      </a:r>
                      <a:r>
                        <a:rPr lang="fr-FR" sz="700" b="0" strike="noStrike" spc="-1">
                          <a:solidFill>
                            <a:srgbClr val="000000"/>
                          </a:solidFill>
                          <a:latin typeface="Verdana"/>
                        </a:rPr>
                        <a:t>l'Antiquité</a:t>
                      </a:r>
                      <a:r>
                        <a:rPr lang="fr-FR" sz="700" b="0" strike="noStrike" spc="29">
                          <a:solidFill>
                            <a:srgbClr val="000000"/>
                          </a:solidFill>
                          <a:latin typeface="Verdana"/>
                        </a:rPr>
                        <a:t> </a:t>
                      </a:r>
                      <a:r>
                        <a:rPr lang="fr-FR" sz="700" b="0" strike="noStrike" spc="-1">
                          <a:solidFill>
                            <a:srgbClr val="000000"/>
                          </a:solidFill>
                          <a:latin typeface="Verdana"/>
                        </a:rPr>
                        <a:t>grecque</a:t>
                      </a:r>
                      <a:r>
                        <a:rPr lang="fr-FR" sz="700" b="0" strike="noStrike" spc="18">
                          <a:solidFill>
                            <a:srgbClr val="000000"/>
                          </a:solidFill>
                          <a:latin typeface="Verdana"/>
                        </a:rPr>
                        <a:t> </a:t>
                      </a:r>
                      <a:r>
                        <a:rPr lang="fr-FR" sz="700" b="0" strike="noStrike" spc="-26">
                          <a:solidFill>
                            <a:srgbClr val="000000"/>
                          </a:solidFill>
                          <a:latin typeface="Verdana"/>
                        </a:rPr>
                        <a:t>et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1"/>
                  </a:ext>
                </a:extLst>
              </a:tr>
              <a:tr h="1224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Culture,</a:t>
                      </a:r>
                      <a:r>
                        <a:rPr lang="fr-FR" sz="700" b="0" strike="noStrike" spc="-21">
                          <a:solidFill>
                            <a:srgbClr val="000000"/>
                          </a:solidFill>
                          <a:latin typeface="Verdana"/>
                        </a:rPr>
                        <a:t> </a:t>
                      </a:r>
                      <a:r>
                        <a:rPr lang="fr-FR" sz="700" b="0" strike="noStrike" spc="-1">
                          <a:solidFill>
                            <a:srgbClr val="000000"/>
                          </a:solidFill>
                          <a:latin typeface="Verdana"/>
                        </a:rPr>
                        <a:t>civilisation</a:t>
                      </a:r>
                      <a:r>
                        <a:rPr lang="fr-FR" sz="700" b="0" strike="noStrike" spc="32">
                          <a:solidFill>
                            <a:srgbClr val="000000"/>
                          </a:solidFill>
                          <a:latin typeface="Verdana"/>
                        </a:rPr>
                        <a:t> </a:t>
                      </a:r>
                      <a:r>
                        <a:rPr lang="fr-FR" sz="700" b="0" strike="noStrike" spc="-1">
                          <a:solidFill>
                            <a:srgbClr val="000000"/>
                          </a:solidFill>
                          <a:latin typeface="Verdana"/>
                        </a:rPr>
                        <a:t>et</a:t>
                      </a:r>
                      <a:r>
                        <a:rPr lang="fr-FR" sz="700" b="0" strike="noStrike" spc="32">
                          <a:solidFill>
                            <a:srgbClr val="000000"/>
                          </a:solidFill>
                          <a:latin typeface="Verdana"/>
                        </a:rPr>
                        <a:t> </a:t>
                      </a:r>
                      <a:r>
                        <a:rPr lang="fr-FR" sz="700" b="0" strike="noStrike" spc="-1">
                          <a:solidFill>
                            <a:srgbClr val="000000"/>
                          </a:solidFill>
                          <a:latin typeface="Verdana"/>
                        </a:rPr>
                        <a:t>anthropologie de</a:t>
                      </a:r>
                      <a:r>
                        <a:rPr lang="fr-FR" sz="700" b="0" strike="noStrike" spc="-7">
                          <a:solidFill>
                            <a:srgbClr val="000000"/>
                          </a:solidFill>
                          <a:latin typeface="Verdana"/>
                        </a:rPr>
                        <a:t> </a:t>
                      </a:r>
                      <a:r>
                        <a:rPr lang="fr-FR" sz="700" b="0" strike="noStrike" spc="-1">
                          <a:solidFill>
                            <a:srgbClr val="000000"/>
                          </a:solidFill>
                          <a:latin typeface="Verdana"/>
                        </a:rPr>
                        <a:t>l'Antiquité</a:t>
                      </a:r>
                      <a:r>
                        <a:rPr lang="fr-FR" sz="700" b="0" strike="noStrike" spc="4">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2"/>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Approches</a:t>
                      </a:r>
                      <a:r>
                        <a:rPr lang="fr-FR" sz="700" b="0" strike="noStrike" spc="-15">
                          <a:solidFill>
                            <a:srgbClr val="000000"/>
                          </a:solidFill>
                          <a:latin typeface="Verdana"/>
                        </a:rPr>
                        <a:t> </a:t>
                      </a:r>
                      <a:r>
                        <a:rPr lang="fr-FR" sz="700" b="0" strike="noStrike" spc="-1">
                          <a:solidFill>
                            <a:srgbClr val="000000"/>
                          </a:solidFill>
                          <a:latin typeface="Verdana"/>
                        </a:rPr>
                        <a:t>de</a:t>
                      </a:r>
                      <a:r>
                        <a:rPr lang="fr-FR" sz="700" b="0" strike="noStrike" spc="-7">
                          <a:solidFill>
                            <a:srgbClr val="000000"/>
                          </a:solidFill>
                          <a:latin typeface="Verdana"/>
                        </a:rPr>
                        <a:t> </a:t>
                      </a:r>
                      <a:r>
                        <a:rPr lang="fr-FR" sz="700" b="0" strike="noStrike" spc="-1">
                          <a:solidFill>
                            <a:srgbClr val="000000"/>
                          </a:solidFill>
                          <a:latin typeface="Verdana"/>
                        </a:rPr>
                        <a:t>l'Antiquité</a:t>
                      </a:r>
                      <a:r>
                        <a:rPr lang="fr-FR" sz="700" b="0" strike="noStrike" spc="-7">
                          <a:solidFill>
                            <a:srgbClr val="000000"/>
                          </a:solidFill>
                          <a:latin typeface="Verdana"/>
                        </a:rPr>
                        <a:t> </a:t>
                      </a:r>
                      <a:r>
                        <a:rPr lang="fr-FR" sz="700" b="0" strike="noStrike" spc="-1">
                          <a:solidFill>
                            <a:srgbClr val="000000"/>
                          </a:solidFill>
                          <a:latin typeface="Verdana"/>
                        </a:rPr>
                        <a:t>grecque</a:t>
                      </a:r>
                      <a:r>
                        <a:rPr lang="fr-FR" sz="700" b="0" strike="noStrike" spc="-7">
                          <a:solidFill>
                            <a:srgbClr val="000000"/>
                          </a:solidFill>
                          <a:latin typeface="Verdana"/>
                        </a:rPr>
                        <a:t> </a:t>
                      </a:r>
                      <a:r>
                        <a:rPr lang="fr-FR" sz="700" b="0" strike="noStrike" spc="-1">
                          <a:solidFill>
                            <a:srgbClr val="000000"/>
                          </a:solidFill>
                          <a:latin typeface="Verdana"/>
                        </a:rPr>
                        <a:t>et</a:t>
                      </a:r>
                      <a:r>
                        <a:rPr lang="fr-FR" sz="700" b="0" strike="noStrike" spc="24">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3"/>
                  </a:ext>
                </a:extLst>
              </a:tr>
              <a:tr h="1224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4">
                          <a:solidFill>
                            <a:srgbClr val="000000"/>
                          </a:solidFill>
                          <a:latin typeface="Verdana"/>
                        </a:rPr>
                        <a:t> </a:t>
                      </a:r>
                      <a:r>
                        <a:rPr lang="fr-FR" sz="700" b="0" strike="noStrike" spc="-1">
                          <a:solidFill>
                            <a:srgbClr val="000000"/>
                          </a:solidFill>
                          <a:latin typeface="Verdana"/>
                        </a:rPr>
                        <a:t>d'histoire</a:t>
                      </a:r>
                      <a:r>
                        <a:rPr lang="fr-FR" sz="700" b="0" strike="noStrike" spc="9">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4"/>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4">
                          <a:solidFill>
                            <a:srgbClr val="000000"/>
                          </a:solidFill>
                          <a:latin typeface="Verdana"/>
                        </a:rPr>
                        <a:t> </a:t>
                      </a:r>
                      <a:r>
                        <a:rPr lang="fr-FR" sz="700" b="0" strike="noStrike" spc="-1">
                          <a:solidFill>
                            <a:srgbClr val="000000"/>
                          </a:solidFill>
                          <a:latin typeface="Verdana"/>
                        </a:rPr>
                        <a:t>d'histoire</a:t>
                      </a:r>
                      <a:r>
                        <a:rPr lang="fr-FR" sz="700" b="0" strike="noStrike" spc="9">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5"/>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Séminaire</a:t>
                      </a:r>
                      <a:r>
                        <a:rPr lang="fr-FR" sz="700" b="0" strike="noStrike" spc="32">
                          <a:solidFill>
                            <a:srgbClr val="000000"/>
                          </a:solidFill>
                          <a:latin typeface="Verdana"/>
                        </a:rPr>
                        <a:t> </a:t>
                      </a:r>
                      <a:r>
                        <a:rPr lang="fr-FR" sz="700" b="0" strike="noStrike" spc="-12">
                          <a:solidFill>
                            <a:srgbClr val="000000"/>
                          </a:solidFill>
                          <a:latin typeface="Verdana"/>
                        </a:rPr>
                        <a:t>d'égyptologie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6"/>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32">
                          <a:solidFill>
                            <a:srgbClr val="000000"/>
                          </a:solidFill>
                          <a:latin typeface="Verdana"/>
                        </a:rPr>
                        <a:t> </a:t>
                      </a:r>
                      <a:r>
                        <a:rPr lang="fr-FR" sz="700" b="0" strike="noStrike" spc="-12">
                          <a:solidFill>
                            <a:srgbClr val="000000"/>
                          </a:solidFill>
                          <a:latin typeface="Verdana"/>
                        </a:rPr>
                        <a:t>d'assyriologie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7"/>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32">
                          <a:solidFill>
                            <a:srgbClr val="000000"/>
                          </a:solidFill>
                          <a:latin typeface="Verdana"/>
                        </a:rPr>
                        <a:t> </a:t>
                      </a:r>
                      <a:r>
                        <a:rPr lang="fr-FR" sz="700" b="0" strike="noStrike" spc="-12">
                          <a:solidFill>
                            <a:srgbClr val="000000"/>
                          </a:solidFill>
                          <a:latin typeface="Verdana"/>
                        </a:rPr>
                        <a:t>Préhistoire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8"/>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Séminaire</a:t>
                      </a:r>
                      <a:r>
                        <a:rPr lang="fr-FR" sz="700" b="0" strike="noStrike" spc="18">
                          <a:solidFill>
                            <a:srgbClr val="000000"/>
                          </a:solidFill>
                          <a:latin typeface="Verdana"/>
                        </a:rPr>
                        <a:t> </a:t>
                      </a:r>
                      <a:r>
                        <a:rPr lang="fr-FR" sz="700" b="0" strike="noStrike" spc="-1">
                          <a:solidFill>
                            <a:srgbClr val="000000"/>
                          </a:solidFill>
                          <a:latin typeface="Verdana"/>
                        </a:rPr>
                        <a:t>Protohistoire</a:t>
                      </a:r>
                      <a:r>
                        <a:rPr lang="fr-FR" sz="700" b="0" strike="noStrike" spc="24">
                          <a:solidFill>
                            <a:srgbClr val="000000"/>
                          </a:solidFill>
                          <a:latin typeface="Verdana"/>
                        </a:rPr>
                        <a:t> </a:t>
                      </a:r>
                      <a:r>
                        <a:rPr lang="fr-FR" sz="700" b="0" strike="noStrike" spc="-12">
                          <a:solidFill>
                            <a:srgbClr val="000000"/>
                          </a:solidFill>
                          <a:latin typeface="Verdana"/>
                        </a:rPr>
                        <a:t>européenne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9"/>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15">
                          <a:solidFill>
                            <a:srgbClr val="000000"/>
                          </a:solidFill>
                          <a:latin typeface="Verdana"/>
                        </a:rPr>
                        <a:t> </a:t>
                      </a:r>
                      <a:r>
                        <a:rPr lang="fr-FR" sz="700" b="0" strike="noStrike" spc="-1">
                          <a:solidFill>
                            <a:srgbClr val="000000"/>
                          </a:solidFill>
                          <a:latin typeface="Verdana"/>
                        </a:rPr>
                        <a:t>d'archéologie</a:t>
                      </a:r>
                      <a:r>
                        <a:rPr lang="fr-FR" sz="700" b="0" strike="noStrike" spc="-7">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0"/>
                  </a:ext>
                </a:extLst>
              </a:tr>
              <a:tr h="1224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Séminaire</a:t>
                      </a:r>
                      <a:r>
                        <a:rPr lang="fr-FR" sz="700" b="0" strike="noStrike" spc="-15">
                          <a:solidFill>
                            <a:srgbClr val="000000"/>
                          </a:solidFill>
                          <a:latin typeface="Verdana"/>
                        </a:rPr>
                        <a:t> </a:t>
                      </a:r>
                      <a:r>
                        <a:rPr lang="fr-FR" sz="700" b="0" strike="noStrike" spc="-1">
                          <a:solidFill>
                            <a:srgbClr val="000000"/>
                          </a:solidFill>
                          <a:latin typeface="Verdana"/>
                        </a:rPr>
                        <a:t>d'archéologie</a:t>
                      </a:r>
                      <a:r>
                        <a:rPr lang="fr-FR" sz="700" b="0" strike="noStrike" spc="-7">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1"/>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Quantitative</a:t>
                      </a:r>
                      <a:r>
                        <a:rPr lang="fr-FR" sz="700" b="0" strike="noStrike" spc="83">
                          <a:solidFill>
                            <a:srgbClr val="000000"/>
                          </a:solidFill>
                          <a:latin typeface="Verdana"/>
                        </a:rPr>
                        <a:t> </a:t>
                      </a:r>
                      <a:r>
                        <a:rPr lang="fr-FR" sz="700" b="0" strike="noStrike" spc="-12">
                          <a:solidFill>
                            <a:srgbClr val="000000"/>
                          </a:solidFill>
                          <a:latin typeface="Verdana"/>
                        </a:rPr>
                        <a:t>paleontology</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1"/>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a:txBody>
                    <a:bodyPr/>
                    <a:lstStyle/>
                    <a:p>
                      <a:endParaRPr lang="fr-FR" sz="600" b="0" strike="noStrike" spc="-1">
                        <a:solidFill>
                          <a:srgbClr val="000000"/>
                        </a:solidFill>
                        <a:latin typeface="Times New Roman"/>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2"/>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Géoconservation</a:t>
                      </a:r>
                      <a:r>
                        <a:rPr lang="fr-FR" sz="700" b="0" strike="noStrike" spc="32">
                          <a:solidFill>
                            <a:srgbClr val="000000"/>
                          </a:solidFill>
                          <a:latin typeface="Verdana"/>
                        </a:rPr>
                        <a:t> </a:t>
                      </a:r>
                      <a:r>
                        <a:rPr lang="fr-FR" sz="700" b="0" strike="noStrike" spc="-1">
                          <a:solidFill>
                            <a:srgbClr val="000000"/>
                          </a:solidFill>
                          <a:latin typeface="Verdana"/>
                        </a:rPr>
                        <a:t>2</a:t>
                      </a:r>
                      <a:r>
                        <a:rPr lang="fr-FR" sz="700" b="0" strike="noStrike" spc="38">
                          <a:solidFill>
                            <a:srgbClr val="000000"/>
                          </a:solidFill>
                          <a:latin typeface="Verdana"/>
                        </a:rPr>
                        <a:t> </a:t>
                      </a:r>
                      <a:r>
                        <a:rPr lang="fr-FR" sz="700" b="0" strike="noStrike" spc="-1">
                          <a:solidFill>
                            <a:srgbClr val="000000"/>
                          </a:solidFill>
                          <a:latin typeface="Verdana"/>
                        </a:rPr>
                        <a:t>:</a:t>
                      </a:r>
                      <a:r>
                        <a:rPr lang="fr-FR" sz="700" b="0" strike="noStrike" spc="-15">
                          <a:solidFill>
                            <a:srgbClr val="000000"/>
                          </a:solidFill>
                          <a:latin typeface="Verdana"/>
                        </a:rPr>
                        <a:t> </a:t>
                      </a:r>
                      <a:r>
                        <a:rPr lang="fr-FR" sz="700" b="0" strike="noStrike" spc="-1">
                          <a:solidFill>
                            <a:srgbClr val="000000"/>
                          </a:solidFill>
                          <a:latin typeface="Verdana"/>
                        </a:rPr>
                        <a:t>case</a:t>
                      </a:r>
                      <a:r>
                        <a:rPr lang="fr-FR" sz="700" b="0" strike="noStrike" spc="4">
                          <a:solidFill>
                            <a:srgbClr val="000000"/>
                          </a:solidFill>
                          <a:latin typeface="Verdana"/>
                        </a:rPr>
                        <a:t> </a:t>
                      </a:r>
                      <a:r>
                        <a:rPr lang="fr-FR" sz="700" b="0" strike="noStrike" spc="-1">
                          <a:solidFill>
                            <a:srgbClr val="000000"/>
                          </a:solidFill>
                          <a:latin typeface="Verdana"/>
                        </a:rPr>
                        <a:t>studies</a:t>
                      </a:r>
                      <a:r>
                        <a:rPr lang="fr-FR" sz="700" b="0" strike="noStrike" spc="-7">
                          <a:solidFill>
                            <a:srgbClr val="000000"/>
                          </a:solidFill>
                          <a:latin typeface="Verdana"/>
                        </a:rPr>
                        <a:t> </a:t>
                      </a:r>
                      <a:r>
                        <a:rPr lang="fr-FR" sz="700" b="0" strike="noStrike" spc="-1">
                          <a:solidFill>
                            <a:srgbClr val="000000"/>
                          </a:solidFill>
                          <a:latin typeface="Verdana"/>
                        </a:rPr>
                        <a:t>and</a:t>
                      </a:r>
                      <a:r>
                        <a:rPr lang="fr-FR" sz="700" b="0" strike="noStrike" spc="-21">
                          <a:solidFill>
                            <a:srgbClr val="000000"/>
                          </a:solidFill>
                          <a:latin typeface="Verdana"/>
                        </a:rPr>
                        <a:t> </a:t>
                      </a:r>
                      <a:r>
                        <a:rPr lang="fr-FR" sz="700" b="0" strike="noStrike" spc="-12">
                          <a:solidFill>
                            <a:srgbClr val="000000"/>
                          </a:solidFill>
                          <a:latin typeface="Verdana"/>
                        </a:rPr>
                        <a:t>applications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a:txBody>
                    <a:bodyPr/>
                    <a:lstStyle/>
                    <a:p>
                      <a:endParaRPr lang="fr-FR" sz="600" b="0" strike="noStrike" spc="-1">
                        <a:solidFill>
                          <a:srgbClr val="000000"/>
                        </a:solidFill>
                        <a:latin typeface="Times New Roman"/>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3"/>
                  </a:ext>
                </a:extLst>
              </a:tr>
              <a:tr h="121680">
                <a:tc gridSpan="7">
                  <a:txBody>
                    <a:bodyPr/>
                    <a:lstStyle/>
                    <a:p>
                      <a:pPr marL="25920">
                        <a:lnSpc>
                          <a:spcPts val="811"/>
                        </a:lnSpc>
                        <a:spcBef>
                          <a:spcPts val="54"/>
                        </a:spcBef>
                        <a:buNone/>
                      </a:pPr>
                      <a:r>
                        <a:rPr lang="fr-FR" sz="700" b="1" strike="noStrike" spc="-1">
                          <a:solidFill>
                            <a:srgbClr val="000000"/>
                          </a:solidFill>
                          <a:latin typeface="Arial"/>
                        </a:rPr>
                        <a:t>BCC2</a:t>
                      </a:r>
                      <a:r>
                        <a:rPr lang="fr-FR" sz="700" b="1" strike="noStrike" spc="273">
                          <a:solidFill>
                            <a:srgbClr val="000000"/>
                          </a:solidFill>
                          <a:latin typeface="Arial"/>
                        </a:rPr>
                        <a:t> </a:t>
                      </a:r>
                      <a:r>
                        <a:rPr lang="fr-FR" sz="700" b="1" strike="noStrike" spc="-1">
                          <a:solidFill>
                            <a:srgbClr val="000000"/>
                          </a:solidFill>
                          <a:latin typeface="Arial"/>
                        </a:rPr>
                        <a:t>:</a:t>
                      </a:r>
                      <a:r>
                        <a:rPr lang="fr-FR" sz="700" b="1" strike="noStrike" spc="174">
                          <a:solidFill>
                            <a:srgbClr val="000000"/>
                          </a:solidFill>
                          <a:latin typeface="Arial"/>
                        </a:rPr>
                        <a:t> </a:t>
                      </a:r>
                      <a:r>
                        <a:rPr lang="fr-FR" sz="700" b="1" strike="noStrike" spc="49">
                          <a:solidFill>
                            <a:srgbClr val="000000"/>
                          </a:solidFill>
                          <a:latin typeface="Arial"/>
                        </a:rPr>
                        <a:t>Exprim</a:t>
                      </a:r>
                      <a:r>
                        <a:rPr lang="fr-FR" sz="700" b="1" strike="noStrike" spc="-26">
                          <a:solidFill>
                            <a:srgbClr val="000000"/>
                          </a:solidFill>
                          <a:latin typeface="Arial"/>
                        </a:rPr>
                        <a:t> </a:t>
                      </a:r>
                      <a:r>
                        <a:rPr lang="fr-FR" sz="700" b="1" strike="noStrike" spc="-1">
                          <a:solidFill>
                            <a:srgbClr val="000000"/>
                          </a:solidFill>
                          <a:latin typeface="Arial"/>
                        </a:rPr>
                        <a:t>er</a:t>
                      </a:r>
                      <a:r>
                        <a:rPr lang="fr-FR" sz="700" b="1" strike="noStrike" spc="199">
                          <a:solidFill>
                            <a:srgbClr val="000000"/>
                          </a:solidFill>
                          <a:latin typeface="Arial"/>
                        </a:rPr>
                        <a:t> </a:t>
                      </a:r>
                      <a:r>
                        <a:rPr lang="fr-FR" sz="700" b="1" strike="noStrike" spc="-1">
                          <a:solidFill>
                            <a:srgbClr val="000000"/>
                          </a:solidFill>
                          <a:latin typeface="Arial"/>
                        </a:rPr>
                        <a:t>et</a:t>
                      </a:r>
                      <a:r>
                        <a:rPr lang="fr-FR" sz="700" b="1" strike="noStrike" spc="174">
                          <a:solidFill>
                            <a:srgbClr val="000000"/>
                          </a:solidFill>
                          <a:latin typeface="Arial"/>
                        </a:rPr>
                        <a:t> </a:t>
                      </a:r>
                      <a:r>
                        <a:rPr lang="fr-FR" sz="700" b="1" strike="noStrike" spc="58">
                          <a:solidFill>
                            <a:srgbClr val="000000"/>
                          </a:solidFill>
                          <a:latin typeface="Arial"/>
                        </a:rPr>
                        <a:t>tran</a:t>
                      </a:r>
                      <a:r>
                        <a:rPr lang="fr-FR" sz="700" b="1" strike="noStrike" spc="-72">
                          <a:solidFill>
                            <a:srgbClr val="000000"/>
                          </a:solidFill>
                          <a:latin typeface="Arial"/>
                        </a:rPr>
                        <a:t> </a:t>
                      </a:r>
                      <a:r>
                        <a:rPr lang="fr-FR" sz="700" b="1" strike="noStrike" spc="-1">
                          <a:solidFill>
                            <a:srgbClr val="000000"/>
                          </a:solidFill>
                          <a:latin typeface="Arial"/>
                        </a:rPr>
                        <a:t>sm</a:t>
                      </a:r>
                      <a:r>
                        <a:rPr lang="fr-FR" sz="700" b="1" strike="noStrike" spc="-21">
                          <a:solidFill>
                            <a:srgbClr val="000000"/>
                          </a:solidFill>
                          <a:latin typeface="Arial"/>
                        </a:rPr>
                        <a:t> </a:t>
                      </a:r>
                      <a:r>
                        <a:rPr lang="fr-FR" sz="700" b="1" strike="noStrike" spc="58">
                          <a:solidFill>
                            <a:srgbClr val="000000"/>
                          </a:solidFill>
                          <a:latin typeface="Arial"/>
                        </a:rPr>
                        <a:t>ettre</a:t>
                      </a:r>
                      <a:r>
                        <a:rPr lang="fr-FR" sz="700" b="1" strike="noStrike" spc="202">
                          <a:solidFill>
                            <a:srgbClr val="000000"/>
                          </a:solidFill>
                          <a:latin typeface="Arial"/>
                        </a:rPr>
                        <a:t> </a:t>
                      </a:r>
                      <a:r>
                        <a:rPr lang="fr-FR" sz="700" b="1" strike="noStrike" spc="-1">
                          <a:solidFill>
                            <a:srgbClr val="000000"/>
                          </a:solidFill>
                          <a:latin typeface="Arial"/>
                        </a:rPr>
                        <a:t>u</a:t>
                      </a:r>
                      <a:r>
                        <a:rPr lang="fr-FR" sz="700" b="1" strike="noStrike" spc="-72">
                          <a:solidFill>
                            <a:srgbClr val="000000"/>
                          </a:solidFill>
                          <a:latin typeface="Arial"/>
                        </a:rPr>
                        <a:t> </a:t>
                      </a:r>
                      <a:r>
                        <a:rPr lang="fr-FR" sz="700" b="1" strike="noStrike" spc="-1">
                          <a:solidFill>
                            <a:srgbClr val="000000"/>
                          </a:solidFill>
                          <a:latin typeface="Arial"/>
                        </a:rPr>
                        <a:t>n</a:t>
                      </a:r>
                      <a:r>
                        <a:rPr lang="fr-FR" sz="700" b="1" strike="noStrike" spc="228">
                          <a:solidFill>
                            <a:srgbClr val="000000"/>
                          </a:solidFill>
                          <a:latin typeface="Arial"/>
                        </a:rPr>
                        <a:t> </a:t>
                      </a:r>
                      <a:r>
                        <a:rPr lang="fr-FR" sz="700" b="1" strike="noStrike" spc="-1">
                          <a:solidFill>
                            <a:srgbClr val="000000"/>
                          </a:solidFill>
                          <a:latin typeface="Arial"/>
                        </a:rPr>
                        <a:t>con</a:t>
                      </a:r>
                      <a:r>
                        <a:rPr lang="fr-FR" sz="700" b="1" strike="noStrike" spc="-72">
                          <a:solidFill>
                            <a:srgbClr val="000000"/>
                          </a:solidFill>
                          <a:latin typeface="Arial"/>
                        </a:rPr>
                        <a:t> </a:t>
                      </a:r>
                      <a:r>
                        <a:rPr lang="fr-FR" sz="700" b="1" strike="noStrike" spc="52">
                          <a:solidFill>
                            <a:srgbClr val="000000"/>
                          </a:solidFill>
                          <a:latin typeface="Arial"/>
                        </a:rPr>
                        <a:t>ten</a:t>
                      </a:r>
                      <a:r>
                        <a:rPr lang="fr-FR" sz="700" b="1" strike="noStrike" spc="-72">
                          <a:solidFill>
                            <a:srgbClr val="000000"/>
                          </a:solidFill>
                          <a:latin typeface="Arial"/>
                        </a:rPr>
                        <a:t> </a:t>
                      </a:r>
                      <a:r>
                        <a:rPr lang="fr-FR" sz="700" b="1" strike="noStrike" spc="-1">
                          <a:solidFill>
                            <a:srgbClr val="000000"/>
                          </a:solidFill>
                          <a:latin typeface="Arial"/>
                        </a:rPr>
                        <a:t>u</a:t>
                      </a:r>
                      <a:r>
                        <a:rPr lang="fr-FR" sz="700" b="1" strike="noStrike" spc="222">
                          <a:solidFill>
                            <a:srgbClr val="000000"/>
                          </a:solidFill>
                          <a:latin typeface="Arial"/>
                        </a:rPr>
                        <a:t> </a:t>
                      </a:r>
                      <a:r>
                        <a:rPr lang="fr-FR" sz="700" b="1" strike="noStrike" spc="-1">
                          <a:solidFill>
                            <a:srgbClr val="000000"/>
                          </a:solidFill>
                          <a:latin typeface="Arial"/>
                        </a:rPr>
                        <a:t>scien</a:t>
                      </a:r>
                      <a:r>
                        <a:rPr lang="fr-FR" sz="700" b="1" strike="noStrike" spc="-66">
                          <a:solidFill>
                            <a:srgbClr val="000000"/>
                          </a:solidFill>
                          <a:latin typeface="Arial"/>
                        </a:rPr>
                        <a:t> </a:t>
                      </a:r>
                      <a:r>
                        <a:rPr lang="fr-FR" sz="700" b="1" strike="noStrike" spc="-1">
                          <a:solidFill>
                            <a:srgbClr val="000000"/>
                          </a:solidFill>
                          <a:latin typeface="Arial"/>
                        </a:rPr>
                        <a:t>tifiqu</a:t>
                      </a:r>
                      <a:r>
                        <a:rPr lang="fr-FR" sz="700" b="1" strike="noStrike" spc="-72">
                          <a:solidFill>
                            <a:srgbClr val="000000"/>
                          </a:solidFill>
                          <a:latin typeface="Arial"/>
                        </a:rPr>
                        <a:t> </a:t>
                      </a:r>
                      <a:r>
                        <a:rPr lang="fr-FR" sz="700" b="1" strike="noStrike" spc="-1">
                          <a:solidFill>
                            <a:srgbClr val="000000"/>
                          </a:solidFill>
                          <a:latin typeface="Arial"/>
                        </a:rPr>
                        <a:t>e</a:t>
                      </a:r>
                      <a:r>
                        <a:rPr lang="fr-FR" sz="700" b="1" strike="noStrike" spc="199">
                          <a:solidFill>
                            <a:srgbClr val="000000"/>
                          </a:solidFill>
                          <a:latin typeface="Arial"/>
                        </a:rPr>
                        <a:t> </a:t>
                      </a:r>
                      <a:r>
                        <a:rPr lang="fr-FR" sz="700" b="1" strike="noStrike" spc="-1">
                          <a:solidFill>
                            <a:srgbClr val="000000"/>
                          </a:solidFill>
                          <a:latin typeface="Arial"/>
                        </a:rPr>
                        <a:t>à</a:t>
                      </a:r>
                      <a:r>
                        <a:rPr lang="fr-FR" sz="700" b="1" strike="noStrike" spc="202">
                          <a:solidFill>
                            <a:srgbClr val="000000"/>
                          </a:solidFill>
                          <a:latin typeface="Arial"/>
                        </a:rPr>
                        <a:t> </a:t>
                      </a:r>
                      <a:r>
                        <a:rPr lang="fr-FR" sz="700" b="1" strike="noStrike" spc="-1">
                          <a:solidFill>
                            <a:srgbClr val="000000"/>
                          </a:solidFill>
                          <a:latin typeface="Arial"/>
                        </a:rPr>
                        <a:t>l'</a:t>
                      </a:r>
                      <a:r>
                        <a:rPr lang="fr-FR" sz="700" b="1" strike="noStrike" spc="-114">
                          <a:solidFill>
                            <a:srgbClr val="000000"/>
                          </a:solidFill>
                          <a:latin typeface="Arial"/>
                        </a:rPr>
                        <a:t> </a:t>
                      </a:r>
                      <a:r>
                        <a:rPr lang="fr-FR" sz="700" b="1" strike="noStrike" spc="49">
                          <a:solidFill>
                            <a:srgbClr val="000000"/>
                          </a:solidFill>
                          <a:latin typeface="Arial"/>
                        </a:rPr>
                        <a:t>écrit</a:t>
                      </a:r>
                      <a:r>
                        <a:rPr lang="fr-FR" sz="700" b="1" strike="noStrike" spc="174">
                          <a:solidFill>
                            <a:srgbClr val="000000"/>
                          </a:solidFill>
                          <a:latin typeface="Arial"/>
                        </a:rPr>
                        <a:t> </a:t>
                      </a:r>
                      <a:r>
                        <a:rPr lang="fr-FR" sz="700" b="1" strike="noStrike" spc="-1">
                          <a:solidFill>
                            <a:srgbClr val="000000"/>
                          </a:solidFill>
                          <a:latin typeface="Arial"/>
                        </a:rPr>
                        <a:t>et</a:t>
                      </a:r>
                      <a:r>
                        <a:rPr lang="fr-FR" sz="700" b="1" strike="noStrike" spc="180">
                          <a:solidFill>
                            <a:srgbClr val="000000"/>
                          </a:solidFill>
                          <a:latin typeface="Arial"/>
                        </a:rPr>
                        <a:t> </a:t>
                      </a:r>
                      <a:r>
                        <a:rPr lang="fr-FR" sz="700" b="1" strike="noStrike" spc="-1">
                          <a:solidFill>
                            <a:srgbClr val="000000"/>
                          </a:solidFill>
                          <a:latin typeface="Arial"/>
                        </a:rPr>
                        <a:t>à</a:t>
                      </a:r>
                      <a:r>
                        <a:rPr lang="fr-FR" sz="700" b="1" strike="noStrike" spc="199">
                          <a:solidFill>
                            <a:srgbClr val="000000"/>
                          </a:solidFill>
                          <a:latin typeface="Arial"/>
                        </a:rPr>
                        <a:t> </a:t>
                      </a:r>
                      <a:r>
                        <a:rPr lang="fr-FR" sz="700" b="1" strike="noStrike" spc="-1">
                          <a:solidFill>
                            <a:srgbClr val="000000"/>
                          </a:solidFill>
                          <a:latin typeface="Arial"/>
                        </a:rPr>
                        <a:t>l'</a:t>
                      </a:r>
                      <a:r>
                        <a:rPr lang="fr-FR" sz="700" b="1" strike="noStrike" spc="-106">
                          <a:solidFill>
                            <a:srgbClr val="000000"/>
                          </a:solidFill>
                          <a:latin typeface="Arial"/>
                        </a:rPr>
                        <a:t> </a:t>
                      </a:r>
                      <a:r>
                        <a:rPr lang="fr-FR" sz="700" b="1" strike="noStrike" spc="32">
                          <a:solidFill>
                            <a:srgbClr val="000000"/>
                          </a:solidFill>
                          <a:latin typeface="Arial"/>
                        </a:rPr>
                        <a:t>oral</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4"/>
                  </a:ext>
                </a:extLst>
              </a:tr>
              <a:tr h="259560">
                <a:tc gridSpan="2">
                  <a:txBody>
                    <a:bodyPr/>
                    <a:lstStyle/>
                    <a:p>
                      <a:pPr marL="25920">
                        <a:lnSpc>
                          <a:spcPct val="100000"/>
                        </a:lnSpc>
                        <a:spcBef>
                          <a:spcPts val="536"/>
                        </a:spcBef>
                        <a:buNone/>
                      </a:pPr>
                      <a:r>
                        <a:rPr lang="fr-FR" sz="700" b="1" strike="noStrike" spc="-1">
                          <a:solidFill>
                            <a:srgbClr val="000000"/>
                          </a:solidFill>
                          <a:latin typeface="Arial"/>
                        </a:rPr>
                        <a:t>UE1</a:t>
                      </a:r>
                      <a:r>
                        <a:rPr lang="fr-FR" sz="700" b="1" strike="noStrike" spc="262">
                          <a:solidFill>
                            <a:srgbClr val="000000"/>
                          </a:solidFill>
                          <a:latin typeface="Arial"/>
                        </a:rPr>
                        <a:t> </a:t>
                      </a:r>
                      <a:r>
                        <a:rPr lang="fr-FR" sz="700" b="1" strike="noStrike" spc="58">
                          <a:solidFill>
                            <a:srgbClr val="000000"/>
                          </a:solidFill>
                          <a:latin typeface="Arial"/>
                        </a:rPr>
                        <a:t>Mém</a:t>
                      </a:r>
                      <a:r>
                        <a:rPr lang="fr-FR" sz="700" b="1" strike="noStrike" spc="-32">
                          <a:solidFill>
                            <a:srgbClr val="000000"/>
                          </a:solidFill>
                          <a:latin typeface="Arial"/>
                        </a:rPr>
                        <a:t> </a:t>
                      </a:r>
                      <a:r>
                        <a:rPr lang="fr-FR" sz="700" b="1" strike="noStrike" spc="-21">
                          <a:solidFill>
                            <a:srgbClr val="000000"/>
                          </a:solidFill>
                          <a:latin typeface="Arial"/>
                        </a:rPr>
                        <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440" algn="ctr">
                        <a:lnSpc>
                          <a:spcPct val="100000"/>
                        </a:lnSpc>
                        <a:spcBef>
                          <a:spcPts val="595"/>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9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95"/>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201960" indent="-15120">
                        <a:lnSpc>
                          <a:spcPts val="961"/>
                        </a:lnSpc>
                        <a:spcBef>
                          <a:spcPts val="26"/>
                        </a:spcBef>
                        <a:buNone/>
                        <a:tabLst>
                          <a:tab pos="0" algn="l"/>
                        </a:tabLst>
                      </a:pPr>
                      <a:r>
                        <a:rPr lang="fr-FR" sz="700" b="0" strike="noStrike" spc="-12">
                          <a:solidFill>
                            <a:srgbClr val="000000"/>
                          </a:solidFill>
                          <a:latin typeface="Verdana"/>
                        </a:rPr>
                        <a:t>Rapport d'étape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5"/>
                  </a:ext>
                </a:extLst>
              </a:tr>
              <a:tr h="121680">
                <a:tc rowSpan="3">
                  <a:txBody>
                    <a:bodyPr/>
                    <a:lstStyle/>
                    <a:p>
                      <a:pPr>
                        <a:lnSpc>
                          <a:spcPct val="100000"/>
                        </a:lnSpc>
                        <a:spcBef>
                          <a:spcPts val="40"/>
                        </a:spcBef>
                        <a:buNone/>
                      </a:pPr>
                      <a:endParaRPr lang="fr-FR" sz="800" b="0" strike="noStrike" spc="-1">
                        <a:solidFill>
                          <a:srgbClr val="000000"/>
                        </a:solidFill>
                        <a:latin typeface="Calibri"/>
                      </a:endParaRPr>
                    </a:p>
                    <a:p>
                      <a:pPr marL="25920">
                        <a:lnSpc>
                          <a:spcPct val="100000"/>
                        </a:lnSpc>
                        <a:buNone/>
                      </a:pPr>
                      <a:r>
                        <a:rPr lang="fr-FR" sz="700" b="1" strike="noStrike" spc="-1">
                          <a:solidFill>
                            <a:srgbClr val="000000"/>
                          </a:solidFill>
                          <a:latin typeface="Arial"/>
                        </a:rPr>
                        <a:t>UE1</a:t>
                      </a:r>
                      <a:r>
                        <a:rPr lang="fr-FR" sz="700" b="1" strike="noStrike" spc="259">
                          <a:solidFill>
                            <a:srgbClr val="000000"/>
                          </a:solidFill>
                          <a:latin typeface="Arial"/>
                        </a:rPr>
                        <a:t> </a:t>
                      </a:r>
                      <a:r>
                        <a:rPr lang="fr-FR" sz="700" b="1" strike="noStrike" spc="49">
                          <a:solidFill>
                            <a:srgbClr val="000000"/>
                          </a:solidFill>
                          <a:latin typeface="Arial"/>
                        </a:rPr>
                        <a:t>Lan</a:t>
                      </a:r>
                      <a:r>
                        <a:rPr lang="fr-FR" sz="700" b="1" strike="noStrike" spc="-75">
                          <a:solidFill>
                            <a:srgbClr val="000000"/>
                          </a:solidFill>
                          <a:latin typeface="Arial"/>
                        </a:rPr>
                        <a:t> </a:t>
                      </a:r>
                      <a:r>
                        <a:rPr lang="fr-FR" sz="700" b="1" strike="noStrike" spc="-1">
                          <a:solidFill>
                            <a:srgbClr val="000000"/>
                          </a:solidFill>
                          <a:latin typeface="Arial"/>
                        </a:rPr>
                        <a:t>gu</a:t>
                      </a:r>
                      <a:r>
                        <a:rPr lang="fr-FR" sz="700" b="1" strike="noStrike" spc="-75">
                          <a:solidFill>
                            <a:srgbClr val="000000"/>
                          </a:solidFill>
                          <a:latin typeface="Arial"/>
                        </a:rPr>
                        <a:t> </a:t>
                      </a:r>
                      <a:r>
                        <a:rPr lang="fr-FR" sz="700" b="1" strike="noStrike" spc="-1">
                          <a:solidFill>
                            <a:srgbClr val="000000"/>
                          </a:solidFill>
                          <a:latin typeface="Arial"/>
                        </a:rPr>
                        <a:t>e</a:t>
                      </a:r>
                      <a:r>
                        <a:rPr lang="fr-FR" sz="700" b="1" strike="noStrike" spc="188">
                          <a:solidFill>
                            <a:srgbClr val="000000"/>
                          </a:solidFill>
                          <a:latin typeface="Arial"/>
                        </a:rPr>
                        <a:t> </a:t>
                      </a:r>
                      <a:r>
                        <a:rPr lang="fr-FR" sz="700" b="1" strike="noStrike" spc="58">
                          <a:solidFill>
                            <a:srgbClr val="000000"/>
                          </a:solidFill>
                          <a:latin typeface="Arial"/>
                        </a:rPr>
                        <a:t>vivan</a:t>
                      </a:r>
                      <a:r>
                        <a:rPr lang="fr-FR" sz="700" b="1" strike="noStrike" spc="-75">
                          <a:solidFill>
                            <a:srgbClr val="000000"/>
                          </a:solidFill>
                          <a:latin typeface="Arial"/>
                        </a:rPr>
                        <a:t> </a:t>
                      </a:r>
                      <a:r>
                        <a:rPr lang="fr-FR" sz="700" b="1" strike="noStrike" spc="-26">
                          <a:solidFill>
                            <a:srgbClr val="000000"/>
                          </a:solidFill>
                          <a:latin typeface="Arial"/>
                        </a:rPr>
                        <a:t>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080">
                        <a:lnSpc>
                          <a:spcPts val="811"/>
                        </a:lnSpc>
                        <a:spcBef>
                          <a:spcPts val="54"/>
                        </a:spcBef>
                        <a:buNone/>
                      </a:pPr>
                      <a:r>
                        <a:rPr lang="fr-FR" sz="700" b="0" strike="noStrike" spc="-12">
                          <a:solidFill>
                            <a:srgbClr val="000000"/>
                          </a:solidFill>
                          <a:latin typeface="Verdana"/>
                        </a:rPr>
                        <a:t>Anglais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a:txBody>
                    <a:bodyPr/>
                    <a:lstStyle/>
                    <a:p>
                      <a:pPr>
                        <a:lnSpc>
                          <a:spcPct val="100000"/>
                        </a:lnSpc>
                        <a:spcBef>
                          <a:spcPts val="40"/>
                        </a:spcBef>
                        <a:buNone/>
                      </a:pPr>
                      <a:endParaRPr lang="fr-FR" sz="80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gridSpan="3">
                  <a:txBody>
                    <a:bodyPr/>
                    <a:lstStyle/>
                    <a:p>
                      <a:pPr>
                        <a:lnSpc>
                          <a:spcPct val="100000"/>
                        </a:lnSpc>
                        <a:spcBef>
                          <a:spcPts val="40"/>
                        </a:spcBef>
                        <a:buNone/>
                      </a:pPr>
                      <a:endParaRPr lang="fr-FR" sz="800" b="0" strike="noStrike" spc="-1">
                        <a:solidFill>
                          <a:srgbClr val="000000"/>
                        </a:solidFill>
                        <a:latin typeface="Calibri"/>
                      </a:endParaRPr>
                    </a:p>
                    <a:p>
                      <a:pPr marL="683280">
                        <a:lnSpc>
                          <a:spcPct val="100000"/>
                        </a:lnSpc>
                        <a:buNone/>
                      </a:pPr>
                      <a:r>
                        <a:rPr lang="fr-FR" sz="700" b="0" strike="noStrike" spc="-1">
                          <a:solidFill>
                            <a:srgbClr val="000000"/>
                          </a:solidFill>
                          <a:latin typeface="Verdana"/>
                        </a:rPr>
                        <a:t>Voir</a:t>
                      </a:r>
                      <a:r>
                        <a:rPr lang="fr-FR" sz="700" b="0" strike="noStrike" spc="-7">
                          <a:solidFill>
                            <a:srgbClr val="000000"/>
                          </a:solidFill>
                          <a:latin typeface="Verdana"/>
                        </a:rPr>
                        <a:t> </a:t>
                      </a:r>
                      <a:r>
                        <a:rPr lang="fr-FR" sz="700" b="0" strike="noStrike" spc="-1">
                          <a:solidFill>
                            <a:srgbClr val="000000"/>
                          </a:solidFill>
                          <a:latin typeface="Verdana"/>
                        </a:rPr>
                        <a:t>CLIL-</a:t>
                      </a:r>
                      <a:r>
                        <a:rPr lang="fr-FR" sz="700" b="0" strike="noStrike" spc="-12">
                          <a:solidFill>
                            <a:srgbClr val="000000"/>
                          </a:solidFill>
                          <a:latin typeface="Verdana"/>
                        </a:rPr>
                        <a:t>DELANG</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6"/>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2">
                          <a:solidFill>
                            <a:srgbClr val="000000"/>
                          </a:solidFill>
                          <a:latin typeface="Verdana"/>
                        </a:rPr>
                        <a:t>Espagnol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7"/>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Autres</a:t>
                      </a:r>
                      <a:r>
                        <a:rPr lang="fr-FR" sz="700" b="0" strike="noStrike" spc="4">
                          <a:solidFill>
                            <a:srgbClr val="000000"/>
                          </a:solidFill>
                          <a:latin typeface="Verdana"/>
                        </a:rPr>
                        <a:t> </a:t>
                      </a:r>
                      <a:r>
                        <a:rPr lang="fr-FR" sz="700" b="0" strike="noStrike" spc="-1">
                          <a:solidFill>
                            <a:srgbClr val="000000"/>
                          </a:solidFill>
                          <a:latin typeface="Verdana"/>
                        </a:rPr>
                        <a:t>langues</a:t>
                      </a:r>
                      <a:r>
                        <a:rPr lang="fr-FR" sz="700" b="0" strike="noStrike" spc="4">
                          <a:solidFill>
                            <a:srgbClr val="000000"/>
                          </a:solidFill>
                          <a:latin typeface="Verdana"/>
                        </a:rPr>
                        <a:t> </a:t>
                      </a:r>
                      <a:r>
                        <a:rPr lang="fr-FR" sz="700" b="0" strike="noStrike" spc="-1">
                          <a:solidFill>
                            <a:srgbClr val="000000"/>
                          </a:solidFill>
                          <a:latin typeface="Verdana"/>
                        </a:rPr>
                        <a:t>:</a:t>
                      </a:r>
                      <a:r>
                        <a:rPr lang="fr-FR" sz="700" b="0" strike="noStrike" spc="-7">
                          <a:solidFill>
                            <a:srgbClr val="000000"/>
                          </a:solidFill>
                          <a:latin typeface="Verdana"/>
                        </a:rPr>
                        <a:t> </a:t>
                      </a:r>
                      <a:r>
                        <a:rPr lang="fr-FR" sz="700" b="0" strike="noStrike" spc="-1">
                          <a:solidFill>
                            <a:srgbClr val="000000"/>
                          </a:solidFill>
                          <a:latin typeface="Verdana"/>
                        </a:rPr>
                        <a:t>voir</a:t>
                      </a:r>
                      <a:r>
                        <a:rPr lang="fr-FR" sz="700" b="0" strike="noStrike" spc="12">
                          <a:solidFill>
                            <a:srgbClr val="000000"/>
                          </a:solidFill>
                          <a:latin typeface="Verdana"/>
                        </a:rPr>
                        <a:t> </a:t>
                      </a:r>
                      <a:r>
                        <a:rPr lang="fr-FR" sz="700" b="0" strike="noStrike" spc="-12">
                          <a:solidFill>
                            <a:srgbClr val="000000"/>
                          </a:solidFill>
                          <a:latin typeface="Verdana"/>
                        </a:rPr>
                        <a:t>DELANG</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51"/>
                        </a:spcBef>
                        <a:buNone/>
                      </a:pPr>
                      <a:r>
                        <a:rPr lang="fr-FR" sz="700" b="0" strike="noStrike" spc="-12">
                          <a:solidFill>
                            <a:srgbClr val="000000"/>
                          </a:solidFill>
                          <a:latin typeface="Verdana"/>
                        </a:rPr>
                        <a:t>18/24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8"/>
                  </a:ext>
                </a:extLst>
              </a:tr>
              <a:tr h="121680">
                <a:tc gridSpan="7">
                  <a:txBody>
                    <a:bodyPr/>
                    <a:lstStyle/>
                    <a:p>
                      <a:pPr marL="25920">
                        <a:lnSpc>
                          <a:spcPts val="811"/>
                        </a:lnSpc>
                        <a:spcBef>
                          <a:spcPts val="54"/>
                        </a:spcBef>
                        <a:buNone/>
                      </a:pPr>
                      <a:r>
                        <a:rPr lang="fr-FR" sz="700" b="1" strike="noStrike" spc="-1">
                          <a:solidFill>
                            <a:srgbClr val="000000"/>
                          </a:solidFill>
                          <a:latin typeface="Arial"/>
                        </a:rPr>
                        <a:t>BCC3</a:t>
                      </a:r>
                      <a:r>
                        <a:rPr lang="fr-FR" sz="700" b="1" strike="noStrike" spc="299">
                          <a:solidFill>
                            <a:srgbClr val="000000"/>
                          </a:solidFill>
                          <a:latin typeface="Arial"/>
                        </a:rPr>
                        <a:t> </a:t>
                      </a:r>
                      <a:r>
                        <a:rPr lang="fr-FR" sz="700" b="1" strike="noStrike" spc="-1">
                          <a:solidFill>
                            <a:srgbClr val="000000"/>
                          </a:solidFill>
                          <a:latin typeface="Arial"/>
                        </a:rPr>
                        <a:t>:</a:t>
                      </a:r>
                      <a:r>
                        <a:rPr lang="fr-FR" sz="700" b="1" strike="noStrike" spc="199">
                          <a:solidFill>
                            <a:srgbClr val="000000"/>
                          </a:solidFill>
                          <a:latin typeface="Arial"/>
                        </a:rPr>
                        <a:t> </a:t>
                      </a:r>
                      <a:r>
                        <a:rPr lang="fr-FR" sz="700" b="1" strike="noStrike" spc="49">
                          <a:solidFill>
                            <a:srgbClr val="000000"/>
                          </a:solidFill>
                          <a:latin typeface="Arial"/>
                        </a:rPr>
                        <a:t>Exploiter</a:t>
                      </a:r>
                      <a:r>
                        <a:rPr lang="fr-FR" sz="700" b="1" strike="noStrike" spc="222">
                          <a:solidFill>
                            <a:srgbClr val="000000"/>
                          </a:solidFill>
                          <a:latin typeface="Arial"/>
                        </a:rPr>
                        <a:t> </a:t>
                      </a:r>
                      <a:r>
                        <a:rPr lang="fr-FR" sz="700" b="1" strike="noStrike" spc="-1">
                          <a:solidFill>
                            <a:srgbClr val="000000"/>
                          </a:solidFill>
                          <a:latin typeface="Arial"/>
                        </a:rPr>
                        <a:t>les</a:t>
                      </a:r>
                      <a:r>
                        <a:rPr lang="fr-FR" sz="700" b="1" strike="noStrike" spc="143">
                          <a:solidFill>
                            <a:srgbClr val="000000"/>
                          </a:solidFill>
                          <a:latin typeface="Arial"/>
                        </a:rPr>
                        <a:t> </a:t>
                      </a:r>
                      <a:r>
                        <a:rPr lang="fr-FR" sz="700" b="1" strike="noStrike" spc="-1">
                          <a:solidFill>
                            <a:srgbClr val="000000"/>
                          </a:solidFill>
                          <a:latin typeface="Arial"/>
                        </a:rPr>
                        <a:t>in</a:t>
                      </a:r>
                      <a:r>
                        <a:rPr lang="fr-FR" sz="700" b="1" strike="noStrike" spc="-66">
                          <a:solidFill>
                            <a:srgbClr val="000000"/>
                          </a:solidFill>
                          <a:latin typeface="Arial"/>
                        </a:rPr>
                        <a:t> </a:t>
                      </a:r>
                      <a:r>
                        <a:rPr lang="fr-FR" sz="700" b="1" strike="noStrike" spc="-1">
                          <a:solidFill>
                            <a:srgbClr val="000000"/>
                          </a:solidFill>
                          <a:latin typeface="Arial"/>
                        </a:rPr>
                        <a:t>stru</a:t>
                      </a:r>
                      <a:r>
                        <a:rPr lang="fr-FR" sz="700" b="1" strike="noStrike" spc="-60">
                          <a:solidFill>
                            <a:srgbClr val="000000"/>
                          </a:solidFill>
                          <a:latin typeface="Arial"/>
                        </a:rPr>
                        <a:t> </a:t>
                      </a:r>
                      <a:r>
                        <a:rPr lang="fr-FR" sz="700" b="1" strike="noStrike" spc="-1">
                          <a:solidFill>
                            <a:srgbClr val="000000"/>
                          </a:solidFill>
                          <a:latin typeface="Arial"/>
                        </a:rPr>
                        <a:t>m</a:t>
                      </a:r>
                      <a:r>
                        <a:rPr lang="fr-FR" sz="700" b="1" strike="noStrike" spc="-15">
                          <a:solidFill>
                            <a:srgbClr val="000000"/>
                          </a:solidFill>
                          <a:latin typeface="Arial"/>
                        </a:rPr>
                        <a:t> </a:t>
                      </a:r>
                      <a:r>
                        <a:rPr lang="fr-FR" sz="700" b="1" strike="noStrike" spc="49">
                          <a:solidFill>
                            <a:srgbClr val="000000"/>
                          </a:solidFill>
                          <a:latin typeface="Arial"/>
                        </a:rPr>
                        <a:t>en</a:t>
                      </a:r>
                      <a:r>
                        <a:rPr lang="fr-FR" sz="700" b="1" strike="noStrike" spc="-66">
                          <a:solidFill>
                            <a:srgbClr val="000000"/>
                          </a:solidFill>
                          <a:latin typeface="Arial"/>
                        </a:rPr>
                        <a:t> </a:t>
                      </a:r>
                      <a:r>
                        <a:rPr lang="fr-FR" sz="700" b="1" strike="noStrike" spc="-1">
                          <a:solidFill>
                            <a:srgbClr val="000000"/>
                          </a:solidFill>
                          <a:latin typeface="Arial"/>
                        </a:rPr>
                        <a:t>ts</a:t>
                      </a:r>
                      <a:r>
                        <a:rPr lang="fr-FR" sz="700" b="1" strike="noStrike" spc="148">
                          <a:solidFill>
                            <a:srgbClr val="000000"/>
                          </a:solidFill>
                          <a:latin typeface="Arial"/>
                        </a:rPr>
                        <a:t> </a:t>
                      </a:r>
                      <a:r>
                        <a:rPr lang="fr-FR" sz="700" b="1" strike="noStrike" spc="-1">
                          <a:solidFill>
                            <a:srgbClr val="000000"/>
                          </a:solidFill>
                          <a:latin typeface="Arial"/>
                        </a:rPr>
                        <a:t>et</a:t>
                      </a:r>
                      <a:r>
                        <a:rPr lang="fr-FR" sz="700" b="1" strike="noStrike" spc="199">
                          <a:solidFill>
                            <a:srgbClr val="000000"/>
                          </a:solidFill>
                          <a:latin typeface="Arial"/>
                        </a:rPr>
                        <a:t> </a:t>
                      </a:r>
                      <a:r>
                        <a:rPr lang="fr-FR" sz="700" b="1" strike="noStrike" spc="-1">
                          <a:solidFill>
                            <a:srgbClr val="000000"/>
                          </a:solidFill>
                          <a:latin typeface="Arial"/>
                        </a:rPr>
                        <a:t>tech</a:t>
                      </a:r>
                      <a:r>
                        <a:rPr lang="fr-FR" sz="700" b="1" strike="noStrike" spc="-66">
                          <a:solidFill>
                            <a:srgbClr val="000000"/>
                          </a:solidFill>
                          <a:latin typeface="Arial"/>
                        </a:rPr>
                        <a:t> </a:t>
                      </a:r>
                      <a:r>
                        <a:rPr lang="fr-FR" sz="700" b="1" strike="noStrike" spc="-1">
                          <a:solidFill>
                            <a:srgbClr val="000000"/>
                          </a:solidFill>
                          <a:latin typeface="Arial"/>
                        </a:rPr>
                        <a:t>n</a:t>
                      </a:r>
                      <a:r>
                        <a:rPr lang="fr-FR" sz="700" b="1" strike="noStrike" spc="-60">
                          <a:solidFill>
                            <a:srgbClr val="000000"/>
                          </a:solidFill>
                          <a:latin typeface="Arial"/>
                        </a:rPr>
                        <a:t> </a:t>
                      </a:r>
                      <a:r>
                        <a:rPr lang="fr-FR" sz="700" b="1" strike="noStrike" spc="-1">
                          <a:solidFill>
                            <a:srgbClr val="000000"/>
                          </a:solidFill>
                          <a:latin typeface="Arial"/>
                        </a:rPr>
                        <a:t>iqu</a:t>
                      </a:r>
                      <a:r>
                        <a:rPr lang="fr-FR" sz="700" b="1" strike="noStrike" spc="-60">
                          <a:solidFill>
                            <a:srgbClr val="000000"/>
                          </a:solidFill>
                          <a:latin typeface="Arial"/>
                        </a:rPr>
                        <a:t> </a:t>
                      </a:r>
                      <a:r>
                        <a:rPr lang="fr-FR" sz="700" b="1" strike="noStrike" spc="49">
                          <a:solidFill>
                            <a:srgbClr val="000000"/>
                          </a:solidFill>
                          <a:latin typeface="Arial"/>
                        </a:rPr>
                        <a:t>es</a:t>
                      </a:r>
                      <a:r>
                        <a:rPr lang="fr-FR" sz="700" b="1" strike="noStrike" spc="148">
                          <a:solidFill>
                            <a:srgbClr val="000000"/>
                          </a:solidFill>
                          <a:latin typeface="Arial"/>
                        </a:rPr>
                        <a:t> </a:t>
                      </a:r>
                      <a:r>
                        <a:rPr lang="fr-FR" sz="700" b="1" strike="noStrike" spc="43">
                          <a:solidFill>
                            <a:srgbClr val="000000"/>
                          </a:solidFill>
                          <a:latin typeface="Arial"/>
                        </a:rPr>
                        <a:t>spécifiqu</a:t>
                      </a:r>
                      <a:r>
                        <a:rPr lang="fr-FR" sz="700" b="1" strike="noStrike" spc="-72">
                          <a:solidFill>
                            <a:srgbClr val="000000"/>
                          </a:solidFill>
                          <a:latin typeface="Arial"/>
                        </a:rPr>
                        <a:t> </a:t>
                      </a:r>
                      <a:r>
                        <a:rPr lang="fr-FR" sz="700" b="1" strike="noStrike" spc="-1">
                          <a:solidFill>
                            <a:srgbClr val="000000"/>
                          </a:solidFill>
                          <a:latin typeface="Arial"/>
                        </a:rPr>
                        <a:t>es</a:t>
                      </a:r>
                      <a:r>
                        <a:rPr lang="fr-FR" sz="700" b="1" strike="noStrike" spc="148">
                          <a:solidFill>
                            <a:srgbClr val="000000"/>
                          </a:solidFill>
                          <a:latin typeface="Arial"/>
                        </a:rPr>
                        <a:t> </a:t>
                      </a:r>
                      <a:r>
                        <a:rPr lang="fr-FR" sz="700" b="1" strike="noStrike" spc="-1">
                          <a:solidFill>
                            <a:srgbClr val="000000"/>
                          </a:solidFill>
                          <a:latin typeface="Arial"/>
                        </a:rPr>
                        <a:t>à</a:t>
                      </a:r>
                      <a:r>
                        <a:rPr lang="fr-FR" sz="700" b="1" strike="noStrike" spc="222">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52">
                          <a:solidFill>
                            <a:srgbClr val="000000"/>
                          </a:solidFill>
                          <a:latin typeface="Arial"/>
                        </a:rPr>
                        <a:t>étu</a:t>
                      </a:r>
                      <a:r>
                        <a:rPr lang="fr-FR" sz="700" b="1" strike="noStrike" spc="-60">
                          <a:solidFill>
                            <a:srgbClr val="000000"/>
                          </a:solidFill>
                          <a:latin typeface="Arial"/>
                        </a:rPr>
                        <a:t> </a:t>
                      </a:r>
                      <a:r>
                        <a:rPr lang="fr-FR" sz="700" b="1" strike="noStrike" spc="-1">
                          <a:solidFill>
                            <a:srgbClr val="000000"/>
                          </a:solidFill>
                          <a:latin typeface="Arial"/>
                        </a:rPr>
                        <a:t>de</a:t>
                      </a:r>
                      <a:r>
                        <a:rPr lang="fr-FR" sz="700" b="1" strike="noStrike" spc="222">
                          <a:solidFill>
                            <a:srgbClr val="000000"/>
                          </a:solidFill>
                          <a:latin typeface="Arial"/>
                        </a:rPr>
                        <a:t> </a:t>
                      </a:r>
                      <a:r>
                        <a:rPr lang="fr-FR" sz="700" b="1" strike="noStrike" spc="49">
                          <a:solidFill>
                            <a:srgbClr val="000000"/>
                          </a:solidFill>
                          <a:latin typeface="Arial"/>
                        </a:rPr>
                        <a:t>des</a:t>
                      </a:r>
                      <a:r>
                        <a:rPr lang="fr-FR" sz="700" b="1" strike="noStrike" spc="148">
                          <a:solidFill>
                            <a:srgbClr val="000000"/>
                          </a:solidFill>
                          <a:latin typeface="Arial"/>
                        </a:rPr>
                        <a:t> </a:t>
                      </a:r>
                      <a:r>
                        <a:rPr lang="fr-FR" sz="700" b="1" strike="noStrike" spc="-1">
                          <a:solidFill>
                            <a:srgbClr val="000000"/>
                          </a:solidFill>
                          <a:latin typeface="Arial"/>
                        </a:rPr>
                        <a:t>m</a:t>
                      </a:r>
                      <a:r>
                        <a:rPr lang="fr-FR" sz="700" b="1" strike="noStrike" spc="-15">
                          <a:solidFill>
                            <a:srgbClr val="000000"/>
                          </a:solidFill>
                          <a:latin typeface="Arial"/>
                        </a:rPr>
                        <a:t> </a:t>
                      </a:r>
                      <a:r>
                        <a:rPr lang="fr-FR" sz="700" b="1" strike="noStrike" spc="-1">
                          <a:solidFill>
                            <a:srgbClr val="000000"/>
                          </a:solidFill>
                          <a:latin typeface="Arial"/>
                        </a:rPr>
                        <a:t>on</a:t>
                      </a:r>
                      <a:r>
                        <a:rPr lang="fr-FR" sz="700" b="1" strike="noStrike" spc="-60">
                          <a:solidFill>
                            <a:srgbClr val="000000"/>
                          </a:solidFill>
                          <a:latin typeface="Arial"/>
                        </a:rPr>
                        <a:t> </a:t>
                      </a:r>
                      <a:r>
                        <a:rPr lang="fr-FR" sz="700" b="1" strike="noStrike" spc="49">
                          <a:solidFill>
                            <a:srgbClr val="000000"/>
                          </a:solidFill>
                          <a:latin typeface="Arial"/>
                        </a:rPr>
                        <a:t>des</a:t>
                      </a:r>
                      <a:r>
                        <a:rPr lang="fr-FR" sz="700" b="1" strike="noStrike" spc="148">
                          <a:solidFill>
                            <a:srgbClr val="000000"/>
                          </a:solidFill>
                          <a:latin typeface="Arial"/>
                        </a:rPr>
                        <a:t> </a:t>
                      </a:r>
                      <a:r>
                        <a:rPr lang="fr-FR" sz="700" b="1" strike="noStrike" spc="-1">
                          <a:solidFill>
                            <a:srgbClr val="000000"/>
                          </a:solidFill>
                          <a:latin typeface="Arial"/>
                        </a:rPr>
                        <a:t>an</a:t>
                      </a:r>
                      <a:r>
                        <a:rPr lang="fr-FR" sz="700" b="1" strike="noStrike" spc="-66">
                          <a:solidFill>
                            <a:srgbClr val="000000"/>
                          </a:solidFill>
                          <a:latin typeface="Arial"/>
                        </a:rPr>
                        <a:t> </a:t>
                      </a:r>
                      <a:r>
                        <a:rPr lang="fr-FR" sz="700" b="1" strike="noStrike" spc="-1">
                          <a:solidFill>
                            <a:srgbClr val="000000"/>
                          </a:solidFill>
                          <a:latin typeface="Arial"/>
                        </a:rPr>
                        <a:t>cien</a:t>
                      </a:r>
                      <a:r>
                        <a:rPr lang="fr-FR" sz="700" b="1" strike="noStrike" spc="-66">
                          <a:solidFill>
                            <a:srgbClr val="000000"/>
                          </a:solidFill>
                          <a:latin typeface="Arial"/>
                        </a:rPr>
                        <a:t> </a:t>
                      </a:r>
                      <a:r>
                        <a:rPr lang="fr-FR" sz="700" b="1" strike="noStrike" spc="-52">
                          <a:solidFill>
                            <a:srgbClr val="000000"/>
                          </a:solidFill>
                          <a:latin typeface="Arial"/>
                        </a:rPr>
                        <a:t>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9"/>
                  </a:ext>
                </a:extLst>
              </a:tr>
              <a:tr h="0">
                <a:tc rowSpan="5">
                  <a:txBody>
                    <a:bodyPr/>
                    <a:lstStyle/>
                    <a:p>
                      <a:pPr>
                        <a:lnSpc>
                          <a:spcPct val="100000"/>
                        </a:lnSpc>
                        <a:spcBef>
                          <a:spcPts val="51"/>
                        </a:spcBef>
                        <a:buNone/>
                      </a:pPr>
                      <a:endParaRPr lang="fr-FR" sz="1100" b="0" strike="noStrike" spc="-1">
                        <a:solidFill>
                          <a:srgbClr val="000000"/>
                        </a:solidFill>
                        <a:latin typeface="Calibri"/>
                      </a:endParaRPr>
                    </a:p>
                    <a:p>
                      <a:pPr marL="25920">
                        <a:lnSpc>
                          <a:spcPct val="114000"/>
                        </a:lnSpc>
                        <a:spcBef>
                          <a:spcPts val="6"/>
                        </a:spcBef>
                        <a:buNone/>
                      </a:pPr>
                      <a:r>
                        <a:rPr lang="fr-FR" sz="700" b="1" strike="noStrike" spc="-1">
                          <a:solidFill>
                            <a:srgbClr val="000000"/>
                          </a:solidFill>
                          <a:latin typeface="Arial"/>
                        </a:rPr>
                        <a:t>UE1</a:t>
                      </a:r>
                      <a:r>
                        <a:rPr lang="fr-FR" sz="700" b="1" strike="noStrike" spc="358">
                          <a:solidFill>
                            <a:srgbClr val="000000"/>
                          </a:solidFill>
                          <a:latin typeface="Arial"/>
                        </a:rPr>
                        <a:t> </a:t>
                      </a:r>
                      <a:r>
                        <a:rPr lang="fr-FR" sz="700" b="1" strike="noStrike" spc="49">
                          <a:solidFill>
                            <a:srgbClr val="000000"/>
                          </a:solidFill>
                          <a:latin typeface="Arial"/>
                        </a:rPr>
                        <a:t>Lan</a:t>
                      </a:r>
                      <a:r>
                        <a:rPr lang="fr-FR" sz="700" b="1" strike="noStrike" spc="-52">
                          <a:solidFill>
                            <a:srgbClr val="000000"/>
                          </a:solidFill>
                          <a:latin typeface="Arial"/>
                        </a:rPr>
                        <a:t> </a:t>
                      </a:r>
                      <a:r>
                        <a:rPr lang="fr-FR" sz="700" b="1" strike="noStrike" spc="-1">
                          <a:solidFill>
                            <a:srgbClr val="000000"/>
                          </a:solidFill>
                          <a:latin typeface="Arial"/>
                        </a:rPr>
                        <a:t>gu</a:t>
                      </a:r>
                      <a:r>
                        <a:rPr lang="fr-FR" sz="700" b="1" strike="noStrike" spc="-46">
                          <a:solidFill>
                            <a:srgbClr val="000000"/>
                          </a:solidFill>
                          <a:latin typeface="Arial"/>
                        </a:rPr>
                        <a:t> </a:t>
                      </a:r>
                      <a:r>
                        <a:rPr lang="fr-FR" sz="700" b="1" strike="noStrike" spc="-1">
                          <a:solidFill>
                            <a:srgbClr val="000000"/>
                          </a:solidFill>
                          <a:latin typeface="Arial"/>
                        </a:rPr>
                        <a:t>es</a:t>
                      </a:r>
                      <a:r>
                        <a:rPr lang="fr-FR" sz="700" b="1" strike="noStrike" spc="188">
                          <a:solidFill>
                            <a:srgbClr val="000000"/>
                          </a:solidFill>
                          <a:latin typeface="Arial"/>
                        </a:rPr>
                        <a:t> </a:t>
                      </a:r>
                      <a:r>
                        <a:rPr lang="fr-FR" sz="700" b="1" strike="noStrike" spc="-1">
                          <a:solidFill>
                            <a:srgbClr val="000000"/>
                          </a:solidFill>
                          <a:latin typeface="Arial"/>
                        </a:rPr>
                        <a:t>an</a:t>
                      </a:r>
                      <a:r>
                        <a:rPr lang="fr-FR" sz="700" b="1" strike="noStrike" spc="-46">
                          <a:solidFill>
                            <a:srgbClr val="000000"/>
                          </a:solidFill>
                          <a:latin typeface="Arial"/>
                        </a:rPr>
                        <a:t> </a:t>
                      </a:r>
                      <a:r>
                        <a:rPr lang="fr-FR" sz="700" b="1" strike="noStrike" spc="-1">
                          <a:solidFill>
                            <a:srgbClr val="000000"/>
                          </a:solidFill>
                          <a:latin typeface="Arial"/>
                        </a:rPr>
                        <a:t>cien</a:t>
                      </a:r>
                      <a:r>
                        <a:rPr lang="fr-FR" sz="700" b="1" strike="noStrike" spc="-55">
                          <a:solidFill>
                            <a:srgbClr val="000000"/>
                          </a:solidFill>
                          <a:latin typeface="Arial"/>
                        </a:rPr>
                        <a:t> </a:t>
                      </a:r>
                      <a:r>
                        <a:rPr lang="fr-FR" sz="700" b="1" strike="noStrike" spc="-1">
                          <a:solidFill>
                            <a:srgbClr val="000000"/>
                          </a:solidFill>
                          <a:latin typeface="Arial"/>
                        </a:rPr>
                        <a:t>n</a:t>
                      </a:r>
                      <a:r>
                        <a:rPr lang="fr-FR" sz="700" b="1" strike="noStrike" spc="-52">
                          <a:solidFill>
                            <a:srgbClr val="000000"/>
                          </a:solidFill>
                          <a:latin typeface="Arial"/>
                        </a:rPr>
                        <a:t> </a:t>
                      </a:r>
                      <a:r>
                        <a:rPr lang="fr-FR" sz="700" b="1" strike="noStrike" spc="-1">
                          <a:solidFill>
                            <a:srgbClr val="000000"/>
                          </a:solidFill>
                          <a:latin typeface="Arial"/>
                        </a:rPr>
                        <a:t>es</a:t>
                      </a:r>
                      <a:r>
                        <a:rPr lang="fr-FR" sz="700" b="1" strike="noStrike" spc="188">
                          <a:solidFill>
                            <a:srgbClr val="000000"/>
                          </a:solidFill>
                          <a:latin typeface="Arial"/>
                        </a:rPr>
                        <a:t> </a:t>
                      </a:r>
                      <a:r>
                        <a:rPr lang="fr-FR" sz="700" b="1" strike="noStrike" spc="-26">
                          <a:solidFill>
                            <a:srgbClr val="000000"/>
                          </a:solidFill>
                          <a:latin typeface="Arial"/>
                        </a:rPr>
                        <a:t>ou</a:t>
                      </a:r>
                      <a:r>
                        <a:rPr lang="fr-FR" sz="700" b="1" strike="noStrike" spc="58">
                          <a:solidFill>
                            <a:srgbClr val="000000"/>
                          </a:solidFill>
                          <a:latin typeface="Arial"/>
                        </a:rPr>
                        <a:t> ren</a:t>
                      </a:r>
                      <a:r>
                        <a:rPr lang="fr-FR" sz="700" b="1" strike="noStrike" spc="-52">
                          <a:solidFill>
                            <a:srgbClr val="000000"/>
                          </a:solidFill>
                          <a:latin typeface="Arial"/>
                        </a:rPr>
                        <a:t> </a:t>
                      </a:r>
                      <a:r>
                        <a:rPr lang="fr-FR" sz="700" b="1" strike="noStrike" spc="52">
                          <a:solidFill>
                            <a:srgbClr val="000000"/>
                          </a:solidFill>
                          <a:latin typeface="Arial"/>
                        </a:rPr>
                        <a:t>forcem</a:t>
                      </a:r>
                      <a:r>
                        <a:rPr lang="fr-FR" sz="700" b="1" strike="noStrike" spc="-12">
                          <a:solidFill>
                            <a:srgbClr val="000000"/>
                          </a:solidFill>
                          <a:latin typeface="Arial"/>
                        </a:rPr>
                        <a:t> </a:t>
                      </a:r>
                      <a:r>
                        <a:rPr lang="fr-FR" sz="700" b="1" strike="noStrike" spc="-1">
                          <a:solidFill>
                            <a:srgbClr val="000000"/>
                          </a:solidFill>
                          <a:latin typeface="Arial"/>
                        </a:rPr>
                        <a:t>en</a:t>
                      </a:r>
                      <a:r>
                        <a:rPr lang="fr-FR" sz="700" b="1" strike="noStrike" spc="-66">
                          <a:solidFill>
                            <a:srgbClr val="000000"/>
                          </a:solidFill>
                          <a:latin typeface="Arial"/>
                        </a:rPr>
                        <a:t> </a:t>
                      </a:r>
                      <a:r>
                        <a:rPr lang="fr-FR" sz="700" b="1" strike="noStrike" spc="-52">
                          <a:solidFill>
                            <a:srgbClr val="000000"/>
                          </a:solidFill>
                          <a:latin typeface="Arial"/>
                        </a:rPr>
                        <a:t>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080">
                        <a:lnSpc>
                          <a:spcPts val="805"/>
                        </a:lnSpc>
                        <a:buNone/>
                      </a:pPr>
                      <a:r>
                        <a:rPr lang="fr-FR" sz="700" b="0" strike="noStrike" spc="-1">
                          <a:solidFill>
                            <a:srgbClr val="000000"/>
                          </a:solidFill>
                          <a:latin typeface="Verdana"/>
                        </a:rPr>
                        <a:t>Akkadien</a:t>
                      </a:r>
                      <a:r>
                        <a:rPr lang="fr-FR" sz="700" b="0" strike="noStrike" spc="29">
                          <a:solidFill>
                            <a:srgbClr val="000000"/>
                          </a:solidFill>
                          <a:latin typeface="Verdana"/>
                        </a:rPr>
                        <a:t> </a:t>
                      </a:r>
                      <a:r>
                        <a:rPr lang="fr-FR" sz="700" b="0" strike="noStrike" spc="-1">
                          <a:solidFill>
                            <a:srgbClr val="000000"/>
                          </a:solidFill>
                          <a:latin typeface="Verdana"/>
                        </a:rPr>
                        <a:t>niv.</a:t>
                      </a:r>
                      <a:r>
                        <a:rPr lang="fr-FR" sz="700" b="0" strike="noStrike" spc="-21">
                          <a:solidFill>
                            <a:srgbClr val="000000"/>
                          </a:solidFill>
                          <a:latin typeface="Verdana"/>
                        </a:rPr>
                        <a:t> </a:t>
                      </a:r>
                      <a:r>
                        <a:rPr lang="fr-FR" sz="700" b="0" strike="noStrike" spc="-1">
                          <a:solidFill>
                            <a:srgbClr val="000000"/>
                          </a:solidFill>
                          <a:latin typeface="Verdana"/>
                        </a:rPr>
                        <a:t>1,</a:t>
                      </a:r>
                      <a:r>
                        <a:rPr lang="fr-FR" sz="700" b="0" strike="noStrike" spc="-15">
                          <a:solidFill>
                            <a:srgbClr val="000000"/>
                          </a:solidFill>
                          <a:latin typeface="Verdana"/>
                        </a:rPr>
                        <a:t> </a:t>
                      </a:r>
                      <a:r>
                        <a:rPr lang="fr-FR" sz="700" b="0" strike="noStrike" spc="-1">
                          <a:solidFill>
                            <a:srgbClr val="000000"/>
                          </a:solidFill>
                          <a:latin typeface="Verdana"/>
                        </a:rPr>
                        <a:t>2</a:t>
                      </a:r>
                      <a:r>
                        <a:rPr lang="fr-FR" sz="700" b="0" strike="noStrike" spc="32">
                          <a:solidFill>
                            <a:srgbClr val="000000"/>
                          </a:solidFill>
                          <a:latin typeface="Verdana"/>
                        </a:rPr>
                        <a:t> </a:t>
                      </a:r>
                      <a:r>
                        <a:rPr lang="fr-FR" sz="700" b="0" strike="noStrike" spc="-1">
                          <a:solidFill>
                            <a:srgbClr val="000000"/>
                          </a:solidFill>
                          <a:latin typeface="Verdana"/>
                        </a:rPr>
                        <a:t>et</a:t>
                      </a:r>
                      <a:r>
                        <a:rPr lang="fr-FR" sz="700" b="0" strike="noStrike" spc="29">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05"/>
                        </a:lnSpc>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5">
                  <a:txBody>
                    <a:bodyPr/>
                    <a:lstStyle/>
                    <a:p>
                      <a:pPr>
                        <a:lnSpc>
                          <a:spcPct val="100000"/>
                        </a:lnSpc>
                        <a:buNone/>
                      </a:pPr>
                      <a:endParaRPr lang="fr-FR" sz="900" b="0" strike="noStrike" spc="-1">
                        <a:solidFill>
                          <a:srgbClr val="000000"/>
                        </a:solidFill>
                        <a:latin typeface="Calibri"/>
                      </a:endParaRPr>
                    </a:p>
                    <a:p>
                      <a:pPr>
                        <a:lnSpc>
                          <a:spcPct val="100000"/>
                        </a:lnSpc>
                        <a:spcBef>
                          <a:spcPts val="20"/>
                        </a:spcBef>
                        <a:buNone/>
                      </a:pPr>
                      <a:endParaRPr lang="fr-FR" sz="7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4320" algn="ctr">
                        <a:lnSpc>
                          <a:spcPts val="805"/>
                        </a:lnSpc>
                        <a:buNone/>
                      </a:pPr>
                      <a:r>
                        <a:rPr lang="fr-FR" sz="700" b="0" strike="noStrike" spc="-26">
                          <a:solidFill>
                            <a:srgbClr val="000000"/>
                          </a:solidFill>
                          <a:latin typeface="Verdana"/>
                        </a:rPr>
                        <a:t>CCI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05"/>
                        </a:lnSpc>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05"/>
                        </a:lnSpc>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0"/>
                  </a:ext>
                </a:extLst>
              </a:tr>
              <a:tr h="1224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Egyptien</a:t>
                      </a:r>
                      <a:r>
                        <a:rPr lang="fr-FR" sz="700" b="0" strike="noStrike" spc="32">
                          <a:solidFill>
                            <a:srgbClr val="000000"/>
                          </a:solidFill>
                          <a:latin typeface="Verdana"/>
                        </a:rPr>
                        <a:t> </a:t>
                      </a:r>
                      <a:r>
                        <a:rPr lang="fr-FR" sz="700" b="0" strike="noStrike" spc="-1">
                          <a:solidFill>
                            <a:srgbClr val="000000"/>
                          </a:solidFill>
                          <a:latin typeface="Verdana"/>
                        </a:rPr>
                        <a:t>hiéroglyphique</a:t>
                      </a:r>
                      <a:r>
                        <a:rPr lang="fr-FR" sz="700" b="0" strike="noStrike" spc="9">
                          <a:solidFill>
                            <a:srgbClr val="000000"/>
                          </a:solidFill>
                          <a:latin typeface="Verdana"/>
                        </a:rPr>
                        <a:t> </a:t>
                      </a:r>
                      <a:r>
                        <a:rPr lang="fr-FR" sz="700" b="0" strike="noStrike" spc="-1">
                          <a:solidFill>
                            <a:srgbClr val="000000"/>
                          </a:solidFill>
                          <a:latin typeface="Verdana"/>
                        </a:rPr>
                        <a:t>niv.</a:t>
                      </a:r>
                      <a:r>
                        <a:rPr lang="fr-FR" sz="700" b="0" strike="noStrike" spc="-21">
                          <a:solidFill>
                            <a:srgbClr val="000000"/>
                          </a:solidFill>
                          <a:latin typeface="Verdana"/>
                        </a:rPr>
                        <a:t> </a:t>
                      </a:r>
                      <a:r>
                        <a:rPr lang="fr-FR" sz="700" b="0" strike="noStrike" spc="-1">
                          <a:solidFill>
                            <a:srgbClr val="000000"/>
                          </a:solidFill>
                          <a:latin typeface="Verdana"/>
                        </a:rPr>
                        <a:t>1,</a:t>
                      </a:r>
                      <a:r>
                        <a:rPr lang="fr-FR" sz="700" b="0" strike="noStrike" spc="-12">
                          <a:solidFill>
                            <a:srgbClr val="000000"/>
                          </a:solidFill>
                          <a:latin typeface="Verdana"/>
                        </a:rPr>
                        <a:t> </a:t>
                      </a:r>
                      <a:r>
                        <a:rPr lang="fr-FR" sz="700" b="0" strike="noStrike" spc="-1">
                          <a:solidFill>
                            <a:srgbClr val="000000"/>
                          </a:solidFill>
                          <a:latin typeface="Verdana"/>
                        </a:rPr>
                        <a:t>2</a:t>
                      </a:r>
                      <a:r>
                        <a:rPr lang="fr-FR" sz="700" b="0" strike="noStrike" spc="38">
                          <a:solidFill>
                            <a:srgbClr val="000000"/>
                          </a:solidFill>
                          <a:latin typeface="Verdana"/>
                        </a:rPr>
                        <a:t> </a:t>
                      </a:r>
                      <a:r>
                        <a:rPr lang="fr-FR" sz="700" b="0" strike="noStrike" spc="-1">
                          <a:solidFill>
                            <a:srgbClr val="000000"/>
                          </a:solidFill>
                          <a:latin typeface="Verdana"/>
                        </a:rPr>
                        <a:t>et</a:t>
                      </a:r>
                      <a:r>
                        <a:rPr lang="fr-FR" sz="700" b="0" strike="noStrike" spc="32">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4320" algn="ctr">
                        <a:lnSpc>
                          <a:spcPts val="811"/>
                        </a:lnSpc>
                        <a:spcBef>
                          <a:spcPts val="54"/>
                        </a:spcBef>
                        <a:buNone/>
                      </a:pPr>
                      <a:r>
                        <a:rPr lang="fr-FR" sz="700" b="0" strike="noStrike" spc="-26">
                          <a:solidFill>
                            <a:srgbClr val="000000"/>
                          </a:solidFill>
                          <a:latin typeface="Verdana"/>
                        </a:rPr>
                        <a:t>CCI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1"/>
                        </a:lnSpc>
                        <a:spcBef>
                          <a:spcPts val="54"/>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1"/>
                  </a:ext>
                </a:extLst>
              </a:tr>
              <a:tr h="1216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1"/>
                        </a:spcBef>
                        <a:buNone/>
                      </a:pPr>
                      <a:r>
                        <a:rPr lang="fr-FR" sz="700" b="0" strike="noStrike" spc="-1">
                          <a:solidFill>
                            <a:srgbClr val="000000"/>
                          </a:solidFill>
                          <a:latin typeface="Verdana"/>
                        </a:rPr>
                        <a:t>Grec</a:t>
                      </a:r>
                      <a:r>
                        <a:rPr lang="fr-FR" sz="700" b="0" strike="noStrike" spc="-7">
                          <a:solidFill>
                            <a:srgbClr val="000000"/>
                          </a:solidFill>
                          <a:latin typeface="Verdana"/>
                        </a:rPr>
                        <a:t> </a:t>
                      </a:r>
                      <a:r>
                        <a:rPr lang="fr-FR" sz="700" b="0" strike="noStrike" spc="-1">
                          <a:solidFill>
                            <a:srgbClr val="000000"/>
                          </a:solidFill>
                          <a:latin typeface="Verdana"/>
                        </a:rPr>
                        <a:t>ancien</a:t>
                      </a:r>
                      <a:r>
                        <a:rPr lang="fr-FR" sz="700" b="0" strike="noStrike" spc="38">
                          <a:solidFill>
                            <a:srgbClr val="000000"/>
                          </a:solidFill>
                          <a:latin typeface="Verdana"/>
                        </a:rPr>
                        <a:t> </a:t>
                      </a:r>
                      <a:r>
                        <a:rPr lang="fr-FR" sz="700" b="0" strike="noStrike" spc="-1">
                          <a:solidFill>
                            <a:srgbClr val="000000"/>
                          </a:solidFill>
                          <a:latin typeface="Verdana"/>
                        </a:rPr>
                        <a:t>niv.</a:t>
                      </a:r>
                      <a:r>
                        <a:rPr lang="fr-FR" sz="700" b="0" strike="noStrike" spc="-15">
                          <a:solidFill>
                            <a:srgbClr val="000000"/>
                          </a:solidFill>
                          <a:latin typeface="Verdana"/>
                        </a:rPr>
                        <a:t> </a:t>
                      </a:r>
                      <a:r>
                        <a:rPr lang="fr-FR" sz="700" b="0" strike="noStrike" spc="-1">
                          <a:solidFill>
                            <a:srgbClr val="000000"/>
                          </a:solidFill>
                          <a:latin typeface="Verdana"/>
                        </a:rPr>
                        <a:t>1,</a:t>
                      </a:r>
                      <a:r>
                        <a:rPr lang="fr-FR" sz="700" b="0" strike="noStrike" spc="-15">
                          <a:solidFill>
                            <a:srgbClr val="000000"/>
                          </a:solidFill>
                          <a:latin typeface="Verdana"/>
                        </a:rPr>
                        <a:t> </a:t>
                      </a:r>
                      <a:r>
                        <a:rPr lang="fr-FR" sz="700" b="0" strike="noStrike" spc="-1">
                          <a:solidFill>
                            <a:srgbClr val="000000"/>
                          </a:solidFill>
                          <a:latin typeface="Verdana"/>
                        </a:rPr>
                        <a:t>2</a:t>
                      </a:r>
                      <a:r>
                        <a:rPr lang="fr-FR" sz="700" b="0" strike="noStrike" spc="43">
                          <a:solidFill>
                            <a:srgbClr val="000000"/>
                          </a:solidFill>
                          <a:latin typeface="Verdana"/>
                        </a:rPr>
                        <a:t> </a:t>
                      </a:r>
                      <a:r>
                        <a:rPr lang="fr-FR" sz="700" b="0" strike="noStrike" spc="-1">
                          <a:solidFill>
                            <a:srgbClr val="000000"/>
                          </a:solidFill>
                          <a:latin typeface="Verdana"/>
                        </a:rPr>
                        <a:t>et</a:t>
                      </a:r>
                      <a:r>
                        <a:rPr lang="fr-FR" sz="700" b="0" strike="noStrike" spc="32">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1"/>
                        </a:lnSpc>
                        <a:spcBef>
                          <a:spcPts val="51"/>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1"/>
                        </a:lnSpc>
                        <a:spcBef>
                          <a:spcPts val="5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2"/>
                  </a:ext>
                </a:extLst>
              </a:tr>
              <a:tr h="1224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ts val="811"/>
                        </a:lnSpc>
                        <a:spcBef>
                          <a:spcPts val="54"/>
                        </a:spcBef>
                        <a:buNone/>
                      </a:pPr>
                      <a:r>
                        <a:rPr lang="fr-FR" sz="700" b="0" strike="noStrike" spc="-1">
                          <a:solidFill>
                            <a:srgbClr val="000000"/>
                          </a:solidFill>
                          <a:latin typeface="Verdana"/>
                        </a:rPr>
                        <a:t>Latin</a:t>
                      </a:r>
                      <a:r>
                        <a:rPr lang="fr-FR" sz="700" b="0" strike="noStrike" spc="38">
                          <a:solidFill>
                            <a:srgbClr val="000000"/>
                          </a:solidFill>
                          <a:latin typeface="Verdana"/>
                        </a:rPr>
                        <a:t> </a:t>
                      </a:r>
                      <a:r>
                        <a:rPr lang="fr-FR" sz="700" b="0" strike="noStrike" spc="-1">
                          <a:solidFill>
                            <a:srgbClr val="000000"/>
                          </a:solidFill>
                          <a:latin typeface="Verdana"/>
                        </a:rPr>
                        <a:t>niv.</a:t>
                      </a:r>
                      <a:r>
                        <a:rPr lang="fr-FR" sz="700" b="0" strike="noStrike" spc="-7">
                          <a:solidFill>
                            <a:srgbClr val="000000"/>
                          </a:solidFill>
                          <a:latin typeface="Verdana"/>
                        </a:rPr>
                        <a:t> </a:t>
                      </a:r>
                      <a:r>
                        <a:rPr lang="fr-FR" sz="700" b="0" strike="noStrike" spc="-1">
                          <a:solidFill>
                            <a:srgbClr val="000000"/>
                          </a:solidFill>
                          <a:latin typeface="Verdana"/>
                        </a:rPr>
                        <a:t>1,</a:t>
                      </a:r>
                      <a:r>
                        <a:rPr lang="fr-FR" sz="700" b="0" strike="noStrike" spc="-7">
                          <a:solidFill>
                            <a:srgbClr val="000000"/>
                          </a:solidFill>
                          <a:latin typeface="Verdana"/>
                        </a:rPr>
                        <a:t> </a:t>
                      </a:r>
                      <a:r>
                        <a:rPr lang="fr-FR" sz="700" b="0" strike="noStrike" spc="-1">
                          <a:solidFill>
                            <a:srgbClr val="000000"/>
                          </a:solidFill>
                          <a:latin typeface="Verdana"/>
                        </a:rPr>
                        <a:t>2</a:t>
                      </a:r>
                      <a:r>
                        <a:rPr lang="fr-FR" sz="700" b="0" strike="noStrike" spc="43">
                          <a:solidFill>
                            <a:srgbClr val="000000"/>
                          </a:solidFill>
                          <a:latin typeface="Verdana"/>
                        </a:rPr>
                        <a:t> </a:t>
                      </a:r>
                      <a:r>
                        <a:rPr lang="fr-FR" sz="700" b="0" strike="noStrike" spc="-1">
                          <a:solidFill>
                            <a:srgbClr val="000000"/>
                          </a:solidFill>
                          <a:latin typeface="Verdana"/>
                        </a:rPr>
                        <a:t>et</a:t>
                      </a:r>
                      <a:r>
                        <a:rPr lang="fr-FR" sz="700" b="0" strike="noStrike" spc="38">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ts val="811"/>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1"/>
                        </a:lnSpc>
                        <a:spcBef>
                          <a:spcPts val="54"/>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1"/>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3"/>
                  </a:ext>
                </a:extLst>
              </a:tr>
              <a:tr h="12924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ct val="100000"/>
                        </a:lnSpc>
                        <a:spcBef>
                          <a:spcPts val="54"/>
                        </a:spcBef>
                        <a:buNone/>
                      </a:pPr>
                      <a:r>
                        <a:rPr lang="fr-FR" sz="700" b="0" strike="noStrike" spc="-1">
                          <a:solidFill>
                            <a:srgbClr val="000000"/>
                          </a:solidFill>
                          <a:latin typeface="Verdana"/>
                        </a:rPr>
                        <a:t>Archéologie</a:t>
                      </a:r>
                      <a:r>
                        <a:rPr lang="fr-FR" sz="700" b="0" strike="noStrike" spc="-12">
                          <a:solidFill>
                            <a:srgbClr val="000000"/>
                          </a:solidFill>
                          <a:latin typeface="Verdana"/>
                        </a:rPr>
                        <a:t> </a:t>
                      </a:r>
                      <a:r>
                        <a:rPr lang="fr-FR" sz="700" b="0" strike="noStrike" spc="-1">
                          <a:solidFill>
                            <a:srgbClr val="000000"/>
                          </a:solidFill>
                          <a:latin typeface="Verdana"/>
                        </a:rPr>
                        <a:t>du</a:t>
                      </a:r>
                      <a:r>
                        <a:rPr lang="fr-FR" sz="700" b="0" strike="noStrike" spc="18">
                          <a:solidFill>
                            <a:srgbClr val="000000"/>
                          </a:solidFill>
                          <a:latin typeface="Verdana"/>
                        </a:rPr>
                        <a:t> </a:t>
                      </a:r>
                      <a:r>
                        <a:rPr lang="fr-FR" sz="700" b="0" strike="noStrike" spc="-1">
                          <a:solidFill>
                            <a:srgbClr val="000000"/>
                          </a:solidFill>
                          <a:latin typeface="Verdana"/>
                        </a:rPr>
                        <a:t>culte</a:t>
                      </a:r>
                      <a:r>
                        <a:rPr lang="fr-FR" sz="700" b="0" strike="noStrike" spc="-12">
                          <a:solidFill>
                            <a:srgbClr val="000000"/>
                          </a:solidFill>
                          <a:latin typeface="Verdana"/>
                        </a:rPr>
                        <a:t> </a:t>
                      </a:r>
                      <a:r>
                        <a:rPr lang="fr-FR" sz="700" b="0" strike="noStrike" spc="-1">
                          <a:solidFill>
                            <a:srgbClr val="000000"/>
                          </a:solidFill>
                          <a:latin typeface="Verdana"/>
                        </a:rPr>
                        <a:t>et</a:t>
                      </a:r>
                      <a:r>
                        <a:rPr lang="fr-FR" sz="700" b="0" strike="noStrike" spc="18">
                          <a:solidFill>
                            <a:srgbClr val="000000"/>
                          </a:solidFill>
                          <a:latin typeface="Verdana"/>
                        </a:rPr>
                        <a:t> </a:t>
                      </a:r>
                      <a:r>
                        <a:rPr lang="fr-FR" sz="700" b="0" strike="noStrike" spc="-1">
                          <a:solidFill>
                            <a:srgbClr val="000000"/>
                          </a:solidFill>
                          <a:latin typeface="Verdana"/>
                        </a:rPr>
                        <a:t>du</a:t>
                      </a:r>
                      <a:r>
                        <a:rPr lang="fr-FR" sz="700" b="0" strike="noStrike" spc="18">
                          <a:solidFill>
                            <a:srgbClr val="000000"/>
                          </a:solidFill>
                          <a:latin typeface="Verdana"/>
                        </a:rPr>
                        <a:t> </a:t>
                      </a:r>
                      <a:r>
                        <a:rPr lang="fr-FR" sz="700" b="0" strike="noStrike" spc="-12">
                          <a:solidFill>
                            <a:srgbClr val="000000"/>
                          </a:solidFill>
                          <a:latin typeface="Verdana"/>
                        </a:rPr>
                        <a:t>funéraire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54"/>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ctr">
                        <a:lnSpc>
                          <a:spcPct val="100000"/>
                        </a:lnSpc>
                        <a:spcBef>
                          <a:spcPts val="54"/>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4"/>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4"/>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4"/>
                  </a:ext>
                </a:extLst>
              </a:tr>
              <a:tr h="259560">
                <a:tc rowSpan="2">
                  <a:txBody>
                    <a:bodyPr/>
                    <a:lstStyle/>
                    <a:p>
                      <a:pPr>
                        <a:lnSpc>
                          <a:spcPct val="100000"/>
                        </a:lnSpc>
                        <a:buNone/>
                      </a:pPr>
                      <a:endParaRPr lang="fr-FR" sz="800" b="0" strike="noStrike" spc="-1">
                        <a:solidFill>
                          <a:srgbClr val="000000"/>
                        </a:solidFill>
                        <a:latin typeface="Calibri"/>
                      </a:endParaRPr>
                    </a:p>
                    <a:p>
                      <a:pPr marL="25920">
                        <a:lnSpc>
                          <a:spcPct val="100000"/>
                        </a:lnSpc>
                        <a:spcBef>
                          <a:spcPts val="641"/>
                        </a:spcBef>
                        <a:buNone/>
                      </a:pPr>
                      <a:r>
                        <a:rPr lang="fr-FR" sz="700" b="1" strike="noStrike" spc="-1">
                          <a:solidFill>
                            <a:srgbClr val="000000"/>
                          </a:solidFill>
                          <a:latin typeface="Arial"/>
                        </a:rPr>
                        <a:t>UE2</a:t>
                      </a:r>
                      <a:r>
                        <a:rPr lang="fr-FR" sz="700" b="1" strike="noStrike" spc="406">
                          <a:solidFill>
                            <a:srgbClr val="000000"/>
                          </a:solidFill>
                          <a:latin typeface="Arial"/>
                        </a:rPr>
                        <a:t> </a:t>
                      </a:r>
                      <a:r>
                        <a:rPr lang="fr-FR" sz="700" b="1" strike="noStrike" spc="-1">
                          <a:solidFill>
                            <a:srgbClr val="000000"/>
                          </a:solidFill>
                          <a:latin typeface="Arial"/>
                        </a:rPr>
                        <a:t>Scien</a:t>
                      </a:r>
                      <a:r>
                        <a:rPr lang="fr-FR" sz="700" b="1" strike="noStrike" spc="-35">
                          <a:solidFill>
                            <a:srgbClr val="000000"/>
                          </a:solidFill>
                          <a:latin typeface="Arial"/>
                        </a:rPr>
                        <a:t> </a:t>
                      </a:r>
                      <a:r>
                        <a:rPr lang="fr-FR" sz="700" b="1" strike="noStrike" spc="-1">
                          <a:solidFill>
                            <a:srgbClr val="000000"/>
                          </a:solidFill>
                          <a:latin typeface="Arial"/>
                        </a:rPr>
                        <a:t>ces</a:t>
                      </a:r>
                      <a:r>
                        <a:rPr lang="fr-FR" sz="700" b="1" strike="noStrike" spc="222">
                          <a:solidFill>
                            <a:srgbClr val="000000"/>
                          </a:solidFill>
                          <a:latin typeface="Arial"/>
                        </a:rPr>
                        <a:t> </a:t>
                      </a:r>
                      <a:r>
                        <a:rPr lang="fr-FR" sz="700" b="1" strike="noStrike" spc="43">
                          <a:solidFill>
                            <a:srgbClr val="000000"/>
                          </a:solidFill>
                          <a:latin typeface="Arial"/>
                        </a:rPr>
                        <a:t>appliqu</a:t>
                      </a:r>
                      <a:r>
                        <a:rPr lang="fr-FR" sz="700" b="1" strike="noStrike" spc="-35">
                          <a:solidFill>
                            <a:srgbClr val="000000"/>
                          </a:solidFill>
                          <a:latin typeface="Arial"/>
                        </a:rPr>
                        <a:t> </a:t>
                      </a:r>
                      <a:r>
                        <a:rPr lang="fr-FR" sz="700" b="1" strike="noStrike" spc="32">
                          <a:solidFill>
                            <a:srgbClr val="000000"/>
                          </a:solidFill>
                          <a:latin typeface="Arial"/>
                        </a:rPr>
                        <a:t>ées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080">
                        <a:lnSpc>
                          <a:spcPct val="100000"/>
                        </a:lnSpc>
                        <a:spcBef>
                          <a:spcPts val="601"/>
                        </a:spcBef>
                        <a:buNone/>
                      </a:pPr>
                      <a:r>
                        <a:rPr lang="fr-FR" sz="700" b="0" strike="noStrike" spc="-1">
                          <a:solidFill>
                            <a:srgbClr val="000000"/>
                          </a:solidFill>
                          <a:latin typeface="Verdana"/>
                        </a:rPr>
                        <a:t>Archéo-</a:t>
                      </a:r>
                      <a:r>
                        <a:rPr lang="fr-FR" sz="700" b="0" strike="noStrike" spc="-12">
                          <a:solidFill>
                            <a:srgbClr val="000000"/>
                          </a:solidFill>
                          <a:latin typeface="Verdana"/>
                        </a:rPr>
                        <a:t>métallurgie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601"/>
                        </a:spcBef>
                        <a:buNone/>
                      </a:pPr>
                      <a:r>
                        <a:rPr lang="fr-FR" sz="700" b="0" strike="noStrike" spc="-26">
                          <a:solidFill>
                            <a:srgbClr val="000000"/>
                          </a:solidFill>
                          <a:latin typeface="Verdana"/>
                        </a:rPr>
                        <a:t>12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440" algn="ctr">
                        <a:lnSpc>
                          <a:spcPct val="100000"/>
                        </a:lnSpc>
                        <a:spcBef>
                          <a:spcPts val="601"/>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0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01"/>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0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5"/>
                  </a:ext>
                </a:extLst>
              </a:tr>
              <a:tr h="2595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080">
                        <a:lnSpc>
                          <a:spcPct val="100000"/>
                        </a:lnSpc>
                        <a:spcBef>
                          <a:spcPts val="595"/>
                        </a:spcBef>
                        <a:buNone/>
                      </a:pPr>
                      <a:r>
                        <a:rPr lang="fr-FR" sz="700" b="0" strike="noStrike" spc="-1">
                          <a:solidFill>
                            <a:srgbClr val="000000"/>
                          </a:solidFill>
                          <a:latin typeface="Verdana"/>
                        </a:rPr>
                        <a:t>Etudes</a:t>
                      </a:r>
                      <a:r>
                        <a:rPr lang="fr-FR" sz="700" b="0" strike="noStrike" spc="58">
                          <a:solidFill>
                            <a:srgbClr val="000000"/>
                          </a:solidFill>
                          <a:latin typeface="Verdana"/>
                        </a:rPr>
                        <a:t> </a:t>
                      </a:r>
                      <a:r>
                        <a:rPr lang="fr-FR" sz="700" b="0" strike="noStrike" spc="-12">
                          <a:solidFill>
                            <a:srgbClr val="000000"/>
                          </a:solidFill>
                          <a:latin typeface="Verdana"/>
                        </a:rPr>
                        <a:t>environnementales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595"/>
                        </a:spcBef>
                        <a:buNone/>
                      </a:pPr>
                      <a:r>
                        <a:rPr lang="fr-FR" sz="700" b="0" strike="noStrike" spc="-26">
                          <a:solidFill>
                            <a:srgbClr val="000000"/>
                          </a:solidFill>
                          <a:latin typeface="Verdana"/>
                        </a:rPr>
                        <a:t>12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440" algn="ctr">
                        <a:lnSpc>
                          <a:spcPct val="100000"/>
                        </a:lnSpc>
                        <a:spcBef>
                          <a:spcPts val="595"/>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9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95"/>
                        </a:spcBef>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59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6"/>
                  </a:ext>
                </a:extLst>
              </a:tr>
              <a:tr h="121680">
                <a:tc gridSpan="7">
                  <a:txBody>
                    <a:bodyPr/>
                    <a:lstStyle/>
                    <a:p>
                      <a:pPr marL="25920">
                        <a:lnSpc>
                          <a:spcPts val="811"/>
                        </a:lnSpc>
                        <a:spcBef>
                          <a:spcPts val="51"/>
                        </a:spcBef>
                        <a:buNone/>
                      </a:pPr>
                      <a:r>
                        <a:rPr lang="fr-FR" sz="700" b="1" strike="noStrike" spc="-1">
                          <a:solidFill>
                            <a:srgbClr val="000000"/>
                          </a:solidFill>
                          <a:latin typeface="Arial"/>
                        </a:rPr>
                        <a:t>BCC4</a:t>
                      </a:r>
                      <a:r>
                        <a:rPr lang="fr-FR" sz="700" b="1" strike="noStrike" spc="344">
                          <a:solidFill>
                            <a:srgbClr val="000000"/>
                          </a:solidFill>
                          <a:latin typeface="Arial"/>
                        </a:rPr>
                        <a:t> </a:t>
                      </a:r>
                      <a:r>
                        <a:rPr lang="fr-FR" sz="700" b="1" strike="noStrike" spc="-1">
                          <a:solidFill>
                            <a:srgbClr val="000000"/>
                          </a:solidFill>
                          <a:latin typeface="Arial"/>
                        </a:rPr>
                        <a:t>:</a:t>
                      </a:r>
                      <a:r>
                        <a:rPr lang="fr-FR" sz="700" b="1" strike="noStrike" spc="233">
                          <a:solidFill>
                            <a:srgbClr val="000000"/>
                          </a:solidFill>
                          <a:latin typeface="Arial"/>
                        </a:rPr>
                        <a:t> </a:t>
                      </a:r>
                      <a:r>
                        <a:rPr lang="fr-FR" sz="700" b="1" strike="noStrike" spc="-1">
                          <a:solidFill>
                            <a:srgbClr val="000000"/>
                          </a:solidFill>
                          <a:latin typeface="Arial"/>
                        </a:rPr>
                        <a:t>Con</a:t>
                      </a:r>
                      <a:r>
                        <a:rPr lang="fr-FR" sz="700" b="1" strike="noStrike" spc="-52">
                          <a:solidFill>
                            <a:srgbClr val="000000"/>
                          </a:solidFill>
                          <a:latin typeface="Arial"/>
                        </a:rPr>
                        <a:t> </a:t>
                      </a:r>
                      <a:r>
                        <a:rPr lang="fr-FR" sz="700" b="1" strike="noStrike" spc="-1">
                          <a:solidFill>
                            <a:srgbClr val="000000"/>
                          </a:solidFill>
                          <a:latin typeface="Arial"/>
                        </a:rPr>
                        <a:t>stru</a:t>
                      </a:r>
                      <a:r>
                        <a:rPr lang="fr-FR" sz="700" b="1" strike="noStrike" spc="-60">
                          <a:solidFill>
                            <a:srgbClr val="000000"/>
                          </a:solidFill>
                          <a:latin typeface="Arial"/>
                        </a:rPr>
                        <a:t> </a:t>
                      </a:r>
                      <a:r>
                        <a:rPr lang="fr-FR" sz="700" b="1" strike="noStrike" spc="-1">
                          <a:solidFill>
                            <a:srgbClr val="000000"/>
                          </a:solidFill>
                          <a:latin typeface="Arial"/>
                        </a:rPr>
                        <a:t>ire</a:t>
                      </a:r>
                      <a:r>
                        <a:rPr lang="fr-FR" sz="700" b="1" strike="noStrike" spc="259">
                          <a:solidFill>
                            <a:srgbClr val="000000"/>
                          </a:solidFill>
                          <a:latin typeface="Arial"/>
                        </a:rPr>
                        <a:t> </a:t>
                      </a:r>
                      <a:r>
                        <a:rPr lang="fr-FR" sz="700" b="1" strike="noStrike" spc="-1">
                          <a:solidFill>
                            <a:srgbClr val="000000"/>
                          </a:solidFill>
                          <a:latin typeface="Arial"/>
                        </a:rPr>
                        <a:t>son</a:t>
                      </a:r>
                      <a:r>
                        <a:rPr lang="fr-FR" sz="700" b="1" strike="noStrike" spc="287">
                          <a:solidFill>
                            <a:srgbClr val="000000"/>
                          </a:solidFill>
                          <a:latin typeface="Arial"/>
                        </a:rPr>
                        <a:t> </a:t>
                      </a:r>
                      <a:r>
                        <a:rPr lang="fr-FR" sz="700" b="1" strike="noStrike" spc="-1">
                          <a:solidFill>
                            <a:srgbClr val="000000"/>
                          </a:solidFill>
                          <a:latin typeface="Arial"/>
                        </a:rPr>
                        <a:t>proj</a:t>
                      </a:r>
                      <a:r>
                        <a:rPr lang="fr-FR" sz="700" b="1" strike="noStrike" spc="-52">
                          <a:solidFill>
                            <a:srgbClr val="000000"/>
                          </a:solidFill>
                          <a:latin typeface="Arial"/>
                        </a:rPr>
                        <a:t> </a:t>
                      </a:r>
                      <a:r>
                        <a:rPr lang="fr-FR" sz="700" b="1" strike="noStrike" spc="-1">
                          <a:solidFill>
                            <a:srgbClr val="000000"/>
                          </a:solidFill>
                          <a:latin typeface="Arial"/>
                        </a:rPr>
                        <a:t>et</a:t>
                      </a:r>
                      <a:r>
                        <a:rPr lang="fr-FR" sz="700" b="1" strike="noStrike" spc="233">
                          <a:solidFill>
                            <a:srgbClr val="000000"/>
                          </a:solidFill>
                          <a:latin typeface="Arial"/>
                        </a:rPr>
                        <a:t> </a:t>
                      </a:r>
                      <a:r>
                        <a:rPr lang="fr-FR" sz="700" b="1" strike="noStrike" spc="49">
                          <a:solidFill>
                            <a:srgbClr val="000000"/>
                          </a:solidFill>
                          <a:latin typeface="Arial"/>
                        </a:rPr>
                        <a:t>profession</a:t>
                      </a:r>
                      <a:r>
                        <a:rPr lang="fr-FR" sz="700" b="1" strike="noStrike" spc="-52">
                          <a:solidFill>
                            <a:srgbClr val="000000"/>
                          </a:solidFill>
                          <a:latin typeface="Arial"/>
                        </a:rPr>
                        <a:t> </a:t>
                      </a:r>
                      <a:r>
                        <a:rPr lang="fr-FR" sz="700" b="1" strike="noStrike" spc="-1">
                          <a:solidFill>
                            <a:srgbClr val="000000"/>
                          </a:solidFill>
                          <a:latin typeface="Arial"/>
                        </a:rPr>
                        <a:t>n</a:t>
                      </a:r>
                      <a:r>
                        <a:rPr lang="fr-FR" sz="700" b="1" strike="noStrike" spc="-52">
                          <a:solidFill>
                            <a:srgbClr val="000000"/>
                          </a:solidFill>
                          <a:latin typeface="Arial"/>
                        </a:rPr>
                        <a:t> </a:t>
                      </a:r>
                      <a:r>
                        <a:rPr lang="fr-FR" sz="700" b="1" strike="noStrike" spc="-26">
                          <a:solidFill>
                            <a:srgbClr val="000000"/>
                          </a:solidFill>
                          <a:latin typeface="Arial"/>
                        </a:rPr>
                        <a:t>el</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37"/>
                  </a:ext>
                </a:extLst>
              </a:tr>
              <a:tr h="349200">
                <a:tc>
                  <a:txBody>
                    <a:bodyPr/>
                    <a:lstStyle/>
                    <a:p>
                      <a:pPr>
                        <a:lnSpc>
                          <a:spcPct val="100000"/>
                        </a:lnSpc>
                        <a:spcBef>
                          <a:spcPts val="40"/>
                        </a:spcBef>
                        <a:buNone/>
                      </a:pPr>
                      <a:endParaRPr lang="fr-FR" sz="800" b="0" strike="noStrike" spc="-1">
                        <a:solidFill>
                          <a:srgbClr val="000000"/>
                        </a:solidFill>
                        <a:latin typeface="Calibri"/>
                      </a:endParaRPr>
                    </a:p>
                    <a:p>
                      <a:pPr marL="25920">
                        <a:lnSpc>
                          <a:spcPct val="100000"/>
                        </a:lnSpc>
                        <a:buNone/>
                      </a:pPr>
                      <a:r>
                        <a:rPr lang="fr-FR" sz="700" b="1" strike="noStrike" spc="-1">
                          <a:solidFill>
                            <a:srgbClr val="000000"/>
                          </a:solidFill>
                          <a:latin typeface="Arial"/>
                        </a:rPr>
                        <a:t>UE1</a:t>
                      </a:r>
                      <a:r>
                        <a:rPr lang="fr-FR" sz="700" b="1" strike="noStrike" spc="324">
                          <a:solidFill>
                            <a:srgbClr val="000000"/>
                          </a:solidFill>
                          <a:latin typeface="Arial"/>
                        </a:rPr>
                        <a:t> </a:t>
                      </a:r>
                      <a:r>
                        <a:rPr lang="fr-FR" sz="700" b="1" strike="noStrike" spc="49">
                          <a:solidFill>
                            <a:srgbClr val="000000"/>
                          </a:solidFill>
                          <a:latin typeface="Arial"/>
                        </a:rPr>
                        <a:t>Proj</a:t>
                      </a:r>
                      <a:r>
                        <a:rPr lang="fr-FR" sz="700" b="1" strike="noStrike" spc="-60">
                          <a:solidFill>
                            <a:srgbClr val="000000"/>
                          </a:solidFill>
                          <a:latin typeface="Arial"/>
                        </a:rPr>
                        <a:t> </a:t>
                      </a:r>
                      <a:r>
                        <a:rPr lang="fr-FR" sz="700" b="1" strike="noStrike" spc="-1">
                          <a:solidFill>
                            <a:srgbClr val="000000"/>
                          </a:solidFill>
                          <a:latin typeface="Arial"/>
                        </a:rPr>
                        <a:t>et</a:t>
                      </a:r>
                      <a:r>
                        <a:rPr lang="fr-FR" sz="700" b="1" strike="noStrike" spc="214">
                          <a:solidFill>
                            <a:srgbClr val="000000"/>
                          </a:solidFill>
                          <a:latin typeface="Arial"/>
                        </a:rPr>
                        <a:t> </a:t>
                      </a:r>
                      <a:r>
                        <a:rPr lang="fr-FR" sz="700" b="1" strike="noStrike" spc="-1">
                          <a:solidFill>
                            <a:srgbClr val="000000"/>
                          </a:solidFill>
                          <a:latin typeface="Arial"/>
                        </a:rPr>
                        <a:t>de</a:t>
                      </a:r>
                      <a:r>
                        <a:rPr lang="fr-FR" sz="700" b="1" strike="noStrike" spc="242">
                          <a:solidFill>
                            <a:srgbClr val="000000"/>
                          </a:solidFill>
                          <a:latin typeface="Arial"/>
                        </a:rPr>
                        <a:t> </a:t>
                      </a:r>
                      <a:r>
                        <a:rPr lang="fr-FR" sz="700" b="1" strike="noStrike" spc="-1">
                          <a:solidFill>
                            <a:srgbClr val="000000"/>
                          </a:solidFill>
                          <a:latin typeface="Arial"/>
                        </a:rPr>
                        <a:t>l'</a:t>
                      </a:r>
                      <a:r>
                        <a:rPr lang="fr-FR" sz="700" b="1" strike="noStrike" spc="-100">
                          <a:solidFill>
                            <a:srgbClr val="000000"/>
                          </a:solidFill>
                          <a:latin typeface="Arial"/>
                        </a:rPr>
                        <a:t> </a:t>
                      </a:r>
                      <a:r>
                        <a:rPr lang="fr-FR" sz="700" b="1" strike="noStrike" spc="52">
                          <a:solidFill>
                            <a:srgbClr val="000000"/>
                          </a:solidFill>
                          <a:latin typeface="Arial"/>
                        </a:rPr>
                        <a:t>étu</a:t>
                      </a:r>
                      <a:r>
                        <a:rPr lang="fr-FR" sz="700" b="1" strike="noStrike" spc="-55">
                          <a:solidFill>
                            <a:srgbClr val="000000"/>
                          </a:solidFill>
                          <a:latin typeface="Arial"/>
                        </a:rPr>
                        <a:t> </a:t>
                      </a:r>
                      <a:r>
                        <a:rPr lang="fr-FR" sz="700" b="1" strike="noStrike" spc="-1">
                          <a:solidFill>
                            <a:srgbClr val="000000"/>
                          </a:solidFill>
                          <a:latin typeface="Arial"/>
                        </a:rPr>
                        <a:t>dian</a:t>
                      </a:r>
                      <a:r>
                        <a:rPr lang="fr-FR" sz="700" b="1" strike="noStrike" spc="-55">
                          <a:solidFill>
                            <a:srgbClr val="000000"/>
                          </a:solidFill>
                          <a:latin typeface="Arial"/>
                        </a:rPr>
                        <a:t> </a:t>
                      </a:r>
                      <a:r>
                        <a:rPr lang="fr-FR" sz="700" b="1" strike="noStrike" spc="-52">
                          <a:solidFill>
                            <a:srgbClr val="000000"/>
                          </a:solidFill>
                          <a:latin typeface="Arial"/>
                        </a:rPr>
                        <a:t>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nSpc>
                          <a:spcPct val="100000"/>
                        </a:lnSpc>
                        <a:spcBef>
                          <a:spcPts val="40"/>
                        </a:spcBef>
                        <a:buNone/>
                      </a:pPr>
                      <a:endParaRPr lang="fr-FR" sz="800" b="0" strike="noStrike" spc="-1">
                        <a:solidFill>
                          <a:srgbClr val="000000"/>
                        </a:solidFill>
                        <a:latin typeface="Calibri"/>
                      </a:endParaRPr>
                    </a:p>
                    <a:p>
                      <a:pPr marL="19080">
                        <a:lnSpc>
                          <a:spcPct val="100000"/>
                        </a:lnSpc>
                        <a:buNone/>
                      </a:pPr>
                      <a:r>
                        <a:rPr lang="fr-FR" sz="700" b="0" strike="noStrike" spc="-1">
                          <a:solidFill>
                            <a:srgbClr val="000000"/>
                          </a:solidFill>
                          <a:latin typeface="Verdana"/>
                        </a:rPr>
                        <a:t>Institutions et</a:t>
                      </a:r>
                      <a:r>
                        <a:rPr lang="fr-FR" sz="700" b="0" strike="noStrike" spc="38">
                          <a:solidFill>
                            <a:srgbClr val="000000"/>
                          </a:solidFill>
                          <a:latin typeface="Verdana"/>
                        </a:rPr>
                        <a:t> </a:t>
                      </a:r>
                      <a:r>
                        <a:rPr lang="fr-FR" sz="700" b="0" strike="noStrike" spc="-1">
                          <a:solidFill>
                            <a:srgbClr val="000000"/>
                          </a:solidFill>
                          <a:latin typeface="Verdana"/>
                        </a:rPr>
                        <a:t>droit</a:t>
                      </a:r>
                      <a:r>
                        <a:rPr lang="fr-FR" sz="700" b="0" strike="noStrike" spc="38">
                          <a:solidFill>
                            <a:srgbClr val="000000"/>
                          </a:solidFill>
                          <a:latin typeface="Verdana"/>
                        </a:rPr>
                        <a:t> </a:t>
                      </a:r>
                      <a:r>
                        <a:rPr lang="fr-FR" sz="700" b="0" strike="noStrike" spc="-1">
                          <a:solidFill>
                            <a:srgbClr val="000000"/>
                          </a:solidFill>
                          <a:latin typeface="Verdana"/>
                        </a:rPr>
                        <a:t>de</a:t>
                      </a:r>
                      <a:r>
                        <a:rPr lang="fr-FR" sz="700" b="0" strike="noStrike" spc="4">
                          <a:solidFill>
                            <a:srgbClr val="000000"/>
                          </a:solidFill>
                          <a:latin typeface="Verdana"/>
                        </a:rPr>
                        <a:t> </a:t>
                      </a:r>
                      <a:r>
                        <a:rPr lang="fr-FR" sz="700" b="0" strike="noStrike" spc="-12">
                          <a:solidFill>
                            <a:srgbClr val="000000"/>
                          </a:solidFill>
                          <a:latin typeface="Verdana"/>
                        </a:rPr>
                        <a:t>l'archéologie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nSpc>
                          <a:spcPct val="100000"/>
                        </a:lnSpc>
                        <a:spcBef>
                          <a:spcPts val="40"/>
                        </a:spcBef>
                        <a:buNone/>
                      </a:pPr>
                      <a:endParaRPr lang="fr-FR" sz="800" b="0" strike="noStrike" spc="-1">
                        <a:solidFill>
                          <a:srgbClr val="000000"/>
                        </a:solidFill>
                        <a:latin typeface="Calibri"/>
                      </a:endParaRPr>
                    </a:p>
                    <a:p>
                      <a:pPr marL="7560" algn="ctr">
                        <a:lnSpc>
                          <a:spcPct val="100000"/>
                        </a:lnSpc>
                        <a:buNone/>
                      </a:pPr>
                      <a:r>
                        <a:rPr lang="fr-FR" sz="700" b="0" strike="noStrike" spc="-26">
                          <a:solidFill>
                            <a:srgbClr val="000000"/>
                          </a:solidFill>
                          <a:latin typeface="Verdana"/>
                        </a:rPr>
                        <a:t>20</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nSpc>
                          <a:spcPct val="100000"/>
                        </a:lnSpc>
                        <a:spcBef>
                          <a:spcPts val="40"/>
                        </a:spcBef>
                        <a:buNone/>
                      </a:pPr>
                      <a:endParaRPr lang="fr-FR" sz="800" b="0" strike="noStrike" spc="-1">
                        <a:solidFill>
                          <a:srgbClr val="000000"/>
                        </a:solidFill>
                        <a:latin typeface="Calibri"/>
                      </a:endParaRPr>
                    </a:p>
                    <a:p>
                      <a:pPr marL="1440" algn="ctr">
                        <a:lnSpc>
                          <a:spcPct val="100000"/>
                        </a:lnSpc>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nSpc>
                          <a:spcPct val="100000"/>
                        </a:lnSpc>
                        <a:spcBef>
                          <a:spcPts val="40"/>
                        </a:spcBef>
                        <a:buNone/>
                      </a:pPr>
                      <a:endParaRPr lang="fr-FR" sz="800" b="0" strike="noStrike" spc="-1">
                        <a:solidFill>
                          <a:srgbClr val="000000"/>
                        </a:solidFill>
                        <a:latin typeface="Calibri"/>
                      </a:endParaRPr>
                    </a:p>
                    <a:p>
                      <a:pPr algn="ctr">
                        <a:lnSpc>
                          <a:spcPct val="100000"/>
                        </a:lnSpc>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nSpc>
                          <a:spcPct val="100000"/>
                        </a:lnSpc>
                        <a:spcBef>
                          <a:spcPts val="40"/>
                        </a:spcBef>
                        <a:buNone/>
                      </a:pPr>
                      <a:endParaRPr lang="fr-FR" sz="800" b="0" strike="noStrike" spc="-1">
                        <a:solidFill>
                          <a:srgbClr val="000000"/>
                        </a:solidFill>
                        <a:latin typeface="Calibri"/>
                      </a:endParaRPr>
                    </a:p>
                    <a:p>
                      <a:pPr algn="ctr">
                        <a:lnSpc>
                          <a:spcPct val="100000"/>
                        </a:lnSpc>
                        <a:buNone/>
                      </a:pPr>
                      <a:r>
                        <a:rPr lang="fr-FR" sz="700" b="0" strike="noStrike" spc="-1">
                          <a:solidFill>
                            <a:srgbClr val="000000"/>
                          </a:solidFill>
                          <a:latin typeface="Verdana"/>
                        </a:rPr>
                        <a:t>Ecrit</a:t>
                      </a:r>
                      <a:r>
                        <a:rPr lang="fr-FR" sz="700" b="0" strike="noStrike" spc="18">
                          <a:solidFill>
                            <a:srgbClr val="000000"/>
                          </a:solidFill>
                          <a:latin typeface="Verdana"/>
                        </a:rPr>
                        <a:t> </a:t>
                      </a:r>
                      <a:r>
                        <a:rPr lang="fr-FR" sz="700" b="0" strike="noStrike" spc="-1">
                          <a:solidFill>
                            <a:srgbClr val="000000"/>
                          </a:solidFill>
                          <a:latin typeface="Verdana"/>
                        </a:rPr>
                        <a:t>et/ou</a:t>
                      </a:r>
                      <a:r>
                        <a:rPr lang="fr-FR" sz="700" b="0" strike="noStrike" spc="29">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nSpc>
                          <a:spcPct val="100000"/>
                        </a:lnSpc>
                        <a:spcBef>
                          <a:spcPts val="40"/>
                        </a:spcBef>
                        <a:buNone/>
                      </a:pPr>
                      <a:endParaRPr lang="fr-FR" sz="800" b="0" strike="noStrike" spc="-1">
                        <a:solidFill>
                          <a:srgbClr val="000000"/>
                        </a:solidFill>
                        <a:latin typeface="Calibri"/>
                      </a:endParaRPr>
                    </a:p>
                    <a:p>
                      <a:pPr algn="ctr">
                        <a:lnSpc>
                          <a:spcPct val="100000"/>
                        </a:lnSpc>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2880">
                      <a:solidFill>
                        <a:srgbClr val="000000"/>
                      </a:solidFill>
                    </a:lnB>
                    <a:noFill/>
                  </a:tcPr>
                </a:tc>
                <a:extLst>
                  <a:ext uri="{0D108BD9-81ED-4DB2-BD59-A6C34878D82A}">
                    <a16:rowId xmlns:a16="http://schemas.microsoft.com/office/drawing/2014/main" val="10038"/>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1" name="PlaceHolder 1"/>
          <p:cNvSpPr>
            <a:spLocks noGrp="1"/>
          </p:cNvSpPr>
          <p:nvPr>
            <p:ph type="sldNum" idx="58"/>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121</a:t>
            </a:r>
            <a:endParaRPr lang="fr-FR" sz="1200" b="0" strike="noStrike" spc="-1">
              <a:solidFill>
                <a:srgbClr val="000000"/>
              </a:solidFill>
              <a:latin typeface="Calibri"/>
            </a:endParaRPr>
          </a:p>
        </p:txBody>
      </p:sp>
      <p:sp>
        <p:nvSpPr>
          <p:cNvPr id="742" name="object 2"/>
          <p:cNvSpPr/>
          <p:nvPr/>
        </p:nvSpPr>
        <p:spPr>
          <a:xfrm>
            <a:off x="1986120" y="191520"/>
            <a:ext cx="517176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Les</a:t>
            </a:r>
            <a:r>
              <a:rPr lang="fr-FR" sz="1800" b="0" strike="noStrike" spc="-32">
                <a:solidFill>
                  <a:srgbClr val="6157EC"/>
                </a:solidFill>
                <a:latin typeface="Verdana"/>
              </a:rPr>
              <a:t> </a:t>
            </a:r>
            <a:r>
              <a:rPr lang="fr-FR" sz="1800" b="0" strike="noStrike" spc="-1">
                <a:solidFill>
                  <a:srgbClr val="6157EC"/>
                </a:solidFill>
                <a:latin typeface="Verdana"/>
              </a:rPr>
              <a:t>modalités</a:t>
            </a:r>
            <a:r>
              <a:rPr lang="fr-FR" sz="1800" b="0" strike="noStrike" spc="-7">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contrôle</a:t>
            </a:r>
            <a:r>
              <a:rPr lang="fr-FR" sz="1800" b="0" strike="noStrike" spc="-32">
                <a:solidFill>
                  <a:srgbClr val="6157EC"/>
                </a:solidFill>
                <a:latin typeface="Verdana"/>
              </a:rPr>
              <a:t> </a:t>
            </a:r>
            <a:r>
              <a:rPr lang="fr-FR" sz="1800" b="0" strike="noStrike" spc="-1">
                <a:solidFill>
                  <a:srgbClr val="6157EC"/>
                </a:solidFill>
                <a:latin typeface="Verdana"/>
              </a:rPr>
              <a:t>des</a:t>
            </a:r>
            <a:r>
              <a:rPr lang="fr-FR" sz="1800" b="0" strike="noStrike" spc="4">
                <a:solidFill>
                  <a:srgbClr val="6157EC"/>
                </a:solidFill>
                <a:latin typeface="Verdana"/>
              </a:rPr>
              <a:t> </a:t>
            </a:r>
            <a:r>
              <a:rPr lang="fr-FR" sz="1800" b="0" strike="noStrike" spc="-12">
                <a:solidFill>
                  <a:srgbClr val="6157EC"/>
                </a:solidFill>
                <a:latin typeface="Verdana"/>
              </a:rPr>
              <a:t>connaissances</a:t>
            </a:r>
            <a:endParaRPr lang="fr-FR" sz="1800" b="0" strike="noStrike" spc="-1">
              <a:solidFill>
                <a:srgbClr val="000000"/>
              </a:solidFill>
              <a:latin typeface="Calibri"/>
            </a:endParaRPr>
          </a:p>
        </p:txBody>
      </p:sp>
      <p:graphicFrame>
        <p:nvGraphicFramePr>
          <p:cNvPr id="743" name="object 3"/>
          <p:cNvGraphicFramePr/>
          <p:nvPr/>
        </p:nvGraphicFramePr>
        <p:xfrm>
          <a:off x="123480" y="635400"/>
          <a:ext cx="7918200" cy="6068880"/>
        </p:xfrm>
        <a:graphic>
          <a:graphicData uri="http://schemas.openxmlformats.org/drawingml/2006/table">
            <a:tbl>
              <a:tblPr/>
              <a:tblGrid>
                <a:gridCol w="1657800">
                  <a:extLst>
                    <a:ext uri="{9D8B030D-6E8A-4147-A177-3AD203B41FA5}">
                      <a16:colId xmlns:a16="http://schemas.microsoft.com/office/drawing/2014/main" val="20000"/>
                    </a:ext>
                  </a:extLst>
                </a:gridCol>
                <a:gridCol w="2764080">
                  <a:extLst>
                    <a:ext uri="{9D8B030D-6E8A-4147-A177-3AD203B41FA5}">
                      <a16:colId xmlns:a16="http://schemas.microsoft.com/office/drawing/2014/main" val="20001"/>
                    </a:ext>
                  </a:extLst>
                </a:gridCol>
                <a:gridCol w="607680">
                  <a:extLst>
                    <a:ext uri="{9D8B030D-6E8A-4147-A177-3AD203B41FA5}">
                      <a16:colId xmlns:a16="http://schemas.microsoft.com/office/drawing/2014/main" val="20002"/>
                    </a:ext>
                  </a:extLst>
                </a:gridCol>
                <a:gridCol w="654480">
                  <a:extLst>
                    <a:ext uri="{9D8B030D-6E8A-4147-A177-3AD203B41FA5}">
                      <a16:colId xmlns:a16="http://schemas.microsoft.com/office/drawing/2014/main" val="20003"/>
                    </a:ext>
                  </a:extLst>
                </a:gridCol>
                <a:gridCol w="709200">
                  <a:extLst>
                    <a:ext uri="{9D8B030D-6E8A-4147-A177-3AD203B41FA5}">
                      <a16:colId xmlns:a16="http://schemas.microsoft.com/office/drawing/2014/main" val="20004"/>
                    </a:ext>
                  </a:extLst>
                </a:gridCol>
                <a:gridCol w="787320">
                  <a:extLst>
                    <a:ext uri="{9D8B030D-6E8A-4147-A177-3AD203B41FA5}">
                      <a16:colId xmlns:a16="http://schemas.microsoft.com/office/drawing/2014/main" val="20005"/>
                    </a:ext>
                  </a:extLst>
                </a:gridCol>
                <a:gridCol w="736920">
                  <a:extLst>
                    <a:ext uri="{9D8B030D-6E8A-4147-A177-3AD203B41FA5}">
                      <a16:colId xmlns:a16="http://schemas.microsoft.com/office/drawing/2014/main" val="20006"/>
                    </a:ext>
                  </a:extLst>
                </a:gridCol>
              </a:tblGrid>
              <a:tr h="262080">
                <a:tc gridSpan="2">
                  <a:txBody>
                    <a:bodyPr/>
                    <a:lstStyle/>
                    <a:p>
                      <a:pPr algn="ctr">
                        <a:lnSpc>
                          <a:spcPct val="100000"/>
                        </a:lnSpc>
                        <a:spcBef>
                          <a:spcPts val="541"/>
                        </a:spcBef>
                        <a:buNone/>
                      </a:pPr>
                      <a:r>
                        <a:rPr lang="fr-FR" sz="700" b="1" strike="noStrike" spc="49">
                          <a:solidFill>
                            <a:srgbClr val="000000"/>
                          </a:solidFill>
                          <a:latin typeface="Arial"/>
                        </a:rPr>
                        <a:t>SEMESTRE</a:t>
                      </a:r>
                      <a:r>
                        <a:rPr lang="fr-FR" sz="700" b="1" strike="noStrike" spc="72">
                          <a:solidFill>
                            <a:srgbClr val="000000"/>
                          </a:solidFill>
                          <a:latin typeface="Arial"/>
                        </a:rPr>
                        <a:t> </a:t>
                      </a:r>
                      <a:r>
                        <a:rPr lang="fr-FR" sz="700" b="1" strike="noStrike" spc="-52">
                          <a:solidFill>
                            <a:srgbClr val="000000"/>
                          </a:solidFill>
                          <a:latin typeface="Arial"/>
                        </a:rPr>
                        <a:t>4</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12320" indent="-7560">
                        <a:lnSpc>
                          <a:spcPts val="981"/>
                        </a:lnSpc>
                        <a:spcBef>
                          <a:spcPts val="6"/>
                        </a:spcBef>
                        <a:buNone/>
                        <a:tabLst>
                          <a:tab pos="0" algn="l"/>
                        </a:tabLst>
                      </a:pPr>
                      <a:r>
                        <a:rPr lang="fr-FR" sz="700" b="1" strike="noStrike" spc="49">
                          <a:solidFill>
                            <a:srgbClr val="000000"/>
                          </a:solidFill>
                          <a:latin typeface="Arial"/>
                        </a:rPr>
                        <a:t>Volu</a:t>
                      </a:r>
                      <a:r>
                        <a:rPr lang="fr-FR" sz="700" b="1" strike="noStrike" spc="-80">
                          <a:solidFill>
                            <a:srgbClr val="000000"/>
                          </a:solidFill>
                          <a:latin typeface="Arial"/>
                        </a:rPr>
                        <a:t> </a:t>
                      </a:r>
                      <a:r>
                        <a:rPr lang="fr-FR" sz="700" b="1" strike="noStrike" spc="-1">
                          <a:solidFill>
                            <a:srgbClr val="000000"/>
                          </a:solidFill>
                          <a:latin typeface="Arial"/>
                        </a:rPr>
                        <a:t>m</a:t>
                      </a:r>
                      <a:r>
                        <a:rPr lang="fr-FR" sz="700" b="1" strike="noStrike" spc="-32">
                          <a:solidFill>
                            <a:srgbClr val="000000"/>
                          </a:solidFill>
                          <a:latin typeface="Arial"/>
                        </a:rPr>
                        <a:t> </a:t>
                      </a:r>
                      <a:r>
                        <a:rPr lang="fr-FR" sz="700" b="1" strike="noStrike" spc="-52">
                          <a:solidFill>
                            <a:srgbClr val="000000"/>
                          </a:solidFill>
                          <a:latin typeface="Arial"/>
                        </a:rPr>
                        <a:t>e</a:t>
                      </a:r>
                      <a:r>
                        <a:rPr lang="fr-FR" sz="700" b="1" strike="noStrike" spc="63">
                          <a:solidFill>
                            <a:srgbClr val="000000"/>
                          </a:solidFill>
                          <a:latin typeface="Arial"/>
                        </a:rPr>
                        <a:t> horaire</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marL="27360">
                        <a:lnSpc>
                          <a:spcPct val="100000"/>
                        </a:lnSpc>
                        <a:spcBef>
                          <a:spcPts val="111"/>
                        </a:spcBef>
                        <a:buNone/>
                      </a:pPr>
                      <a:r>
                        <a:rPr lang="fr-FR" sz="700" b="1" strike="noStrike" spc="49">
                          <a:solidFill>
                            <a:srgbClr val="000000"/>
                          </a:solidFill>
                          <a:latin typeface="Arial"/>
                        </a:rPr>
                        <a:t>Obligatoire</a:t>
                      </a:r>
                      <a:endParaRPr lang="fr-FR" sz="700" b="0" strike="noStrike" spc="-1">
                        <a:solidFill>
                          <a:srgbClr val="000000"/>
                        </a:solidFill>
                        <a:latin typeface="Calibri"/>
                      </a:endParaRPr>
                    </a:p>
                    <a:p>
                      <a:pPr marL="27360">
                        <a:lnSpc>
                          <a:spcPct val="100000"/>
                        </a:lnSpc>
                        <a:spcBef>
                          <a:spcPts val="139"/>
                        </a:spcBef>
                        <a:buNone/>
                      </a:pPr>
                      <a:r>
                        <a:rPr lang="fr-FR" sz="700" b="1" strike="noStrike" spc="-1">
                          <a:solidFill>
                            <a:srgbClr val="000000"/>
                          </a:solidFill>
                          <a:latin typeface="Arial"/>
                        </a:rPr>
                        <a:t>/</a:t>
                      </a:r>
                      <a:r>
                        <a:rPr lang="fr-FR" sz="700" b="1" strike="noStrike" spc="384">
                          <a:solidFill>
                            <a:srgbClr val="000000"/>
                          </a:solidFill>
                          <a:latin typeface="Arial"/>
                        </a:rPr>
                        <a:t> </a:t>
                      </a:r>
                      <a:r>
                        <a:rPr lang="fr-FR" sz="700" b="1" strike="noStrike" spc="-1">
                          <a:solidFill>
                            <a:srgbClr val="000000"/>
                          </a:solidFill>
                          <a:latin typeface="Arial"/>
                        </a:rPr>
                        <a:t>ch</a:t>
                      </a:r>
                      <a:r>
                        <a:rPr lang="fr-FR" sz="700" b="1" strike="noStrike" spc="-86">
                          <a:solidFill>
                            <a:srgbClr val="000000"/>
                          </a:solidFill>
                          <a:latin typeface="Arial"/>
                        </a:rPr>
                        <a:t> </a:t>
                      </a:r>
                      <a:r>
                        <a:rPr lang="fr-FR" sz="700" b="1" strike="noStrike" spc="-26">
                          <a:solidFill>
                            <a:srgbClr val="000000"/>
                          </a:solidFill>
                          <a:latin typeface="Arial"/>
                        </a:rPr>
                        <a:t>oix</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algn="ctr">
                        <a:lnSpc>
                          <a:spcPct val="100000"/>
                        </a:lnSpc>
                        <a:spcBef>
                          <a:spcPts val="111"/>
                        </a:spcBef>
                        <a:buNone/>
                      </a:pPr>
                      <a:r>
                        <a:rPr lang="fr-FR" sz="700" b="1" strike="noStrike" spc="32">
                          <a:solidFill>
                            <a:srgbClr val="000000"/>
                          </a:solidFill>
                          <a:latin typeface="Arial"/>
                        </a:rPr>
                        <a:t>Type</a:t>
                      </a:r>
                      <a:endParaRPr lang="fr-FR" sz="700" b="0" strike="noStrike" spc="-1">
                        <a:solidFill>
                          <a:srgbClr val="000000"/>
                        </a:solidFill>
                        <a:latin typeface="Calibri"/>
                      </a:endParaRPr>
                    </a:p>
                    <a:p>
                      <a:pPr algn="ctr">
                        <a:lnSpc>
                          <a:spcPct val="100000"/>
                        </a:lnSpc>
                        <a:spcBef>
                          <a:spcPts val="139"/>
                        </a:spcBef>
                        <a:buNone/>
                      </a:pPr>
                      <a:r>
                        <a:rPr lang="fr-FR" sz="700" b="1" strike="noStrike" spc="-1">
                          <a:solidFill>
                            <a:srgbClr val="000000"/>
                          </a:solidFill>
                          <a:latin typeface="Arial"/>
                        </a:rPr>
                        <a:t>d'</a:t>
                      </a:r>
                      <a:r>
                        <a:rPr lang="fr-FR" sz="700" b="1" strike="noStrike" spc="-92">
                          <a:solidFill>
                            <a:srgbClr val="000000"/>
                          </a:solidFill>
                          <a:latin typeface="Arial"/>
                        </a:rPr>
                        <a:t> </a:t>
                      </a:r>
                      <a:r>
                        <a:rPr lang="fr-FR" sz="700" b="1" strike="noStrike" spc="69">
                          <a:solidFill>
                            <a:srgbClr val="000000"/>
                          </a:solidFill>
                          <a:latin typeface="Arial"/>
                        </a:rPr>
                        <a:t>épreu</a:t>
                      </a:r>
                      <a:r>
                        <a:rPr lang="fr-FR" sz="700" b="1" strike="noStrike" spc="-46">
                          <a:solidFill>
                            <a:srgbClr val="000000"/>
                          </a:solidFill>
                          <a:latin typeface="Arial"/>
                        </a:rPr>
                        <a:t> </a:t>
                      </a:r>
                      <a:r>
                        <a:rPr lang="fr-FR" sz="700" b="1" strike="noStrike" spc="29">
                          <a:solidFill>
                            <a:srgbClr val="000000"/>
                          </a:solidFill>
                          <a:latin typeface="Arial"/>
                        </a:rPr>
                        <a:t>ve</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marL="151920" indent="-15120">
                        <a:lnSpc>
                          <a:spcPts val="981"/>
                        </a:lnSpc>
                        <a:spcBef>
                          <a:spcPts val="6"/>
                        </a:spcBef>
                        <a:buNone/>
                        <a:tabLst>
                          <a:tab pos="0" algn="l"/>
                        </a:tabLst>
                      </a:pPr>
                      <a:r>
                        <a:rPr lang="fr-FR" sz="700" b="1" strike="noStrike" spc="69">
                          <a:solidFill>
                            <a:srgbClr val="000000"/>
                          </a:solidFill>
                          <a:latin typeface="Arial"/>
                        </a:rPr>
                        <a:t>Natu</a:t>
                      </a:r>
                      <a:r>
                        <a:rPr lang="fr-FR" sz="700" b="1" strike="noStrike" spc="-97">
                          <a:solidFill>
                            <a:srgbClr val="000000"/>
                          </a:solidFill>
                          <a:latin typeface="Arial"/>
                        </a:rPr>
                        <a:t> </a:t>
                      </a:r>
                      <a:r>
                        <a:rPr lang="fr-FR" sz="700" b="1" strike="noStrike" spc="52">
                          <a:solidFill>
                            <a:srgbClr val="000000"/>
                          </a:solidFill>
                          <a:latin typeface="Arial"/>
                        </a:rPr>
                        <a:t>re</a:t>
                      </a:r>
                      <a:r>
                        <a:rPr lang="fr-FR" sz="700" b="1" strike="noStrike" spc="134">
                          <a:solidFill>
                            <a:srgbClr val="000000"/>
                          </a:solidFill>
                          <a:latin typeface="Arial"/>
                        </a:rPr>
                        <a:t> </a:t>
                      </a:r>
                      <a:r>
                        <a:rPr lang="fr-FR" sz="700" b="1" strike="noStrike" spc="-26">
                          <a:solidFill>
                            <a:srgbClr val="000000"/>
                          </a:solidFill>
                          <a:latin typeface="Arial"/>
                        </a:rPr>
                        <a:t>de</a:t>
                      </a:r>
                      <a:r>
                        <a:rPr lang="fr-FR" sz="700" b="1" strike="noStrike" spc="497">
                          <a:solidFill>
                            <a:srgbClr val="000000"/>
                          </a:solidFill>
                          <a:latin typeface="Arial"/>
                        </a:rPr>
                        <a:t> </a:t>
                      </a:r>
                      <a:r>
                        <a:rPr lang="fr-FR" sz="700" b="1" strike="noStrike" spc="-1">
                          <a:solidFill>
                            <a:srgbClr val="000000"/>
                          </a:solidFill>
                          <a:latin typeface="Arial"/>
                        </a:rPr>
                        <a:t>l'</a:t>
                      </a:r>
                      <a:r>
                        <a:rPr lang="fr-FR" sz="700" b="1" strike="noStrike" spc="-92">
                          <a:solidFill>
                            <a:srgbClr val="000000"/>
                          </a:solidFill>
                          <a:latin typeface="Arial"/>
                        </a:rPr>
                        <a:t> </a:t>
                      </a:r>
                      <a:r>
                        <a:rPr lang="fr-FR" sz="700" b="1" strike="noStrike" spc="69">
                          <a:solidFill>
                            <a:srgbClr val="000000"/>
                          </a:solidFill>
                          <a:latin typeface="Arial"/>
                        </a:rPr>
                        <a:t>épreu</a:t>
                      </a:r>
                      <a:r>
                        <a:rPr lang="fr-FR" sz="700" b="1" strike="noStrike" spc="-55">
                          <a:solidFill>
                            <a:srgbClr val="000000"/>
                          </a:solidFill>
                          <a:latin typeface="Arial"/>
                        </a:rPr>
                        <a:t> </a:t>
                      </a:r>
                      <a:r>
                        <a:rPr lang="fr-FR" sz="700" b="1" strike="noStrike" spc="29">
                          <a:solidFill>
                            <a:srgbClr val="000000"/>
                          </a:solidFill>
                          <a:latin typeface="Arial"/>
                        </a:rPr>
                        <a:t>ve</a:t>
                      </a:r>
                      <a:endParaRPr lang="fr-FR" sz="700" b="0" strike="noStrike" spc="-1">
                        <a:solidFill>
                          <a:srgbClr val="000000"/>
                        </a:solidFill>
                        <a:latin typeface="Calibri"/>
                      </a:endParaRPr>
                    </a:p>
                  </a:txBody>
                  <a:tcPr>
                    <a:lnL w="9360">
                      <a:solidFill>
                        <a:srgbClr val="000000"/>
                      </a:solidFill>
                    </a:lnL>
                    <a:lnR w="9360">
                      <a:solidFill>
                        <a:srgbClr val="000000"/>
                      </a:solidFill>
                    </a:lnR>
                    <a:lnT w="6480">
                      <a:solidFill>
                        <a:srgbClr val="000000"/>
                      </a:solidFill>
                    </a:lnT>
                    <a:lnB w="9360">
                      <a:solidFill>
                        <a:srgbClr val="000000"/>
                      </a:solidFill>
                    </a:lnB>
                    <a:solidFill>
                      <a:srgbClr val="8EA9DB"/>
                    </a:solidFill>
                  </a:tcPr>
                </a:tc>
                <a:tc>
                  <a:txBody>
                    <a:bodyPr/>
                    <a:lstStyle/>
                    <a:p>
                      <a:pPr algn="ctr">
                        <a:lnSpc>
                          <a:spcPct val="100000"/>
                        </a:lnSpc>
                        <a:spcBef>
                          <a:spcPts val="111"/>
                        </a:spcBef>
                        <a:buNone/>
                      </a:pPr>
                      <a:r>
                        <a:rPr lang="fr-FR" sz="700" b="1" strike="noStrike" spc="32">
                          <a:solidFill>
                            <a:srgbClr val="000000"/>
                          </a:solidFill>
                          <a:latin typeface="Arial"/>
                        </a:rPr>
                        <a:t>Type</a:t>
                      </a:r>
                      <a:endParaRPr lang="fr-FR" sz="700" b="0" strike="noStrike" spc="-1">
                        <a:solidFill>
                          <a:srgbClr val="000000"/>
                        </a:solidFill>
                        <a:latin typeface="Calibri"/>
                      </a:endParaRPr>
                    </a:p>
                    <a:p>
                      <a:pPr algn="ctr">
                        <a:lnSpc>
                          <a:spcPct val="100000"/>
                        </a:lnSpc>
                        <a:spcBef>
                          <a:spcPts val="139"/>
                        </a:spcBef>
                        <a:buNone/>
                      </a:pPr>
                      <a:r>
                        <a:rPr lang="fr-FR" sz="700" b="1" strike="noStrike" spc="-1">
                          <a:solidFill>
                            <a:srgbClr val="000000"/>
                          </a:solidFill>
                          <a:latin typeface="Arial"/>
                        </a:rPr>
                        <a:t>d'</a:t>
                      </a:r>
                      <a:r>
                        <a:rPr lang="fr-FR" sz="700" b="1" strike="noStrike" spc="-66">
                          <a:solidFill>
                            <a:srgbClr val="000000"/>
                          </a:solidFill>
                          <a:latin typeface="Arial"/>
                        </a:rPr>
                        <a:t> </a:t>
                      </a:r>
                      <a:r>
                        <a:rPr lang="fr-FR" sz="700" b="1" strike="noStrike" spc="52">
                          <a:solidFill>
                            <a:srgbClr val="000000"/>
                          </a:solidFill>
                          <a:latin typeface="Arial"/>
                        </a:rPr>
                        <a:t>exercice</a:t>
                      </a:r>
                      <a:endParaRPr lang="fr-FR" sz="700" b="0" strike="noStrike" spc="-1">
                        <a:solidFill>
                          <a:srgbClr val="000000"/>
                        </a:solidFill>
                        <a:latin typeface="Calibri"/>
                      </a:endParaRPr>
                    </a:p>
                  </a:txBody>
                  <a:tcPr>
                    <a:lnL w="9360">
                      <a:solidFill>
                        <a:srgbClr val="000000"/>
                      </a:solidFill>
                    </a:lnL>
                    <a:lnR w="2880">
                      <a:solidFill>
                        <a:srgbClr val="000000"/>
                      </a:solidFill>
                    </a:lnR>
                    <a:lnT w="6480">
                      <a:solidFill>
                        <a:srgbClr val="000000"/>
                      </a:solidFill>
                    </a:lnT>
                    <a:lnB w="9360">
                      <a:solidFill>
                        <a:srgbClr val="000000"/>
                      </a:solidFill>
                    </a:lnB>
                    <a:solidFill>
                      <a:srgbClr val="8EA9DB"/>
                    </a:solidFill>
                  </a:tcPr>
                </a:tc>
                <a:extLst>
                  <a:ext uri="{0D108BD9-81ED-4DB2-BD59-A6C34878D82A}">
                    <a16:rowId xmlns:a16="http://schemas.microsoft.com/office/drawing/2014/main" val="10000"/>
                  </a:ext>
                </a:extLst>
              </a:tr>
              <a:tr h="124200">
                <a:tc gridSpan="7">
                  <a:txBody>
                    <a:bodyPr/>
                    <a:lstStyle/>
                    <a:p>
                      <a:pPr marL="26640">
                        <a:lnSpc>
                          <a:spcPts val="811"/>
                        </a:lnSpc>
                        <a:spcBef>
                          <a:spcPts val="71"/>
                        </a:spcBef>
                        <a:buNone/>
                      </a:pPr>
                      <a:r>
                        <a:rPr lang="fr-FR" sz="700" b="1" strike="noStrike" spc="-1">
                          <a:solidFill>
                            <a:srgbClr val="000000"/>
                          </a:solidFill>
                          <a:latin typeface="Arial"/>
                        </a:rPr>
                        <a:t>BCC1</a:t>
                      </a:r>
                      <a:r>
                        <a:rPr lang="fr-FR" sz="700" b="1" strike="noStrike" spc="279">
                          <a:solidFill>
                            <a:srgbClr val="000000"/>
                          </a:solidFill>
                          <a:latin typeface="Arial"/>
                        </a:rPr>
                        <a:t> </a:t>
                      </a:r>
                      <a:r>
                        <a:rPr lang="fr-FR" sz="700" b="1" strike="noStrike" spc="-1">
                          <a:solidFill>
                            <a:srgbClr val="000000"/>
                          </a:solidFill>
                          <a:latin typeface="Arial"/>
                        </a:rPr>
                        <a:t>:</a:t>
                      </a:r>
                      <a:r>
                        <a:rPr lang="fr-FR" sz="700" b="1" strike="noStrike" spc="174">
                          <a:solidFill>
                            <a:srgbClr val="000000"/>
                          </a:solidFill>
                          <a:latin typeface="Arial"/>
                        </a:rPr>
                        <a:t> </a:t>
                      </a:r>
                      <a:r>
                        <a:rPr lang="fr-FR" sz="700" b="1" strike="noStrike" spc="-1">
                          <a:solidFill>
                            <a:srgbClr val="000000"/>
                          </a:solidFill>
                          <a:latin typeface="Arial"/>
                        </a:rPr>
                        <a:t>Con</a:t>
                      </a:r>
                      <a:r>
                        <a:rPr lang="fr-FR" sz="700" b="1" strike="noStrike" spc="-75">
                          <a:solidFill>
                            <a:srgbClr val="000000"/>
                          </a:solidFill>
                          <a:latin typeface="Arial"/>
                        </a:rPr>
                        <a:t> </a:t>
                      </a:r>
                      <a:r>
                        <a:rPr lang="fr-FR" sz="700" b="1" strike="noStrike" spc="-1">
                          <a:solidFill>
                            <a:srgbClr val="000000"/>
                          </a:solidFill>
                          <a:latin typeface="Arial"/>
                        </a:rPr>
                        <a:t>du</a:t>
                      </a:r>
                      <a:r>
                        <a:rPr lang="fr-FR" sz="700" b="1" strike="noStrike" spc="-72">
                          <a:solidFill>
                            <a:srgbClr val="000000"/>
                          </a:solidFill>
                          <a:latin typeface="Arial"/>
                        </a:rPr>
                        <a:t> </a:t>
                      </a:r>
                      <a:r>
                        <a:rPr lang="fr-FR" sz="700" b="1" strike="noStrike" spc="49">
                          <a:solidFill>
                            <a:srgbClr val="000000"/>
                          </a:solidFill>
                          <a:latin typeface="Arial"/>
                        </a:rPr>
                        <a:t>ire</a:t>
                      </a:r>
                      <a:r>
                        <a:rPr lang="fr-FR" sz="700" b="1" strike="noStrike" spc="194">
                          <a:solidFill>
                            <a:srgbClr val="000000"/>
                          </a:solidFill>
                          <a:latin typeface="Arial"/>
                        </a:rPr>
                        <a:t> </a:t>
                      </a:r>
                      <a:r>
                        <a:rPr lang="fr-FR" sz="700" b="1" strike="noStrike" spc="-1">
                          <a:solidFill>
                            <a:srgbClr val="000000"/>
                          </a:solidFill>
                          <a:latin typeface="Arial"/>
                        </a:rPr>
                        <a:t>u</a:t>
                      </a:r>
                      <a:r>
                        <a:rPr lang="fr-FR" sz="700" b="1" strike="noStrike" spc="-72">
                          <a:solidFill>
                            <a:srgbClr val="000000"/>
                          </a:solidFill>
                          <a:latin typeface="Arial"/>
                        </a:rPr>
                        <a:t> </a:t>
                      </a:r>
                      <a:r>
                        <a:rPr lang="fr-FR" sz="700" b="1" strike="noStrike" spc="-1">
                          <a:solidFill>
                            <a:srgbClr val="000000"/>
                          </a:solidFill>
                          <a:latin typeface="Arial"/>
                        </a:rPr>
                        <a:t>n</a:t>
                      </a:r>
                      <a:r>
                        <a:rPr lang="fr-FR" sz="700" b="1" strike="noStrike" spc="-75">
                          <a:solidFill>
                            <a:srgbClr val="000000"/>
                          </a:solidFill>
                          <a:latin typeface="Arial"/>
                        </a:rPr>
                        <a:t> </a:t>
                      </a:r>
                      <a:r>
                        <a:rPr lang="fr-FR" sz="700" b="1" strike="noStrike" spc="-1">
                          <a:solidFill>
                            <a:srgbClr val="000000"/>
                          </a:solidFill>
                          <a:latin typeface="Arial"/>
                        </a:rPr>
                        <a:t>e</a:t>
                      </a:r>
                      <a:r>
                        <a:rPr lang="fr-FR" sz="700" b="1" strike="noStrike" spc="199">
                          <a:solidFill>
                            <a:srgbClr val="000000"/>
                          </a:solidFill>
                          <a:latin typeface="Arial"/>
                        </a:rPr>
                        <a:t> </a:t>
                      </a:r>
                      <a:r>
                        <a:rPr lang="fr-FR" sz="700" b="1" strike="noStrike" spc="58">
                          <a:solidFill>
                            <a:srgbClr val="000000"/>
                          </a:solidFill>
                          <a:latin typeface="Arial"/>
                        </a:rPr>
                        <a:t>an</a:t>
                      </a:r>
                      <a:r>
                        <a:rPr lang="fr-FR" sz="700" b="1" strike="noStrike" spc="-72">
                          <a:solidFill>
                            <a:srgbClr val="000000"/>
                          </a:solidFill>
                          <a:latin typeface="Arial"/>
                        </a:rPr>
                        <a:t> </a:t>
                      </a:r>
                      <a:r>
                        <a:rPr lang="fr-FR" sz="700" b="1" strike="noStrike" spc="58">
                          <a:solidFill>
                            <a:srgbClr val="000000"/>
                          </a:solidFill>
                          <a:latin typeface="Arial"/>
                        </a:rPr>
                        <a:t>alyse</a:t>
                      </a:r>
                      <a:r>
                        <a:rPr lang="fr-FR" sz="700" b="1" strike="noStrike" spc="194">
                          <a:solidFill>
                            <a:srgbClr val="000000"/>
                          </a:solidFill>
                          <a:latin typeface="Arial"/>
                        </a:rPr>
                        <a:t> </a:t>
                      </a:r>
                      <a:r>
                        <a:rPr lang="fr-FR" sz="700" b="1" strike="noStrike" spc="-1">
                          <a:solidFill>
                            <a:srgbClr val="000000"/>
                          </a:solidFill>
                          <a:latin typeface="Arial"/>
                        </a:rPr>
                        <a:t>scien</a:t>
                      </a:r>
                      <a:r>
                        <a:rPr lang="fr-FR" sz="700" b="1" strike="noStrike" spc="-72">
                          <a:solidFill>
                            <a:srgbClr val="000000"/>
                          </a:solidFill>
                          <a:latin typeface="Arial"/>
                        </a:rPr>
                        <a:t> </a:t>
                      </a:r>
                      <a:r>
                        <a:rPr lang="fr-FR" sz="700" b="1" strike="noStrike" spc="49">
                          <a:solidFill>
                            <a:srgbClr val="000000"/>
                          </a:solidFill>
                          <a:latin typeface="Arial"/>
                        </a:rPr>
                        <a:t>tifiqu</a:t>
                      </a:r>
                      <a:r>
                        <a:rPr lang="fr-FR" sz="700" b="1" strike="noStrike" spc="-75">
                          <a:solidFill>
                            <a:srgbClr val="000000"/>
                          </a:solidFill>
                          <a:latin typeface="Arial"/>
                        </a:rPr>
                        <a:t> </a:t>
                      </a:r>
                      <a:r>
                        <a:rPr lang="fr-FR" sz="700" b="1" strike="noStrike" spc="-1">
                          <a:solidFill>
                            <a:srgbClr val="000000"/>
                          </a:solidFill>
                          <a:latin typeface="Arial"/>
                        </a:rPr>
                        <a:t>e</a:t>
                      </a:r>
                      <a:r>
                        <a:rPr lang="fr-FR" sz="700" b="1" strike="noStrike" spc="199">
                          <a:solidFill>
                            <a:srgbClr val="000000"/>
                          </a:solidFill>
                          <a:latin typeface="Arial"/>
                        </a:rPr>
                        <a:t> </a:t>
                      </a:r>
                      <a:r>
                        <a:rPr lang="fr-FR" sz="700" b="1" strike="noStrike" spc="58">
                          <a:solidFill>
                            <a:srgbClr val="000000"/>
                          </a:solidFill>
                          <a:latin typeface="Arial"/>
                        </a:rPr>
                        <a:t>dan</a:t>
                      </a:r>
                      <a:r>
                        <a:rPr lang="fr-FR" sz="700" b="1" strike="noStrike" spc="-75">
                          <a:solidFill>
                            <a:srgbClr val="000000"/>
                          </a:solidFill>
                          <a:latin typeface="Arial"/>
                        </a:rPr>
                        <a:t> </a:t>
                      </a:r>
                      <a:r>
                        <a:rPr lang="fr-FR" sz="700" b="1" strike="noStrike" spc="-1">
                          <a:solidFill>
                            <a:srgbClr val="000000"/>
                          </a:solidFill>
                          <a:latin typeface="Arial"/>
                        </a:rPr>
                        <a:t>s</a:t>
                      </a:r>
                      <a:r>
                        <a:rPr lang="fr-FR" sz="700" b="1" strike="noStrike" spc="123">
                          <a:solidFill>
                            <a:srgbClr val="000000"/>
                          </a:solidFill>
                          <a:latin typeface="Arial"/>
                        </a:rPr>
                        <a:t> </a:t>
                      </a:r>
                      <a:r>
                        <a:rPr lang="fr-FR" sz="700" b="1" strike="noStrike" spc="-1">
                          <a:solidFill>
                            <a:srgbClr val="000000"/>
                          </a:solidFill>
                          <a:latin typeface="Arial"/>
                        </a:rPr>
                        <a:t>l'</a:t>
                      </a:r>
                      <a:r>
                        <a:rPr lang="fr-FR" sz="700" b="1" strike="noStrike" spc="-114">
                          <a:solidFill>
                            <a:srgbClr val="000000"/>
                          </a:solidFill>
                          <a:latin typeface="Arial"/>
                        </a:rPr>
                        <a:t> </a:t>
                      </a:r>
                      <a:r>
                        <a:rPr lang="fr-FR" sz="700" b="1" strike="noStrike" spc="58">
                          <a:solidFill>
                            <a:srgbClr val="000000"/>
                          </a:solidFill>
                          <a:latin typeface="Arial"/>
                        </a:rPr>
                        <a:t>étu</a:t>
                      </a:r>
                      <a:r>
                        <a:rPr lang="fr-FR" sz="700" b="1" strike="noStrike" spc="-72">
                          <a:solidFill>
                            <a:srgbClr val="000000"/>
                          </a:solidFill>
                          <a:latin typeface="Arial"/>
                        </a:rPr>
                        <a:t> </a:t>
                      </a:r>
                      <a:r>
                        <a:rPr lang="fr-FR" sz="700" b="1" strike="noStrike" spc="-1">
                          <a:solidFill>
                            <a:srgbClr val="000000"/>
                          </a:solidFill>
                          <a:latin typeface="Arial"/>
                        </a:rPr>
                        <a:t>de</a:t>
                      </a:r>
                      <a:r>
                        <a:rPr lang="fr-FR" sz="700" b="1" strike="noStrike" spc="194">
                          <a:solidFill>
                            <a:srgbClr val="000000"/>
                          </a:solidFill>
                          <a:latin typeface="Arial"/>
                        </a:rPr>
                        <a:t> </a:t>
                      </a:r>
                      <a:r>
                        <a:rPr lang="fr-FR" sz="700" b="1" strike="noStrike" spc="52">
                          <a:solidFill>
                            <a:srgbClr val="000000"/>
                          </a:solidFill>
                          <a:latin typeface="Arial"/>
                        </a:rPr>
                        <a:t>des</a:t>
                      </a:r>
                      <a:r>
                        <a:rPr lang="fr-FR" sz="700" b="1" strike="noStrike" spc="128">
                          <a:solidFill>
                            <a:srgbClr val="000000"/>
                          </a:solidFill>
                          <a:latin typeface="Arial"/>
                        </a:rPr>
                        <a:t> </a:t>
                      </a:r>
                      <a:r>
                        <a:rPr lang="fr-FR" sz="700" b="1" strike="noStrike" spc="-1">
                          <a:solidFill>
                            <a:srgbClr val="000000"/>
                          </a:solidFill>
                          <a:latin typeface="Arial"/>
                        </a:rPr>
                        <a:t>m</a:t>
                      </a:r>
                      <a:r>
                        <a:rPr lang="fr-FR" sz="700" b="1" strike="noStrike" spc="-21">
                          <a:solidFill>
                            <a:srgbClr val="000000"/>
                          </a:solidFill>
                          <a:latin typeface="Arial"/>
                        </a:rPr>
                        <a:t> </a:t>
                      </a:r>
                      <a:r>
                        <a:rPr lang="fr-FR" sz="700" b="1" strike="noStrike" spc="-1">
                          <a:solidFill>
                            <a:srgbClr val="000000"/>
                          </a:solidFill>
                          <a:latin typeface="Arial"/>
                        </a:rPr>
                        <a:t>on</a:t>
                      </a:r>
                      <a:r>
                        <a:rPr lang="fr-FR" sz="700" b="1" strike="noStrike" spc="-75">
                          <a:solidFill>
                            <a:srgbClr val="000000"/>
                          </a:solidFill>
                          <a:latin typeface="Arial"/>
                        </a:rPr>
                        <a:t> </a:t>
                      </a:r>
                      <a:r>
                        <a:rPr lang="fr-FR" sz="700" b="1" strike="noStrike" spc="52">
                          <a:solidFill>
                            <a:srgbClr val="000000"/>
                          </a:solidFill>
                          <a:latin typeface="Arial"/>
                        </a:rPr>
                        <a:t>des</a:t>
                      </a:r>
                      <a:r>
                        <a:rPr lang="fr-FR" sz="700" b="1" strike="noStrike" spc="128">
                          <a:solidFill>
                            <a:srgbClr val="000000"/>
                          </a:solidFill>
                          <a:latin typeface="Arial"/>
                        </a:rPr>
                        <a:t> </a:t>
                      </a:r>
                      <a:r>
                        <a:rPr lang="fr-FR" sz="700" b="1" strike="noStrike" spc="58">
                          <a:solidFill>
                            <a:srgbClr val="000000"/>
                          </a:solidFill>
                          <a:latin typeface="Arial"/>
                        </a:rPr>
                        <a:t>an</a:t>
                      </a:r>
                      <a:r>
                        <a:rPr lang="fr-FR" sz="700" b="1" strike="noStrike" spc="-72">
                          <a:solidFill>
                            <a:srgbClr val="000000"/>
                          </a:solidFill>
                          <a:latin typeface="Arial"/>
                        </a:rPr>
                        <a:t> </a:t>
                      </a:r>
                      <a:r>
                        <a:rPr lang="fr-FR" sz="700" b="1" strike="noStrike" spc="49">
                          <a:solidFill>
                            <a:srgbClr val="000000"/>
                          </a:solidFill>
                          <a:latin typeface="Arial"/>
                        </a:rPr>
                        <a:t>cien</a:t>
                      </a:r>
                      <a:r>
                        <a:rPr lang="fr-FR" sz="700" b="1" strike="noStrike" spc="-75">
                          <a:solidFill>
                            <a:srgbClr val="000000"/>
                          </a:solidFill>
                          <a:latin typeface="Arial"/>
                        </a:rPr>
                        <a:t> </a:t>
                      </a:r>
                      <a:r>
                        <a:rPr lang="fr-FR" sz="700" b="1" strike="noStrike" spc="-52">
                          <a:solidFill>
                            <a:srgbClr val="000000"/>
                          </a:solidFill>
                          <a:latin typeface="Arial"/>
                        </a:rPr>
                        <a:t>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63880">
                <a:tc rowSpan="2">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spcBef>
                          <a:spcPts val="31"/>
                        </a:spcBef>
                        <a:buNone/>
                      </a:pPr>
                      <a:endParaRPr lang="fr-FR" sz="1150" b="0" strike="noStrike" spc="-1">
                        <a:solidFill>
                          <a:srgbClr val="000000"/>
                        </a:solidFill>
                        <a:latin typeface="Calibri"/>
                      </a:endParaRPr>
                    </a:p>
                    <a:p>
                      <a:pPr marL="26640">
                        <a:lnSpc>
                          <a:spcPct val="100000"/>
                        </a:lnSpc>
                        <a:buNone/>
                      </a:pPr>
                      <a:r>
                        <a:rPr lang="fr-FR" sz="700" b="1" strike="noStrike" spc="-1">
                          <a:solidFill>
                            <a:srgbClr val="000000"/>
                          </a:solidFill>
                          <a:latin typeface="Arial"/>
                        </a:rPr>
                        <a:t>UE1</a:t>
                      </a:r>
                      <a:r>
                        <a:rPr lang="fr-FR" sz="700" b="1" strike="noStrike" spc="248">
                          <a:solidFill>
                            <a:srgbClr val="000000"/>
                          </a:solidFill>
                          <a:latin typeface="Arial"/>
                        </a:rPr>
                        <a:t> </a:t>
                      </a:r>
                      <a:r>
                        <a:rPr lang="fr-FR" sz="700" b="1" strike="noStrike" spc="58">
                          <a:solidFill>
                            <a:srgbClr val="000000"/>
                          </a:solidFill>
                          <a:latin typeface="Arial"/>
                        </a:rPr>
                        <a:t>Form</a:t>
                      </a:r>
                      <a:r>
                        <a:rPr lang="fr-FR" sz="700" b="1" strike="noStrike" spc="-32">
                          <a:solidFill>
                            <a:srgbClr val="000000"/>
                          </a:solidFill>
                          <a:latin typeface="Arial"/>
                        </a:rPr>
                        <a:t> </a:t>
                      </a:r>
                      <a:r>
                        <a:rPr lang="fr-FR" sz="700" b="1" strike="noStrike" spc="52">
                          <a:solidFill>
                            <a:srgbClr val="000000"/>
                          </a:solidFill>
                          <a:latin typeface="Arial"/>
                        </a:rPr>
                        <a:t>ation</a:t>
                      </a:r>
                      <a:r>
                        <a:rPr lang="fr-FR" sz="700" b="1" strike="noStrike" spc="202">
                          <a:solidFill>
                            <a:srgbClr val="000000"/>
                          </a:solidFill>
                          <a:latin typeface="Arial"/>
                        </a:rPr>
                        <a:t> </a:t>
                      </a:r>
                      <a:r>
                        <a:rPr lang="fr-FR" sz="700" b="1" strike="noStrike" spc="-1">
                          <a:solidFill>
                            <a:srgbClr val="000000"/>
                          </a:solidFill>
                          <a:latin typeface="Arial"/>
                        </a:rPr>
                        <a:t>à</a:t>
                      </a:r>
                      <a:r>
                        <a:rPr lang="fr-FR" sz="700" b="1" strike="noStrike" spc="168">
                          <a:solidFill>
                            <a:srgbClr val="000000"/>
                          </a:solidFill>
                          <a:latin typeface="Arial"/>
                        </a:rPr>
                        <a:t> </a:t>
                      </a:r>
                      <a:r>
                        <a:rPr lang="fr-FR" sz="700" b="1" strike="noStrike" spc="-1">
                          <a:solidFill>
                            <a:srgbClr val="000000"/>
                          </a:solidFill>
                          <a:latin typeface="Arial"/>
                        </a:rPr>
                        <a:t>la</a:t>
                      </a:r>
                      <a:r>
                        <a:rPr lang="fr-FR" sz="700" b="1" strike="noStrike" spc="174">
                          <a:solidFill>
                            <a:srgbClr val="000000"/>
                          </a:solidFill>
                          <a:latin typeface="Arial"/>
                        </a:rPr>
                        <a:t> </a:t>
                      </a:r>
                      <a:r>
                        <a:rPr lang="fr-FR" sz="700" b="1" strike="noStrike" spc="58">
                          <a:solidFill>
                            <a:srgbClr val="000000"/>
                          </a:solidFill>
                          <a:latin typeface="Arial"/>
                        </a:rPr>
                        <a:t>rech</a:t>
                      </a:r>
                      <a:r>
                        <a:rPr lang="fr-FR" sz="700" b="1" strike="noStrike" spc="-80">
                          <a:solidFill>
                            <a:srgbClr val="000000"/>
                          </a:solidFill>
                          <a:latin typeface="Arial"/>
                        </a:rPr>
                        <a:t> </a:t>
                      </a:r>
                      <a:r>
                        <a:rPr lang="fr-FR" sz="700" b="1" strike="noStrike" spc="58">
                          <a:solidFill>
                            <a:srgbClr val="000000"/>
                          </a:solidFill>
                          <a:latin typeface="Arial"/>
                        </a:rPr>
                        <a:t>erch</a:t>
                      </a:r>
                      <a:r>
                        <a:rPr lang="fr-FR" sz="700" b="1" strike="noStrike" spc="-75">
                          <a:solidFill>
                            <a:srgbClr val="000000"/>
                          </a:solidFill>
                          <a:latin typeface="Arial"/>
                        </a:rPr>
                        <a:t> </a:t>
                      </a:r>
                      <a:r>
                        <a:rPr lang="fr-FR" sz="700" b="1" strike="noStrike" spc="-52">
                          <a:solidFill>
                            <a:srgbClr val="000000"/>
                          </a:solidFill>
                          <a:latin typeface="Arial"/>
                        </a:rPr>
                        <a: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ct val="100000"/>
                        </a:lnSpc>
                        <a:spcBef>
                          <a:spcPts val="621"/>
                        </a:spcBef>
                        <a:buNone/>
                      </a:pPr>
                      <a:r>
                        <a:rPr lang="fr-FR" sz="700" b="0" strike="noStrike" spc="-1">
                          <a:solidFill>
                            <a:srgbClr val="000000"/>
                          </a:solidFill>
                          <a:latin typeface="Verdana"/>
                        </a:rPr>
                        <a:t>Séminaire</a:t>
                      </a:r>
                      <a:r>
                        <a:rPr lang="fr-FR" sz="700" b="0" strike="noStrike" spc="52">
                          <a:solidFill>
                            <a:srgbClr val="000000"/>
                          </a:solidFill>
                          <a:latin typeface="Verdana"/>
                        </a:rPr>
                        <a:t> </a:t>
                      </a:r>
                      <a:r>
                        <a:rPr lang="fr-FR" sz="700" b="0" strike="noStrike" spc="-1">
                          <a:solidFill>
                            <a:srgbClr val="000000"/>
                          </a:solidFill>
                          <a:latin typeface="Verdana"/>
                        </a:rPr>
                        <a:t>interdisciplinaire</a:t>
                      </a:r>
                      <a:r>
                        <a:rPr lang="fr-FR" sz="700" b="0" strike="noStrike" spc="58">
                          <a:solidFill>
                            <a:srgbClr val="000000"/>
                          </a:solidFill>
                          <a:latin typeface="Verdana"/>
                        </a:rPr>
                        <a:t> </a:t>
                      </a:r>
                      <a:r>
                        <a:rPr lang="fr-FR" sz="700" b="0" strike="noStrike" spc="-1">
                          <a:solidFill>
                            <a:srgbClr val="000000"/>
                          </a:solidFill>
                          <a:latin typeface="Verdana"/>
                        </a:rPr>
                        <a:t>de</a:t>
                      </a:r>
                      <a:r>
                        <a:rPr lang="fr-FR" sz="700" b="0" strike="noStrike" spc="58">
                          <a:solidFill>
                            <a:srgbClr val="000000"/>
                          </a:solidFill>
                          <a:latin typeface="Verdana"/>
                        </a:rPr>
                        <a:t> </a:t>
                      </a:r>
                      <a:r>
                        <a:rPr lang="fr-FR" sz="700" b="0" strike="noStrike" spc="-12">
                          <a:solidFill>
                            <a:srgbClr val="000000"/>
                          </a:solidFill>
                          <a:latin typeface="Verdana"/>
                        </a:rPr>
                        <a:t>recherche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ct val="100000"/>
                        </a:lnSpc>
                        <a:spcBef>
                          <a:spcPts val="621"/>
                        </a:spcBef>
                        <a:buNone/>
                      </a:pPr>
                      <a:r>
                        <a:rPr lang="fr-FR" sz="700" b="0" strike="noStrike" spc="-26">
                          <a:solidFill>
                            <a:srgbClr val="000000"/>
                          </a:solidFill>
                          <a:latin typeface="Verdana"/>
                        </a:rPr>
                        <a:t>12</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440" algn="ctr">
                        <a:lnSpc>
                          <a:spcPct val="100000"/>
                        </a:lnSpc>
                        <a:spcBef>
                          <a:spcPts val="621"/>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ct val="100000"/>
                        </a:lnSpc>
                        <a:spcBef>
                          <a:spcPts val="62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3240" algn="ctr">
                        <a:lnSpc>
                          <a:spcPct val="100000"/>
                        </a:lnSpc>
                        <a:spcBef>
                          <a:spcPts val="621"/>
                        </a:spcBef>
                        <a:buNone/>
                      </a:pP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5880" indent="15120">
                        <a:lnSpc>
                          <a:spcPts val="981"/>
                        </a:lnSpc>
                        <a:spcBef>
                          <a:spcPts val="26"/>
                        </a:spcBef>
                        <a:buNone/>
                        <a:tabLst>
                          <a:tab pos="0" algn="l"/>
                        </a:tabLst>
                      </a:pPr>
                      <a:r>
                        <a:rPr lang="fr-FR" sz="700" b="0" strike="noStrike" spc="-12">
                          <a:solidFill>
                            <a:srgbClr val="000000"/>
                          </a:solidFill>
                          <a:latin typeface="Verdana"/>
                        </a:rPr>
                        <a:t>Participation </a:t>
                      </a:r>
                      <a:r>
                        <a:rPr lang="fr-FR" sz="700" b="0" strike="noStrike" spc="-1">
                          <a:solidFill>
                            <a:srgbClr val="000000"/>
                          </a:solidFill>
                          <a:latin typeface="Verdana"/>
                        </a:rPr>
                        <a:t>au</a:t>
                      </a:r>
                      <a:r>
                        <a:rPr lang="fr-FR" sz="700" b="0" strike="noStrike" spc="49">
                          <a:solidFill>
                            <a:srgbClr val="000000"/>
                          </a:solidFill>
                          <a:latin typeface="Verdana"/>
                        </a:rPr>
                        <a:t> </a:t>
                      </a:r>
                      <a:r>
                        <a:rPr lang="fr-FR" sz="700" b="0" strike="noStrike" spc="-12">
                          <a:solidFill>
                            <a:srgbClr val="000000"/>
                          </a:solidFill>
                          <a:latin typeface="Verdana"/>
                        </a:rPr>
                        <a:t>séminaire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2"/>
                  </a:ext>
                </a:extLst>
              </a:tr>
              <a:tr h="66096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6"/>
                        </a:spcBef>
                        <a:buNone/>
                      </a:pPr>
                      <a:endParaRPr lang="fr-FR" sz="950" b="0" strike="noStrike" spc="-1">
                        <a:solidFill>
                          <a:srgbClr val="000000"/>
                        </a:solidFill>
                        <a:latin typeface="Calibri"/>
                      </a:endParaRPr>
                    </a:p>
                    <a:p>
                      <a:pPr marL="19800">
                        <a:lnSpc>
                          <a:spcPct val="100000"/>
                        </a:lnSpc>
                        <a:buNone/>
                      </a:pPr>
                      <a:r>
                        <a:rPr lang="fr-FR" sz="700" b="0" strike="noStrike" spc="-1">
                          <a:solidFill>
                            <a:srgbClr val="000000"/>
                          </a:solidFill>
                          <a:latin typeface="Verdana"/>
                        </a:rPr>
                        <a:t>Recherche</a:t>
                      </a:r>
                      <a:r>
                        <a:rPr lang="fr-FR" sz="700" b="0" strike="noStrike" spc="111">
                          <a:solidFill>
                            <a:srgbClr val="000000"/>
                          </a:solidFill>
                          <a:latin typeface="Verdana"/>
                        </a:rPr>
                        <a:t> </a:t>
                      </a:r>
                      <a:r>
                        <a:rPr lang="fr-FR" sz="700" b="0" strike="noStrike" spc="-12">
                          <a:solidFill>
                            <a:srgbClr val="000000"/>
                          </a:solidFill>
                          <a:latin typeface="Verdana"/>
                        </a:rPr>
                        <a:t>appliquée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6"/>
                        </a:spcBef>
                        <a:buNone/>
                      </a:pPr>
                      <a:endParaRPr lang="fr-FR" sz="950" b="0" strike="noStrike" spc="-1">
                        <a:solidFill>
                          <a:srgbClr val="000000"/>
                        </a:solidFill>
                        <a:latin typeface="Calibri"/>
                      </a:endParaRPr>
                    </a:p>
                    <a:p>
                      <a:pPr marL="1440" algn="ctr">
                        <a:lnSpc>
                          <a:spcPct val="100000"/>
                        </a:lnSpc>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6"/>
                        </a:spcBef>
                        <a:buNone/>
                      </a:pPr>
                      <a:endParaRPr lang="fr-FR" sz="950" b="0" strike="noStrike" spc="-1">
                        <a:solidFill>
                          <a:srgbClr val="000000"/>
                        </a:solidFill>
                        <a:latin typeface="Calibri"/>
                      </a:endParaRPr>
                    </a:p>
                    <a:p>
                      <a:pPr algn="r">
                        <a:lnSpc>
                          <a:spcPct val="100000"/>
                        </a:lnSpc>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nSpc>
                          <a:spcPct val="100000"/>
                        </a:lnSpc>
                        <a:buNone/>
                      </a:pPr>
                      <a:endParaRPr lang="fr-FR" sz="900" b="0" strike="noStrike" spc="-1">
                        <a:solidFill>
                          <a:srgbClr val="000000"/>
                        </a:solidFill>
                        <a:latin typeface="Calibri"/>
                      </a:endParaRPr>
                    </a:p>
                    <a:p>
                      <a:pPr>
                        <a:lnSpc>
                          <a:spcPct val="100000"/>
                        </a:lnSpc>
                        <a:spcBef>
                          <a:spcPts val="26"/>
                        </a:spcBef>
                        <a:buNone/>
                      </a:pPr>
                      <a:endParaRPr lang="fr-FR" sz="950" b="0" strike="noStrike" spc="-1">
                        <a:solidFill>
                          <a:srgbClr val="000000"/>
                        </a:solidFill>
                        <a:latin typeface="Calibri"/>
                      </a:endParaRPr>
                    </a:p>
                    <a:p>
                      <a:pPr algn="ctr">
                        <a:lnSpc>
                          <a:spcPct val="100000"/>
                        </a:lnSpc>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42480" indent="3240" algn="ctr">
                        <a:lnSpc>
                          <a:spcPct val="116000"/>
                        </a:lnSpc>
                        <a:spcBef>
                          <a:spcPts val="51"/>
                        </a:spcBef>
                        <a:buNone/>
                        <a:tabLst>
                          <a:tab pos="0" algn="l"/>
                        </a:tabLst>
                      </a:pPr>
                      <a:r>
                        <a:rPr lang="fr-FR" sz="700" b="0" strike="noStrike" spc="-1">
                          <a:solidFill>
                            <a:srgbClr val="000000"/>
                          </a:solidFill>
                          <a:latin typeface="Verdana"/>
                        </a:rPr>
                        <a:t>CR</a:t>
                      </a:r>
                      <a:r>
                        <a:rPr lang="fr-FR" sz="700" b="0" strike="noStrike" spc="-7">
                          <a:solidFill>
                            <a:srgbClr val="000000"/>
                          </a:solidFill>
                          <a:latin typeface="Verdana"/>
                        </a:rPr>
                        <a:t> </a:t>
                      </a:r>
                      <a:r>
                        <a:rPr lang="fr-FR" sz="700" b="0" strike="noStrike" spc="-12">
                          <a:solidFill>
                            <a:srgbClr val="000000"/>
                          </a:solidFill>
                          <a:latin typeface="Verdana"/>
                        </a:rPr>
                        <a:t>d'une manifestation </a:t>
                      </a:r>
                      <a:r>
                        <a:rPr lang="fr-FR" sz="700" b="0" strike="noStrike" spc="-1">
                          <a:solidFill>
                            <a:srgbClr val="000000"/>
                          </a:solidFill>
                          <a:latin typeface="Verdana"/>
                        </a:rPr>
                        <a:t>scientifique</a:t>
                      </a:r>
                      <a:r>
                        <a:rPr lang="fr-FR" sz="700" b="0" strike="noStrike" spc="94">
                          <a:solidFill>
                            <a:srgbClr val="000000"/>
                          </a:solidFill>
                          <a:latin typeface="Verdana"/>
                        </a:rPr>
                        <a:t> </a:t>
                      </a:r>
                      <a:r>
                        <a:rPr lang="fr-FR" sz="700" b="0" strike="noStrike" spc="-26">
                          <a:solidFill>
                            <a:srgbClr val="000000"/>
                          </a:solidFill>
                          <a:latin typeface="Verdana"/>
                        </a:rPr>
                        <a:t>et </a:t>
                      </a:r>
                      <a:r>
                        <a:rPr lang="fr-FR" sz="700" b="0" strike="noStrike" spc="-1">
                          <a:solidFill>
                            <a:srgbClr val="000000"/>
                          </a:solidFill>
                          <a:latin typeface="Verdana"/>
                        </a:rPr>
                        <a:t>suivi</a:t>
                      </a:r>
                      <a:r>
                        <a:rPr lang="fr-FR" sz="700" b="0" strike="noStrike" spc="32">
                          <a:solidFill>
                            <a:srgbClr val="000000"/>
                          </a:solidFill>
                          <a:latin typeface="Verdana"/>
                        </a:rPr>
                        <a:t> </a:t>
                      </a:r>
                      <a:r>
                        <a:rPr lang="fr-FR" sz="700" b="0" strike="noStrike" spc="-26">
                          <a:solidFill>
                            <a:srgbClr val="000000"/>
                          </a:solidFill>
                          <a:latin typeface="Verdana"/>
                        </a:rPr>
                        <a:t>de </a:t>
                      </a:r>
                      <a:r>
                        <a:rPr lang="fr-FR" sz="700" b="0" strike="noStrike" spc="-12">
                          <a:solidFill>
                            <a:srgbClr val="000000"/>
                          </a:solidFill>
                          <a:latin typeface="Verdana"/>
                        </a:rPr>
                        <a:t>travaux</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3"/>
                  </a:ext>
                </a:extLst>
              </a:tr>
              <a:tr h="0">
                <a:tc rowSpan="19">
                  <a:txBody>
                    <a:bodyPr/>
                    <a:lstStyle/>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a:lnSpc>
                          <a:spcPct val="100000"/>
                        </a:lnSpc>
                        <a:buNone/>
                      </a:pPr>
                      <a:endParaRPr lang="fr-FR" sz="800" b="0" strike="noStrike" spc="-1">
                        <a:solidFill>
                          <a:srgbClr val="000000"/>
                        </a:solidFill>
                        <a:latin typeface="Calibri"/>
                      </a:endParaRPr>
                    </a:p>
                    <a:p>
                      <a:pPr marL="26640">
                        <a:lnSpc>
                          <a:spcPct val="100000"/>
                        </a:lnSpc>
                        <a:spcBef>
                          <a:spcPts val="550"/>
                        </a:spcBef>
                        <a:buNone/>
                      </a:pPr>
                      <a:r>
                        <a:rPr lang="fr-FR" sz="700" b="1" strike="noStrike" spc="-1">
                          <a:solidFill>
                            <a:srgbClr val="000000"/>
                          </a:solidFill>
                          <a:latin typeface="Arial"/>
                        </a:rPr>
                        <a:t>UE2</a:t>
                      </a:r>
                      <a:r>
                        <a:rPr lang="fr-FR" sz="700" b="1" strike="noStrike" spc="279">
                          <a:solidFill>
                            <a:srgbClr val="000000"/>
                          </a:solidFill>
                          <a:latin typeface="Arial"/>
                        </a:rPr>
                        <a:t> </a:t>
                      </a:r>
                      <a:r>
                        <a:rPr lang="fr-FR" sz="700" b="1" strike="noStrike" spc="63">
                          <a:solidFill>
                            <a:srgbClr val="000000"/>
                          </a:solidFill>
                          <a:latin typeface="Arial"/>
                        </a:rPr>
                        <a:t>Sém</a:t>
                      </a:r>
                      <a:r>
                        <a:rPr lang="fr-FR" sz="700" b="1" strike="noStrike" spc="-15">
                          <a:solidFill>
                            <a:srgbClr val="000000"/>
                          </a:solidFill>
                          <a:latin typeface="Arial"/>
                        </a:rPr>
                        <a:t> </a:t>
                      </a:r>
                      <a:r>
                        <a:rPr lang="fr-FR" sz="700" b="1" strike="noStrike" spc="-1">
                          <a:solidFill>
                            <a:srgbClr val="000000"/>
                          </a:solidFill>
                          <a:latin typeface="Arial"/>
                        </a:rPr>
                        <a:t>in</a:t>
                      </a:r>
                      <a:r>
                        <a:rPr lang="fr-FR" sz="700" b="1" strike="noStrike" spc="-75">
                          <a:solidFill>
                            <a:srgbClr val="000000"/>
                          </a:solidFill>
                          <a:latin typeface="Arial"/>
                        </a:rPr>
                        <a:t> </a:t>
                      </a:r>
                      <a:r>
                        <a:rPr lang="fr-FR" sz="700" b="1" strike="noStrike" spc="58">
                          <a:solidFill>
                            <a:srgbClr val="000000"/>
                          </a:solidFill>
                          <a:latin typeface="Arial"/>
                        </a:rPr>
                        <a:t>aire</a:t>
                      </a:r>
                      <a:r>
                        <a:rPr lang="fr-FR" sz="700" b="1" strike="noStrike" spc="199">
                          <a:solidFill>
                            <a:srgbClr val="000000"/>
                          </a:solidFill>
                          <a:latin typeface="Arial"/>
                        </a:rPr>
                        <a:t> </a:t>
                      </a:r>
                      <a:r>
                        <a:rPr lang="fr-FR" sz="700" b="1" strike="noStrike" spc="-1">
                          <a:solidFill>
                            <a:srgbClr val="000000"/>
                          </a:solidFill>
                          <a:latin typeface="Arial"/>
                        </a:rPr>
                        <a:t>de</a:t>
                      </a:r>
                      <a:r>
                        <a:rPr lang="fr-FR" sz="700" b="1" strike="noStrike" spc="194">
                          <a:solidFill>
                            <a:srgbClr val="000000"/>
                          </a:solidFill>
                          <a:latin typeface="Arial"/>
                        </a:rPr>
                        <a:t> </a:t>
                      </a:r>
                      <a:r>
                        <a:rPr lang="fr-FR" sz="700" b="1" strike="noStrike" spc="58">
                          <a:solidFill>
                            <a:srgbClr val="000000"/>
                          </a:solidFill>
                          <a:latin typeface="Arial"/>
                        </a:rPr>
                        <a:t>rech</a:t>
                      </a:r>
                      <a:r>
                        <a:rPr lang="fr-FR" sz="700" b="1" strike="noStrike" spc="-72">
                          <a:solidFill>
                            <a:srgbClr val="000000"/>
                          </a:solidFill>
                          <a:latin typeface="Arial"/>
                        </a:rPr>
                        <a:t> </a:t>
                      </a:r>
                      <a:r>
                        <a:rPr lang="fr-FR" sz="700" b="1" strike="noStrike" spc="58">
                          <a:solidFill>
                            <a:srgbClr val="000000"/>
                          </a:solidFill>
                          <a:latin typeface="Arial"/>
                        </a:rPr>
                        <a:t>erch</a:t>
                      </a:r>
                      <a:r>
                        <a:rPr lang="fr-FR" sz="700" b="1" strike="noStrike" spc="-66">
                          <a:solidFill>
                            <a:srgbClr val="000000"/>
                          </a:solidFill>
                          <a:latin typeface="Arial"/>
                        </a:rPr>
                        <a:t> </a:t>
                      </a:r>
                      <a:r>
                        <a:rPr lang="fr-FR" sz="700" b="1" strike="noStrike" spc="-52">
                          <a:solidFill>
                            <a:srgbClr val="000000"/>
                          </a:solidFill>
                          <a:latin typeface="Arial"/>
                        </a:rPr>
                        <a: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gridSpan="6">
                  <a:txBody>
                    <a:bodyPr/>
                    <a:lstStyle/>
                    <a:p>
                      <a:pPr marL="27360">
                        <a:lnSpc>
                          <a:spcPts val="816"/>
                        </a:lnSpc>
                        <a:spcBef>
                          <a:spcPts val="6"/>
                        </a:spcBef>
                        <a:buNone/>
                      </a:pPr>
                      <a:r>
                        <a:rPr lang="fr-FR" sz="700" b="1" strike="noStrike" spc="69">
                          <a:solidFill>
                            <a:srgbClr val="000000"/>
                          </a:solidFill>
                          <a:latin typeface="Arial"/>
                        </a:rPr>
                        <a:t>Sém</a:t>
                      </a:r>
                      <a:r>
                        <a:rPr lang="fr-FR" sz="700" b="1" strike="noStrike" spc="-32">
                          <a:solidFill>
                            <a:srgbClr val="000000"/>
                          </a:solidFill>
                          <a:latin typeface="Arial"/>
                        </a:rPr>
                        <a:t> </a:t>
                      </a:r>
                      <a:r>
                        <a:rPr lang="fr-FR" sz="700" b="1" strike="noStrike" spc="-1">
                          <a:solidFill>
                            <a:srgbClr val="000000"/>
                          </a:solidFill>
                          <a:latin typeface="Arial"/>
                        </a:rPr>
                        <a:t>in</a:t>
                      </a:r>
                      <a:r>
                        <a:rPr lang="fr-FR" sz="700" b="1" strike="noStrike" spc="-75">
                          <a:solidFill>
                            <a:srgbClr val="000000"/>
                          </a:solidFill>
                          <a:latin typeface="Arial"/>
                        </a:rPr>
                        <a:t> </a:t>
                      </a:r>
                      <a:r>
                        <a:rPr lang="fr-FR" sz="700" b="1" strike="noStrike" spc="58">
                          <a:solidFill>
                            <a:srgbClr val="000000"/>
                          </a:solidFill>
                          <a:latin typeface="Arial"/>
                        </a:rPr>
                        <a:t>aire</a:t>
                      </a:r>
                      <a:r>
                        <a:rPr lang="fr-FR" sz="700" b="1" strike="noStrike" spc="182">
                          <a:solidFill>
                            <a:srgbClr val="000000"/>
                          </a:solidFill>
                          <a:latin typeface="Arial"/>
                        </a:rPr>
                        <a:t> </a:t>
                      </a:r>
                      <a:r>
                        <a:rPr lang="fr-FR" sz="700" b="1" strike="noStrike" spc="-1">
                          <a:solidFill>
                            <a:srgbClr val="000000"/>
                          </a:solidFill>
                          <a:latin typeface="Arial"/>
                        </a:rPr>
                        <a:t>de</a:t>
                      </a:r>
                      <a:r>
                        <a:rPr lang="fr-FR" sz="700" b="1" strike="noStrike" spc="182">
                          <a:solidFill>
                            <a:srgbClr val="000000"/>
                          </a:solidFill>
                          <a:latin typeface="Arial"/>
                        </a:rPr>
                        <a:t> </a:t>
                      </a:r>
                      <a:r>
                        <a:rPr lang="fr-FR" sz="700" b="1" strike="noStrike" spc="43">
                          <a:solidFill>
                            <a:srgbClr val="000000"/>
                          </a:solidFill>
                          <a:latin typeface="Arial"/>
                        </a:rPr>
                        <a:t>spécialité</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109">
                          <a:solidFill>
                            <a:srgbClr val="000000"/>
                          </a:solidFill>
                          <a:latin typeface="Verdana"/>
                        </a:rPr>
                        <a:t> </a:t>
                      </a:r>
                      <a:r>
                        <a:rPr lang="fr-FR" sz="700" b="0" strike="noStrike" spc="-12">
                          <a:solidFill>
                            <a:srgbClr val="000000"/>
                          </a:solidFill>
                          <a:latin typeface="Verdana"/>
                        </a:rPr>
                        <a:t>Préhistoire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4">
                  <a:txBody>
                    <a:bodyPr/>
                    <a:lstStyle/>
                    <a:p>
                      <a:pPr>
                        <a:lnSpc>
                          <a:spcPct val="100000"/>
                        </a:lnSpc>
                        <a:spcBef>
                          <a:spcPts val="34"/>
                        </a:spcBef>
                        <a:buNone/>
                      </a:pPr>
                      <a:endParaRPr lang="fr-FR" sz="12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5"/>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103">
                          <a:solidFill>
                            <a:srgbClr val="000000"/>
                          </a:solidFill>
                          <a:latin typeface="Verdana"/>
                        </a:rPr>
                        <a:t> </a:t>
                      </a:r>
                      <a:r>
                        <a:rPr lang="fr-FR" sz="700" b="0" strike="noStrike" spc="-1">
                          <a:solidFill>
                            <a:srgbClr val="000000"/>
                          </a:solidFill>
                          <a:latin typeface="Verdana"/>
                        </a:rPr>
                        <a:t>Protohistoire</a:t>
                      </a:r>
                      <a:r>
                        <a:rPr lang="fr-FR" sz="700" b="0" strike="noStrike" spc="109">
                          <a:solidFill>
                            <a:srgbClr val="000000"/>
                          </a:solidFill>
                          <a:latin typeface="Verdana"/>
                        </a:rPr>
                        <a:t> </a:t>
                      </a:r>
                      <a:r>
                        <a:rPr lang="fr-FR" sz="700" b="0" strike="noStrike" spc="-12">
                          <a:solidFill>
                            <a:srgbClr val="000000"/>
                          </a:solidFill>
                          <a:latin typeface="Verdana"/>
                        </a:rPr>
                        <a:t>européenne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6"/>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69">
                          <a:solidFill>
                            <a:srgbClr val="000000"/>
                          </a:solidFill>
                          <a:latin typeface="Verdana"/>
                        </a:rPr>
                        <a:t> </a:t>
                      </a:r>
                      <a:r>
                        <a:rPr lang="fr-FR" sz="700" b="0" strike="noStrike" spc="-1">
                          <a:solidFill>
                            <a:srgbClr val="000000"/>
                          </a:solidFill>
                          <a:latin typeface="Verdana"/>
                        </a:rPr>
                        <a:t>d'archéologie</a:t>
                      </a:r>
                      <a:r>
                        <a:rPr lang="fr-FR" sz="700" b="0" strike="noStrike" spc="7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7"/>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69">
                          <a:solidFill>
                            <a:srgbClr val="000000"/>
                          </a:solidFill>
                          <a:latin typeface="Verdana"/>
                        </a:rPr>
                        <a:t> </a:t>
                      </a:r>
                      <a:r>
                        <a:rPr lang="fr-FR" sz="700" b="0" strike="noStrike" spc="-1">
                          <a:solidFill>
                            <a:srgbClr val="000000"/>
                          </a:solidFill>
                          <a:latin typeface="Verdana"/>
                        </a:rPr>
                        <a:t>d'archéologie</a:t>
                      </a:r>
                      <a:r>
                        <a:rPr lang="fr-FR" sz="700" b="0" strike="noStrike" spc="72">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8"/>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6">
                  <a:txBody>
                    <a:bodyPr/>
                    <a:lstStyle/>
                    <a:p>
                      <a:pPr marL="27360">
                        <a:lnSpc>
                          <a:spcPts val="816"/>
                        </a:lnSpc>
                        <a:spcBef>
                          <a:spcPts val="65"/>
                        </a:spcBef>
                        <a:buNone/>
                      </a:pPr>
                      <a:r>
                        <a:rPr lang="fr-FR" sz="700" b="1" strike="noStrike" spc="69">
                          <a:solidFill>
                            <a:srgbClr val="000000"/>
                          </a:solidFill>
                          <a:latin typeface="Arial"/>
                        </a:rPr>
                        <a:t>Sém</a:t>
                      </a:r>
                      <a:r>
                        <a:rPr lang="fr-FR" sz="700" b="1" strike="noStrike" spc="-15">
                          <a:solidFill>
                            <a:srgbClr val="000000"/>
                          </a:solidFill>
                          <a:latin typeface="Arial"/>
                        </a:rPr>
                        <a:t> </a:t>
                      </a:r>
                      <a:r>
                        <a:rPr lang="fr-FR" sz="700" b="1" strike="noStrike" spc="-1">
                          <a:solidFill>
                            <a:srgbClr val="000000"/>
                          </a:solidFill>
                          <a:latin typeface="Arial"/>
                        </a:rPr>
                        <a:t>in</a:t>
                      </a:r>
                      <a:r>
                        <a:rPr lang="fr-FR" sz="700" b="1" strike="noStrike" spc="-72">
                          <a:solidFill>
                            <a:srgbClr val="000000"/>
                          </a:solidFill>
                          <a:latin typeface="Arial"/>
                        </a:rPr>
                        <a:t> </a:t>
                      </a:r>
                      <a:r>
                        <a:rPr lang="fr-FR" sz="700" b="1" strike="noStrike" spc="58">
                          <a:solidFill>
                            <a:srgbClr val="000000"/>
                          </a:solidFill>
                          <a:latin typeface="Arial"/>
                        </a:rPr>
                        <a:t>aire</a:t>
                      </a:r>
                      <a:r>
                        <a:rPr lang="fr-FR" sz="700" b="1" strike="noStrike" spc="219">
                          <a:solidFill>
                            <a:srgbClr val="000000"/>
                          </a:solidFill>
                          <a:latin typeface="Arial"/>
                        </a:rPr>
                        <a:t> </a:t>
                      </a:r>
                      <a:r>
                        <a:rPr lang="fr-FR" sz="700" b="1" strike="noStrike" spc="-1">
                          <a:solidFill>
                            <a:srgbClr val="000000"/>
                          </a:solidFill>
                          <a:latin typeface="Arial"/>
                        </a:rPr>
                        <a:t>d'</a:t>
                      </a:r>
                      <a:r>
                        <a:rPr lang="fr-FR" sz="700" b="1" strike="noStrike" spc="-106">
                          <a:solidFill>
                            <a:srgbClr val="000000"/>
                          </a:solidFill>
                          <a:latin typeface="Arial"/>
                        </a:rPr>
                        <a:t> </a:t>
                      </a:r>
                      <a:r>
                        <a:rPr lang="fr-FR" sz="700" b="1" strike="noStrike" spc="-1">
                          <a:solidFill>
                            <a:srgbClr val="000000"/>
                          </a:solidFill>
                          <a:latin typeface="Arial"/>
                        </a:rPr>
                        <a:t>ou</a:t>
                      </a:r>
                      <a:r>
                        <a:rPr lang="fr-FR" sz="700" b="1" strike="noStrike" spc="-66">
                          <a:solidFill>
                            <a:srgbClr val="000000"/>
                          </a:solidFill>
                          <a:latin typeface="Arial"/>
                        </a:rPr>
                        <a:t> </a:t>
                      </a:r>
                      <a:r>
                        <a:rPr lang="fr-FR" sz="700" b="1" strike="noStrike" spc="72">
                          <a:solidFill>
                            <a:srgbClr val="000000"/>
                          </a:solidFill>
                          <a:latin typeface="Arial"/>
                        </a:rPr>
                        <a:t>vertu</a:t>
                      </a:r>
                      <a:r>
                        <a:rPr lang="fr-FR" sz="700" b="1" strike="noStrike" spc="-66">
                          <a:solidFill>
                            <a:srgbClr val="000000"/>
                          </a:solidFill>
                          <a:latin typeface="Arial"/>
                        </a:rPr>
                        <a:t> </a:t>
                      </a:r>
                      <a:r>
                        <a:rPr lang="fr-FR" sz="700" b="1" strike="noStrike" spc="29">
                          <a:solidFill>
                            <a:srgbClr val="000000"/>
                          </a:solidFill>
                          <a:latin typeface="Arial"/>
                        </a:rPr>
                        <a:t>re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BE3D5"/>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L'Antiquité</a:t>
                      </a:r>
                      <a:r>
                        <a:rPr lang="fr-FR" sz="700" b="0" strike="noStrike" spc="63">
                          <a:solidFill>
                            <a:srgbClr val="000000"/>
                          </a:solidFill>
                          <a:latin typeface="Verdana"/>
                        </a:rPr>
                        <a:t> </a:t>
                      </a:r>
                      <a:r>
                        <a:rPr lang="fr-FR" sz="700" b="0" strike="noStrike" spc="-12">
                          <a:solidFill>
                            <a:srgbClr val="000000"/>
                          </a:solidFill>
                          <a:latin typeface="Verdana"/>
                        </a:rPr>
                        <a:t>gréco-</a:t>
                      </a:r>
                      <a:r>
                        <a:rPr lang="fr-FR" sz="700" b="0" strike="noStrike" spc="-1">
                          <a:solidFill>
                            <a:srgbClr val="000000"/>
                          </a:solidFill>
                          <a:latin typeface="Verdana"/>
                        </a:rPr>
                        <a:t>latine</a:t>
                      </a:r>
                      <a:r>
                        <a:rPr lang="fr-FR" sz="700" b="0" strike="noStrike" spc="72">
                          <a:solidFill>
                            <a:srgbClr val="000000"/>
                          </a:solidFill>
                          <a:latin typeface="Verdana"/>
                        </a:rPr>
                        <a:t> </a:t>
                      </a:r>
                      <a:r>
                        <a:rPr lang="fr-FR" sz="700" b="0" strike="noStrike" spc="-1">
                          <a:solidFill>
                            <a:srgbClr val="000000"/>
                          </a:solidFill>
                          <a:latin typeface="Verdana"/>
                        </a:rPr>
                        <a:t>et</a:t>
                      </a:r>
                      <a:r>
                        <a:rPr lang="fr-FR" sz="700" b="0" strike="noStrike" spc="103">
                          <a:solidFill>
                            <a:srgbClr val="000000"/>
                          </a:solidFill>
                          <a:latin typeface="Verdana"/>
                        </a:rPr>
                        <a:t> </a:t>
                      </a:r>
                      <a:r>
                        <a:rPr lang="fr-FR" sz="700" b="0" strike="noStrike" spc="-1">
                          <a:solidFill>
                            <a:srgbClr val="000000"/>
                          </a:solidFill>
                          <a:latin typeface="Verdana"/>
                        </a:rPr>
                        <a:t>ses</a:t>
                      </a:r>
                      <a:r>
                        <a:rPr lang="fr-FR" sz="700" b="0" strike="noStrike" spc="58">
                          <a:solidFill>
                            <a:srgbClr val="000000"/>
                          </a:solidFill>
                          <a:latin typeface="Verdana"/>
                        </a:rPr>
                        <a:t> </a:t>
                      </a:r>
                      <a:r>
                        <a:rPr lang="fr-FR" sz="700" b="0" strike="noStrike" spc="-12">
                          <a:solidFill>
                            <a:srgbClr val="000000"/>
                          </a:solidFill>
                          <a:latin typeface="Verdana"/>
                        </a:rPr>
                        <a:t>lectures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13">
                  <a:txBody>
                    <a:bodyPr/>
                    <a:lstStyle/>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a:lnSpc>
                          <a:spcPct val="100000"/>
                        </a:lnSpc>
                        <a:buNone/>
                      </a:pPr>
                      <a:endParaRPr lang="fr-FR" sz="900" b="0" strike="noStrike" spc="-1">
                        <a:solidFill>
                          <a:srgbClr val="000000"/>
                        </a:solidFill>
                        <a:latin typeface="Calibri"/>
                      </a:endParaRPr>
                    </a:p>
                    <a:p>
                      <a:pPr marL="4320" algn="ctr">
                        <a:lnSpc>
                          <a:spcPct val="100000"/>
                        </a:lnSpc>
                        <a:spcBef>
                          <a:spcPts val="714"/>
                        </a:spcBef>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0"/>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Langue,</a:t>
                      </a:r>
                      <a:r>
                        <a:rPr lang="fr-FR" sz="700" b="0" strike="noStrike" spc="43">
                          <a:solidFill>
                            <a:srgbClr val="000000"/>
                          </a:solidFill>
                          <a:latin typeface="Verdana"/>
                        </a:rPr>
                        <a:t> </a:t>
                      </a:r>
                      <a:r>
                        <a:rPr lang="fr-FR" sz="700" b="0" strike="noStrike" spc="-1">
                          <a:solidFill>
                            <a:srgbClr val="000000"/>
                          </a:solidFill>
                          <a:latin typeface="Verdana"/>
                        </a:rPr>
                        <a:t>littérature,</a:t>
                      </a:r>
                      <a:r>
                        <a:rPr lang="fr-FR" sz="700" b="0" strike="noStrike" spc="52">
                          <a:solidFill>
                            <a:srgbClr val="000000"/>
                          </a:solidFill>
                          <a:latin typeface="Verdana"/>
                        </a:rPr>
                        <a:t> </a:t>
                      </a:r>
                      <a:r>
                        <a:rPr lang="fr-FR" sz="700" b="0" strike="noStrike" spc="-1">
                          <a:solidFill>
                            <a:srgbClr val="000000"/>
                          </a:solidFill>
                          <a:latin typeface="Verdana"/>
                        </a:rPr>
                        <a:t>philologie</a:t>
                      </a:r>
                      <a:r>
                        <a:rPr lang="fr-FR" sz="700" b="0" strike="noStrike" spc="63">
                          <a:solidFill>
                            <a:srgbClr val="000000"/>
                          </a:solidFill>
                          <a:latin typeface="Verdana"/>
                        </a:rPr>
                        <a:t> </a:t>
                      </a:r>
                      <a:r>
                        <a:rPr lang="fr-FR" sz="700" b="0" strike="noStrike" spc="-1">
                          <a:solidFill>
                            <a:srgbClr val="000000"/>
                          </a:solidFill>
                          <a:latin typeface="Verdana"/>
                        </a:rPr>
                        <a:t>de</a:t>
                      </a:r>
                      <a:r>
                        <a:rPr lang="fr-FR" sz="700" b="0" strike="noStrike" spc="63">
                          <a:solidFill>
                            <a:srgbClr val="000000"/>
                          </a:solidFill>
                          <a:latin typeface="Verdana"/>
                        </a:rPr>
                        <a:t> </a:t>
                      </a:r>
                      <a:r>
                        <a:rPr lang="fr-FR" sz="700" b="0" strike="noStrike" spc="-1">
                          <a:solidFill>
                            <a:srgbClr val="000000"/>
                          </a:solidFill>
                          <a:latin typeface="Verdana"/>
                        </a:rPr>
                        <a:t>l'Antiquité</a:t>
                      </a:r>
                      <a:r>
                        <a:rPr lang="fr-FR" sz="700" b="0" strike="noStrike" spc="72">
                          <a:solidFill>
                            <a:srgbClr val="000000"/>
                          </a:solidFill>
                          <a:latin typeface="Verdana"/>
                        </a:rPr>
                        <a:t> </a:t>
                      </a:r>
                      <a:r>
                        <a:rPr lang="fr-FR" sz="700" b="0" strike="noStrike" spc="-1">
                          <a:solidFill>
                            <a:srgbClr val="000000"/>
                          </a:solidFill>
                          <a:latin typeface="Verdana"/>
                        </a:rPr>
                        <a:t>grecque</a:t>
                      </a:r>
                      <a:r>
                        <a:rPr lang="fr-FR" sz="700" b="0" strike="noStrike" spc="69">
                          <a:solidFill>
                            <a:srgbClr val="000000"/>
                          </a:solidFill>
                          <a:latin typeface="Verdana"/>
                        </a:rPr>
                        <a:t> </a:t>
                      </a:r>
                      <a:r>
                        <a:rPr lang="fr-FR" sz="700" b="0" strike="noStrike" spc="-26">
                          <a:solidFill>
                            <a:srgbClr val="000000"/>
                          </a:solidFill>
                          <a:latin typeface="Verdana"/>
                        </a:rPr>
                        <a:t>et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1"/>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Culture,</a:t>
                      </a:r>
                      <a:r>
                        <a:rPr lang="fr-FR" sz="700" b="0" strike="noStrike" spc="29">
                          <a:solidFill>
                            <a:srgbClr val="000000"/>
                          </a:solidFill>
                          <a:latin typeface="Verdana"/>
                        </a:rPr>
                        <a:t> </a:t>
                      </a:r>
                      <a:r>
                        <a:rPr lang="fr-FR" sz="700" b="0" strike="noStrike" spc="-1">
                          <a:solidFill>
                            <a:srgbClr val="000000"/>
                          </a:solidFill>
                          <a:latin typeface="Verdana"/>
                        </a:rPr>
                        <a:t>civilisation</a:t>
                      </a:r>
                      <a:r>
                        <a:rPr lang="fr-FR" sz="700" b="0" strike="noStrike" spc="94">
                          <a:solidFill>
                            <a:srgbClr val="000000"/>
                          </a:solidFill>
                          <a:latin typeface="Verdana"/>
                        </a:rPr>
                        <a:t> </a:t>
                      </a:r>
                      <a:r>
                        <a:rPr lang="fr-FR" sz="700" b="0" strike="noStrike" spc="-1">
                          <a:solidFill>
                            <a:srgbClr val="000000"/>
                          </a:solidFill>
                          <a:latin typeface="Verdana"/>
                        </a:rPr>
                        <a:t>et</a:t>
                      </a:r>
                      <a:r>
                        <a:rPr lang="fr-FR" sz="700" b="0" strike="noStrike" spc="94">
                          <a:solidFill>
                            <a:srgbClr val="000000"/>
                          </a:solidFill>
                          <a:latin typeface="Verdana"/>
                        </a:rPr>
                        <a:t> </a:t>
                      </a:r>
                      <a:r>
                        <a:rPr lang="fr-FR" sz="700" b="0" strike="noStrike" spc="-1">
                          <a:solidFill>
                            <a:srgbClr val="000000"/>
                          </a:solidFill>
                          <a:latin typeface="Verdana"/>
                        </a:rPr>
                        <a:t>anthropologie</a:t>
                      </a:r>
                      <a:r>
                        <a:rPr lang="fr-FR" sz="700" b="0" strike="noStrike" spc="58">
                          <a:solidFill>
                            <a:srgbClr val="000000"/>
                          </a:solidFill>
                          <a:latin typeface="Verdana"/>
                        </a:rPr>
                        <a:t> </a:t>
                      </a:r>
                      <a:r>
                        <a:rPr lang="fr-FR" sz="700" b="0" strike="noStrike" spc="-1">
                          <a:solidFill>
                            <a:srgbClr val="000000"/>
                          </a:solidFill>
                          <a:latin typeface="Verdana"/>
                        </a:rPr>
                        <a:t>de</a:t>
                      </a:r>
                      <a:r>
                        <a:rPr lang="fr-FR" sz="700" b="0" strike="noStrike" spc="49">
                          <a:solidFill>
                            <a:srgbClr val="000000"/>
                          </a:solidFill>
                          <a:latin typeface="Verdana"/>
                        </a:rPr>
                        <a:t> </a:t>
                      </a:r>
                      <a:r>
                        <a:rPr lang="fr-FR" sz="700" b="0" strike="noStrike" spc="-1">
                          <a:solidFill>
                            <a:srgbClr val="000000"/>
                          </a:solidFill>
                          <a:latin typeface="Verdana"/>
                        </a:rPr>
                        <a:t>l'Antiquité</a:t>
                      </a:r>
                      <a:r>
                        <a:rPr lang="fr-FR" sz="700" b="0" strike="noStrike" spc="5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2"/>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Approches</a:t>
                      </a:r>
                      <a:r>
                        <a:rPr lang="fr-FR" sz="700" b="0" strike="noStrike" spc="32">
                          <a:solidFill>
                            <a:srgbClr val="000000"/>
                          </a:solidFill>
                          <a:latin typeface="Verdana"/>
                        </a:rPr>
                        <a:t> </a:t>
                      </a:r>
                      <a:r>
                        <a:rPr lang="fr-FR" sz="700" b="0" strike="noStrike" spc="-1">
                          <a:solidFill>
                            <a:srgbClr val="000000"/>
                          </a:solidFill>
                          <a:latin typeface="Verdana"/>
                        </a:rPr>
                        <a:t>de</a:t>
                      </a:r>
                      <a:r>
                        <a:rPr lang="fr-FR" sz="700" b="0" strike="noStrike" spc="49">
                          <a:solidFill>
                            <a:srgbClr val="000000"/>
                          </a:solidFill>
                          <a:latin typeface="Verdana"/>
                        </a:rPr>
                        <a:t> </a:t>
                      </a:r>
                      <a:r>
                        <a:rPr lang="fr-FR" sz="700" b="0" strike="noStrike" spc="-1">
                          <a:solidFill>
                            <a:srgbClr val="000000"/>
                          </a:solidFill>
                          <a:latin typeface="Verdana"/>
                        </a:rPr>
                        <a:t>l'Antiquité</a:t>
                      </a:r>
                      <a:r>
                        <a:rPr lang="fr-FR" sz="700" b="0" strike="noStrike" spc="38">
                          <a:solidFill>
                            <a:srgbClr val="000000"/>
                          </a:solidFill>
                          <a:latin typeface="Verdana"/>
                        </a:rPr>
                        <a:t> </a:t>
                      </a:r>
                      <a:r>
                        <a:rPr lang="fr-FR" sz="700" b="0" strike="noStrike" spc="-1">
                          <a:solidFill>
                            <a:srgbClr val="000000"/>
                          </a:solidFill>
                          <a:latin typeface="Verdana"/>
                        </a:rPr>
                        <a:t>grecque</a:t>
                      </a:r>
                      <a:r>
                        <a:rPr lang="fr-FR" sz="700" b="0" strike="noStrike" spc="49">
                          <a:solidFill>
                            <a:srgbClr val="000000"/>
                          </a:solidFill>
                          <a:latin typeface="Verdana"/>
                        </a:rPr>
                        <a:t> </a:t>
                      </a:r>
                      <a:r>
                        <a:rPr lang="fr-FR" sz="700" b="0" strike="noStrike" spc="-1">
                          <a:solidFill>
                            <a:srgbClr val="000000"/>
                          </a:solidFill>
                          <a:latin typeface="Verdana"/>
                        </a:rPr>
                        <a:t>et</a:t>
                      </a:r>
                      <a:r>
                        <a:rPr lang="fr-FR" sz="700" b="0" strike="noStrike" spc="77">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3"/>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72">
                          <a:solidFill>
                            <a:srgbClr val="000000"/>
                          </a:solidFill>
                          <a:latin typeface="Verdana"/>
                        </a:rPr>
                        <a:t> </a:t>
                      </a:r>
                      <a:r>
                        <a:rPr lang="fr-FR" sz="700" b="0" strike="noStrike" spc="-1">
                          <a:solidFill>
                            <a:srgbClr val="000000"/>
                          </a:solidFill>
                          <a:latin typeface="Verdana"/>
                        </a:rPr>
                        <a:t>d'histoire</a:t>
                      </a:r>
                      <a:r>
                        <a:rPr lang="fr-FR" sz="700" b="0" strike="noStrike" spc="83">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4"/>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72">
                          <a:solidFill>
                            <a:srgbClr val="000000"/>
                          </a:solidFill>
                          <a:latin typeface="Verdana"/>
                        </a:rPr>
                        <a:t> </a:t>
                      </a:r>
                      <a:r>
                        <a:rPr lang="fr-FR" sz="700" b="0" strike="noStrike" spc="-1">
                          <a:solidFill>
                            <a:srgbClr val="000000"/>
                          </a:solidFill>
                          <a:latin typeface="Verdana"/>
                        </a:rPr>
                        <a:t>d'histoire</a:t>
                      </a:r>
                      <a:r>
                        <a:rPr lang="fr-FR" sz="700" b="0" strike="noStrike" spc="83">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5"/>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109">
                          <a:solidFill>
                            <a:srgbClr val="000000"/>
                          </a:solidFill>
                          <a:latin typeface="Verdana"/>
                        </a:rPr>
                        <a:t> </a:t>
                      </a:r>
                      <a:r>
                        <a:rPr lang="fr-FR" sz="700" b="0" strike="noStrike" spc="-12">
                          <a:solidFill>
                            <a:srgbClr val="000000"/>
                          </a:solidFill>
                          <a:latin typeface="Verdana"/>
                        </a:rPr>
                        <a:t>d'égyptologie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6"/>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109">
                          <a:solidFill>
                            <a:srgbClr val="000000"/>
                          </a:solidFill>
                          <a:latin typeface="Verdana"/>
                        </a:rPr>
                        <a:t> </a:t>
                      </a:r>
                      <a:r>
                        <a:rPr lang="fr-FR" sz="700" b="0" strike="noStrike" spc="-12">
                          <a:solidFill>
                            <a:srgbClr val="000000"/>
                          </a:solidFill>
                          <a:latin typeface="Verdana"/>
                        </a:rPr>
                        <a:t>d'assyriologie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7"/>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109">
                          <a:solidFill>
                            <a:srgbClr val="000000"/>
                          </a:solidFill>
                          <a:latin typeface="Verdana"/>
                        </a:rPr>
                        <a:t> </a:t>
                      </a:r>
                      <a:r>
                        <a:rPr lang="fr-FR" sz="700" b="0" strike="noStrike" spc="-12">
                          <a:solidFill>
                            <a:srgbClr val="000000"/>
                          </a:solidFill>
                          <a:latin typeface="Verdana"/>
                        </a:rPr>
                        <a:t>Préhistoire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8"/>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103">
                          <a:solidFill>
                            <a:srgbClr val="000000"/>
                          </a:solidFill>
                          <a:latin typeface="Verdana"/>
                        </a:rPr>
                        <a:t> </a:t>
                      </a:r>
                      <a:r>
                        <a:rPr lang="fr-FR" sz="700" b="0" strike="noStrike" spc="-1">
                          <a:solidFill>
                            <a:srgbClr val="000000"/>
                          </a:solidFill>
                          <a:latin typeface="Verdana"/>
                        </a:rPr>
                        <a:t>Protohistoire</a:t>
                      </a:r>
                      <a:r>
                        <a:rPr lang="fr-FR" sz="700" b="0" strike="noStrike" spc="109">
                          <a:solidFill>
                            <a:srgbClr val="000000"/>
                          </a:solidFill>
                          <a:latin typeface="Verdana"/>
                        </a:rPr>
                        <a:t> </a:t>
                      </a:r>
                      <a:r>
                        <a:rPr lang="fr-FR" sz="700" b="0" strike="noStrike" spc="-12">
                          <a:solidFill>
                            <a:srgbClr val="000000"/>
                          </a:solidFill>
                          <a:latin typeface="Verdana"/>
                        </a:rPr>
                        <a:t>européenne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19"/>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Séminaire</a:t>
                      </a:r>
                      <a:r>
                        <a:rPr lang="fr-FR" sz="700" b="0" strike="noStrike" spc="69">
                          <a:solidFill>
                            <a:srgbClr val="000000"/>
                          </a:solidFill>
                          <a:latin typeface="Verdana"/>
                        </a:rPr>
                        <a:t> </a:t>
                      </a:r>
                      <a:r>
                        <a:rPr lang="fr-FR" sz="700" b="0" strike="noStrike" spc="-1">
                          <a:solidFill>
                            <a:srgbClr val="000000"/>
                          </a:solidFill>
                          <a:latin typeface="Verdana"/>
                        </a:rPr>
                        <a:t>d'archéologie</a:t>
                      </a:r>
                      <a:r>
                        <a:rPr lang="fr-FR" sz="700" b="0" strike="noStrike" spc="72">
                          <a:solidFill>
                            <a:srgbClr val="000000"/>
                          </a:solidFill>
                          <a:latin typeface="Verdana"/>
                        </a:rPr>
                        <a:t> </a:t>
                      </a:r>
                      <a:r>
                        <a:rPr lang="fr-FR" sz="700" b="0" strike="noStrike" spc="-12">
                          <a:solidFill>
                            <a:srgbClr val="000000"/>
                          </a:solidFill>
                          <a:latin typeface="Verdana"/>
                        </a:rPr>
                        <a:t>grecque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1"/>
                        </a:lnSpc>
                        <a:spcBef>
                          <a:spcPts val="7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0"/>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Séminaire</a:t>
                      </a:r>
                      <a:r>
                        <a:rPr lang="fr-FR" sz="700" b="0" strike="noStrike" spc="69">
                          <a:solidFill>
                            <a:srgbClr val="000000"/>
                          </a:solidFill>
                          <a:latin typeface="Verdana"/>
                        </a:rPr>
                        <a:t> </a:t>
                      </a:r>
                      <a:r>
                        <a:rPr lang="fr-FR" sz="700" b="0" strike="noStrike" spc="-1">
                          <a:solidFill>
                            <a:srgbClr val="000000"/>
                          </a:solidFill>
                          <a:latin typeface="Verdana"/>
                        </a:rPr>
                        <a:t>d'archéologie</a:t>
                      </a:r>
                      <a:r>
                        <a:rPr lang="fr-FR" sz="700" b="0" strike="noStrike" spc="72">
                          <a:solidFill>
                            <a:srgbClr val="000000"/>
                          </a:solidFill>
                          <a:latin typeface="Verdana"/>
                        </a:rPr>
                        <a:t> </a:t>
                      </a:r>
                      <a:r>
                        <a:rPr lang="fr-FR" sz="700" b="0" strike="noStrike" spc="-12">
                          <a:solidFill>
                            <a:srgbClr val="000000"/>
                          </a:solidFill>
                          <a:latin typeface="Verdana"/>
                        </a:rPr>
                        <a:t>romaine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1"/>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Vert.</a:t>
                      </a:r>
                      <a:r>
                        <a:rPr lang="fr-FR" sz="700" b="0" strike="noStrike" spc="52">
                          <a:solidFill>
                            <a:srgbClr val="000000"/>
                          </a:solidFill>
                          <a:latin typeface="Verdana"/>
                        </a:rPr>
                        <a:t> </a:t>
                      </a:r>
                      <a:r>
                        <a:rPr lang="fr-FR" sz="700" b="0" strike="noStrike" spc="-1">
                          <a:solidFill>
                            <a:srgbClr val="000000"/>
                          </a:solidFill>
                          <a:latin typeface="Verdana"/>
                        </a:rPr>
                        <a:t>Paleontology,</a:t>
                      </a:r>
                      <a:r>
                        <a:rPr lang="fr-FR" sz="700" b="0" strike="noStrike" spc="49">
                          <a:solidFill>
                            <a:srgbClr val="000000"/>
                          </a:solidFill>
                          <a:latin typeface="Verdana"/>
                        </a:rPr>
                        <a:t> </a:t>
                      </a:r>
                      <a:r>
                        <a:rPr lang="fr-FR" sz="700" b="0" strike="noStrike" spc="-12">
                          <a:solidFill>
                            <a:srgbClr val="000000"/>
                          </a:solidFill>
                          <a:latin typeface="Verdana"/>
                        </a:rPr>
                        <a:t>paleobotany</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a:txBody>
                    <a:bodyPr/>
                    <a:lstStyle/>
                    <a:p>
                      <a:pPr marL="369720">
                        <a:lnSpc>
                          <a:spcPct val="100000"/>
                        </a:lnSpc>
                        <a:spcBef>
                          <a:spcPts val="6"/>
                        </a:spcBef>
                        <a:buNone/>
                      </a:pPr>
                      <a:r>
                        <a:rPr lang="fr-FR" sz="700" b="0" strike="noStrike" spc="-1">
                          <a:solidFill>
                            <a:srgbClr val="000000"/>
                          </a:solidFill>
                          <a:latin typeface="Verdana"/>
                        </a:rPr>
                        <a:t>Voir</a:t>
                      </a:r>
                      <a:r>
                        <a:rPr lang="fr-FR" sz="700" b="0" strike="noStrike" spc="49">
                          <a:solidFill>
                            <a:srgbClr val="000000"/>
                          </a:solidFill>
                          <a:latin typeface="Verdana"/>
                        </a:rPr>
                        <a:t> </a:t>
                      </a:r>
                      <a:r>
                        <a:rPr lang="fr-FR" sz="700" b="0" strike="noStrike" spc="-1">
                          <a:solidFill>
                            <a:srgbClr val="000000"/>
                          </a:solidFill>
                          <a:latin typeface="Verdana"/>
                        </a:rPr>
                        <a:t>département</a:t>
                      </a:r>
                      <a:r>
                        <a:rPr lang="fr-FR" sz="700" b="0" strike="noStrike" spc="72">
                          <a:solidFill>
                            <a:srgbClr val="000000"/>
                          </a:solidFill>
                          <a:latin typeface="Verdana"/>
                        </a:rPr>
                        <a:t> </a:t>
                      </a:r>
                      <a:r>
                        <a:rPr lang="fr-FR" sz="700" b="0" strike="noStrike" spc="-1">
                          <a:solidFill>
                            <a:srgbClr val="000000"/>
                          </a:solidFill>
                          <a:latin typeface="Verdana"/>
                        </a:rPr>
                        <a:t>de</a:t>
                      </a:r>
                      <a:r>
                        <a:rPr lang="fr-FR" sz="700" b="0" strike="noStrike" spc="49">
                          <a:solidFill>
                            <a:srgbClr val="000000"/>
                          </a:solidFill>
                          <a:latin typeface="Verdana"/>
                        </a:rPr>
                        <a:t> </a:t>
                      </a:r>
                      <a:r>
                        <a:rPr lang="fr-FR" sz="700" b="0" strike="noStrike" spc="-12">
                          <a:solidFill>
                            <a:srgbClr val="000000"/>
                          </a:solidFill>
                          <a:latin typeface="Verdana"/>
                        </a:rPr>
                        <a:t>Géographie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2"/>
                  </a:ext>
                </a:extLst>
              </a:tr>
              <a:tr h="124200">
                <a:tc gridSpan="7">
                  <a:txBody>
                    <a:bodyPr/>
                    <a:lstStyle/>
                    <a:p>
                      <a:pPr marL="26640">
                        <a:lnSpc>
                          <a:spcPts val="811"/>
                        </a:lnSpc>
                        <a:spcBef>
                          <a:spcPts val="71"/>
                        </a:spcBef>
                        <a:buNone/>
                      </a:pPr>
                      <a:r>
                        <a:rPr lang="fr-FR" sz="700" b="1" strike="noStrike" spc="-1">
                          <a:solidFill>
                            <a:srgbClr val="000000"/>
                          </a:solidFill>
                          <a:latin typeface="Arial"/>
                        </a:rPr>
                        <a:t>BCC2</a:t>
                      </a:r>
                      <a:r>
                        <a:rPr lang="fr-FR" sz="700" b="1" strike="noStrike" spc="262">
                          <a:solidFill>
                            <a:srgbClr val="000000"/>
                          </a:solidFill>
                          <a:latin typeface="Arial"/>
                        </a:rPr>
                        <a:t> </a:t>
                      </a:r>
                      <a:r>
                        <a:rPr lang="fr-FR" sz="700" b="1" strike="noStrike" spc="-1">
                          <a:solidFill>
                            <a:srgbClr val="000000"/>
                          </a:solidFill>
                          <a:latin typeface="Arial"/>
                        </a:rPr>
                        <a:t>:</a:t>
                      </a:r>
                      <a:r>
                        <a:rPr lang="fr-FR" sz="700" b="1" strike="noStrike" spc="154">
                          <a:solidFill>
                            <a:srgbClr val="000000"/>
                          </a:solidFill>
                          <a:latin typeface="Arial"/>
                        </a:rPr>
                        <a:t> </a:t>
                      </a:r>
                      <a:r>
                        <a:rPr lang="fr-FR" sz="700" b="1" strike="noStrike" spc="52">
                          <a:solidFill>
                            <a:srgbClr val="000000"/>
                          </a:solidFill>
                          <a:latin typeface="Arial"/>
                        </a:rPr>
                        <a:t>Exprim</a:t>
                      </a:r>
                      <a:r>
                        <a:rPr lang="fr-FR" sz="700" b="1" strike="noStrike" spc="-26">
                          <a:solidFill>
                            <a:srgbClr val="000000"/>
                          </a:solidFill>
                          <a:latin typeface="Arial"/>
                        </a:rPr>
                        <a:t> </a:t>
                      </a:r>
                      <a:r>
                        <a:rPr lang="fr-FR" sz="700" b="1" strike="noStrike" spc="52">
                          <a:solidFill>
                            <a:srgbClr val="000000"/>
                          </a:solidFill>
                          <a:latin typeface="Arial"/>
                        </a:rPr>
                        <a:t>er</a:t>
                      </a:r>
                      <a:r>
                        <a:rPr lang="fr-FR" sz="700" b="1" strike="noStrike" spc="180">
                          <a:solidFill>
                            <a:srgbClr val="000000"/>
                          </a:solidFill>
                          <a:latin typeface="Arial"/>
                        </a:rPr>
                        <a:t> </a:t>
                      </a:r>
                      <a:r>
                        <a:rPr lang="fr-FR" sz="700" b="1" strike="noStrike" spc="52">
                          <a:solidFill>
                            <a:srgbClr val="000000"/>
                          </a:solidFill>
                          <a:latin typeface="Arial"/>
                        </a:rPr>
                        <a:t>et</a:t>
                      </a:r>
                      <a:r>
                        <a:rPr lang="fr-FR" sz="700" b="1" strike="noStrike" spc="157">
                          <a:solidFill>
                            <a:srgbClr val="000000"/>
                          </a:solidFill>
                          <a:latin typeface="Arial"/>
                        </a:rPr>
                        <a:t> </a:t>
                      </a:r>
                      <a:r>
                        <a:rPr lang="fr-FR" sz="700" b="1" strike="noStrike" spc="69">
                          <a:solidFill>
                            <a:srgbClr val="000000"/>
                          </a:solidFill>
                          <a:latin typeface="Arial"/>
                        </a:rPr>
                        <a:t>tran</a:t>
                      </a:r>
                      <a:r>
                        <a:rPr lang="fr-FR" sz="700" b="1" strike="noStrike" spc="-75">
                          <a:solidFill>
                            <a:srgbClr val="000000"/>
                          </a:solidFill>
                          <a:latin typeface="Arial"/>
                        </a:rPr>
                        <a:t> </a:t>
                      </a:r>
                      <a:r>
                        <a:rPr lang="fr-FR" sz="700" b="1" strike="noStrike" spc="-1">
                          <a:solidFill>
                            <a:srgbClr val="000000"/>
                          </a:solidFill>
                          <a:latin typeface="Arial"/>
                        </a:rPr>
                        <a:t>sm</a:t>
                      </a:r>
                      <a:r>
                        <a:rPr lang="fr-FR" sz="700" b="1" strike="noStrike" spc="-32">
                          <a:solidFill>
                            <a:srgbClr val="000000"/>
                          </a:solidFill>
                          <a:latin typeface="Arial"/>
                        </a:rPr>
                        <a:t> </a:t>
                      </a:r>
                      <a:r>
                        <a:rPr lang="fr-FR" sz="700" b="1" strike="noStrike" spc="69">
                          <a:solidFill>
                            <a:srgbClr val="000000"/>
                          </a:solidFill>
                          <a:latin typeface="Arial"/>
                        </a:rPr>
                        <a:t>ettre</a:t>
                      </a:r>
                      <a:r>
                        <a:rPr lang="fr-FR" sz="700" b="1" strike="noStrike" spc="180">
                          <a:solidFill>
                            <a:srgbClr val="000000"/>
                          </a:solidFill>
                          <a:latin typeface="Arial"/>
                        </a:rPr>
                        <a:t> </a:t>
                      </a:r>
                      <a:r>
                        <a:rPr lang="fr-FR" sz="700" b="1" strike="noStrike" spc="-1">
                          <a:solidFill>
                            <a:srgbClr val="000000"/>
                          </a:solidFill>
                          <a:latin typeface="Arial"/>
                        </a:rPr>
                        <a:t>u</a:t>
                      </a:r>
                      <a:r>
                        <a:rPr lang="fr-FR" sz="700" b="1" strike="noStrike" spc="-75">
                          <a:solidFill>
                            <a:srgbClr val="000000"/>
                          </a:solidFill>
                          <a:latin typeface="Arial"/>
                        </a:rPr>
                        <a:t> </a:t>
                      </a:r>
                      <a:r>
                        <a:rPr lang="fr-FR" sz="700" b="1" strike="noStrike" spc="-1">
                          <a:solidFill>
                            <a:srgbClr val="000000"/>
                          </a:solidFill>
                          <a:latin typeface="Arial"/>
                        </a:rPr>
                        <a:t>n</a:t>
                      </a:r>
                      <a:r>
                        <a:rPr lang="fr-FR" sz="700" b="1" strike="noStrike" spc="202">
                          <a:solidFill>
                            <a:srgbClr val="000000"/>
                          </a:solidFill>
                          <a:latin typeface="Arial"/>
                        </a:rPr>
                        <a:t> </a:t>
                      </a:r>
                      <a:r>
                        <a:rPr lang="fr-FR" sz="700" b="1" strike="noStrike" spc="-1">
                          <a:solidFill>
                            <a:srgbClr val="000000"/>
                          </a:solidFill>
                          <a:latin typeface="Arial"/>
                        </a:rPr>
                        <a:t>con</a:t>
                      </a:r>
                      <a:r>
                        <a:rPr lang="fr-FR" sz="700" b="1" strike="noStrike" spc="-75">
                          <a:solidFill>
                            <a:srgbClr val="000000"/>
                          </a:solidFill>
                          <a:latin typeface="Arial"/>
                        </a:rPr>
                        <a:t> </a:t>
                      </a:r>
                      <a:r>
                        <a:rPr lang="fr-FR" sz="700" b="1" strike="noStrike" spc="58">
                          <a:solidFill>
                            <a:srgbClr val="000000"/>
                          </a:solidFill>
                          <a:latin typeface="Arial"/>
                        </a:rPr>
                        <a:t>ten</a:t>
                      </a:r>
                      <a:r>
                        <a:rPr lang="fr-FR" sz="700" b="1" strike="noStrike" spc="-75">
                          <a:solidFill>
                            <a:srgbClr val="000000"/>
                          </a:solidFill>
                          <a:latin typeface="Arial"/>
                        </a:rPr>
                        <a:t> </a:t>
                      </a:r>
                      <a:r>
                        <a:rPr lang="fr-FR" sz="700" b="1" strike="noStrike" spc="-1">
                          <a:solidFill>
                            <a:srgbClr val="000000"/>
                          </a:solidFill>
                          <a:latin typeface="Arial"/>
                        </a:rPr>
                        <a:t>u</a:t>
                      </a:r>
                      <a:r>
                        <a:rPr lang="fr-FR" sz="700" b="1" strike="noStrike" spc="202">
                          <a:solidFill>
                            <a:srgbClr val="000000"/>
                          </a:solidFill>
                          <a:latin typeface="Arial"/>
                        </a:rPr>
                        <a:t> </a:t>
                      </a:r>
                      <a:r>
                        <a:rPr lang="fr-FR" sz="700" b="1" strike="noStrike" spc="-1">
                          <a:solidFill>
                            <a:srgbClr val="000000"/>
                          </a:solidFill>
                          <a:latin typeface="Arial"/>
                        </a:rPr>
                        <a:t>scien</a:t>
                      </a:r>
                      <a:r>
                        <a:rPr lang="fr-FR" sz="700" b="1" strike="noStrike" spc="-80">
                          <a:solidFill>
                            <a:srgbClr val="000000"/>
                          </a:solidFill>
                          <a:latin typeface="Arial"/>
                        </a:rPr>
                        <a:t> </a:t>
                      </a:r>
                      <a:r>
                        <a:rPr lang="fr-FR" sz="700" b="1" strike="noStrike" spc="49">
                          <a:solidFill>
                            <a:srgbClr val="000000"/>
                          </a:solidFill>
                          <a:latin typeface="Arial"/>
                        </a:rPr>
                        <a:t>tifiqu</a:t>
                      </a:r>
                      <a:r>
                        <a:rPr lang="fr-FR" sz="700" b="1" strike="noStrike" spc="-75">
                          <a:solidFill>
                            <a:srgbClr val="000000"/>
                          </a:solidFill>
                          <a:latin typeface="Arial"/>
                        </a:rPr>
                        <a:t> </a:t>
                      </a:r>
                      <a:r>
                        <a:rPr lang="fr-FR" sz="700" b="1" strike="noStrike" spc="-1">
                          <a:solidFill>
                            <a:srgbClr val="000000"/>
                          </a:solidFill>
                          <a:latin typeface="Arial"/>
                        </a:rPr>
                        <a:t>e</a:t>
                      </a:r>
                      <a:r>
                        <a:rPr lang="fr-FR" sz="700" b="1" strike="noStrike" spc="182">
                          <a:solidFill>
                            <a:srgbClr val="000000"/>
                          </a:solidFill>
                          <a:latin typeface="Arial"/>
                        </a:rPr>
                        <a:t> </a:t>
                      </a:r>
                      <a:r>
                        <a:rPr lang="fr-FR" sz="700" b="1" strike="noStrike" spc="-1">
                          <a:solidFill>
                            <a:srgbClr val="000000"/>
                          </a:solidFill>
                          <a:latin typeface="Arial"/>
                        </a:rPr>
                        <a:t>à</a:t>
                      </a:r>
                      <a:r>
                        <a:rPr lang="fr-FR" sz="700" b="1" strike="noStrike" spc="180">
                          <a:solidFill>
                            <a:srgbClr val="000000"/>
                          </a:solidFill>
                          <a:latin typeface="Arial"/>
                        </a:rPr>
                        <a:t> </a:t>
                      </a:r>
                      <a:r>
                        <a:rPr lang="fr-FR" sz="700" b="1" strike="noStrike" spc="-1">
                          <a:solidFill>
                            <a:srgbClr val="000000"/>
                          </a:solidFill>
                          <a:latin typeface="Arial"/>
                        </a:rPr>
                        <a:t>l'</a:t>
                      </a:r>
                      <a:r>
                        <a:rPr lang="fr-FR" sz="700" b="1" strike="noStrike" spc="-114">
                          <a:solidFill>
                            <a:srgbClr val="000000"/>
                          </a:solidFill>
                          <a:latin typeface="Arial"/>
                        </a:rPr>
                        <a:t> </a:t>
                      </a:r>
                      <a:r>
                        <a:rPr lang="fr-FR" sz="700" b="1" strike="noStrike" spc="52">
                          <a:solidFill>
                            <a:srgbClr val="000000"/>
                          </a:solidFill>
                          <a:latin typeface="Arial"/>
                        </a:rPr>
                        <a:t>écrit</a:t>
                      </a:r>
                      <a:r>
                        <a:rPr lang="fr-FR" sz="700" b="1" strike="noStrike" spc="157">
                          <a:solidFill>
                            <a:srgbClr val="000000"/>
                          </a:solidFill>
                          <a:latin typeface="Arial"/>
                        </a:rPr>
                        <a:t> </a:t>
                      </a:r>
                      <a:r>
                        <a:rPr lang="fr-FR" sz="700" b="1" strike="noStrike" spc="52">
                          <a:solidFill>
                            <a:srgbClr val="000000"/>
                          </a:solidFill>
                          <a:latin typeface="Arial"/>
                        </a:rPr>
                        <a:t>et</a:t>
                      </a:r>
                      <a:r>
                        <a:rPr lang="fr-FR" sz="700" b="1" strike="noStrike" spc="154">
                          <a:solidFill>
                            <a:srgbClr val="000000"/>
                          </a:solidFill>
                          <a:latin typeface="Arial"/>
                        </a:rPr>
                        <a:t> </a:t>
                      </a:r>
                      <a:r>
                        <a:rPr lang="fr-FR" sz="700" b="1" strike="noStrike" spc="-1">
                          <a:solidFill>
                            <a:srgbClr val="000000"/>
                          </a:solidFill>
                          <a:latin typeface="Arial"/>
                        </a:rPr>
                        <a:t>à</a:t>
                      </a:r>
                      <a:r>
                        <a:rPr lang="fr-FR" sz="700" b="1" strike="noStrike" spc="182">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38">
                          <a:solidFill>
                            <a:srgbClr val="000000"/>
                          </a:solidFill>
                          <a:latin typeface="Arial"/>
                        </a:rPr>
                        <a:t>oral</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3"/>
                  </a:ext>
                </a:extLst>
              </a:tr>
              <a:tr h="263880">
                <a:tc gridSpan="2">
                  <a:txBody>
                    <a:bodyPr/>
                    <a:lstStyle/>
                    <a:p>
                      <a:pPr marL="26640">
                        <a:lnSpc>
                          <a:spcPct val="100000"/>
                        </a:lnSpc>
                        <a:spcBef>
                          <a:spcPts val="561"/>
                        </a:spcBef>
                        <a:buNone/>
                      </a:pPr>
                      <a:r>
                        <a:rPr lang="fr-FR" sz="700" b="1" strike="noStrike" spc="-1">
                          <a:solidFill>
                            <a:srgbClr val="000000"/>
                          </a:solidFill>
                          <a:latin typeface="Arial"/>
                        </a:rPr>
                        <a:t>UE1</a:t>
                      </a:r>
                      <a:r>
                        <a:rPr lang="fr-FR" sz="700" b="1" strike="noStrike" spc="299">
                          <a:solidFill>
                            <a:srgbClr val="000000"/>
                          </a:solidFill>
                          <a:latin typeface="Arial"/>
                        </a:rPr>
                        <a:t> </a:t>
                      </a:r>
                      <a:r>
                        <a:rPr lang="fr-FR" sz="700" b="1" strike="noStrike" spc="69">
                          <a:solidFill>
                            <a:srgbClr val="000000"/>
                          </a:solidFill>
                          <a:latin typeface="Arial"/>
                        </a:rPr>
                        <a:t>Mém</a:t>
                      </a:r>
                      <a:r>
                        <a:rPr lang="fr-FR" sz="700" b="1" strike="noStrike" spc="-15">
                          <a:solidFill>
                            <a:srgbClr val="000000"/>
                          </a:solidFill>
                          <a:latin typeface="Arial"/>
                        </a:rPr>
                        <a:t> </a:t>
                      </a:r>
                      <a:r>
                        <a:rPr lang="fr-FR" sz="700" b="1" strike="noStrike" spc="29">
                          <a:solidFill>
                            <a:srgbClr val="000000"/>
                          </a:solidFill>
                          <a:latin typeface="Arial"/>
                        </a:rPr>
                        <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440" algn="ctr">
                        <a:lnSpc>
                          <a:spcPct val="100000"/>
                        </a:lnSpc>
                        <a:spcBef>
                          <a:spcPts val="615"/>
                        </a:spcBef>
                        <a:buNone/>
                      </a:pPr>
                      <a:r>
                        <a:rPr lang="fr-FR" sz="700" b="0" strike="noStrike" spc="-12">
                          <a:solidFill>
                            <a:srgbClr val="000000"/>
                          </a:solidFill>
                          <a:latin typeface="Verdana"/>
                        </a:rPr>
                        <a:t>Obligatoire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ct val="100000"/>
                        </a:lnSpc>
                        <a:spcBef>
                          <a:spcPts val="61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15"/>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97920" indent="6840">
                        <a:lnSpc>
                          <a:spcPts val="981"/>
                        </a:lnSpc>
                        <a:spcBef>
                          <a:spcPts val="26"/>
                        </a:spcBef>
                        <a:buNone/>
                        <a:tabLst>
                          <a:tab pos="0" algn="l"/>
                        </a:tabLst>
                      </a:pPr>
                      <a:r>
                        <a:rPr lang="fr-FR" sz="700" b="0" strike="noStrike" spc="-1">
                          <a:solidFill>
                            <a:srgbClr val="000000"/>
                          </a:solidFill>
                          <a:latin typeface="Verdana"/>
                        </a:rPr>
                        <a:t>Mémoire</a:t>
                      </a:r>
                      <a:r>
                        <a:rPr lang="fr-FR" sz="700" b="0" strike="noStrike" spc="77">
                          <a:solidFill>
                            <a:srgbClr val="000000"/>
                          </a:solidFill>
                          <a:latin typeface="Verdana"/>
                        </a:rPr>
                        <a:t> </a:t>
                      </a:r>
                      <a:r>
                        <a:rPr lang="fr-FR" sz="700" b="0" strike="noStrike" spc="-26">
                          <a:solidFill>
                            <a:srgbClr val="000000"/>
                          </a:solidFill>
                          <a:latin typeface="Verdana"/>
                        </a:rPr>
                        <a:t>et </a:t>
                      </a:r>
                      <a:r>
                        <a:rPr lang="fr-FR" sz="700" b="0" strike="noStrike" spc="-12">
                          <a:solidFill>
                            <a:srgbClr val="000000"/>
                          </a:solidFill>
                          <a:latin typeface="Verdana"/>
                        </a:rPr>
                        <a:t>soutenance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4"/>
                  </a:ext>
                </a:extLst>
              </a:tr>
              <a:tr h="123480">
                <a:tc rowSpan="3">
                  <a:txBody>
                    <a:bodyPr/>
                    <a:lstStyle/>
                    <a:p>
                      <a:pPr>
                        <a:lnSpc>
                          <a:spcPct val="100000"/>
                        </a:lnSpc>
                        <a:spcBef>
                          <a:spcPts val="6"/>
                        </a:spcBef>
                        <a:buNone/>
                      </a:pPr>
                      <a:endParaRPr lang="fr-FR" sz="850" b="0" strike="noStrike" spc="-1">
                        <a:solidFill>
                          <a:srgbClr val="000000"/>
                        </a:solidFill>
                        <a:latin typeface="Calibri"/>
                      </a:endParaRPr>
                    </a:p>
                    <a:p>
                      <a:pPr marL="26640">
                        <a:lnSpc>
                          <a:spcPct val="100000"/>
                        </a:lnSpc>
                        <a:buNone/>
                      </a:pPr>
                      <a:r>
                        <a:rPr lang="fr-FR" sz="700" b="1" strike="noStrike" spc="-1">
                          <a:solidFill>
                            <a:srgbClr val="000000"/>
                          </a:solidFill>
                          <a:latin typeface="Arial"/>
                        </a:rPr>
                        <a:t>UE1</a:t>
                      </a:r>
                      <a:r>
                        <a:rPr lang="fr-FR" sz="700" b="1" strike="noStrike" spc="293">
                          <a:solidFill>
                            <a:srgbClr val="000000"/>
                          </a:solidFill>
                          <a:latin typeface="Arial"/>
                        </a:rPr>
                        <a:t> </a:t>
                      </a:r>
                      <a:r>
                        <a:rPr lang="fr-FR" sz="700" b="1" strike="noStrike" spc="52">
                          <a:solidFill>
                            <a:srgbClr val="000000"/>
                          </a:solidFill>
                          <a:latin typeface="Arial"/>
                        </a:rPr>
                        <a:t>Lan</a:t>
                      </a:r>
                      <a:r>
                        <a:rPr lang="fr-FR" sz="700" b="1" strike="noStrike" spc="-72">
                          <a:solidFill>
                            <a:srgbClr val="000000"/>
                          </a:solidFill>
                          <a:latin typeface="Arial"/>
                        </a:rPr>
                        <a:t> </a:t>
                      </a:r>
                      <a:r>
                        <a:rPr lang="fr-FR" sz="700" b="1" strike="noStrike" spc="-1">
                          <a:solidFill>
                            <a:srgbClr val="000000"/>
                          </a:solidFill>
                          <a:latin typeface="Arial"/>
                        </a:rPr>
                        <a:t>gu</a:t>
                      </a:r>
                      <a:r>
                        <a:rPr lang="fr-FR" sz="700" b="1" strike="noStrike" spc="-66">
                          <a:solidFill>
                            <a:srgbClr val="000000"/>
                          </a:solidFill>
                          <a:latin typeface="Arial"/>
                        </a:rPr>
                        <a:t> </a:t>
                      </a:r>
                      <a:r>
                        <a:rPr lang="fr-FR" sz="700" b="1" strike="noStrike" spc="-1">
                          <a:solidFill>
                            <a:srgbClr val="000000"/>
                          </a:solidFill>
                          <a:latin typeface="Arial"/>
                        </a:rPr>
                        <a:t>e</a:t>
                      </a:r>
                      <a:r>
                        <a:rPr lang="fr-FR" sz="700" b="1" strike="noStrike" spc="208">
                          <a:solidFill>
                            <a:srgbClr val="000000"/>
                          </a:solidFill>
                          <a:latin typeface="Arial"/>
                        </a:rPr>
                        <a:t> </a:t>
                      </a:r>
                      <a:r>
                        <a:rPr lang="fr-FR" sz="700" b="1" strike="noStrike" spc="69">
                          <a:solidFill>
                            <a:srgbClr val="000000"/>
                          </a:solidFill>
                          <a:latin typeface="Arial"/>
                        </a:rPr>
                        <a:t>vivan</a:t>
                      </a:r>
                      <a:r>
                        <a:rPr lang="fr-FR" sz="700" b="1" strike="noStrike" spc="-72">
                          <a:solidFill>
                            <a:srgbClr val="000000"/>
                          </a:solidFill>
                          <a:latin typeface="Arial"/>
                        </a:rPr>
                        <a:t> </a:t>
                      </a:r>
                      <a:r>
                        <a:rPr lang="fr-FR" sz="700" b="1" strike="noStrike" spc="-26">
                          <a:solidFill>
                            <a:srgbClr val="000000"/>
                          </a:solidFill>
                          <a:latin typeface="Arial"/>
                        </a:rPr>
                        <a:t>te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16"/>
                        </a:lnSpc>
                        <a:spcBef>
                          <a:spcPts val="65"/>
                        </a:spcBef>
                        <a:buNone/>
                      </a:pPr>
                      <a:r>
                        <a:rPr lang="fr-FR" sz="700" b="0" strike="noStrike" spc="-12">
                          <a:solidFill>
                            <a:srgbClr val="000000"/>
                          </a:solidFill>
                          <a:latin typeface="Verdana"/>
                        </a:rPr>
                        <a:t>Anglais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a:txBody>
                    <a:bodyPr/>
                    <a:lstStyle/>
                    <a:p>
                      <a:pPr>
                        <a:lnSpc>
                          <a:spcPct val="100000"/>
                        </a:lnSpc>
                        <a:spcBef>
                          <a:spcPts val="6"/>
                        </a:spcBef>
                        <a:buNone/>
                      </a:pPr>
                      <a:endParaRPr lang="fr-FR" sz="8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3" gridSpan="3">
                  <a:txBody>
                    <a:bodyPr/>
                    <a:lstStyle/>
                    <a:p>
                      <a:pPr>
                        <a:lnSpc>
                          <a:spcPct val="100000"/>
                        </a:lnSpc>
                        <a:spcBef>
                          <a:spcPts val="6"/>
                        </a:spcBef>
                        <a:buNone/>
                      </a:pPr>
                      <a:endParaRPr lang="fr-FR" sz="850" b="0" strike="noStrike" spc="-1">
                        <a:solidFill>
                          <a:srgbClr val="000000"/>
                        </a:solidFill>
                        <a:latin typeface="Calibri"/>
                      </a:endParaRPr>
                    </a:p>
                    <a:p>
                      <a:pPr marL="696600">
                        <a:lnSpc>
                          <a:spcPct val="100000"/>
                        </a:lnSpc>
                        <a:buNone/>
                      </a:pPr>
                      <a:r>
                        <a:rPr lang="fr-FR" sz="700" b="0" strike="noStrike" spc="-1">
                          <a:solidFill>
                            <a:srgbClr val="000000"/>
                          </a:solidFill>
                          <a:latin typeface="Verdana"/>
                        </a:rPr>
                        <a:t>Voir</a:t>
                      </a:r>
                      <a:r>
                        <a:rPr lang="fr-FR" sz="700" b="0" strike="noStrike" spc="63">
                          <a:solidFill>
                            <a:srgbClr val="000000"/>
                          </a:solidFill>
                          <a:latin typeface="Verdana"/>
                        </a:rPr>
                        <a:t> </a:t>
                      </a:r>
                      <a:r>
                        <a:rPr lang="fr-FR" sz="700" b="0" strike="noStrike" spc="-1">
                          <a:solidFill>
                            <a:srgbClr val="000000"/>
                          </a:solidFill>
                          <a:latin typeface="Verdana"/>
                        </a:rPr>
                        <a:t>CLIL-</a:t>
                      </a:r>
                      <a:r>
                        <a:rPr lang="fr-FR" sz="700" b="0" strike="noStrike" spc="-12">
                          <a:solidFill>
                            <a:srgbClr val="000000"/>
                          </a:solidFill>
                          <a:latin typeface="Verdana"/>
                        </a:rPr>
                        <a:t>DELANG</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rowSpan="3"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5"/>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2">
                          <a:solidFill>
                            <a:srgbClr val="000000"/>
                          </a:solidFill>
                          <a:latin typeface="Verdana"/>
                        </a:rPr>
                        <a:t>Espagnol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18</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6"/>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Autres</a:t>
                      </a:r>
                      <a:r>
                        <a:rPr lang="fr-FR" sz="700" b="0" strike="noStrike" spc="38">
                          <a:solidFill>
                            <a:srgbClr val="000000"/>
                          </a:solidFill>
                          <a:latin typeface="Verdana"/>
                        </a:rPr>
                        <a:t> </a:t>
                      </a:r>
                      <a:r>
                        <a:rPr lang="fr-FR" sz="700" b="0" strike="noStrike" spc="-1">
                          <a:solidFill>
                            <a:srgbClr val="000000"/>
                          </a:solidFill>
                          <a:latin typeface="Verdana"/>
                        </a:rPr>
                        <a:t>langues</a:t>
                      </a:r>
                      <a:r>
                        <a:rPr lang="fr-FR" sz="700" b="0" strike="noStrike" spc="43">
                          <a:solidFill>
                            <a:srgbClr val="000000"/>
                          </a:solidFill>
                          <a:latin typeface="Verdana"/>
                        </a:rPr>
                        <a:t> </a:t>
                      </a:r>
                      <a:r>
                        <a:rPr lang="fr-FR" sz="700" b="0" strike="noStrike" spc="-1">
                          <a:solidFill>
                            <a:srgbClr val="000000"/>
                          </a:solidFill>
                          <a:latin typeface="Verdana"/>
                        </a:rPr>
                        <a:t>:</a:t>
                      </a:r>
                      <a:r>
                        <a:rPr lang="fr-FR" sz="700" b="0" strike="noStrike" spc="32">
                          <a:solidFill>
                            <a:srgbClr val="000000"/>
                          </a:solidFill>
                          <a:latin typeface="Verdana"/>
                        </a:rPr>
                        <a:t> </a:t>
                      </a:r>
                      <a:r>
                        <a:rPr lang="fr-FR" sz="700" b="0" strike="noStrike" spc="-1">
                          <a:solidFill>
                            <a:srgbClr val="000000"/>
                          </a:solidFill>
                          <a:latin typeface="Verdana"/>
                        </a:rPr>
                        <a:t>voir</a:t>
                      </a:r>
                      <a:r>
                        <a:rPr lang="fr-FR" sz="700" b="0" strike="noStrike" spc="52">
                          <a:solidFill>
                            <a:srgbClr val="000000"/>
                          </a:solidFill>
                          <a:latin typeface="Verdana"/>
                        </a:rPr>
                        <a:t> </a:t>
                      </a:r>
                      <a:r>
                        <a:rPr lang="fr-FR" sz="700" b="0" strike="noStrike" spc="-12">
                          <a:solidFill>
                            <a:srgbClr val="000000"/>
                          </a:solidFill>
                          <a:latin typeface="Verdana"/>
                        </a:rPr>
                        <a:t>DELANG</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ts val="816"/>
                        </a:lnSpc>
                        <a:spcBef>
                          <a:spcPts val="65"/>
                        </a:spcBef>
                        <a:buNone/>
                      </a:pPr>
                      <a:r>
                        <a:rPr lang="fr-FR" sz="700" b="0" strike="noStrike" spc="-12">
                          <a:solidFill>
                            <a:srgbClr val="000000"/>
                          </a:solidFill>
                          <a:latin typeface="Verdana"/>
                        </a:rPr>
                        <a:t>18/24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gridSpan="3"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7"/>
                  </a:ext>
                </a:extLst>
              </a:tr>
              <a:tr h="123480">
                <a:tc gridSpan="7">
                  <a:txBody>
                    <a:bodyPr/>
                    <a:lstStyle/>
                    <a:p>
                      <a:pPr marL="26640">
                        <a:lnSpc>
                          <a:spcPts val="816"/>
                        </a:lnSpc>
                        <a:spcBef>
                          <a:spcPts val="65"/>
                        </a:spcBef>
                        <a:buNone/>
                      </a:pPr>
                      <a:r>
                        <a:rPr lang="fr-FR" sz="700" b="1" strike="noStrike" spc="-1">
                          <a:solidFill>
                            <a:srgbClr val="000000"/>
                          </a:solidFill>
                          <a:latin typeface="Arial"/>
                        </a:rPr>
                        <a:t>BCC3</a:t>
                      </a:r>
                      <a:r>
                        <a:rPr lang="fr-FR" sz="700" b="1" strike="noStrike" spc="259">
                          <a:solidFill>
                            <a:srgbClr val="000000"/>
                          </a:solidFill>
                          <a:latin typeface="Arial"/>
                        </a:rPr>
                        <a:t> </a:t>
                      </a:r>
                      <a:r>
                        <a:rPr lang="fr-FR" sz="700" b="1" strike="noStrike" spc="-1">
                          <a:solidFill>
                            <a:srgbClr val="000000"/>
                          </a:solidFill>
                          <a:latin typeface="Arial"/>
                        </a:rPr>
                        <a:t>:</a:t>
                      </a:r>
                      <a:r>
                        <a:rPr lang="fr-FR" sz="700" b="1" strike="noStrike" spc="157">
                          <a:solidFill>
                            <a:srgbClr val="000000"/>
                          </a:solidFill>
                          <a:latin typeface="Arial"/>
                        </a:rPr>
                        <a:t> </a:t>
                      </a:r>
                      <a:r>
                        <a:rPr lang="fr-FR" sz="700" b="1" strike="noStrike" spc="52">
                          <a:solidFill>
                            <a:srgbClr val="000000"/>
                          </a:solidFill>
                          <a:latin typeface="Arial"/>
                        </a:rPr>
                        <a:t>Exploiter</a:t>
                      </a:r>
                      <a:r>
                        <a:rPr lang="fr-FR" sz="700" b="1" strike="noStrike" spc="182">
                          <a:solidFill>
                            <a:srgbClr val="000000"/>
                          </a:solidFill>
                          <a:latin typeface="Arial"/>
                        </a:rPr>
                        <a:t> </a:t>
                      </a:r>
                      <a:r>
                        <a:rPr lang="fr-FR" sz="700" b="1" strike="noStrike" spc="52">
                          <a:solidFill>
                            <a:srgbClr val="000000"/>
                          </a:solidFill>
                          <a:latin typeface="Arial"/>
                        </a:rPr>
                        <a:t>les</a:t>
                      </a:r>
                      <a:r>
                        <a:rPr lang="fr-FR" sz="700" b="1" strike="noStrike" spc="109">
                          <a:solidFill>
                            <a:srgbClr val="000000"/>
                          </a:solidFill>
                          <a:latin typeface="Arial"/>
                        </a:rPr>
                        <a:t> </a:t>
                      </a:r>
                      <a:r>
                        <a:rPr lang="fr-FR" sz="700" b="1" strike="noStrike" spc="-1">
                          <a:solidFill>
                            <a:srgbClr val="000000"/>
                          </a:solidFill>
                          <a:latin typeface="Arial"/>
                        </a:rPr>
                        <a:t>in</a:t>
                      </a:r>
                      <a:r>
                        <a:rPr lang="fr-FR" sz="700" b="1" strike="noStrike" spc="-75">
                          <a:solidFill>
                            <a:srgbClr val="000000"/>
                          </a:solidFill>
                          <a:latin typeface="Arial"/>
                        </a:rPr>
                        <a:t> </a:t>
                      </a:r>
                      <a:r>
                        <a:rPr lang="fr-FR" sz="700" b="1" strike="noStrike" spc="52">
                          <a:solidFill>
                            <a:srgbClr val="000000"/>
                          </a:solidFill>
                          <a:latin typeface="Arial"/>
                        </a:rPr>
                        <a:t>stru</a:t>
                      </a:r>
                      <a:r>
                        <a:rPr lang="fr-FR" sz="700" b="1" strike="noStrike" spc="-80">
                          <a:solidFill>
                            <a:srgbClr val="000000"/>
                          </a:solidFill>
                          <a:latin typeface="Arial"/>
                        </a:rPr>
                        <a:t> </a:t>
                      </a:r>
                      <a:r>
                        <a:rPr lang="fr-FR" sz="700" b="1" strike="noStrike" spc="-1">
                          <a:solidFill>
                            <a:srgbClr val="000000"/>
                          </a:solidFill>
                          <a:latin typeface="Arial"/>
                        </a:rPr>
                        <a:t>m</a:t>
                      </a:r>
                      <a:r>
                        <a:rPr lang="fr-FR" sz="700" b="1" strike="noStrike" spc="-32">
                          <a:solidFill>
                            <a:srgbClr val="000000"/>
                          </a:solidFill>
                          <a:latin typeface="Arial"/>
                        </a:rPr>
                        <a:t> </a:t>
                      </a:r>
                      <a:r>
                        <a:rPr lang="fr-FR" sz="700" b="1" strike="noStrike" spc="58">
                          <a:solidFill>
                            <a:srgbClr val="000000"/>
                          </a:solidFill>
                          <a:latin typeface="Arial"/>
                        </a:rPr>
                        <a:t>en</a:t>
                      </a:r>
                      <a:r>
                        <a:rPr lang="fr-FR" sz="700" b="1" strike="noStrike" spc="-75">
                          <a:solidFill>
                            <a:srgbClr val="000000"/>
                          </a:solidFill>
                          <a:latin typeface="Arial"/>
                        </a:rPr>
                        <a:t> </a:t>
                      </a:r>
                      <a:r>
                        <a:rPr lang="fr-FR" sz="700" b="1" strike="noStrike" spc="-1">
                          <a:solidFill>
                            <a:srgbClr val="000000"/>
                          </a:solidFill>
                          <a:latin typeface="Arial"/>
                        </a:rPr>
                        <a:t>ts</a:t>
                      </a:r>
                      <a:r>
                        <a:rPr lang="fr-FR" sz="700" b="1" strike="noStrike" spc="111">
                          <a:solidFill>
                            <a:srgbClr val="000000"/>
                          </a:solidFill>
                          <a:latin typeface="Arial"/>
                        </a:rPr>
                        <a:t> </a:t>
                      </a:r>
                      <a:r>
                        <a:rPr lang="fr-FR" sz="700" b="1" strike="noStrike" spc="52">
                          <a:solidFill>
                            <a:srgbClr val="000000"/>
                          </a:solidFill>
                          <a:latin typeface="Arial"/>
                        </a:rPr>
                        <a:t>et</a:t>
                      </a:r>
                      <a:r>
                        <a:rPr lang="fr-FR" sz="700" b="1" strike="noStrike" spc="154">
                          <a:solidFill>
                            <a:srgbClr val="000000"/>
                          </a:solidFill>
                          <a:latin typeface="Arial"/>
                        </a:rPr>
                        <a:t> </a:t>
                      </a:r>
                      <a:r>
                        <a:rPr lang="fr-FR" sz="700" b="1" strike="noStrike" spc="52">
                          <a:solidFill>
                            <a:srgbClr val="000000"/>
                          </a:solidFill>
                          <a:latin typeface="Arial"/>
                        </a:rPr>
                        <a:t>tech</a:t>
                      </a:r>
                      <a:r>
                        <a:rPr lang="fr-FR" sz="700" b="1" strike="noStrike" spc="-75">
                          <a:solidFill>
                            <a:srgbClr val="000000"/>
                          </a:solidFill>
                          <a:latin typeface="Arial"/>
                        </a:rPr>
                        <a:t> </a:t>
                      </a:r>
                      <a:r>
                        <a:rPr lang="fr-FR" sz="700" b="1" strike="noStrike" spc="-1">
                          <a:solidFill>
                            <a:srgbClr val="000000"/>
                          </a:solidFill>
                          <a:latin typeface="Arial"/>
                        </a:rPr>
                        <a:t>n</a:t>
                      </a:r>
                      <a:r>
                        <a:rPr lang="fr-FR" sz="700" b="1" strike="noStrike" spc="-80">
                          <a:solidFill>
                            <a:srgbClr val="000000"/>
                          </a:solidFill>
                          <a:latin typeface="Arial"/>
                        </a:rPr>
                        <a:t> </a:t>
                      </a:r>
                      <a:r>
                        <a:rPr lang="fr-FR" sz="700" b="1" strike="noStrike" spc="-1">
                          <a:solidFill>
                            <a:srgbClr val="000000"/>
                          </a:solidFill>
                          <a:latin typeface="Arial"/>
                        </a:rPr>
                        <a:t>iqu</a:t>
                      </a:r>
                      <a:r>
                        <a:rPr lang="fr-FR" sz="700" b="1" strike="noStrike" spc="-75">
                          <a:solidFill>
                            <a:srgbClr val="000000"/>
                          </a:solidFill>
                          <a:latin typeface="Arial"/>
                        </a:rPr>
                        <a:t> </a:t>
                      </a:r>
                      <a:r>
                        <a:rPr lang="fr-FR" sz="700" b="1" strike="noStrike" spc="52">
                          <a:solidFill>
                            <a:srgbClr val="000000"/>
                          </a:solidFill>
                          <a:latin typeface="Arial"/>
                        </a:rPr>
                        <a:t>es</a:t>
                      </a:r>
                      <a:r>
                        <a:rPr lang="fr-FR" sz="700" b="1" strike="noStrike" spc="111">
                          <a:solidFill>
                            <a:srgbClr val="000000"/>
                          </a:solidFill>
                          <a:latin typeface="Arial"/>
                        </a:rPr>
                        <a:t> </a:t>
                      </a:r>
                      <a:r>
                        <a:rPr lang="fr-FR" sz="700" b="1" strike="noStrike" spc="49">
                          <a:solidFill>
                            <a:srgbClr val="000000"/>
                          </a:solidFill>
                          <a:latin typeface="Arial"/>
                        </a:rPr>
                        <a:t>spécifiqu</a:t>
                      </a:r>
                      <a:r>
                        <a:rPr lang="fr-FR" sz="700" b="1" strike="noStrike" spc="-75">
                          <a:solidFill>
                            <a:srgbClr val="000000"/>
                          </a:solidFill>
                          <a:latin typeface="Arial"/>
                        </a:rPr>
                        <a:t> </a:t>
                      </a:r>
                      <a:r>
                        <a:rPr lang="fr-FR" sz="700" b="1" strike="noStrike" spc="52">
                          <a:solidFill>
                            <a:srgbClr val="000000"/>
                          </a:solidFill>
                          <a:latin typeface="Arial"/>
                        </a:rPr>
                        <a:t>es</a:t>
                      </a:r>
                      <a:r>
                        <a:rPr lang="fr-FR" sz="700" b="1" strike="noStrike" spc="111">
                          <a:solidFill>
                            <a:srgbClr val="000000"/>
                          </a:solidFill>
                          <a:latin typeface="Arial"/>
                        </a:rPr>
                        <a:t> </a:t>
                      </a:r>
                      <a:r>
                        <a:rPr lang="fr-FR" sz="700" b="1" strike="noStrike" spc="-1">
                          <a:solidFill>
                            <a:srgbClr val="000000"/>
                          </a:solidFill>
                          <a:latin typeface="Arial"/>
                        </a:rPr>
                        <a:t>à</a:t>
                      </a:r>
                      <a:r>
                        <a:rPr lang="fr-FR" sz="700" b="1" strike="noStrike" spc="180">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58">
                          <a:solidFill>
                            <a:srgbClr val="000000"/>
                          </a:solidFill>
                          <a:latin typeface="Arial"/>
                        </a:rPr>
                        <a:t>étu</a:t>
                      </a:r>
                      <a:r>
                        <a:rPr lang="fr-FR" sz="700" b="1" strike="noStrike" spc="-80">
                          <a:solidFill>
                            <a:srgbClr val="000000"/>
                          </a:solidFill>
                          <a:latin typeface="Arial"/>
                        </a:rPr>
                        <a:t> </a:t>
                      </a:r>
                      <a:r>
                        <a:rPr lang="fr-FR" sz="700" b="1" strike="noStrike" spc="-1">
                          <a:solidFill>
                            <a:srgbClr val="000000"/>
                          </a:solidFill>
                          <a:latin typeface="Arial"/>
                        </a:rPr>
                        <a:t>de</a:t>
                      </a:r>
                      <a:r>
                        <a:rPr lang="fr-FR" sz="700" b="1" strike="noStrike" spc="180">
                          <a:solidFill>
                            <a:srgbClr val="000000"/>
                          </a:solidFill>
                          <a:latin typeface="Arial"/>
                        </a:rPr>
                        <a:t> </a:t>
                      </a:r>
                      <a:r>
                        <a:rPr lang="fr-FR" sz="700" b="1" strike="noStrike" spc="52">
                          <a:solidFill>
                            <a:srgbClr val="000000"/>
                          </a:solidFill>
                          <a:latin typeface="Arial"/>
                        </a:rPr>
                        <a:t>des</a:t>
                      </a:r>
                      <a:r>
                        <a:rPr lang="fr-FR" sz="700" b="1" strike="noStrike" spc="117">
                          <a:solidFill>
                            <a:srgbClr val="000000"/>
                          </a:solidFill>
                          <a:latin typeface="Arial"/>
                        </a:rPr>
                        <a:t> </a:t>
                      </a:r>
                      <a:r>
                        <a:rPr lang="fr-FR" sz="700" b="1" strike="noStrike" spc="-1">
                          <a:solidFill>
                            <a:srgbClr val="000000"/>
                          </a:solidFill>
                          <a:latin typeface="Arial"/>
                        </a:rPr>
                        <a:t>m</a:t>
                      </a:r>
                      <a:r>
                        <a:rPr lang="fr-FR" sz="700" b="1" strike="noStrike" spc="-32">
                          <a:solidFill>
                            <a:srgbClr val="000000"/>
                          </a:solidFill>
                          <a:latin typeface="Arial"/>
                        </a:rPr>
                        <a:t> </a:t>
                      </a:r>
                      <a:r>
                        <a:rPr lang="fr-FR" sz="700" b="1" strike="noStrike" spc="-1">
                          <a:solidFill>
                            <a:srgbClr val="000000"/>
                          </a:solidFill>
                          <a:latin typeface="Arial"/>
                        </a:rPr>
                        <a:t>on</a:t>
                      </a:r>
                      <a:r>
                        <a:rPr lang="fr-FR" sz="700" b="1" strike="noStrike" spc="-80">
                          <a:solidFill>
                            <a:srgbClr val="000000"/>
                          </a:solidFill>
                          <a:latin typeface="Arial"/>
                        </a:rPr>
                        <a:t> </a:t>
                      </a:r>
                      <a:r>
                        <a:rPr lang="fr-FR" sz="700" b="1" strike="noStrike" spc="52">
                          <a:solidFill>
                            <a:srgbClr val="000000"/>
                          </a:solidFill>
                          <a:latin typeface="Arial"/>
                        </a:rPr>
                        <a:t>des</a:t>
                      </a:r>
                      <a:r>
                        <a:rPr lang="fr-FR" sz="700" b="1" strike="noStrike" spc="111">
                          <a:solidFill>
                            <a:srgbClr val="000000"/>
                          </a:solidFill>
                          <a:latin typeface="Arial"/>
                        </a:rPr>
                        <a:t> </a:t>
                      </a:r>
                      <a:r>
                        <a:rPr lang="fr-FR" sz="700" b="1" strike="noStrike" spc="52">
                          <a:solidFill>
                            <a:srgbClr val="000000"/>
                          </a:solidFill>
                          <a:latin typeface="Arial"/>
                        </a:rPr>
                        <a:t>an</a:t>
                      </a:r>
                      <a:r>
                        <a:rPr lang="fr-FR" sz="700" b="1" strike="noStrike" spc="-75">
                          <a:solidFill>
                            <a:srgbClr val="000000"/>
                          </a:solidFill>
                          <a:latin typeface="Arial"/>
                        </a:rPr>
                        <a:t> </a:t>
                      </a:r>
                      <a:r>
                        <a:rPr lang="fr-FR" sz="700" b="1" strike="noStrike" spc="49">
                          <a:solidFill>
                            <a:srgbClr val="000000"/>
                          </a:solidFill>
                          <a:latin typeface="Arial"/>
                        </a:rPr>
                        <a:t>cien</a:t>
                      </a:r>
                      <a:r>
                        <a:rPr lang="fr-FR" sz="700" b="1" strike="noStrike" spc="-80">
                          <a:solidFill>
                            <a:srgbClr val="000000"/>
                          </a:solidFill>
                          <a:latin typeface="Arial"/>
                        </a:rPr>
                        <a:t> </a:t>
                      </a:r>
                      <a:r>
                        <a:rPr lang="fr-FR" sz="700" b="1" strike="noStrike" spc="-52">
                          <a:solidFill>
                            <a:srgbClr val="000000"/>
                          </a:solidFill>
                          <a:latin typeface="Arial"/>
                        </a:rPr>
                        <a:t>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8"/>
                  </a:ext>
                </a:extLst>
              </a:tr>
              <a:tr h="0">
                <a:tc rowSpan="5">
                  <a:txBody>
                    <a:bodyPr/>
                    <a:lstStyle/>
                    <a:p>
                      <a:pPr>
                        <a:lnSpc>
                          <a:spcPct val="100000"/>
                        </a:lnSpc>
                        <a:buNone/>
                      </a:pPr>
                      <a:endParaRPr lang="fr-FR" sz="800" b="0" strike="noStrike" spc="-1">
                        <a:solidFill>
                          <a:srgbClr val="000000"/>
                        </a:solidFill>
                        <a:latin typeface="Calibri"/>
                      </a:endParaRPr>
                    </a:p>
                    <a:p>
                      <a:pPr>
                        <a:lnSpc>
                          <a:spcPct val="100000"/>
                        </a:lnSpc>
                        <a:spcBef>
                          <a:spcPts val="45"/>
                        </a:spcBef>
                        <a:buNone/>
                      </a:pPr>
                      <a:endParaRPr lang="fr-FR" sz="800" b="0" strike="noStrike" spc="-1">
                        <a:solidFill>
                          <a:srgbClr val="000000"/>
                        </a:solidFill>
                        <a:latin typeface="Calibri"/>
                      </a:endParaRPr>
                    </a:p>
                    <a:p>
                      <a:pPr marL="26640">
                        <a:lnSpc>
                          <a:spcPct val="117000"/>
                        </a:lnSpc>
                        <a:buNone/>
                      </a:pPr>
                      <a:r>
                        <a:rPr lang="fr-FR" sz="700" b="1" strike="noStrike" spc="-1">
                          <a:solidFill>
                            <a:srgbClr val="000000"/>
                          </a:solidFill>
                          <a:latin typeface="Arial"/>
                        </a:rPr>
                        <a:t>UE1</a:t>
                      </a:r>
                      <a:r>
                        <a:rPr lang="fr-FR" sz="700" b="1" strike="noStrike" spc="267">
                          <a:solidFill>
                            <a:srgbClr val="000000"/>
                          </a:solidFill>
                          <a:latin typeface="Arial"/>
                        </a:rPr>
                        <a:t> </a:t>
                      </a:r>
                      <a:r>
                        <a:rPr lang="fr-FR" sz="700" b="1" strike="noStrike" spc="52">
                          <a:solidFill>
                            <a:srgbClr val="000000"/>
                          </a:solidFill>
                          <a:latin typeface="Arial"/>
                        </a:rPr>
                        <a:t>Lan</a:t>
                      </a:r>
                      <a:r>
                        <a:rPr lang="fr-FR" sz="700" b="1" strike="noStrike" spc="-75">
                          <a:solidFill>
                            <a:srgbClr val="000000"/>
                          </a:solidFill>
                          <a:latin typeface="Arial"/>
                        </a:rPr>
                        <a:t> </a:t>
                      </a:r>
                      <a:r>
                        <a:rPr lang="fr-FR" sz="700" b="1" strike="noStrike" spc="-1">
                          <a:solidFill>
                            <a:srgbClr val="000000"/>
                          </a:solidFill>
                          <a:latin typeface="Arial"/>
                        </a:rPr>
                        <a:t>gu</a:t>
                      </a:r>
                      <a:r>
                        <a:rPr lang="fr-FR" sz="700" b="1" strike="noStrike" spc="-75">
                          <a:solidFill>
                            <a:srgbClr val="000000"/>
                          </a:solidFill>
                          <a:latin typeface="Arial"/>
                        </a:rPr>
                        <a:t> </a:t>
                      </a:r>
                      <a:r>
                        <a:rPr lang="fr-FR" sz="700" b="1" strike="noStrike" spc="52">
                          <a:solidFill>
                            <a:srgbClr val="000000"/>
                          </a:solidFill>
                          <a:latin typeface="Arial"/>
                        </a:rPr>
                        <a:t>es</a:t>
                      </a:r>
                      <a:r>
                        <a:rPr lang="fr-FR" sz="700" b="1" strike="noStrike" spc="117">
                          <a:solidFill>
                            <a:srgbClr val="000000"/>
                          </a:solidFill>
                          <a:latin typeface="Arial"/>
                        </a:rPr>
                        <a:t> </a:t>
                      </a:r>
                      <a:r>
                        <a:rPr lang="fr-FR" sz="700" b="1" strike="noStrike" spc="52">
                          <a:solidFill>
                            <a:srgbClr val="000000"/>
                          </a:solidFill>
                          <a:latin typeface="Arial"/>
                        </a:rPr>
                        <a:t>an</a:t>
                      </a:r>
                      <a:r>
                        <a:rPr lang="fr-FR" sz="700" b="1" strike="noStrike" spc="-75">
                          <a:solidFill>
                            <a:srgbClr val="000000"/>
                          </a:solidFill>
                          <a:latin typeface="Arial"/>
                        </a:rPr>
                        <a:t> </a:t>
                      </a:r>
                      <a:r>
                        <a:rPr lang="fr-FR" sz="700" b="1" strike="noStrike" spc="49">
                          <a:solidFill>
                            <a:srgbClr val="000000"/>
                          </a:solidFill>
                          <a:latin typeface="Arial"/>
                        </a:rPr>
                        <a:t>cien</a:t>
                      </a:r>
                      <a:r>
                        <a:rPr lang="fr-FR" sz="700" b="1" strike="noStrike" spc="-75">
                          <a:solidFill>
                            <a:srgbClr val="000000"/>
                          </a:solidFill>
                          <a:latin typeface="Arial"/>
                        </a:rPr>
                        <a:t> </a:t>
                      </a:r>
                      <a:r>
                        <a:rPr lang="fr-FR" sz="700" b="1" strike="noStrike" spc="-1">
                          <a:solidFill>
                            <a:srgbClr val="000000"/>
                          </a:solidFill>
                          <a:latin typeface="Arial"/>
                        </a:rPr>
                        <a:t>n</a:t>
                      </a:r>
                      <a:r>
                        <a:rPr lang="fr-FR" sz="700" b="1" strike="noStrike" spc="-75">
                          <a:solidFill>
                            <a:srgbClr val="000000"/>
                          </a:solidFill>
                          <a:latin typeface="Arial"/>
                        </a:rPr>
                        <a:t> </a:t>
                      </a:r>
                      <a:r>
                        <a:rPr lang="fr-FR" sz="700" b="1" strike="noStrike" spc="52">
                          <a:solidFill>
                            <a:srgbClr val="000000"/>
                          </a:solidFill>
                          <a:latin typeface="Arial"/>
                        </a:rPr>
                        <a:t>es</a:t>
                      </a:r>
                      <a:r>
                        <a:rPr lang="fr-FR" sz="700" b="1" strike="noStrike" spc="117">
                          <a:solidFill>
                            <a:srgbClr val="000000"/>
                          </a:solidFill>
                          <a:latin typeface="Arial"/>
                        </a:rPr>
                        <a:t> </a:t>
                      </a:r>
                      <a:r>
                        <a:rPr lang="fr-FR" sz="700" b="1" strike="noStrike" spc="-26">
                          <a:solidFill>
                            <a:srgbClr val="000000"/>
                          </a:solidFill>
                          <a:latin typeface="Arial"/>
                        </a:rPr>
                        <a:t>ou</a:t>
                      </a:r>
                      <a:r>
                        <a:rPr lang="fr-FR" sz="700" b="1" strike="noStrike" spc="63">
                          <a:solidFill>
                            <a:srgbClr val="000000"/>
                          </a:solidFill>
                          <a:latin typeface="Arial"/>
                        </a:rPr>
                        <a:t> ren</a:t>
                      </a:r>
                      <a:r>
                        <a:rPr lang="fr-FR" sz="700" b="1" strike="noStrike" spc="-75">
                          <a:solidFill>
                            <a:srgbClr val="000000"/>
                          </a:solidFill>
                          <a:latin typeface="Arial"/>
                        </a:rPr>
                        <a:t> </a:t>
                      </a:r>
                      <a:r>
                        <a:rPr lang="fr-FR" sz="700" b="1" strike="noStrike" spc="58">
                          <a:solidFill>
                            <a:srgbClr val="000000"/>
                          </a:solidFill>
                          <a:latin typeface="Arial"/>
                        </a:rPr>
                        <a:t>forcem</a:t>
                      </a:r>
                      <a:r>
                        <a:rPr lang="fr-FR" sz="700" b="1" strike="noStrike" spc="-35">
                          <a:solidFill>
                            <a:srgbClr val="000000"/>
                          </a:solidFill>
                          <a:latin typeface="Arial"/>
                        </a:rPr>
                        <a:t> </a:t>
                      </a:r>
                      <a:r>
                        <a:rPr lang="fr-FR" sz="700" b="1" strike="noStrike" spc="52">
                          <a:solidFill>
                            <a:srgbClr val="000000"/>
                          </a:solidFill>
                          <a:latin typeface="Arial"/>
                        </a:rPr>
                        <a:t>en</a:t>
                      </a:r>
                      <a:r>
                        <a:rPr lang="fr-FR" sz="700" b="1" strike="noStrike" spc="-86">
                          <a:solidFill>
                            <a:srgbClr val="000000"/>
                          </a:solidFill>
                          <a:latin typeface="Arial"/>
                        </a:rPr>
                        <a:t> </a:t>
                      </a:r>
                      <a:r>
                        <a:rPr lang="fr-FR" sz="700" b="1" strike="noStrike" spc="-52">
                          <a:solidFill>
                            <a:srgbClr val="000000"/>
                          </a:solidFill>
                          <a:latin typeface="Arial"/>
                        </a:rPr>
                        <a:t>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ts val="816"/>
                        </a:lnSpc>
                        <a:spcBef>
                          <a:spcPts val="6"/>
                        </a:spcBef>
                        <a:buNone/>
                      </a:pPr>
                      <a:r>
                        <a:rPr lang="fr-FR" sz="700" b="0" strike="noStrike" spc="-1">
                          <a:solidFill>
                            <a:srgbClr val="000000"/>
                          </a:solidFill>
                          <a:latin typeface="Verdana"/>
                        </a:rPr>
                        <a:t>Akkadien</a:t>
                      </a:r>
                      <a:r>
                        <a:rPr lang="fr-FR" sz="700" b="0" strike="noStrike" spc="63">
                          <a:solidFill>
                            <a:srgbClr val="000000"/>
                          </a:solidFill>
                          <a:latin typeface="Verdana"/>
                        </a:rPr>
                        <a:t> </a:t>
                      </a:r>
                      <a:r>
                        <a:rPr lang="fr-FR" sz="700" b="0" strike="noStrike" spc="-1">
                          <a:solidFill>
                            <a:srgbClr val="000000"/>
                          </a:solidFill>
                          <a:latin typeface="Verdana"/>
                        </a:rPr>
                        <a:t>niv.</a:t>
                      </a:r>
                      <a:r>
                        <a:rPr lang="fr-FR" sz="700" b="0" strike="noStrike" spc="4">
                          <a:solidFill>
                            <a:srgbClr val="000000"/>
                          </a:solidFill>
                          <a:latin typeface="Verdana"/>
                        </a:rPr>
                        <a:t> </a:t>
                      </a:r>
                      <a:r>
                        <a:rPr lang="fr-FR" sz="700" b="0" strike="noStrike" spc="-1">
                          <a:solidFill>
                            <a:srgbClr val="000000"/>
                          </a:solidFill>
                          <a:latin typeface="Verdana"/>
                        </a:rPr>
                        <a:t>1,</a:t>
                      </a:r>
                      <a:r>
                        <a:rPr lang="fr-FR" sz="700" b="0" strike="noStrike" spc="12">
                          <a:solidFill>
                            <a:srgbClr val="000000"/>
                          </a:solidFill>
                          <a:latin typeface="Verdana"/>
                        </a:rPr>
                        <a:t> </a:t>
                      </a:r>
                      <a:r>
                        <a:rPr lang="fr-FR" sz="700" b="0" strike="noStrike" spc="-1">
                          <a:solidFill>
                            <a:srgbClr val="000000"/>
                          </a:solidFill>
                          <a:latin typeface="Verdana"/>
                        </a:rPr>
                        <a:t>2</a:t>
                      </a:r>
                      <a:r>
                        <a:rPr lang="fr-FR" sz="700" b="0" strike="noStrike" spc="63">
                          <a:solidFill>
                            <a:srgbClr val="000000"/>
                          </a:solidFill>
                          <a:latin typeface="Verdana"/>
                        </a:rPr>
                        <a:t> </a:t>
                      </a:r>
                      <a:r>
                        <a:rPr lang="fr-FR" sz="700" b="0" strike="noStrike" spc="-1">
                          <a:solidFill>
                            <a:srgbClr val="000000"/>
                          </a:solidFill>
                          <a:latin typeface="Verdana"/>
                        </a:rPr>
                        <a:t>et</a:t>
                      </a:r>
                      <a:r>
                        <a:rPr lang="fr-FR" sz="700" b="0" strike="noStrike" spc="58">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5">
                  <a:txBody>
                    <a:bodyPr/>
                    <a:lstStyle/>
                    <a:p>
                      <a:pPr>
                        <a:lnSpc>
                          <a:spcPct val="100000"/>
                        </a:lnSpc>
                        <a:buNone/>
                      </a:pPr>
                      <a:endParaRPr lang="fr-FR" sz="900" b="0" strike="noStrike" spc="-1">
                        <a:solidFill>
                          <a:srgbClr val="000000"/>
                        </a:solidFill>
                        <a:latin typeface="Calibri"/>
                      </a:endParaRPr>
                    </a:p>
                    <a:p>
                      <a:pPr>
                        <a:lnSpc>
                          <a:spcPct val="100000"/>
                        </a:lnSpc>
                        <a:spcBef>
                          <a:spcPts val="45"/>
                        </a:spcBef>
                        <a:buNone/>
                      </a:pPr>
                      <a:endParaRPr lang="fr-FR" sz="125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ts val="816"/>
                        </a:lnSpc>
                        <a:spcBef>
                          <a:spcPts val="6"/>
                        </a:spcBef>
                        <a:buNone/>
                      </a:pPr>
                      <a:r>
                        <a:rPr lang="fr-FR" sz="700" b="0" strike="noStrike" spc="-26">
                          <a:solidFill>
                            <a:srgbClr val="000000"/>
                          </a:solidFill>
                          <a:latin typeface="Verdana"/>
                        </a:rPr>
                        <a:t>CCI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6"/>
                        </a:lnSpc>
                        <a:spcBef>
                          <a:spcPts val="6"/>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6"/>
                        </a:lnSpc>
                        <a:spcBef>
                          <a:spcPts val="6"/>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29"/>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1"/>
                        </a:lnSpc>
                        <a:spcBef>
                          <a:spcPts val="71"/>
                        </a:spcBef>
                        <a:buNone/>
                      </a:pPr>
                      <a:r>
                        <a:rPr lang="fr-FR" sz="700" b="0" strike="noStrike" spc="-1">
                          <a:solidFill>
                            <a:srgbClr val="000000"/>
                          </a:solidFill>
                          <a:latin typeface="Verdana"/>
                        </a:rPr>
                        <a:t>Egyptien</a:t>
                      </a:r>
                      <a:r>
                        <a:rPr lang="fr-FR" sz="700" b="0" strike="noStrike" spc="83">
                          <a:solidFill>
                            <a:srgbClr val="000000"/>
                          </a:solidFill>
                          <a:latin typeface="Verdana"/>
                        </a:rPr>
                        <a:t> </a:t>
                      </a:r>
                      <a:r>
                        <a:rPr lang="fr-FR" sz="700" b="0" strike="noStrike" spc="-1">
                          <a:solidFill>
                            <a:srgbClr val="000000"/>
                          </a:solidFill>
                          <a:latin typeface="Verdana"/>
                        </a:rPr>
                        <a:t>hiéroglyphique</a:t>
                      </a:r>
                      <a:r>
                        <a:rPr lang="fr-FR" sz="700" b="0" strike="noStrike" spc="43">
                          <a:solidFill>
                            <a:srgbClr val="000000"/>
                          </a:solidFill>
                          <a:latin typeface="Verdana"/>
                        </a:rPr>
                        <a:t> </a:t>
                      </a:r>
                      <a:r>
                        <a:rPr lang="fr-FR" sz="700" b="0" strike="noStrike" spc="-1">
                          <a:solidFill>
                            <a:srgbClr val="000000"/>
                          </a:solidFill>
                          <a:latin typeface="Verdana"/>
                        </a:rPr>
                        <a:t>niv.</a:t>
                      </a:r>
                      <a:r>
                        <a:rPr lang="fr-FR" sz="700" b="0" strike="noStrike" spc="24">
                          <a:solidFill>
                            <a:srgbClr val="000000"/>
                          </a:solidFill>
                          <a:latin typeface="Verdana"/>
                        </a:rPr>
                        <a:t> </a:t>
                      </a:r>
                      <a:r>
                        <a:rPr lang="fr-FR" sz="700" b="0" strike="noStrike" spc="-1">
                          <a:solidFill>
                            <a:srgbClr val="000000"/>
                          </a:solidFill>
                          <a:latin typeface="Verdana"/>
                        </a:rPr>
                        <a:t>1,</a:t>
                      </a:r>
                      <a:r>
                        <a:rPr lang="fr-FR" sz="700" b="0" strike="noStrike" spc="29">
                          <a:solidFill>
                            <a:srgbClr val="000000"/>
                          </a:solidFill>
                          <a:latin typeface="Verdana"/>
                        </a:rPr>
                        <a:t> </a:t>
                      </a:r>
                      <a:r>
                        <a:rPr lang="fr-FR" sz="700" b="0" strike="noStrike" spc="-1">
                          <a:solidFill>
                            <a:srgbClr val="000000"/>
                          </a:solidFill>
                          <a:latin typeface="Verdana"/>
                        </a:rPr>
                        <a:t>2</a:t>
                      </a:r>
                      <a:r>
                        <a:rPr lang="fr-FR" sz="700" b="0" strike="noStrike" spc="83">
                          <a:solidFill>
                            <a:srgbClr val="000000"/>
                          </a:solidFill>
                          <a:latin typeface="Verdana"/>
                        </a:rPr>
                        <a:t> </a:t>
                      </a:r>
                      <a:r>
                        <a:rPr lang="fr-FR" sz="700" b="0" strike="noStrike" spc="-1">
                          <a:solidFill>
                            <a:srgbClr val="000000"/>
                          </a:solidFill>
                          <a:latin typeface="Verdana"/>
                        </a:rPr>
                        <a:t>et</a:t>
                      </a:r>
                      <a:r>
                        <a:rPr lang="fr-FR" sz="700" b="0" strike="noStrike" spc="77">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1"/>
                        </a:lnSpc>
                        <a:spcBef>
                          <a:spcPts val="7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1"/>
                        </a:lnSpc>
                        <a:spcBef>
                          <a:spcPts val="71"/>
                        </a:spcBef>
                        <a:buNone/>
                      </a:pPr>
                      <a:r>
                        <a:rPr lang="fr-FR" sz="700" b="0" strike="noStrike" spc="-26">
                          <a:solidFill>
                            <a:srgbClr val="000000"/>
                          </a:solidFill>
                          <a:latin typeface="Verdana"/>
                        </a:rPr>
                        <a:t>CCI</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1"/>
                        </a:lnSpc>
                        <a:spcBef>
                          <a:spcPts val="71"/>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1"/>
                        </a:lnSpc>
                        <a:spcBef>
                          <a:spcPts val="7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0"/>
                  </a:ext>
                </a:extLst>
              </a:tr>
              <a:tr h="12420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Grec</a:t>
                      </a:r>
                      <a:r>
                        <a:rPr lang="fr-FR" sz="700" b="0" strike="noStrike" spc="18">
                          <a:solidFill>
                            <a:srgbClr val="000000"/>
                          </a:solidFill>
                          <a:latin typeface="Verdana"/>
                        </a:rPr>
                        <a:t> </a:t>
                      </a:r>
                      <a:r>
                        <a:rPr lang="fr-FR" sz="700" b="0" strike="noStrike" spc="-1">
                          <a:solidFill>
                            <a:srgbClr val="000000"/>
                          </a:solidFill>
                          <a:latin typeface="Verdana"/>
                        </a:rPr>
                        <a:t>ancien</a:t>
                      </a:r>
                      <a:r>
                        <a:rPr lang="fr-FR" sz="700" b="0" strike="noStrike" spc="69">
                          <a:solidFill>
                            <a:srgbClr val="000000"/>
                          </a:solidFill>
                          <a:latin typeface="Verdana"/>
                        </a:rPr>
                        <a:t> </a:t>
                      </a:r>
                      <a:r>
                        <a:rPr lang="fr-FR" sz="700" b="0" strike="noStrike" spc="-1">
                          <a:solidFill>
                            <a:srgbClr val="000000"/>
                          </a:solidFill>
                          <a:latin typeface="Verdana"/>
                        </a:rPr>
                        <a:t>niv.</a:t>
                      </a:r>
                      <a:r>
                        <a:rPr lang="fr-FR" sz="700" b="0" strike="noStrike" spc="12">
                          <a:solidFill>
                            <a:srgbClr val="000000"/>
                          </a:solidFill>
                          <a:latin typeface="Verdana"/>
                        </a:rPr>
                        <a:t> </a:t>
                      </a:r>
                      <a:r>
                        <a:rPr lang="fr-FR" sz="700" b="0" strike="noStrike" spc="-1">
                          <a:solidFill>
                            <a:srgbClr val="000000"/>
                          </a:solidFill>
                          <a:latin typeface="Verdana"/>
                        </a:rPr>
                        <a:t>1,</a:t>
                      </a:r>
                      <a:r>
                        <a:rPr lang="fr-FR" sz="700" b="0" strike="noStrike" spc="9">
                          <a:solidFill>
                            <a:srgbClr val="000000"/>
                          </a:solidFill>
                          <a:latin typeface="Verdana"/>
                        </a:rPr>
                        <a:t> </a:t>
                      </a:r>
                      <a:r>
                        <a:rPr lang="fr-FR" sz="700" b="0" strike="noStrike" spc="-1">
                          <a:solidFill>
                            <a:srgbClr val="000000"/>
                          </a:solidFill>
                          <a:latin typeface="Verdana"/>
                        </a:rPr>
                        <a:t>2</a:t>
                      </a:r>
                      <a:r>
                        <a:rPr lang="fr-FR" sz="700" b="0" strike="noStrike" spc="69">
                          <a:solidFill>
                            <a:srgbClr val="000000"/>
                          </a:solidFill>
                          <a:latin typeface="Verdana"/>
                        </a:rPr>
                        <a:t> </a:t>
                      </a:r>
                      <a:r>
                        <a:rPr lang="fr-FR" sz="700" b="0" strike="noStrike" spc="-1">
                          <a:solidFill>
                            <a:srgbClr val="000000"/>
                          </a:solidFill>
                          <a:latin typeface="Verdana"/>
                        </a:rPr>
                        <a:t>et</a:t>
                      </a:r>
                      <a:r>
                        <a:rPr lang="fr-FR" sz="700" b="0" strike="noStrike" spc="63">
                          <a:solidFill>
                            <a:srgbClr val="000000"/>
                          </a:solidFill>
                          <a:latin typeface="Verdana"/>
                        </a:rPr>
                        <a:t> </a:t>
                      </a:r>
                      <a:r>
                        <a:rPr lang="fr-FR" sz="700" b="0" strike="noStrike" spc="-52">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6"/>
                        </a:lnSpc>
                        <a:spcBef>
                          <a:spcPts val="65"/>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1"/>
                  </a:ext>
                </a:extLst>
              </a:tr>
              <a:tr h="1234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816"/>
                        </a:lnSpc>
                        <a:spcBef>
                          <a:spcPts val="65"/>
                        </a:spcBef>
                        <a:buNone/>
                      </a:pPr>
                      <a:r>
                        <a:rPr lang="fr-FR" sz="700" b="0" strike="noStrike" spc="-1">
                          <a:solidFill>
                            <a:srgbClr val="000000"/>
                          </a:solidFill>
                          <a:latin typeface="Verdana"/>
                        </a:rPr>
                        <a:t>Latin</a:t>
                      </a:r>
                      <a:r>
                        <a:rPr lang="fr-FR" sz="700" b="0" strike="noStrike" spc="69">
                          <a:solidFill>
                            <a:srgbClr val="000000"/>
                          </a:solidFill>
                          <a:latin typeface="Verdana"/>
                        </a:rPr>
                        <a:t> </a:t>
                      </a:r>
                      <a:r>
                        <a:rPr lang="fr-FR" sz="700" b="0" strike="noStrike" spc="-1">
                          <a:solidFill>
                            <a:srgbClr val="000000"/>
                          </a:solidFill>
                          <a:latin typeface="Verdana"/>
                        </a:rPr>
                        <a:t>niv.</a:t>
                      </a:r>
                      <a:r>
                        <a:rPr lang="fr-FR" sz="700" b="0" strike="noStrike" spc="12">
                          <a:solidFill>
                            <a:srgbClr val="000000"/>
                          </a:solidFill>
                          <a:latin typeface="Verdana"/>
                        </a:rPr>
                        <a:t> </a:t>
                      </a:r>
                      <a:r>
                        <a:rPr lang="fr-FR" sz="700" b="0" strike="noStrike" spc="-1">
                          <a:solidFill>
                            <a:srgbClr val="000000"/>
                          </a:solidFill>
                          <a:latin typeface="Verdana"/>
                        </a:rPr>
                        <a:t>1,</a:t>
                      </a:r>
                      <a:r>
                        <a:rPr lang="fr-FR" sz="700" b="0" strike="noStrike" spc="12">
                          <a:solidFill>
                            <a:srgbClr val="000000"/>
                          </a:solidFill>
                          <a:latin typeface="Verdana"/>
                        </a:rPr>
                        <a:t> </a:t>
                      </a:r>
                      <a:r>
                        <a:rPr lang="fr-FR" sz="700" b="0" strike="noStrike" spc="-1">
                          <a:solidFill>
                            <a:srgbClr val="000000"/>
                          </a:solidFill>
                          <a:latin typeface="Verdana"/>
                        </a:rPr>
                        <a:t>2</a:t>
                      </a:r>
                      <a:r>
                        <a:rPr lang="fr-FR" sz="700" b="0" strike="noStrike" spc="69">
                          <a:solidFill>
                            <a:srgbClr val="000000"/>
                          </a:solidFill>
                          <a:latin typeface="Verdana"/>
                        </a:rPr>
                        <a:t> </a:t>
                      </a:r>
                      <a:r>
                        <a:rPr lang="fr-FR" sz="700" b="0" strike="noStrike" spc="-1">
                          <a:solidFill>
                            <a:srgbClr val="000000"/>
                          </a:solidFill>
                          <a:latin typeface="Verdana"/>
                        </a:rPr>
                        <a:t>et</a:t>
                      </a:r>
                      <a:r>
                        <a:rPr lang="fr-FR" sz="700" b="0" strike="noStrike" spc="63">
                          <a:solidFill>
                            <a:srgbClr val="000000"/>
                          </a:solidFill>
                          <a:latin typeface="Verdana"/>
                        </a:rPr>
                        <a:t> </a:t>
                      </a:r>
                      <a:r>
                        <a:rPr lang="fr-FR" sz="700" b="0" strike="noStrike" spc="-60">
                          <a:solidFill>
                            <a:srgbClr val="000000"/>
                          </a:solidFill>
                          <a:latin typeface="Verdana"/>
                        </a:rPr>
                        <a:t>3</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7560" algn="ctr">
                        <a:lnSpc>
                          <a:spcPts val="816"/>
                        </a:lnSpc>
                        <a:spcBef>
                          <a:spcPts val="65"/>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ts val="816"/>
                        </a:lnSpc>
                        <a:spcBef>
                          <a:spcPts val="65"/>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6480" algn="ctr">
                        <a:lnSpc>
                          <a:spcPts val="816"/>
                        </a:lnSpc>
                        <a:spcBef>
                          <a:spcPts val="65"/>
                        </a:spcBef>
                        <a:buNone/>
                      </a:pPr>
                      <a:r>
                        <a:rPr lang="fr-FR" sz="700" b="0" strike="noStrike" spc="-21">
                          <a:solidFill>
                            <a:srgbClr val="000000"/>
                          </a:solidFill>
                          <a:latin typeface="Verdana"/>
                        </a:rPr>
                        <a:t>Ecrit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3320" algn="ctr">
                        <a:lnSpc>
                          <a:spcPts val="816"/>
                        </a:lnSpc>
                        <a:spcBef>
                          <a:spcPts val="65"/>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2"/>
                  </a:ext>
                </a:extLst>
              </a:tr>
              <a:tr h="26388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ts val="981"/>
                        </a:lnSpc>
                        <a:spcBef>
                          <a:spcPts val="26"/>
                        </a:spcBef>
                        <a:buNone/>
                      </a:pPr>
                      <a:r>
                        <a:rPr lang="fr-FR" sz="700" b="0" strike="noStrike" spc="-1">
                          <a:solidFill>
                            <a:srgbClr val="000000"/>
                          </a:solidFill>
                          <a:latin typeface="Verdana"/>
                        </a:rPr>
                        <a:t>Archéologie</a:t>
                      </a:r>
                      <a:r>
                        <a:rPr lang="fr-FR" sz="700" b="0" strike="noStrike" spc="77">
                          <a:solidFill>
                            <a:srgbClr val="000000"/>
                          </a:solidFill>
                          <a:latin typeface="Verdana"/>
                        </a:rPr>
                        <a:t> </a:t>
                      </a:r>
                      <a:r>
                        <a:rPr lang="fr-FR" sz="700" b="0" strike="noStrike" spc="-1">
                          <a:solidFill>
                            <a:srgbClr val="000000"/>
                          </a:solidFill>
                          <a:latin typeface="Verdana"/>
                        </a:rPr>
                        <a:t>des</a:t>
                      </a:r>
                      <a:r>
                        <a:rPr lang="fr-FR" sz="700" b="0" strike="noStrike" spc="69">
                          <a:solidFill>
                            <a:srgbClr val="000000"/>
                          </a:solidFill>
                          <a:latin typeface="Verdana"/>
                        </a:rPr>
                        <a:t> </a:t>
                      </a:r>
                      <a:r>
                        <a:rPr lang="fr-FR" sz="700" b="0" strike="noStrike" spc="-1">
                          <a:solidFill>
                            <a:srgbClr val="000000"/>
                          </a:solidFill>
                          <a:latin typeface="Verdana"/>
                        </a:rPr>
                        <a:t>temps</a:t>
                      </a:r>
                      <a:r>
                        <a:rPr lang="fr-FR" sz="700" b="0" strike="noStrike" spc="63">
                          <a:solidFill>
                            <a:srgbClr val="000000"/>
                          </a:solidFill>
                          <a:latin typeface="Verdana"/>
                        </a:rPr>
                        <a:t> </a:t>
                      </a:r>
                      <a:r>
                        <a:rPr lang="fr-FR" sz="700" b="0" strike="noStrike" spc="-1">
                          <a:solidFill>
                            <a:srgbClr val="000000"/>
                          </a:solidFill>
                          <a:latin typeface="Verdana"/>
                        </a:rPr>
                        <a:t>médiévaux,</a:t>
                      </a:r>
                      <a:r>
                        <a:rPr lang="fr-FR" sz="700" b="0" strike="noStrike" spc="58">
                          <a:solidFill>
                            <a:srgbClr val="000000"/>
                          </a:solidFill>
                          <a:latin typeface="Verdana"/>
                        </a:rPr>
                        <a:t> </a:t>
                      </a:r>
                      <a:r>
                        <a:rPr lang="fr-FR" sz="700" b="0" strike="noStrike" spc="-1">
                          <a:solidFill>
                            <a:srgbClr val="000000"/>
                          </a:solidFill>
                          <a:latin typeface="Verdana"/>
                        </a:rPr>
                        <a:t>modernes</a:t>
                      </a:r>
                      <a:r>
                        <a:rPr lang="fr-FR" sz="700" b="0" strike="noStrike" spc="69">
                          <a:solidFill>
                            <a:srgbClr val="000000"/>
                          </a:solidFill>
                          <a:latin typeface="Verdana"/>
                        </a:rPr>
                        <a:t> </a:t>
                      </a:r>
                      <a:r>
                        <a:rPr lang="fr-FR" sz="700" b="0" strike="noStrike" spc="-26">
                          <a:solidFill>
                            <a:srgbClr val="000000"/>
                          </a:solidFill>
                          <a:latin typeface="Verdana"/>
                        </a:rPr>
                        <a:t>et </a:t>
                      </a:r>
                      <a:r>
                        <a:rPr lang="fr-FR" sz="700" b="0" strike="noStrike" spc="-12">
                          <a:solidFill>
                            <a:srgbClr val="000000"/>
                          </a:solidFill>
                          <a:latin typeface="Verdana"/>
                        </a:rPr>
                        <a:t>contemporains</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21"/>
                        </a:spcBef>
                        <a:buNone/>
                      </a:pPr>
                      <a:r>
                        <a:rPr lang="fr-FR" sz="700" b="0" strike="noStrike" spc="-26">
                          <a:solidFill>
                            <a:srgbClr val="000000"/>
                          </a:solidFill>
                          <a:latin typeface="Verdana"/>
                        </a:rPr>
                        <a:t>24</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ct val="100000"/>
                        </a:lnSpc>
                        <a:spcBef>
                          <a:spcPts val="621"/>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21"/>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21"/>
                        </a:spcBef>
                        <a:buNone/>
                      </a:pPr>
                      <a:r>
                        <a:rPr lang="fr-FR" sz="700" b="0" strike="noStrike" spc="-12">
                          <a:solidFill>
                            <a:srgbClr val="000000"/>
                          </a:solidFill>
                          <a:latin typeface="Verdana"/>
                        </a:rPr>
                        <a:t>Exercices</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3"/>
                  </a:ext>
                </a:extLst>
              </a:tr>
              <a:tr h="124200">
                <a:tc gridSpan="7">
                  <a:txBody>
                    <a:bodyPr/>
                    <a:lstStyle/>
                    <a:p>
                      <a:pPr marL="26640">
                        <a:lnSpc>
                          <a:spcPts val="816"/>
                        </a:lnSpc>
                        <a:spcBef>
                          <a:spcPts val="65"/>
                        </a:spcBef>
                        <a:buNone/>
                      </a:pPr>
                      <a:r>
                        <a:rPr lang="fr-FR" sz="700" b="1" strike="noStrike" spc="-1">
                          <a:solidFill>
                            <a:srgbClr val="000000"/>
                          </a:solidFill>
                          <a:latin typeface="Arial"/>
                        </a:rPr>
                        <a:t>BCC4</a:t>
                      </a:r>
                      <a:r>
                        <a:rPr lang="fr-FR" sz="700" b="1" strike="noStrike" spc="279">
                          <a:solidFill>
                            <a:srgbClr val="000000"/>
                          </a:solidFill>
                          <a:latin typeface="Arial"/>
                        </a:rPr>
                        <a:t> </a:t>
                      </a:r>
                      <a:r>
                        <a:rPr lang="fr-FR" sz="700" b="1" strike="noStrike" spc="-1">
                          <a:solidFill>
                            <a:srgbClr val="000000"/>
                          </a:solidFill>
                          <a:latin typeface="Arial"/>
                        </a:rPr>
                        <a:t>:</a:t>
                      </a:r>
                      <a:r>
                        <a:rPr lang="fr-FR" sz="700" b="1" strike="noStrike" spc="168">
                          <a:solidFill>
                            <a:srgbClr val="000000"/>
                          </a:solidFill>
                          <a:latin typeface="Arial"/>
                        </a:rPr>
                        <a:t> </a:t>
                      </a:r>
                      <a:r>
                        <a:rPr lang="fr-FR" sz="700" b="1" strike="noStrike" spc="-1">
                          <a:solidFill>
                            <a:srgbClr val="000000"/>
                          </a:solidFill>
                          <a:latin typeface="Arial"/>
                        </a:rPr>
                        <a:t>Con</a:t>
                      </a:r>
                      <a:r>
                        <a:rPr lang="fr-FR" sz="700" b="1" strike="noStrike" spc="-75">
                          <a:solidFill>
                            <a:srgbClr val="000000"/>
                          </a:solidFill>
                          <a:latin typeface="Arial"/>
                        </a:rPr>
                        <a:t> </a:t>
                      </a:r>
                      <a:r>
                        <a:rPr lang="fr-FR" sz="700" b="1" strike="noStrike" spc="52">
                          <a:solidFill>
                            <a:srgbClr val="000000"/>
                          </a:solidFill>
                          <a:latin typeface="Arial"/>
                        </a:rPr>
                        <a:t>stru</a:t>
                      </a:r>
                      <a:r>
                        <a:rPr lang="fr-FR" sz="700" b="1" strike="noStrike" spc="-72">
                          <a:solidFill>
                            <a:srgbClr val="000000"/>
                          </a:solidFill>
                          <a:latin typeface="Arial"/>
                        </a:rPr>
                        <a:t> </a:t>
                      </a:r>
                      <a:r>
                        <a:rPr lang="fr-FR" sz="700" b="1" strike="noStrike" spc="49">
                          <a:solidFill>
                            <a:srgbClr val="000000"/>
                          </a:solidFill>
                          <a:latin typeface="Arial"/>
                        </a:rPr>
                        <a:t>ire</a:t>
                      </a:r>
                      <a:r>
                        <a:rPr lang="fr-FR" sz="700" b="1" strike="noStrike" spc="194">
                          <a:solidFill>
                            <a:srgbClr val="000000"/>
                          </a:solidFill>
                          <a:latin typeface="Arial"/>
                        </a:rPr>
                        <a:t> </a:t>
                      </a:r>
                      <a:r>
                        <a:rPr lang="fr-FR" sz="700" b="1" strike="noStrike" spc="-1">
                          <a:solidFill>
                            <a:srgbClr val="000000"/>
                          </a:solidFill>
                          <a:latin typeface="Arial"/>
                        </a:rPr>
                        <a:t>son</a:t>
                      </a:r>
                      <a:r>
                        <a:rPr lang="fr-FR" sz="700" b="1" strike="noStrike" spc="219">
                          <a:solidFill>
                            <a:srgbClr val="000000"/>
                          </a:solidFill>
                          <a:latin typeface="Arial"/>
                        </a:rPr>
                        <a:t> </a:t>
                      </a:r>
                      <a:r>
                        <a:rPr lang="fr-FR" sz="700" b="1" strike="noStrike" spc="52">
                          <a:solidFill>
                            <a:srgbClr val="000000"/>
                          </a:solidFill>
                          <a:latin typeface="Arial"/>
                        </a:rPr>
                        <a:t>proj</a:t>
                      </a:r>
                      <a:r>
                        <a:rPr lang="fr-FR" sz="700" b="1" strike="noStrike" spc="-75">
                          <a:solidFill>
                            <a:srgbClr val="000000"/>
                          </a:solidFill>
                          <a:latin typeface="Arial"/>
                        </a:rPr>
                        <a:t> </a:t>
                      </a:r>
                      <a:r>
                        <a:rPr lang="fr-FR" sz="700" b="1" strike="noStrike" spc="52">
                          <a:solidFill>
                            <a:srgbClr val="000000"/>
                          </a:solidFill>
                          <a:latin typeface="Arial"/>
                        </a:rPr>
                        <a:t>et</a:t>
                      </a:r>
                      <a:r>
                        <a:rPr lang="fr-FR" sz="700" b="1" strike="noStrike" spc="168">
                          <a:solidFill>
                            <a:srgbClr val="000000"/>
                          </a:solidFill>
                          <a:latin typeface="Arial"/>
                        </a:rPr>
                        <a:t> </a:t>
                      </a:r>
                      <a:r>
                        <a:rPr lang="fr-FR" sz="700" b="1" strike="noStrike" spc="52">
                          <a:solidFill>
                            <a:srgbClr val="000000"/>
                          </a:solidFill>
                          <a:latin typeface="Arial"/>
                        </a:rPr>
                        <a:t>profession</a:t>
                      </a:r>
                      <a:r>
                        <a:rPr lang="fr-FR" sz="700" b="1" strike="noStrike" spc="-72">
                          <a:solidFill>
                            <a:srgbClr val="000000"/>
                          </a:solidFill>
                          <a:latin typeface="Arial"/>
                        </a:rPr>
                        <a:t> </a:t>
                      </a:r>
                      <a:r>
                        <a:rPr lang="fr-FR" sz="700" b="1" strike="noStrike" spc="-1">
                          <a:solidFill>
                            <a:srgbClr val="000000"/>
                          </a:solidFill>
                          <a:latin typeface="Arial"/>
                        </a:rPr>
                        <a:t>n</a:t>
                      </a:r>
                      <a:r>
                        <a:rPr lang="fr-FR" sz="700" b="1" strike="noStrike" spc="-75">
                          <a:solidFill>
                            <a:srgbClr val="000000"/>
                          </a:solidFill>
                          <a:latin typeface="Arial"/>
                        </a:rPr>
                        <a:t> </a:t>
                      </a:r>
                      <a:r>
                        <a:rPr lang="fr-FR" sz="700" b="1" strike="noStrike" spc="24">
                          <a:solidFill>
                            <a:srgbClr val="000000"/>
                          </a:solidFill>
                          <a:latin typeface="Arial"/>
                        </a:rPr>
                        <a:t>el</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solidFill>
                      <a:srgbClr val="F4AF84"/>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34"/>
                  </a:ext>
                </a:extLst>
              </a:tr>
              <a:tr h="232920">
                <a:tc rowSpan="2">
                  <a:txBody>
                    <a:bodyPr/>
                    <a:lstStyle/>
                    <a:p>
                      <a:pPr>
                        <a:lnSpc>
                          <a:spcPct val="100000"/>
                        </a:lnSpc>
                        <a:spcBef>
                          <a:spcPts val="45"/>
                        </a:spcBef>
                        <a:buNone/>
                      </a:pPr>
                      <a:endParaRPr lang="fr-FR" sz="750" b="0" strike="noStrike" spc="-1">
                        <a:solidFill>
                          <a:srgbClr val="000000"/>
                        </a:solidFill>
                        <a:latin typeface="Calibri"/>
                      </a:endParaRPr>
                    </a:p>
                    <a:p>
                      <a:pPr marL="26640">
                        <a:lnSpc>
                          <a:spcPct val="116000"/>
                        </a:lnSpc>
                        <a:buNone/>
                      </a:pPr>
                      <a:r>
                        <a:rPr lang="fr-FR" sz="700" b="1" strike="noStrike" spc="-1">
                          <a:solidFill>
                            <a:srgbClr val="000000"/>
                          </a:solidFill>
                          <a:latin typeface="Arial"/>
                        </a:rPr>
                        <a:t>UE1</a:t>
                      </a:r>
                      <a:r>
                        <a:rPr lang="fr-FR" sz="700" b="1" strike="noStrike" spc="273">
                          <a:solidFill>
                            <a:srgbClr val="000000"/>
                          </a:solidFill>
                          <a:latin typeface="Arial"/>
                        </a:rPr>
                        <a:t> </a:t>
                      </a:r>
                      <a:r>
                        <a:rPr lang="fr-FR" sz="700" b="1" strike="noStrike" spc="63">
                          <a:solidFill>
                            <a:srgbClr val="000000"/>
                          </a:solidFill>
                          <a:latin typeface="Arial"/>
                        </a:rPr>
                        <a:t>Stage</a:t>
                      </a:r>
                      <a:r>
                        <a:rPr lang="fr-FR" sz="700" b="1" strike="noStrike" spc="188">
                          <a:solidFill>
                            <a:srgbClr val="000000"/>
                          </a:solidFill>
                          <a:latin typeface="Arial"/>
                        </a:rPr>
                        <a:t> </a:t>
                      </a:r>
                      <a:r>
                        <a:rPr lang="fr-FR" sz="700" b="1" strike="noStrike" spc="-1">
                          <a:solidFill>
                            <a:srgbClr val="000000"/>
                          </a:solidFill>
                          <a:latin typeface="Arial"/>
                        </a:rPr>
                        <a:t>ou</a:t>
                      </a:r>
                      <a:r>
                        <a:rPr lang="fr-FR" sz="700" b="1" strike="noStrike" spc="214">
                          <a:solidFill>
                            <a:srgbClr val="000000"/>
                          </a:solidFill>
                          <a:latin typeface="Arial"/>
                        </a:rPr>
                        <a:t> </a:t>
                      </a:r>
                      <a:r>
                        <a:rPr lang="fr-FR" sz="700" b="1" strike="noStrike" spc="72">
                          <a:solidFill>
                            <a:srgbClr val="000000"/>
                          </a:solidFill>
                          <a:latin typeface="Arial"/>
                        </a:rPr>
                        <a:t>expérien</a:t>
                      </a:r>
                      <a:r>
                        <a:rPr lang="fr-FR" sz="700" b="1" strike="noStrike" spc="-75">
                          <a:solidFill>
                            <a:srgbClr val="000000"/>
                          </a:solidFill>
                          <a:latin typeface="Arial"/>
                        </a:rPr>
                        <a:t> </a:t>
                      </a:r>
                      <a:r>
                        <a:rPr lang="fr-FR" sz="700" b="1" strike="noStrike" spc="-26">
                          <a:solidFill>
                            <a:srgbClr val="000000"/>
                          </a:solidFill>
                          <a:latin typeface="Arial"/>
                        </a:rPr>
                        <a:t>ce</a:t>
                      </a:r>
                      <a:r>
                        <a:rPr lang="fr-FR" sz="700" b="1" strike="noStrike" spc="52">
                          <a:solidFill>
                            <a:srgbClr val="000000"/>
                          </a:solidFill>
                          <a:latin typeface="Arial"/>
                        </a:rPr>
                        <a:t> profession</a:t>
                      </a:r>
                      <a:r>
                        <a:rPr lang="fr-FR" sz="700" b="1" strike="noStrike" spc="-72">
                          <a:solidFill>
                            <a:srgbClr val="000000"/>
                          </a:solidFill>
                          <a:latin typeface="Arial"/>
                        </a:rPr>
                        <a:t> </a:t>
                      </a:r>
                      <a:r>
                        <a:rPr lang="fr-FR" sz="700" b="1" strike="noStrike" spc="-1">
                          <a:solidFill>
                            <a:srgbClr val="000000"/>
                          </a:solidFill>
                          <a:latin typeface="Arial"/>
                        </a:rPr>
                        <a:t>n</a:t>
                      </a:r>
                      <a:r>
                        <a:rPr lang="fr-FR" sz="700" b="1" strike="noStrike" spc="-66">
                          <a:solidFill>
                            <a:srgbClr val="000000"/>
                          </a:solidFill>
                          <a:latin typeface="Arial"/>
                        </a:rPr>
                        <a:t> </a:t>
                      </a:r>
                      <a:r>
                        <a:rPr lang="fr-FR" sz="700" b="1" strike="noStrike" spc="29">
                          <a:solidFill>
                            <a:srgbClr val="000000"/>
                          </a:solidFill>
                          <a:latin typeface="Arial"/>
                        </a:rPr>
                        <a:t>elle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19800">
                        <a:lnSpc>
                          <a:spcPct val="100000"/>
                        </a:lnSpc>
                        <a:spcBef>
                          <a:spcPts val="496"/>
                        </a:spcBef>
                        <a:buNone/>
                      </a:pPr>
                      <a:r>
                        <a:rPr lang="fr-FR" sz="700" b="0" strike="noStrike" spc="-12">
                          <a:solidFill>
                            <a:srgbClr val="000000"/>
                          </a:solidFill>
                          <a:latin typeface="Verdana"/>
                        </a:rPr>
                        <a:t>Stage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rowSpan="2">
                  <a:txBody>
                    <a:bodyPr/>
                    <a:lstStyle/>
                    <a:p>
                      <a:pPr>
                        <a:lnSpc>
                          <a:spcPct val="100000"/>
                        </a:lnSpc>
                        <a:spcBef>
                          <a:spcPts val="40"/>
                        </a:spcBef>
                        <a:buNone/>
                      </a:pPr>
                      <a:endParaRPr lang="fr-FR" sz="1300" b="0" strike="noStrike" spc="-1">
                        <a:solidFill>
                          <a:srgbClr val="000000"/>
                        </a:solidFill>
                        <a:latin typeface="Calibri"/>
                      </a:endParaRPr>
                    </a:p>
                    <a:p>
                      <a:pPr marL="4320" algn="ctr">
                        <a:lnSpc>
                          <a:spcPct val="100000"/>
                        </a:lnSpc>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r">
                        <a:lnSpc>
                          <a:spcPct val="100000"/>
                        </a:lnSpc>
                        <a:spcBef>
                          <a:spcPts val="496"/>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496"/>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58320">
                        <a:lnSpc>
                          <a:spcPct val="100000"/>
                        </a:lnSpc>
                        <a:spcBef>
                          <a:spcPts val="6"/>
                        </a:spcBef>
                        <a:buNone/>
                      </a:pPr>
                      <a:r>
                        <a:rPr lang="fr-FR" sz="700" b="0" strike="noStrike" spc="-1">
                          <a:solidFill>
                            <a:srgbClr val="000000"/>
                          </a:solidFill>
                          <a:latin typeface="Verdana"/>
                        </a:rPr>
                        <a:t>rapport</a:t>
                      </a:r>
                      <a:r>
                        <a:rPr lang="fr-FR" sz="700" b="0" strike="noStrike" spc="18">
                          <a:solidFill>
                            <a:srgbClr val="000000"/>
                          </a:solidFill>
                          <a:latin typeface="Verdana"/>
                        </a:rPr>
                        <a:t> </a:t>
                      </a:r>
                      <a:r>
                        <a:rPr lang="fr-FR" sz="700" b="0" strike="noStrike" spc="-12">
                          <a:solidFill>
                            <a:srgbClr val="000000"/>
                          </a:solidFill>
                          <a:latin typeface="Verdana"/>
                        </a:rPr>
                        <a:t>et/ou</a:t>
                      </a:r>
                      <a:endParaRPr lang="fr-FR" sz="700" b="0" strike="noStrike" spc="-1">
                        <a:solidFill>
                          <a:srgbClr val="000000"/>
                        </a:solidFill>
                        <a:latin typeface="Calibri"/>
                      </a:endParaRPr>
                    </a:p>
                    <a:p>
                      <a:pPr marL="97920">
                        <a:lnSpc>
                          <a:spcPts val="754"/>
                        </a:lnSpc>
                        <a:spcBef>
                          <a:spcPts val="139"/>
                        </a:spcBef>
                        <a:buNone/>
                      </a:pPr>
                      <a:r>
                        <a:rPr lang="fr-FR" sz="700" b="0" strike="noStrike" spc="-12">
                          <a:solidFill>
                            <a:srgbClr val="000000"/>
                          </a:solidFill>
                          <a:latin typeface="Verdana"/>
                        </a:rPr>
                        <a:t>soutenance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5"/>
                  </a:ext>
                </a:extLst>
              </a:tr>
              <a:tr h="279720">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marL="19800">
                        <a:lnSpc>
                          <a:spcPct val="100000"/>
                        </a:lnSpc>
                        <a:spcBef>
                          <a:spcPts val="680"/>
                        </a:spcBef>
                        <a:buNone/>
                      </a:pPr>
                      <a:r>
                        <a:rPr lang="fr-FR" sz="700" b="0" strike="noStrike" spc="-1">
                          <a:solidFill>
                            <a:srgbClr val="000000"/>
                          </a:solidFill>
                          <a:latin typeface="Verdana"/>
                        </a:rPr>
                        <a:t>Expérience</a:t>
                      </a:r>
                      <a:r>
                        <a:rPr lang="fr-FR" sz="700" b="0" strike="noStrike" spc="103">
                          <a:solidFill>
                            <a:srgbClr val="000000"/>
                          </a:solidFill>
                          <a:latin typeface="Verdana"/>
                        </a:rPr>
                        <a:t> </a:t>
                      </a:r>
                      <a:r>
                        <a:rPr lang="fr-FR" sz="700" b="0" strike="noStrike" spc="-12">
                          <a:solidFill>
                            <a:srgbClr val="000000"/>
                          </a:solidFill>
                          <a:latin typeface="Verdana"/>
                        </a:rPr>
                        <a:t>professionnelle</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endParaRPr lang="fr-FR" sz="700" b="0" strike="noStrike" spc="-1">
                        <a:solidFill>
                          <a:srgbClr val="000000"/>
                        </a:solidFill>
                        <a:latin typeface="Times New Roman"/>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v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a:txBody>
                    <a:bodyPr/>
                    <a:lstStyle/>
                    <a:p>
                      <a:pPr algn="r">
                        <a:lnSpc>
                          <a:spcPct val="100000"/>
                        </a:lnSpc>
                        <a:spcBef>
                          <a:spcPts val="680"/>
                        </a:spcBef>
                        <a:buNone/>
                      </a:pPr>
                      <a:r>
                        <a:rPr lang="fr-FR" sz="700" b="0" strike="noStrike" spc="-26">
                          <a:solidFill>
                            <a:srgbClr val="000000"/>
                          </a:solidFill>
                          <a:latin typeface="Verdana"/>
                        </a:rPr>
                        <a:t>CC</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algn="ctr">
                        <a:lnSpc>
                          <a:spcPct val="100000"/>
                        </a:lnSpc>
                        <a:spcBef>
                          <a:spcPts val="680"/>
                        </a:spcBef>
                        <a:buNone/>
                      </a:pPr>
                      <a:r>
                        <a:rPr lang="fr-FR" sz="700" b="0" strike="noStrike" spc="-1">
                          <a:solidFill>
                            <a:srgbClr val="000000"/>
                          </a:solidFill>
                          <a:latin typeface="Verdana"/>
                        </a:rPr>
                        <a:t>Ecrit</a:t>
                      </a:r>
                      <a:r>
                        <a:rPr lang="fr-FR" sz="700" b="0" strike="noStrike" spc="58">
                          <a:solidFill>
                            <a:srgbClr val="000000"/>
                          </a:solidFill>
                          <a:latin typeface="Verdana"/>
                        </a:rPr>
                        <a:t> </a:t>
                      </a:r>
                      <a:r>
                        <a:rPr lang="fr-FR" sz="700" b="0" strike="noStrike" spc="-1">
                          <a:solidFill>
                            <a:srgbClr val="000000"/>
                          </a:solidFill>
                          <a:latin typeface="Verdana"/>
                        </a:rPr>
                        <a:t>et/ou</a:t>
                      </a:r>
                      <a:r>
                        <a:rPr lang="fr-FR" sz="700" b="0" strike="noStrike" spc="63">
                          <a:solidFill>
                            <a:srgbClr val="000000"/>
                          </a:solidFill>
                          <a:latin typeface="Verdana"/>
                        </a:rPr>
                        <a:t> </a:t>
                      </a:r>
                      <a:r>
                        <a:rPr lang="fr-FR" sz="700" b="0" strike="noStrike" spc="-21">
                          <a:solidFill>
                            <a:srgbClr val="000000"/>
                          </a:solidFill>
                          <a:latin typeface="Verdana"/>
                        </a:rPr>
                        <a:t>oral</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9360">
                      <a:solidFill>
                        <a:srgbClr val="000000"/>
                      </a:solidFill>
                    </a:lnB>
                    <a:noFill/>
                  </a:tcPr>
                </a:tc>
                <a:tc>
                  <a:txBody>
                    <a:bodyPr/>
                    <a:lstStyle/>
                    <a:p>
                      <a:pPr marL="97920" indent="-39240">
                        <a:lnSpc>
                          <a:spcPct val="116000"/>
                        </a:lnSpc>
                        <a:spcBef>
                          <a:spcPts val="45"/>
                        </a:spcBef>
                        <a:buNone/>
                        <a:tabLst>
                          <a:tab pos="0" algn="l"/>
                        </a:tabLst>
                      </a:pPr>
                      <a:r>
                        <a:rPr lang="fr-FR" sz="700" b="0" strike="noStrike" spc="-1">
                          <a:solidFill>
                            <a:srgbClr val="000000"/>
                          </a:solidFill>
                          <a:latin typeface="Verdana"/>
                        </a:rPr>
                        <a:t>rapport</a:t>
                      </a:r>
                      <a:r>
                        <a:rPr lang="fr-FR" sz="700" b="0" strike="noStrike" spc="18">
                          <a:solidFill>
                            <a:srgbClr val="000000"/>
                          </a:solidFill>
                          <a:latin typeface="Verdana"/>
                        </a:rPr>
                        <a:t> </a:t>
                      </a:r>
                      <a:r>
                        <a:rPr lang="fr-FR" sz="700" b="0" strike="noStrike" spc="-12">
                          <a:solidFill>
                            <a:srgbClr val="000000"/>
                          </a:solidFill>
                          <a:latin typeface="Verdana"/>
                        </a:rPr>
                        <a:t>et/ou soutenance</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36"/>
                  </a:ext>
                </a:extLst>
              </a:tr>
              <a:tr h="128880">
                <a:tc>
                  <a:txBody>
                    <a:bodyPr/>
                    <a:lstStyle/>
                    <a:p>
                      <a:pPr marL="26640">
                        <a:lnSpc>
                          <a:spcPct val="100000"/>
                        </a:lnSpc>
                        <a:spcBef>
                          <a:spcPts val="65"/>
                        </a:spcBef>
                        <a:buNone/>
                      </a:pPr>
                      <a:r>
                        <a:rPr lang="fr-FR" sz="700" b="1" strike="noStrike" spc="-1">
                          <a:solidFill>
                            <a:srgbClr val="000000"/>
                          </a:solidFill>
                          <a:latin typeface="Arial"/>
                        </a:rPr>
                        <a:t>UE2</a:t>
                      </a:r>
                      <a:r>
                        <a:rPr lang="fr-FR" sz="700" b="1" strike="noStrike" spc="273">
                          <a:solidFill>
                            <a:srgbClr val="000000"/>
                          </a:solidFill>
                          <a:latin typeface="Arial"/>
                        </a:rPr>
                        <a:t> </a:t>
                      </a:r>
                      <a:r>
                        <a:rPr lang="fr-FR" sz="700" b="1" strike="noStrike" spc="58">
                          <a:solidFill>
                            <a:srgbClr val="000000"/>
                          </a:solidFill>
                          <a:latin typeface="Arial"/>
                        </a:rPr>
                        <a:t>Proj</a:t>
                      </a:r>
                      <a:r>
                        <a:rPr lang="fr-FR" sz="700" b="1" strike="noStrike" spc="-72">
                          <a:solidFill>
                            <a:srgbClr val="000000"/>
                          </a:solidFill>
                          <a:latin typeface="Arial"/>
                        </a:rPr>
                        <a:t> </a:t>
                      </a:r>
                      <a:r>
                        <a:rPr lang="fr-FR" sz="700" b="1" strike="noStrike" spc="52">
                          <a:solidFill>
                            <a:srgbClr val="000000"/>
                          </a:solidFill>
                          <a:latin typeface="Arial"/>
                        </a:rPr>
                        <a:t>et</a:t>
                      </a:r>
                      <a:r>
                        <a:rPr lang="fr-FR" sz="700" b="1" strike="noStrike" spc="168">
                          <a:solidFill>
                            <a:srgbClr val="000000"/>
                          </a:solidFill>
                          <a:latin typeface="Arial"/>
                        </a:rPr>
                        <a:t> </a:t>
                      </a:r>
                      <a:r>
                        <a:rPr lang="fr-FR" sz="700" b="1" strike="noStrike" spc="-1">
                          <a:solidFill>
                            <a:srgbClr val="000000"/>
                          </a:solidFill>
                          <a:latin typeface="Arial"/>
                        </a:rPr>
                        <a:t>de</a:t>
                      </a:r>
                      <a:r>
                        <a:rPr lang="fr-FR" sz="700" b="1" strike="noStrike" spc="194">
                          <a:solidFill>
                            <a:srgbClr val="000000"/>
                          </a:solidFill>
                          <a:latin typeface="Arial"/>
                        </a:rPr>
                        <a:t> </a:t>
                      </a:r>
                      <a:r>
                        <a:rPr lang="fr-FR" sz="700" b="1" strike="noStrike" spc="-1">
                          <a:solidFill>
                            <a:srgbClr val="000000"/>
                          </a:solidFill>
                          <a:latin typeface="Arial"/>
                        </a:rPr>
                        <a:t>l'</a:t>
                      </a:r>
                      <a:r>
                        <a:rPr lang="fr-FR" sz="700" b="1" strike="noStrike" spc="-111">
                          <a:solidFill>
                            <a:srgbClr val="000000"/>
                          </a:solidFill>
                          <a:latin typeface="Arial"/>
                        </a:rPr>
                        <a:t> </a:t>
                      </a:r>
                      <a:r>
                        <a:rPr lang="fr-FR" sz="700" b="1" strike="noStrike" spc="58">
                          <a:solidFill>
                            <a:srgbClr val="000000"/>
                          </a:solidFill>
                          <a:latin typeface="Arial"/>
                        </a:rPr>
                        <a:t>étu</a:t>
                      </a:r>
                      <a:r>
                        <a:rPr lang="fr-FR" sz="700" b="1" strike="noStrike" spc="-75">
                          <a:solidFill>
                            <a:srgbClr val="000000"/>
                          </a:solidFill>
                          <a:latin typeface="Arial"/>
                        </a:rPr>
                        <a:t> </a:t>
                      </a:r>
                      <a:r>
                        <a:rPr lang="fr-FR" sz="700" b="1" strike="noStrike" spc="52">
                          <a:solidFill>
                            <a:srgbClr val="000000"/>
                          </a:solidFill>
                          <a:latin typeface="Arial"/>
                        </a:rPr>
                        <a:t>dian</a:t>
                      </a:r>
                      <a:r>
                        <a:rPr lang="fr-FR" sz="700" b="1" strike="noStrike" spc="-72">
                          <a:solidFill>
                            <a:srgbClr val="000000"/>
                          </a:solidFill>
                          <a:latin typeface="Arial"/>
                        </a:rPr>
                        <a:t> </a:t>
                      </a:r>
                      <a:r>
                        <a:rPr lang="fr-FR" sz="700" b="1" strike="noStrike" spc="-52">
                          <a:solidFill>
                            <a:srgbClr val="000000"/>
                          </a:solidFill>
                          <a:latin typeface="Arial"/>
                        </a:rPr>
                        <a:t>t</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marL="19800">
                        <a:lnSpc>
                          <a:spcPct val="100000"/>
                        </a:lnSpc>
                        <a:spcBef>
                          <a:spcPts val="65"/>
                        </a:spcBef>
                        <a:buNone/>
                      </a:pPr>
                      <a:r>
                        <a:rPr lang="fr-FR" sz="700" b="0" strike="noStrike" spc="-1">
                          <a:solidFill>
                            <a:srgbClr val="000000"/>
                          </a:solidFill>
                          <a:latin typeface="Verdana"/>
                        </a:rPr>
                        <a:t>Offre</a:t>
                      </a:r>
                      <a:r>
                        <a:rPr lang="fr-FR" sz="700" b="0" strike="noStrike" spc="18">
                          <a:solidFill>
                            <a:srgbClr val="000000"/>
                          </a:solidFill>
                          <a:latin typeface="Verdana"/>
                        </a:rPr>
                        <a:t> </a:t>
                      </a:r>
                      <a:r>
                        <a:rPr lang="fr-FR" sz="700" b="0" strike="noStrike" spc="-1">
                          <a:solidFill>
                            <a:srgbClr val="000000"/>
                          </a:solidFill>
                          <a:latin typeface="Verdana"/>
                        </a:rPr>
                        <a:t>établissement</a:t>
                      </a:r>
                      <a:r>
                        <a:rPr lang="fr-FR" sz="700" b="0" strike="noStrike" spc="43">
                          <a:solidFill>
                            <a:srgbClr val="000000"/>
                          </a:solidFill>
                          <a:latin typeface="Verdana"/>
                        </a:rPr>
                        <a:t> </a:t>
                      </a:r>
                      <a:r>
                        <a:rPr lang="fr-FR" sz="700" b="0" strike="noStrike" spc="-1">
                          <a:solidFill>
                            <a:srgbClr val="000000"/>
                          </a:solidFill>
                          <a:latin typeface="Verdana"/>
                        </a:rPr>
                        <a:t>- voir</a:t>
                      </a:r>
                      <a:r>
                        <a:rPr lang="fr-FR" sz="700" b="0" strike="noStrike" spc="18">
                          <a:solidFill>
                            <a:srgbClr val="000000"/>
                          </a:solidFill>
                          <a:latin typeface="Verdana"/>
                        </a:rPr>
                        <a:t> </a:t>
                      </a:r>
                      <a:r>
                        <a:rPr lang="fr-FR" sz="700" b="0" strike="noStrike" spc="-1">
                          <a:solidFill>
                            <a:srgbClr val="000000"/>
                          </a:solidFill>
                          <a:latin typeface="Verdana"/>
                        </a:rPr>
                        <a:t>le</a:t>
                      </a:r>
                      <a:r>
                        <a:rPr lang="fr-FR" sz="700" b="0" strike="noStrike" spc="18">
                          <a:solidFill>
                            <a:srgbClr val="000000"/>
                          </a:solidFill>
                          <a:latin typeface="Verdana"/>
                        </a:rPr>
                        <a:t> </a:t>
                      </a:r>
                      <a:r>
                        <a:rPr lang="fr-FR" sz="700" b="0" strike="noStrike" spc="-1">
                          <a:solidFill>
                            <a:srgbClr val="000000"/>
                          </a:solidFill>
                          <a:latin typeface="Verdana"/>
                        </a:rPr>
                        <a:t>pôle</a:t>
                      </a:r>
                      <a:r>
                        <a:rPr lang="fr-FR" sz="700" b="0" strike="noStrike" spc="18">
                          <a:solidFill>
                            <a:srgbClr val="000000"/>
                          </a:solidFill>
                          <a:latin typeface="Verdana"/>
                        </a:rPr>
                        <a:t> </a:t>
                      </a:r>
                      <a:r>
                        <a:rPr lang="fr-FR" sz="700" b="0" strike="noStrike" spc="-12">
                          <a:solidFill>
                            <a:srgbClr val="000000"/>
                          </a:solidFill>
                          <a:latin typeface="Verdana"/>
                        </a:rPr>
                        <a:t>Transversalité</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algn="ctr">
                        <a:lnSpc>
                          <a:spcPct val="100000"/>
                        </a:lnSpc>
                        <a:spcBef>
                          <a:spcPts val="65"/>
                        </a:spcBef>
                        <a:buNone/>
                      </a:pPr>
                      <a:r>
                        <a:rPr lang="fr-FR" sz="700" b="0" strike="noStrike" spc="-26">
                          <a:solidFill>
                            <a:srgbClr val="000000"/>
                          </a:solidFill>
                          <a:latin typeface="Verdana"/>
                        </a:rPr>
                        <a:t>20</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a:txBody>
                    <a:bodyPr/>
                    <a:lstStyle/>
                    <a:p>
                      <a:pPr marL="4320" algn="ctr">
                        <a:lnSpc>
                          <a:spcPct val="100000"/>
                        </a:lnSpc>
                        <a:spcBef>
                          <a:spcPts val="65"/>
                        </a:spcBef>
                        <a:buNone/>
                      </a:pPr>
                      <a:r>
                        <a:rPr lang="fr-FR" sz="700" b="0" strike="noStrike" spc="-1">
                          <a:solidFill>
                            <a:srgbClr val="000000"/>
                          </a:solidFill>
                          <a:latin typeface="Verdana"/>
                        </a:rPr>
                        <a:t>1</a:t>
                      </a:r>
                      <a:endParaRPr lang="fr-FR" sz="700" b="0" strike="noStrike" spc="-1">
                        <a:solidFill>
                          <a:srgbClr val="000000"/>
                        </a:solidFill>
                        <a:latin typeface="Calibri"/>
                      </a:endParaRPr>
                    </a:p>
                  </a:txBody>
                  <a:tcPr>
                    <a:lnL w="9360">
                      <a:solidFill>
                        <a:srgbClr val="000000"/>
                      </a:solidFill>
                    </a:lnL>
                    <a:lnR w="9360">
                      <a:solidFill>
                        <a:srgbClr val="000000"/>
                      </a:solidFill>
                    </a:lnR>
                    <a:lnT w="9360">
                      <a:solidFill>
                        <a:srgbClr val="000000"/>
                      </a:solidFill>
                    </a:lnT>
                    <a:lnB w="2880">
                      <a:solidFill>
                        <a:srgbClr val="000000"/>
                      </a:solidFill>
                    </a:lnB>
                    <a:noFill/>
                  </a:tcPr>
                </a:tc>
                <a:tc gridSpan="3">
                  <a:txBody>
                    <a:bodyPr/>
                    <a:lstStyle/>
                    <a:p>
                      <a:pPr marL="720" algn="ctr">
                        <a:lnSpc>
                          <a:spcPct val="100000"/>
                        </a:lnSpc>
                        <a:spcBef>
                          <a:spcPts val="65"/>
                        </a:spcBef>
                        <a:buNone/>
                      </a:pPr>
                      <a:r>
                        <a:rPr lang="fr-FR" sz="700" b="0" strike="noStrike" spc="-1">
                          <a:solidFill>
                            <a:srgbClr val="000000"/>
                          </a:solidFill>
                          <a:latin typeface="Verdana"/>
                        </a:rPr>
                        <a:t>*</a:t>
                      </a:r>
                      <a:endParaRPr lang="fr-FR" sz="700" b="0" strike="noStrike" spc="-1">
                        <a:solidFill>
                          <a:srgbClr val="000000"/>
                        </a:solidFill>
                        <a:latin typeface="Calibri"/>
                      </a:endParaRPr>
                    </a:p>
                  </a:txBody>
                  <a:tcPr>
                    <a:lnL w="9360">
                      <a:solidFill>
                        <a:srgbClr val="000000"/>
                      </a:solidFill>
                    </a:lnL>
                    <a:lnR w="2880">
                      <a:solidFill>
                        <a:srgbClr val="000000"/>
                      </a:solidFill>
                    </a:lnR>
                    <a:lnT w="9360">
                      <a:solidFill>
                        <a:srgbClr val="000000"/>
                      </a:solidFill>
                    </a:lnT>
                    <a:lnB w="2880">
                      <a:solidFill>
                        <a:srgbClr val="000000"/>
                      </a:solidFill>
                    </a:lnB>
                    <a:no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Calibri"/>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3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3135600" y="507960"/>
            <a:ext cx="28731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0" strike="noStrike" spc="-1">
                <a:solidFill>
                  <a:srgbClr val="6157EC"/>
                </a:solidFill>
                <a:latin typeface="Verdana"/>
              </a:rPr>
              <a:t>Objectifs</a:t>
            </a:r>
            <a:r>
              <a:rPr lang="fr-FR" sz="1800" b="0" strike="noStrike" spc="9">
                <a:solidFill>
                  <a:srgbClr val="6157EC"/>
                </a:solidFill>
                <a:latin typeface="Verdana"/>
              </a:rPr>
              <a:t> </a:t>
            </a:r>
            <a:r>
              <a:rPr lang="fr-FR" sz="1800" b="0" strike="noStrike" spc="-1">
                <a:solidFill>
                  <a:srgbClr val="6157EC"/>
                </a:solidFill>
                <a:latin typeface="Verdana"/>
              </a:rPr>
              <a:t>de</a:t>
            </a:r>
            <a:r>
              <a:rPr lang="fr-FR" sz="1800" b="0" strike="noStrike" spc="-12">
                <a:solidFill>
                  <a:srgbClr val="6157EC"/>
                </a:solidFill>
                <a:latin typeface="Verdana"/>
              </a:rPr>
              <a:t> </a:t>
            </a:r>
            <a:r>
              <a:rPr lang="fr-FR" sz="1800" b="0" strike="noStrike" spc="-1">
                <a:solidFill>
                  <a:srgbClr val="6157EC"/>
                </a:solidFill>
                <a:latin typeface="Verdana"/>
              </a:rPr>
              <a:t>la</a:t>
            </a:r>
            <a:r>
              <a:rPr lang="fr-FR" sz="1800" b="0" strike="noStrike" spc="-12">
                <a:solidFill>
                  <a:srgbClr val="6157EC"/>
                </a:solidFill>
                <a:latin typeface="Verdana"/>
              </a:rPr>
              <a:t> formation</a:t>
            </a:r>
            <a:endParaRPr lang="fr-FR" sz="1800" b="0" strike="noStrike" spc="-1">
              <a:solidFill>
                <a:srgbClr val="000000"/>
              </a:solidFill>
              <a:latin typeface="Calibri"/>
            </a:endParaRPr>
          </a:p>
        </p:txBody>
      </p:sp>
      <p:sp>
        <p:nvSpPr>
          <p:cNvPr id="181" name="object 3"/>
          <p:cNvSpPr/>
          <p:nvPr/>
        </p:nvSpPr>
        <p:spPr>
          <a:xfrm>
            <a:off x="256680" y="1058760"/>
            <a:ext cx="8446320" cy="2422800"/>
          </a:xfrm>
          <a:prstGeom prst="rect">
            <a:avLst/>
          </a:prstGeom>
          <a:noFill/>
          <a:ln w="0">
            <a:noFill/>
          </a:ln>
        </p:spPr>
        <p:style>
          <a:lnRef idx="0">
            <a:scrgbClr r="0" g="0" b="0"/>
          </a:lnRef>
          <a:fillRef idx="0">
            <a:scrgbClr r="0" g="0" b="0"/>
          </a:fillRef>
          <a:effectRef idx="0">
            <a:scrgbClr r="0" g="0" b="0"/>
          </a:effectRef>
          <a:fontRef idx="minor"/>
        </p:style>
        <p:txBody>
          <a:bodyPr lIns="0" tIns="13320" rIns="0" bIns="0" anchor="t">
            <a:spAutoFit/>
          </a:bodyPr>
          <a:lstStyle/>
          <a:p>
            <a:pPr marL="38160">
              <a:lnSpc>
                <a:spcPct val="100000"/>
              </a:lnSpc>
              <a:spcBef>
                <a:spcPts val="105"/>
              </a:spcBef>
              <a:buNone/>
            </a:pPr>
            <a:r>
              <a:rPr lang="fr-FR" sz="1100" b="0" strike="noStrike" spc="-1">
                <a:solidFill>
                  <a:srgbClr val="000000"/>
                </a:solidFill>
                <a:latin typeface="Verdana"/>
              </a:rPr>
              <a:t>Le</a:t>
            </a:r>
            <a:r>
              <a:rPr lang="fr-FR" sz="1100" b="0" strike="noStrike" spc="-32">
                <a:solidFill>
                  <a:srgbClr val="000000"/>
                </a:solidFill>
                <a:latin typeface="Verdana"/>
              </a:rPr>
              <a:t> </a:t>
            </a:r>
            <a:r>
              <a:rPr lang="fr-FR" sz="1100" b="0" strike="noStrike" spc="-1">
                <a:solidFill>
                  <a:srgbClr val="000000"/>
                </a:solidFill>
                <a:latin typeface="Verdana"/>
              </a:rPr>
              <a:t>Master</a:t>
            </a:r>
            <a:r>
              <a:rPr lang="fr-FR" sz="1100" b="0" strike="noStrike" spc="-26">
                <a:solidFill>
                  <a:srgbClr val="000000"/>
                </a:solidFill>
                <a:latin typeface="Verdana"/>
              </a:rPr>
              <a:t> </a:t>
            </a:r>
            <a:r>
              <a:rPr lang="fr-FR" sz="1100" b="0" strike="noStrike" spc="-1">
                <a:solidFill>
                  <a:srgbClr val="000000"/>
                </a:solidFill>
                <a:latin typeface="Verdana"/>
              </a:rPr>
              <a:t>est</a:t>
            </a:r>
            <a:r>
              <a:rPr lang="fr-FR" sz="1100" b="0" strike="noStrike" spc="-21">
                <a:solidFill>
                  <a:srgbClr val="000000"/>
                </a:solidFill>
                <a:latin typeface="Verdana"/>
              </a:rPr>
              <a:t> </a:t>
            </a:r>
            <a:r>
              <a:rPr lang="fr-FR" sz="1100" b="0" strike="noStrike" spc="-1">
                <a:solidFill>
                  <a:srgbClr val="000000"/>
                </a:solidFill>
                <a:latin typeface="Verdana"/>
              </a:rPr>
              <a:t>un</a:t>
            </a:r>
            <a:r>
              <a:rPr lang="fr-FR" sz="1100" b="0" strike="noStrike" spc="-15">
                <a:solidFill>
                  <a:srgbClr val="000000"/>
                </a:solidFill>
                <a:latin typeface="Verdana"/>
              </a:rPr>
              <a:t> </a:t>
            </a:r>
            <a:r>
              <a:rPr lang="fr-FR" sz="1100" b="0" strike="noStrike" spc="-1">
                <a:solidFill>
                  <a:srgbClr val="000000"/>
                </a:solidFill>
                <a:latin typeface="Verdana"/>
              </a:rPr>
              <a:t>diplôme</a:t>
            </a:r>
            <a:r>
              <a:rPr lang="fr-FR" sz="1100" b="0" strike="noStrike" spc="4">
                <a:solidFill>
                  <a:srgbClr val="000000"/>
                </a:solidFill>
                <a:latin typeface="Verdana"/>
              </a:rPr>
              <a:t> </a:t>
            </a:r>
            <a:r>
              <a:rPr lang="fr-FR" sz="1100" b="0" strike="noStrike" spc="-1">
                <a:solidFill>
                  <a:srgbClr val="000000"/>
                </a:solidFill>
                <a:latin typeface="Verdana"/>
              </a:rPr>
              <a:t>européen</a:t>
            </a:r>
            <a:r>
              <a:rPr lang="fr-FR" sz="1100" b="0" strike="noStrike" spc="-46">
                <a:solidFill>
                  <a:srgbClr val="000000"/>
                </a:solidFill>
                <a:latin typeface="Verdana"/>
              </a:rPr>
              <a:t> </a:t>
            </a:r>
            <a:r>
              <a:rPr lang="fr-FR" sz="1100" b="0" strike="noStrike" spc="-1">
                <a:solidFill>
                  <a:srgbClr val="000000"/>
                </a:solidFill>
                <a:latin typeface="Verdana"/>
              </a:rPr>
              <a:t>qui</a:t>
            </a:r>
            <a:r>
              <a:rPr lang="fr-FR" sz="1100" b="0" strike="noStrike" spc="-15">
                <a:solidFill>
                  <a:srgbClr val="000000"/>
                </a:solidFill>
                <a:latin typeface="Verdana"/>
              </a:rPr>
              <a:t> </a:t>
            </a:r>
            <a:r>
              <a:rPr lang="fr-FR" sz="1100" b="0" strike="noStrike" spc="-1">
                <a:solidFill>
                  <a:srgbClr val="000000"/>
                </a:solidFill>
                <a:latin typeface="Verdana"/>
              </a:rPr>
              <a:t>couronne</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5">
                <a:solidFill>
                  <a:srgbClr val="000000"/>
                </a:solidFill>
                <a:latin typeface="Verdana"/>
              </a:rPr>
              <a:t> </a:t>
            </a:r>
            <a:r>
              <a:rPr lang="fr-FR" sz="1100" b="0" strike="noStrike" spc="-1">
                <a:solidFill>
                  <a:srgbClr val="000000"/>
                </a:solidFill>
                <a:latin typeface="Verdana"/>
              </a:rPr>
              <a:t>2</a:t>
            </a:r>
            <a:r>
              <a:rPr lang="fr-FR" sz="1050" b="0" strike="noStrike" spc="-1" baseline="27000">
                <a:solidFill>
                  <a:srgbClr val="000000"/>
                </a:solidFill>
                <a:latin typeface="Verdana"/>
              </a:rPr>
              <a:t>e</a:t>
            </a:r>
            <a:r>
              <a:rPr lang="fr-FR" sz="1050" b="0" strike="noStrike" spc="185" baseline="27000">
                <a:solidFill>
                  <a:srgbClr val="000000"/>
                </a:solidFill>
                <a:latin typeface="Verdana"/>
              </a:rPr>
              <a:t> </a:t>
            </a:r>
            <a:r>
              <a:rPr lang="fr-FR" sz="1100" b="0" strike="noStrike" spc="-1">
                <a:solidFill>
                  <a:srgbClr val="000000"/>
                </a:solidFill>
                <a:latin typeface="Verdana"/>
              </a:rPr>
              <a:t>Cycle</a:t>
            </a:r>
            <a:r>
              <a:rPr lang="fr-FR" sz="1100" b="0" strike="noStrike" spc="-15">
                <a:solidFill>
                  <a:srgbClr val="000000"/>
                </a:solidFill>
                <a:latin typeface="Verdana"/>
              </a:rPr>
              <a:t> </a:t>
            </a:r>
            <a:r>
              <a:rPr lang="fr-FR" sz="1100" b="0" strike="noStrike" spc="-1">
                <a:solidFill>
                  <a:srgbClr val="000000"/>
                </a:solidFill>
                <a:latin typeface="Verdana"/>
              </a:rPr>
              <a:t>universitaire</a:t>
            </a:r>
            <a:r>
              <a:rPr lang="fr-FR" sz="1100" b="0" strike="noStrike" spc="38">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Bac</a:t>
            </a:r>
            <a:r>
              <a:rPr lang="fr-FR" sz="1100" b="0" strike="noStrike" spc="-21">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5.</a:t>
            </a:r>
            <a:r>
              <a:rPr lang="fr-FR" sz="1100" b="0" strike="noStrike" spc="-15">
                <a:solidFill>
                  <a:srgbClr val="000000"/>
                </a:solidFill>
                <a:latin typeface="Verdana"/>
              </a:rPr>
              <a:t> </a:t>
            </a:r>
            <a:r>
              <a:rPr lang="fr-FR" sz="1100" b="0" strike="noStrike" spc="-1">
                <a:solidFill>
                  <a:srgbClr val="000000"/>
                </a:solidFill>
                <a:latin typeface="Verdana"/>
              </a:rPr>
              <a:t>Son</a:t>
            </a:r>
            <a:r>
              <a:rPr lang="fr-FR" sz="1100" b="0" strike="noStrike" spc="-21">
                <a:solidFill>
                  <a:srgbClr val="000000"/>
                </a:solidFill>
                <a:latin typeface="Verdana"/>
              </a:rPr>
              <a:t> </a:t>
            </a:r>
            <a:r>
              <a:rPr lang="fr-FR" sz="1100" b="0" strike="noStrike" spc="-1">
                <a:solidFill>
                  <a:srgbClr val="000000"/>
                </a:solidFill>
                <a:latin typeface="Verdana"/>
              </a:rPr>
              <a:t>obtention</a:t>
            </a:r>
            <a:r>
              <a:rPr lang="fr-FR" sz="1100" b="0" strike="noStrike" spc="-21">
                <a:solidFill>
                  <a:srgbClr val="000000"/>
                </a:solidFill>
                <a:latin typeface="Verdana"/>
              </a:rPr>
              <a:t> </a:t>
            </a:r>
            <a:r>
              <a:rPr lang="fr-FR" sz="1100" b="0" strike="noStrike" spc="-1">
                <a:solidFill>
                  <a:srgbClr val="000000"/>
                </a:solidFill>
                <a:latin typeface="Verdana"/>
              </a:rPr>
              <a:t>conditionne</a:t>
            </a:r>
            <a:r>
              <a:rPr lang="fr-FR" sz="1100" b="0" strike="noStrike" spc="4">
                <a:solidFill>
                  <a:srgbClr val="000000"/>
                </a:solidFill>
                <a:latin typeface="Verdana"/>
              </a:rPr>
              <a:t> </a:t>
            </a:r>
            <a:r>
              <a:rPr lang="fr-FR" sz="1100" b="0" strike="noStrike" spc="-12">
                <a:solidFill>
                  <a:srgbClr val="000000"/>
                </a:solidFill>
                <a:latin typeface="Verdana"/>
              </a:rPr>
              <a:t>l’accès </a:t>
            </a:r>
            <a:r>
              <a:rPr lang="fr-FR" sz="1100" b="0" strike="noStrike" spc="-1">
                <a:solidFill>
                  <a:srgbClr val="000000"/>
                </a:solidFill>
                <a:latin typeface="Verdana"/>
              </a:rPr>
              <a:t>au</a:t>
            </a:r>
            <a:r>
              <a:rPr lang="fr-FR" sz="1100" b="0" strike="noStrike" spc="-7">
                <a:solidFill>
                  <a:srgbClr val="000000"/>
                </a:solidFill>
                <a:latin typeface="Verdana"/>
              </a:rPr>
              <a:t> </a:t>
            </a:r>
            <a:r>
              <a:rPr lang="fr-FR" sz="1100" b="0" strike="noStrike" spc="-1">
                <a:solidFill>
                  <a:srgbClr val="000000"/>
                </a:solidFill>
                <a:latin typeface="Verdana"/>
              </a:rPr>
              <a:t>3</a:t>
            </a:r>
            <a:r>
              <a:rPr lang="fr-FR" sz="1050" b="0" strike="noStrike" spc="-1" baseline="27000">
                <a:solidFill>
                  <a:srgbClr val="000000"/>
                </a:solidFill>
                <a:latin typeface="Verdana"/>
              </a:rPr>
              <a:t>e</a:t>
            </a:r>
            <a:r>
              <a:rPr lang="fr-FR" sz="1050" b="0" strike="noStrike" spc="194" baseline="27000">
                <a:solidFill>
                  <a:srgbClr val="000000"/>
                </a:solidFill>
                <a:latin typeface="Verdana"/>
              </a:rPr>
              <a:t> </a:t>
            </a:r>
            <a:r>
              <a:rPr lang="fr-FR" sz="1100" b="0" strike="noStrike" spc="-1">
                <a:solidFill>
                  <a:srgbClr val="000000"/>
                </a:solidFill>
                <a:latin typeface="Verdana"/>
              </a:rPr>
              <a:t>Cycle</a:t>
            </a:r>
            <a:r>
              <a:rPr lang="fr-FR" sz="1100" b="0" strike="noStrike" spc="-7">
                <a:solidFill>
                  <a:srgbClr val="000000"/>
                </a:solidFill>
                <a:latin typeface="Verdana"/>
              </a:rPr>
              <a:t> </a:t>
            </a:r>
            <a:r>
              <a:rPr lang="fr-FR" sz="1100" b="0" strike="noStrike" spc="-12">
                <a:solidFill>
                  <a:srgbClr val="000000"/>
                </a:solidFill>
                <a:latin typeface="Verdana"/>
              </a:rPr>
              <a:t>(Doctorat).</a:t>
            </a:r>
            <a:endParaRPr lang="fr-FR" sz="1100" b="0" strike="noStrike" spc="-1">
              <a:solidFill>
                <a:srgbClr val="000000"/>
              </a:solidFill>
              <a:latin typeface="Calibri"/>
            </a:endParaRPr>
          </a:p>
          <a:p>
            <a:pPr marL="38160">
              <a:lnSpc>
                <a:spcPct val="100000"/>
              </a:lnSpc>
              <a:spcBef>
                <a:spcPts val="476"/>
              </a:spcBef>
              <a:buNone/>
            </a:pP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master</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35">
                <a:solidFill>
                  <a:srgbClr val="000000"/>
                </a:solidFill>
                <a:latin typeface="Verdana"/>
              </a:rPr>
              <a:t> </a:t>
            </a:r>
            <a:r>
              <a:rPr lang="fr-FR" sz="1100" b="0" strike="noStrike" spc="-1">
                <a:solidFill>
                  <a:srgbClr val="000000"/>
                </a:solidFill>
                <a:latin typeface="Verdana"/>
              </a:rPr>
              <a:t>Anciens</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cherche</a:t>
            </a:r>
            <a:r>
              <a:rPr lang="fr-FR" sz="1100" b="0" strike="noStrike" spc="-26">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familiariser</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étudiants</a:t>
            </a:r>
            <a:r>
              <a:rPr lang="fr-FR" sz="1100" b="0" strike="noStrike" spc="9">
                <a:solidFill>
                  <a:srgbClr val="000000"/>
                </a:solidFill>
                <a:latin typeface="Verdana"/>
              </a:rPr>
              <a:t> </a:t>
            </a:r>
            <a:r>
              <a:rPr lang="fr-FR" sz="1100" b="0" strike="noStrike" spc="-1">
                <a:solidFill>
                  <a:srgbClr val="000000"/>
                </a:solidFill>
                <a:latin typeface="Verdana"/>
              </a:rPr>
              <a:t>avec</a:t>
            </a:r>
            <a:r>
              <a:rPr lang="fr-FR" sz="1100" b="0" strike="noStrike" spc="-35">
                <a:solidFill>
                  <a:srgbClr val="000000"/>
                </a:solidFill>
                <a:latin typeface="Verdana"/>
              </a:rPr>
              <a:t> </a:t>
            </a:r>
            <a:r>
              <a:rPr lang="fr-FR" sz="1100" b="0" strike="noStrike" spc="-1">
                <a:solidFill>
                  <a:srgbClr val="000000"/>
                </a:solidFill>
                <a:latin typeface="Verdana"/>
              </a:rPr>
              <a:t>les</a:t>
            </a:r>
            <a:r>
              <a:rPr lang="fr-FR" sz="1100" b="0" strike="noStrike" spc="-12">
                <a:solidFill>
                  <a:srgbClr val="000000"/>
                </a:solidFill>
                <a:latin typeface="Verdana"/>
              </a:rPr>
              <a:t> </a:t>
            </a:r>
            <a:r>
              <a:rPr lang="fr-FR" sz="1100" b="0" strike="noStrike" spc="-1">
                <a:solidFill>
                  <a:srgbClr val="000000"/>
                </a:solidFill>
                <a:latin typeface="Verdana"/>
              </a:rPr>
              <a:t>problématiques</a:t>
            </a:r>
            <a:r>
              <a:rPr lang="fr-FR" sz="1100" b="0" strike="noStrike" spc="4">
                <a:solidFill>
                  <a:srgbClr val="000000"/>
                </a:solidFill>
                <a:latin typeface="Verdana"/>
              </a:rPr>
              <a:t> </a:t>
            </a:r>
            <a:r>
              <a:rPr lang="fr-FR" sz="1100" b="0" strike="noStrike" spc="-1">
                <a:solidFill>
                  <a:srgbClr val="000000"/>
                </a:solidFill>
                <a:latin typeface="Verdana"/>
              </a:rPr>
              <a:t>actuelles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2">
                <a:solidFill>
                  <a:srgbClr val="000000"/>
                </a:solidFill>
                <a:latin typeface="Verdana"/>
              </a:rPr>
              <a:t>recherches </a:t>
            </a:r>
            <a:r>
              <a:rPr lang="fr-FR" sz="1100" b="0" strike="noStrike" spc="-1">
                <a:solidFill>
                  <a:srgbClr val="000000"/>
                </a:solidFill>
                <a:latin typeface="Verdana"/>
              </a:rPr>
              <a:t>en</a:t>
            </a:r>
            <a:r>
              <a:rPr lang="fr-FR" sz="1100" b="0" strike="noStrike" spc="-35">
                <a:solidFill>
                  <a:srgbClr val="000000"/>
                </a:solidFill>
                <a:latin typeface="Verdana"/>
              </a:rPr>
              <a:t> </a:t>
            </a:r>
            <a:r>
              <a:rPr lang="fr-FR" sz="1100" b="0" strike="noStrike" spc="-1">
                <a:solidFill>
                  <a:srgbClr val="000000"/>
                </a:solidFill>
                <a:latin typeface="Verdana"/>
              </a:rPr>
              <a:t>cours</a:t>
            </a:r>
            <a:r>
              <a:rPr lang="fr-FR" sz="1100" b="0" strike="noStrike" spc="-26">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12">
                <a:solidFill>
                  <a:srgbClr val="000000"/>
                </a:solidFill>
                <a:latin typeface="Verdana"/>
              </a:rPr>
              <a:t> </a:t>
            </a:r>
            <a:r>
              <a:rPr lang="fr-FR" sz="1100" b="0" strike="noStrike" spc="-1">
                <a:solidFill>
                  <a:srgbClr val="000000"/>
                </a:solidFill>
                <a:latin typeface="Verdana"/>
              </a:rPr>
              <a:t>domaine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Sciences</a:t>
            </a:r>
            <a:r>
              <a:rPr lang="fr-FR" sz="1100" b="0" strike="noStrike" spc="-15">
                <a:solidFill>
                  <a:srgbClr val="000000"/>
                </a:solidFill>
                <a:latin typeface="Verdana"/>
              </a:rPr>
              <a:t> </a:t>
            </a:r>
            <a:r>
              <a:rPr lang="fr-FR" sz="1100" b="0" strike="noStrike" spc="-1">
                <a:solidFill>
                  <a:srgbClr val="000000"/>
                </a:solidFill>
                <a:latin typeface="Verdana"/>
              </a:rPr>
              <a:t>Humaines</a:t>
            </a:r>
            <a:r>
              <a:rPr lang="fr-FR" sz="1100" b="0" strike="noStrike" spc="-15">
                <a:solidFill>
                  <a:srgbClr val="000000"/>
                </a:solidFill>
                <a:latin typeface="Verdana"/>
              </a:rPr>
              <a:t> </a:t>
            </a:r>
            <a:r>
              <a:rPr lang="fr-FR" sz="1100" b="0" strike="noStrike" spc="-1">
                <a:solidFill>
                  <a:srgbClr val="000000"/>
                </a:solidFill>
                <a:latin typeface="Verdana"/>
              </a:rPr>
              <a:t>appliquées aux</a:t>
            </a:r>
            <a:r>
              <a:rPr lang="fr-FR" sz="1100" b="0" strike="noStrike" spc="-26">
                <a:solidFill>
                  <a:srgbClr val="000000"/>
                </a:solidFill>
                <a:latin typeface="Verdana"/>
              </a:rPr>
              <a:t> </a:t>
            </a:r>
            <a:r>
              <a:rPr lang="fr-FR" sz="1100" b="0" strike="noStrike" spc="-1">
                <a:solidFill>
                  <a:srgbClr val="000000"/>
                </a:solidFill>
                <a:latin typeface="Verdana"/>
              </a:rPr>
              <a:t>mondes</a:t>
            </a:r>
            <a:r>
              <a:rPr lang="fr-FR" sz="1100" b="0" strike="noStrike" spc="-21">
                <a:solidFill>
                  <a:srgbClr val="000000"/>
                </a:solidFill>
                <a:latin typeface="Verdana"/>
              </a:rPr>
              <a:t> </a:t>
            </a:r>
            <a:r>
              <a:rPr lang="fr-FR" sz="1100" b="0" strike="noStrike" spc="-1">
                <a:solidFill>
                  <a:srgbClr val="000000"/>
                </a:solidFill>
                <a:latin typeface="Verdana"/>
              </a:rPr>
              <a:t>anciens</a:t>
            </a:r>
            <a:r>
              <a:rPr lang="fr-FR" sz="1100" b="0" strike="noStrike" spc="-15">
                <a:solidFill>
                  <a:srgbClr val="000000"/>
                </a:solidFill>
                <a:latin typeface="Verdana"/>
              </a:rPr>
              <a:t> </a:t>
            </a:r>
            <a:r>
              <a:rPr lang="fr-FR" sz="1100" b="0" strike="noStrike" spc="-1">
                <a:solidFill>
                  <a:srgbClr val="000000"/>
                </a:solidFill>
                <a:latin typeface="Verdana"/>
              </a:rPr>
              <a:t>(Égypte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Orient,</a:t>
            </a:r>
            <a:r>
              <a:rPr lang="fr-FR" sz="1100" b="0" strike="noStrike" spc="-7">
                <a:solidFill>
                  <a:srgbClr val="000000"/>
                </a:solidFill>
                <a:latin typeface="Verdana"/>
              </a:rPr>
              <a:t> </a:t>
            </a:r>
            <a:r>
              <a:rPr lang="fr-FR" sz="1100" b="0" strike="noStrike" spc="-12">
                <a:solidFill>
                  <a:srgbClr val="000000"/>
                </a:solidFill>
                <a:latin typeface="Verdana"/>
              </a:rPr>
              <a:t>Préhistoire, </a:t>
            </a:r>
            <a:r>
              <a:rPr lang="fr-FR" sz="1100" b="0" strike="noStrike" spc="-1">
                <a:solidFill>
                  <a:srgbClr val="000000"/>
                </a:solidFill>
                <a:latin typeface="Verdana"/>
              </a:rPr>
              <a:t>Protohistoire européenne,</a:t>
            </a:r>
            <a:r>
              <a:rPr lang="fr-FR" sz="1100" b="0" strike="noStrike" spc="-52">
                <a:solidFill>
                  <a:srgbClr val="000000"/>
                </a:solidFill>
                <a:latin typeface="Verdana"/>
              </a:rPr>
              <a:t> </a:t>
            </a:r>
            <a:r>
              <a:rPr lang="fr-FR" sz="1100" b="0" strike="noStrike" spc="-1">
                <a:solidFill>
                  <a:srgbClr val="000000"/>
                </a:solidFill>
                <a:latin typeface="Verdana"/>
              </a:rPr>
              <a:t>Mondes</a:t>
            </a:r>
            <a:r>
              <a:rPr lang="fr-FR" sz="1100" b="0" strike="noStrike" spc="-41">
                <a:solidFill>
                  <a:srgbClr val="000000"/>
                </a:solidFill>
                <a:latin typeface="Verdana"/>
              </a:rPr>
              <a:t> </a:t>
            </a:r>
            <a:r>
              <a:rPr lang="fr-FR" sz="1100" b="0" strike="noStrike" spc="-1">
                <a:solidFill>
                  <a:srgbClr val="000000"/>
                </a:solidFill>
                <a:latin typeface="Verdana"/>
              </a:rPr>
              <a:t>grec</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
                <a:solidFill>
                  <a:srgbClr val="000000"/>
                </a:solidFill>
                <a:latin typeface="Verdana"/>
              </a:rPr>
              <a:t>romain</a:t>
            </a:r>
            <a:r>
              <a:rPr lang="fr-FR" sz="1100" b="0" strike="noStrike" spc="4">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leurs</a:t>
            </a:r>
            <a:r>
              <a:rPr lang="fr-FR" sz="1100" b="0" strike="noStrike" spc="-15">
                <a:solidFill>
                  <a:srgbClr val="000000"/>
                </a:solidFill>
                <a:latin typeface="Verdana"/>
              </a:rPr>
              <a:t> </a:t>
            </a:r>
            <a:r>
              <a:rPr lang="fr-FR" sz="1100" b="0" strike="noStrike" spc="-1">
                <a:solidFill>
                  <a:srgbClr val="000000"/>
                </a:solidFill>
                <a:latin typeface="Verdana"/>
              </a:rPr>
              <a:t>périphéries),</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15">
                <a:solidFill>
                  <a:srgbClr val="000000"/>
                </a:solidFill>
                <a:latin typeface="Verdana"/>
              </a:rPr>
              <a:t> </a:t>
            </a:r>
            <a:r>
              <a:rPr lang="fr-FR" sz="1100" b="0" strike="noStrike" spc="-1">
                <a:solidFill>
                  <a:srgbClr val="000000"/>
                </a:solidFill>
                <a:latin typeface="Verdana"/>
              </a:rPr>
              <a:t>initier</a:t>
            </a:r>
            <a:r>
              <a:rPr lang="fr-FR" sz="1100" b="0" strike="noStrike" spc="18">
                <a:solidFill>
                  <a:srgbClr val="000000"/>
                </a:solidFill>
                <a:latin typeface="Verdana"/>
              </a:rPr>
              <a:t> </a:t>
            </a:r>
            <a:r>
              <a:rPr lang="fr-FR" sz="1100" b="0" strike="noStrike" spc="-1">
                <a:solidFill>
                  <a:srgbClr val="000000"/>
                </a:solidFill>
                <a:latin typeface="Verdana"/>
              </a:rPr>
              <a:t>aux</a:t>
            </a:r>
            <a:r>
              <a:rPr lang="fr-FR" sz="1100" b="0" strike="noStrike" spc="-26">
                <a:solidFill>
                  <a:srgbClr val="000000"/>
                </a:solidFill>
                <a:latin typeface="Verdana"/>
              </a:rPr>
              <a:t> </a:t>
            </a:r>
            <a:r>
              <a:rPr lang="fr-FR" sz="1100" b="0" strike="noStrike" spc="-1">
                <a:solidFill>
                  <a:srgbClr val="000000"/>
                </a:solidFill>
                <a:latin typeface="Verdana"/>
              </a:rPr>
              <a:t>méthodes</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techniques</a:t>
            </a:r>
            <a:r>
              <a:rPr lang="fr-FR" sz="1100" b="0" strike="noStrike" spc="-12">
                <a:solidFill>
                  <a:srgbClr val="000000"/>
                </a:solidFill>
                <a:latin typeface="Verdana"/>
              </a:rPr>
              <a:t> </a:t>
            </a:r>
            <a:r>
              <a:rPr lang="fr-FR" sz="1100" b="0" strike="noStrike" spc="-26">
                <a:solidFill>
                  <a:srgbClr val="000000"/>
                </a:solidFill>
                <a:latin typeface="Verdana"/>
              </a:rPr>
              <a:t>des </a:t>
            </a:r>
            <a:r>
              <a:rPr lang="fr-FR" sz="1100" b="0" strike="noStrike" spc="-1">
                <a:solidFill>
                  <a:srgbClr val="000000"/>
                </a:solidFill>
                <a:latin typeface="Verdana"/>
              </a:rPr>
              <a:t>diverses</a:t>
            </a:r>
            <a:r>
              <a:rPr lang="fr-FR" sz="1100" b="0" strike="noStrike" spc="-86">
                <a:solidFill>
                  <a:srgbClr val="000000"/>
                </a:solidFill>
                <a:latin typeface="Verdana"/>
              </a:rPr>
              <a:t> </a:t>
            </a:r>
            <a:r>
              <a:rPr lang="fr-FR" sz="1100" b="0" strike="noStrike" spc="-1">
                <a:solidFill>
                  <a:srgbClr val="000000"/>
                </a:solidFill>
                <a:latin typeface="Verdana"/>
              </a:rPr>
              <a:t>disciplines</a:t>
            </a:r>
            <a:r>
              <a:rPr lang="fr-FR" sz="1100" b="0" strike="noStrike" spc="-21">
                <a:solidFill>
                  <a:srgbClr val="000000"/>
                </a:solidFill>
                <a:latin typeface="Verdana"/>
              </a:rPr>
              <a:t> </a:t>
            </a:r>
            <a:r>
              <a:rPr lang="fr-FR" sz="1100" b="0" strike="noStrike" spc="-1">
                <a:solidFill>
                  <a:srgbClr val="000000"/>
                </a:solidFill>
                <a:latin typeface="Verdana"/>
              </a:rPr>
              <a:t>pertinentes</a:t>
            </a:r>
            <a:r>
              <a:rPr lang="fr-FR" sz="1100" b="0" strike="noStrike" spc="-60">
                <a:solidFill>
                  <a:srgbClr val="000000"/>
                </a:solidFill>
                <a:latin typeface="Verdana"/>
              </a:rPr>
              <a:t> </a:t>
            </a:r>
            <a:r>
              <a:rPr lang="fr-FR" sz="1100" b="0" strike="noStrike" spc="-1">
                <a:solidFill>
                  <a:srgbClr val="000000"/>
                </a:solidFill>
                <a:latin typeface="Verdana"/>
              </a:rPr>
              <a:t>(histoire,</a:t>
            </a:r>
            <a:r>
              <a:rPr lang="fr-FR" sz="1100" b="0" strike="noStrike" spc="-60">
                <a:solidFill>
                  <a:srgbClr val="000000"/>
                </a:solidFill>
                <a:latin typeface="Verdana"/>
              </a:rPr>
              <a:t> </a:t>
            </a:r>
            <a:r>
              <a:rPr lang="fr-FR" sz="1100" b="0" strike="noStrike" spc="-1">
                <a:solidFill>
                  <a:srgbClr val="000000"/>
                </a:solidFill>
                <a:latin typeface="Verdana"/>
              </a:rPr>
              <a:t>philologie,</a:t>
            </a:r>
            <a:r>
              <a:rPr lang="fr-FR" sz="1100" b="0" strike="noStrike" spc="-46">
                <a:solidFill>
                  <a:srgbClr val="000000"/>
                </a:solidFill>
                <a:latin typeface="Verdana"/>
              </a:rPr>
              <a:t> </a:t>
            </a:r>
            <a:r>
              <a:rPr lang="fr-FR" sz="1100" b="0" strike="noStrike" spc="-1">
                <a:solidFill>
                  <a:srgbClr val="000000"/>
                </a:solidFill>
                <a:latin typeface="Verdana"/>
              </a:rPr>
              <a:t>littérature,</a:t>
            </a:r>
            <a:r>
              <a:rPr lang="fr-FR" sz="1100" b="0" strike="noStrike" spc="-41">
                <a:solidFill>
                  <a:srgbClr val="000000"/>
                </a:solidFill>
                <a:latin typeface="Verdana"/>
              </a:rPr>
              <a:t> </a:t>
            </a:r>
            <a:r>
              <a:rPr lang="fr-FR" sz="1100" b="0" strike="noStrike" spc="-1">
                <a:solidFill>
                  <a:srgbClr val="000000"/>
                </a:solidFill>
                <a:latin typeface="Verdana"/>
              </a:rPr>
              <a:t>anthropologie</a:t>
            </a:r>
            <a:r>
              <a:rPr lang="fr-FR" sz="1100" b="0" strike="noStrike" spc="-52">
                <a:solidFill>
                  <a:srgbClr val="000000"/>
                </a:solidFill>
                <a:latin typeface="Verdana"/>
              </a:rPr>
              <a:t> </a:t>
            </a:r>
            <a:r>
              <a:rPr lang="fr-FR" sz="1100" b="0" strike="noStrike" spc="-1">
                <a:solidFill>
                  <a:srgbClr val="000000"/>
                </a:solidFill>
                <a:latin typeface="Verdana"/>
              </a:rPr>
              <a:t>culturelle,</a:t>
            </a:r>
            <a:r>
              <a:rPr lang="fr-FR" sz="1100" b="0" strike="noStrike" spc="-46">
                <a:solidFill>
                  <a:srgbClr val="000000"/>
                </a:solidFill>
                <a:latin typeface="Verdana"/>
              </a:rPr>
              <a:t> </a:t>
            </a:r>
            <a:r>
              <a:rPr lang="fr-FR" sz="1100" b="0" strike="noStrike" spc="-1">
                <a:solidFill>
                  <a:srgbClr val="000000"/>
                </a:solidFill>
                <a:latin typeface="Verdana"/>
              </a:rPr>
              <a:t>archéologie,</a:t>
            </a:r>
            <a:r>
              <a:rPr lang="fr-FR" sz="1100" b="0" strike="noStrike" spc="-66">
                <a:solidFill>
                  <a:srgbClr val="000000"/>
                </a:solidFill>
                <a:latin typeface="Verdana"/>
              </a:rPr>
              <a:t> </a:t>
            </a:r>
            <a:r>
              <a:rPr lang="fr-FR" sz="1100" b="0" strike="noStrike" spc="-12">
                <a:solidFill>
                  <a:srgbClr val="000000"/>
                </a:solidFill>
                <a:latin typeface="Verdana"/>
              </a:rPr>
              <a:t>épigraphie,</a:t>
            </a:r>
            <a:endParaRPr lang="fr-FR" sz="1100" b="0" strike="noStrike" spc="-1">
              <a:solidFill>
                <a:srgbClr val="000000"/>
              </a:solidFill>
              <a:latin typeface="Calibri"/>
            </a:endParaRPr>
          </a:p>
          <a:p>
            <a:pPr marL="38160">
              <a:lnSpc>
                <a:spcPct val="100000"/>
              </a:lnSpc>
              <a:spcBef>
                <a:spcPts val="6"/>
              </a:spcBef>
              <a:buNone/>
            </a:pPr>
            <a:r>
              <a:rPr lang="fr-FR" sz="1100" b="0" strike="noStrike" spc="-1">
                <a:solidFill>
                  <a:srgbClr val="000000"/>
                </a:solidFill>
                <a:latin typeface="Verdana"/>
              </a:rPr>
              <a:t>codicologie,</a:t>
            </a:r>
            <a:r>
              <a:rPr lang="fr-FR" sz="1100" b="0" strike="noStrike" spc="-52">
                <a:solidFill>
                  <a:srgbClr val="000000"/>
                </a:solidFill>
                <a:latin typeface="Verdana"/>
              </a:rPr>
              <a:t> </a:t>
            </a:r>
            <a:r>
              <a:rPr lang="fr-FR" sz="1100" b="0" strike="noStrike" spc="-1">
                <a:solidFill>
                  <a:srgbClr val="000000"/>
                </a:solidFill>
                <a:latin typeface="Verdana"/>
              </a:rPr>
              <a:t>numismatique, philosophie</a:t>
            </a:r>
            <a:r>
              <a:rPr lang="fr-FR" sz="1100" b="0" strike="noStrike" spc="-26">
                <a:solidFill>
                  <a:srgbClr val="000000"/>
                </a:solidFill>
                <a:latin typeface="Verdana"/>
              </a:rPr>
              <a:t> </a:t>
            </a:r>
            <a:r>
              <a:rPr lang="fr-FR" sz="1100" b="0" strike="noStrike" spc="-1">
                <a:solidFill>
                  <a:srgbClr val="000000"/>
                </a:solidFill>
                <a:latin typeface="Verdana"/>
              </a:rPr>
              <a:t>antique,</a:t>
            </a:r>
            <a:r>
              <a:rPr lang="fr-FR" sz="1100" b="0" strike="noStrike" spc="-32">
                <a:solidFill>
                  <a:srgbClr val="000000"/>
                </a:solidFill>
                <a:latin typeface="Verdana"/>
              </a:rPr>
              <a:t> </a:t>
            </a:r>
            <a:r>
              <a:rPr lang="fr-FR" sz="1100" b="0" strike="noStrike" spc="-1">
                <a:solidFill>
                  <a:srgbClr val="000000"/>
                </a:solidFill>
                <a:latin typeface="Verdana"/>
              </a:rPr>
              <a:t>iconographie,</a:t>
            </a:r>
            <a:r>
              <a:rPr lang="fr-FR" sz="1100" b="0" strike="noStrike" spc="-32">
                <a:solidFill>
                  <a:srgbClr val="000000"/>
                </a:solidFill>
                <a:latin typeface="Verdana"/>
              </a:rPr>
              <a:t> </a:t>
            </a:r>
            <a:r>
              <a:rPr lang="fr-FR" sz="1100" b="0" strike="noStrike" spc="-1">
                <a:solidFill>
                  <a:srgbClr val="000000"/>
                </a:solidFill>
                <a:latin typeface="Verdana"/>
              </a:rPr>
              <a:t>papyrologie,</a:t>
            </a:r>
            <a:r>
              <a:rPr lang="fr-FR" sz="1100" b="0" strike="noStrike" spc="-26">
                <a:solidFill>
                  <a:srgbClr val="000000"/>
                </a:solidFill>
                <a:latin typeface="Verdana"/>
              </a:rPr>
              <a:t> </a:t>
            </a:r>
            <a:r>
              <a:rPr lang="fr-FR" sz="1100" b="0" strike="noStrike" spc="-1">
                <a:solidFill>
                  <a:srgbClr val="000000"/>
                </a:solidFill>
                <a:latin typeface="Verdana"/>
              </a:rPr>
              <a:t>prosopographie…).</a:t>
            </a:r>
            <a:r>
              <a:rPr lang="fr-FR" sz="1100" b="0" strike="noStrike" spc="-46">
                <a:solidFill>
                  <a:srgbClr val="000000"/>
                </a:solidFill>
                <a:latin typeface="Verdana"/>
              </a:rPr>
              <a:t> </a:t>
            </a:r>
            <a:r>
              <a:rPr lang="fr-FR" sz="1100" b="0" strike="noStrike" spc="-1">
                <a:solidFill>
                  <a:srgbClr val="000000"/>
                </a:solidFill>
                <a:latin typeface="Verdana"/>
              </a:rPr>
              <a:t>En</a:t>
            </a:r>
            <a:r>
              <a:rPr lang="fr-FR" sz="1100" b="0" strike="noStrike" spc="-41">
                <a:solidFill>
                  <a:srgbClr val="000000"/>
                </a:solidFill>
                <a:latin typeface="Verdana"/>
              </a:rPr>
              <a:t> </a:t>
            </a:r>
            <a:r>
              <a:rPr lang="fr-FR" sz="1100" b="0" strike="noStrike" spc="-1">
                <a:solidFill>
                  <a:srgbClr val="000000"/>
                </a:solidFill>
                <a:latin typeface="Verdana"/>
              </a:rPr>
              <a:t>composant</a:t>
            </a:r>
            <a:r>
              <a:rPr lang="fr-FR" sz="1100" b="0" strike="noStrike" spc="-35">
                <a:solidFill>
                  <a:srgbClr val="000000"/>
                </a:solidFill>
                <a:latin typeface="Verdana"/>
              </a:rPr>
              <a:t> </a:t>
            </a:r>
            <a:r>
              <a:rPr lang="fr-FR" sz="1100" b="0" strike="noStrike" spc="-1">
                <a:solidFill>
                  <a:srgbClr val="000000"/>
                </a:solidFill>
                <a:latin typeface="Verdana"/>
              </a:rPr>
              <a:t>un</a:t>
            </a:r>
            <a:r>
              <a:rPr lang="fr-FR" sz="1100" b="0" strike="noStrike" spc="-41">
                <a:solidFill>
                  <a:srgbClr val="000000"/>
                </a:solidFill>
                <a:latin typeface="Verdana"/>
              </a:rPr>
              <a:t> </a:t>
            </a:r>
            <a:r>
              <a:rPr lang="fr-FR" sz="1100" b="0" strike="noStrike" spc="-12">
                <a:solidFill>
                  <a:srgbClr val="000000"/>
                </a:solidFill>
                <a:latin typeface="Verdana"/>
              </a:rPr>
              <a:t>cadre </a:t>
            </a:r>
            <a:r>
              <a:rPr lang="fr-FR" sz="1100" b="0" strike="noStrike" spc="-1">
                <a:solidFill>
                  <a:srgbClr val="000000"/>
                </a:solidFill>
                <a:latin typeface="Verdana"/>
              </a:rPr>
              <a:t>pluridisciplinaire</a:t>
            </a:r>
            <a:r>
              <a:rPr lang="fr-FR" sz="1100" b="0" strike="noStrike" spc="4">
                <a:solidFill>
                  <a:srgbClr val="000000"/>
                </a:solidFill>
                <a:latin typeface="Verdana"/>
              </a:rPr>
              <a:t> </a:t>
            </a:r>
            <a:r>
              <a:rPr lang="fr-FR" sz="1100" b="0" strike="noStrike" spc="-1">
                <a:solidFill>
                  <a:srgbClr val="000000"/>
                </a:solidFill>
                <a:latin typeface="Verdana"/>
              </a:rPr>
              <a:t>cohérent</a:t>
            </a:r>
            <a:r>
              <a:rPr lang="fr-FR" sz="1100" b="0" strike="noStrike" spc="-35">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complet,</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en</a:t>
            </a:r>
            <a:r>
              <a:rPr lang="fr-FR" sz="1100" b="0" strike="noStrike" spc="-32">
                <a:solidFill>
                  <a:srgbClr val="000000"/>
                </a:solidFill>
                <a:latin typeface="Verdana"/>
              </a:rPr>
              <a:t> </a:t>
            </a:r>
            <a:r>
              <a:rPr lang="fr-FR" sz="1100" b="0" strike="noStrike" spc="-1">
                <a:solidFill>
                  <a:srgbClr val="000000"/>
                </a:solidFill>
                <a:latin typeface="Verdana"/>
              </a:rPr>
              <a:t>constituant</a:t>
            </a:r>
            <a:r>
              <a:rPr lang="fr-FR" sz="1100" b="0" strike="noStrike" spc="-12">
                <a:solidFill>
                  <a:srgbClr val="000000"/>
                </a:solidFill>
                <a:latin typeface="Verdana"/>
              </a:rPr>
              <a:t> </a:t>
            </a:r>
            <a:r>
              <a:rPr lang="fr-FR" sz="1100" b="0" strike="noStrike" spc="-1">
                <a:solidFill>
                  <a:srgbClr val="000000"/>
                </a:solidFill>
                <a:latin typeface="Verdana"/>
              </a:rPr>
              <a:t>ainsi</a:t>
            </a:r>
            <a:r>
              <a:rPr lang="fr-FR" sz="1100" b="0" strike="noStrike" spc="-15">
                <a:solidFill>
                  <a:srgbClr val="000000"/>
                </a:solidFill>
                <a:latin typeface="Verdana"/>
              </a:rPr>
              <a:t> </a:t>
            </a:r>
            <a:r>
              <a:rPr lang="fr-FR" sz="1100" b="0" strike="noStrike" spc="-1">
                <a:solidFill>
                  <a:srgbClr val="000000"/>
                </a:solidFill>
                <a:latin typeface="Verdana"/>
              </a:rPr>
              <a:t>un</a:t>
            </a:r>
            <a:r>
              <a:rPr lang="fr-FR" sz="1100" b="0" strike="noStrike" spc="-26">
                <a:solidFill>
                  <a:srgbClr val="000000"/>
                </a:solidFill>
                <a:latin typeface="Verdana"/>
              </a:rPr>
              <a:t> </a:t>
            </a:r>
            <a:r>
              <a:rPr lang="fr-FR" sz="1100" b="0" strike="noStrike" spc="-1">
                <a:solidFill>
                  <a:srgbClr val="000000"/>
                </a:solidFill>
                <a:latin typeface="Verdana"/>
              </a:rPr>
              <a:t>environnement</a:t>
            </a:r>
            <a:r>
              <a:rPr lang="fr-FR" sz="1100" b="0" strike="noStrike" spc="-21">
                <a:solidFill>
                  <a:srgbClr val="000000"/>
                </a:solidFill>
                <a:latin typeface="Verdana"/>
              </a:rPr>
              <a:t> </a:t>
            </a:r>
            <a:r>
              <a:rPr lang="fr-FR" sz="1100" b="0" strike="noStrike" spc="-1">
                <a:solidFill>
                  <a:srgbClr val="000000"/>
                </a:solidFill>
                <a:latin typeface="Verdana"/>
              </a:rPr>
              <a:t>scientifique</a:t>
            </a:r>
            <a:r>
              <a:rPr lang="fr-FR" sz="1100" b="0" strike="noStrike" spc="4">
                <a:solidFill>
                  <a:srgbClr val="000000"/>
                </a:solidFill>
                <a:latin typeface="Verdana"/>
              </a:rPr>
              <a:t> </a:t>
            </a:r>
            <a:r>
              <a:rPr lang="fr-FR" sz="1100" b="0" strike="noStrike" spc="-1">
                <a:solidFill>
                  <a:srgbClr val="000000"/>
                </a:solidFill>
                <a:latin typeface="Verdana"/>
              </a:rPr>
              <a:t>idéal, elle</a:t>
            </a:r>
            <a:r>
              <a:rPr lang="fr-FR" sz="1100" b="0" strike="noStrike" spc="-26">
                <a:solidFill>
                  <a:srgbClr val="000000"/>
                </a:solidFill>
                <a:latin typeface="Verdana"/>
              </a:rPr>
              <a:t> </a:t>
            </a:r>
            <a:r>
              <a:rPr lang="fr-FR" sz="1100" b="0" strike="noStrike" spc="-1">
                <a:solidFill>
                  <a:srgbClr val="000000"/>
                </a:solidFill>
                <a:latin typeface="Verdana"/>
              </a:rPr>
              <a:t>vise</a:t>
            </a:r>
            <a:r>
              <a:rPr lang="fr-FR" sz="1100" b="0" strike="noStrike" spc="-15">
                <a:solidFill>
                  <a:srgbClr val="000000"/>
                </a:solidFill>
                <a:latin typeface="Verdana"/>
              </a:rPr>
              <a:t> </a:t>
            </a:r>
            <a:r>
              <a:rPr lang="fr-FR" sz="1100" b="0" strike="noStrike" spc="-1">
                <a:solidFill>
                  <a:srgbClr val="000000"/>
                </a:solidFill>
                <a:latin typeface="Verdana"/>
              </a:rPr>
              <a:t>à</a:t>
            </a:r>
            <a:r>
              <a:rPr lang="fr-FR" sz="1100" b="0" strike="noStrike" spc="-32">
                <a:solidFill>
                  <a:srgbClr val="000000"/>
                </a:solidFill>
                <a:latin typeface="Verdana"/>
              </a:rPr>
              <a:t> </a:t>
            </a:r>
            <a:r>
              <a:rPr lang="fr-FR" sz="1100" b="0" strike="noStrike" spc="-12">
                <a:solidFill>
                  <a:srgbClr val="000000"/>
                </a:solidFill>
                <a:latin typeface="Verdana"/>
              </a:rPr>
              <a:t>former</a:t>
            </a:r>
            <a:endParaRPr lang="fr-FR" sz="1100" b="0" strike="noStrike" spc="-1">
              <a:solidFill>
                <a:srgbClr val="000000"/>
              </a:solidFill>
              <a:latin typeface="Calibri"/>
            </a:endParaRPr>
          </a:p>
          <a:p>
            <a:pPr marL="38160">
              <a:lnSpc>
                <a:spcPct val="100000"/>
              </a:lnSpc>
              <a:buNone/>
            </a:pP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futurs spécialistes</a:t>
            </a:r>
            <a:r>
              <a:rPr lang="fr-FR" sz="1100" b="0" strike="noStrike" spc="4">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les</a:t>
            </a:r>
            <a:r>
              <a:rPr lang="fr-FR" sz="1100" b="0" strike="noStrike" spc="-7">
                <a:solidFill>
                  <a:srgbClr val="000000"/>
                </a:solidFill>
                <a:latin typeface="Verdana"/>
              </a:rPr>
              <a:t> </a:t>
            </a:r>
            <a:r>
              <a:rPr lang="fr-FR" sz="1100" b="1" strike="noStrike" spc="-1">
                <a:solidFill>
                  <a:srgbClr val="000000"/>
                </a:solidFill>
                <a:latin typeface="Verdana"/>
              </a:rPr>
              <a:t>3</a:t>
            </a:r>
            <a:r>
              <a:rPr lang="fr-FR" sz="1100" b="1" strike="noStrike" spc="-15">
                <a:solidFill>
                  <a:srgbClr val="000000"/>
                </a:solidFill>
                <a:latin typeface="Verdana"/>
              </a:rPr>
              <a:t> </a:t>
            </a:r>
            <a:r>
              <a:rPr lang="fr-FR" sz="1100" b="1" strike="noStrike" spc="-1">
                <a:solidFill>
                  <a:srgbClr val="000000"/>
                </a:solidFill>
                <a:latin typeface="Verdana"/>
              </a:rPr>
              <a:t>parcours</a:t>
            </a:r>
            <a:r>
              <a:rPr lang="fr-FR" sz="1100" b="1" strike="noStrike" spc="-26">
                <a:solidFill>
                  <a:srgbClr val="000000"/>
                </a:solidFill>
                <a:latin typeface="Verdana"/>
              </a:rPr>
              <a:t> </a:t>
            </a:r>
            <a:r>
              <a:rPr lang="fr-FR" sz="1100" b="1" strike="noStrike" spc="-1">
                <a:solidFill>
                  <a:srgbClr val="000000"/>
                </a:solidFill>
                <a:latin typeface="Verdana"/>
              </a:rPr>
              <a:t>suivants</a:t>
            </a:r>
            <a:r>
              <a:rPr lang="fr-FR" sz="1100" b="1" strike="noStrike" spc="-26">
                <a:solidFill>
                  <a:srgbClr val="000000"/>
                </a:solidFill>
                <a:latin typeface="Verdana"/>
              </a:rPr>
              <a:t> </a:t>
            </a:r>
            <a:r>
              <a:rPr lang="fr-FR" sz="1100" b="0" strike="noStrike" spc="-1">
                <a:solidFill>
                  <a:srgbClr val="000000"/>
                </a:solidFill>
                <a:latin typeface="Verdana"/>
              </a:rPr>
              <a:t>:</a:t>
            </a:r>
            <a:r>
              <a:rPr lang="fr-FR" sz="1100" b="0" strike="noStrike" spc="-15">
                <a:solidFill>
                  <a:srgbClr val="000000"/>
                </a:solidFill>
                <a:latin typeface="Verdana"/>
              </a:rPr>
              <a:t> </a:t>
            </a:r>
            <a:r>
              <a:rPr lang="fr-FR" sz="1100" b="0" strike="noStrike" spc="-1">
                <a:solidFill>
                  <a:srgbClr val="000000"/>
                </a:solidFill>
                <a:latin typeface="Verdana"/>
              </a:rPr>
              <a:t>Égypte</a:t>
            </a:r>
            <a:r>
              <a:rPr lang="fr-FR" sz="1100" b="0" strike="noStrike" spc="-15">
                <a:solidFill>
                  <a:srgbClr val="000000"/>
                </a:solidFill>
                <a:latin typeface="Verdana"/>
              </a:rPr>
              <a:t> </a:t>
            </a:r>
            <a:r>
              <a:rPr lang="fr-FR" sz="1100" b="0" strike="noStrike" spc="-1">
                <a:solidFill>
                  <a:srgbClr val="000000"/>
                </a:solidFill>
                <a:latin typeface="Verdana"/>
              </a:rPr>
              <a:t>et</a:t>
            </a:r>
            <a:r>
              <a:rPr lang="fr-FR" sz="1100" b="0" strike="noStrike" spc="-35">
                <a:solidFill>
                  <a:srgbClr val="000000"/>
                </a:solidFill>
                <a:latin typeface="Verdana"/>
              </a:rPr>
              <a:t> </a:t>
            </a:r>
            <a:r>
              <a:rPr lang="fr-FR" sz="1100" b="0" strike="noStrike" spc="-12">
                <a:solidFill>
                  <a:srgbClr val="000000"/>
                </a:solidFill>
                <a:latin typeface="Verdana"/>
              </a:rPr>
              <a:t>Proche-</a:t>
            </a:r>
            <a:r>
              <a:rPr lang="fr-FR" sz="1100" b="0" strike="noStrike" spc="-1">
                <a:solidFill>
                  <a:srgbClr val="000000"/>
                </a:solidFill>
                <a:latin typeface="Verdana"/>
              </a:rPr>
              <a:t>Orient</a:t>
            </a:r>
            <a:r>
              <a:rPr lang="fr-FR" sz="1100" b="0" strike="noStrike" spc="-15">
                <a:solidFill>
                  <a:srgbClr val="000000"/>
                </a:solidFill>
                <a:latin typeface="Verdana"/>
              </a:rPr>
              <a:t> </a:t>
            </a:r>
            <a:r>
              <a:rPr lang="fr-FR" sz="1100" b="0" strike="noStrike" spc="-1">
                <a:solidFill>
                  <a:srgbClr val="000000"/>
                </a:solidFill>
                <a:latin typeface="Verdana"/>
              </a:rPr>
              <a:t>anciens</a:t>
            </a:r>
            <a:r>
              <a:rPr lang="fr-FR" sz="1100" b="0" strike="noStrike" spc="-12">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Histoire,</a:t>
            </a:r>
            <a:r>
              <a:rPr lang="fr-FR" sz="1100" b="0" strike="noStrike" spc="-7">
                <a:solidFill>
                  <a:srgbClr val="000000"/>
                </a:solidFill>
                <a:latin typeface="Verdana"/>
              </a:rPr>
              <a:t> </a:t>
            </a:r>
            <a:r>
              <a:rPr lang="fr-FR" sz="1100" b="0" strike="noStrike" spc="-1">
                <a:solidFill>
                  <a:srgbClr val="000000"/>
                </a:solidFill>
                <a:latin typeface="Verdana"/>
              </a:rPr>
              <a:t>littérature</a:t>
            </a:r>
            <a:r>
              <a:rPr lang="fr-FR" sz="1100" b="0" strike="noStrike" spc="29">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anthropologie</a:t>
            </a:r>
            <a:r>
              <a:rPr lang="fr-FR" sz="1100" b="0" strike="noStrike" spc="-15">
                <a:solidFill>
                  <a:srgbClr val="000000"/>
                </a:solidFill>
                <a:latin typeface="Verdana"/>
              </a:rPr>
              <a:t> </a:t>
            </a:r>
            <a:r>
              <a:rPr lang="fr-FR" sz="1100" b="0" strike="noStrike" spc="-1">
                <a:solidFill>
                  <a:srgbClr val="000000"/>
                </a:solidFill>
                <a:latin typeface="Verdana"/>
              </a:rPr>
              <a:t>des</a:t>
            </a:r>
            <a:r>
              <a:rPr lang="fr-FR" sz="1100" b="0" strike="noStrike" spc="-32">
                <a:solidFill>
                  <a:srgbClr val="000000"/>
                </a:solidFill>
                <a:latin typeface="Verdana"/>
              </a:rPr>
              <a:t> </a:t>
            </a:r>
            <a:r>
              <a:rPr lang="fr-FR" sz="1100" b="0" strike="noStrike" spc="-1">
                <a:solidFill>
                  <a:srgbClr val="000000"/>
                </a:solidFill>
                <a:latin typeface="Verdana"/>
              </a:rPr>
              <a:t>mondes</a:t>
            </a:r>
            <a:r>
              <a:rPr lang="fr-FR" sz="1100" b="0" strike="noStrike" spc="-21">
                <a:solidFill>
                  <a:srgbClr val="000000"/>
                </a:solidFill>
                <a:latin typeface="Verdana"/>
              </a:rPr>
              <a:t> </a:t>
            </a:r>
            <a:r>
              <a:rPr lang="fr-FR" sz="1100" b="0" strike="noStrike" spc="-1">
                <a:solidFill>
                  <a:srgbClr val="000000"/>
                </a:solidFill>
                <a:latin typeface="Verdana"/>
              </a:rPr>
              <a:t>grec</a:t>
            </a:r>
            <a:r>
              <a:rPr lang="fr-FR" sz="1100" b="0" strike="noStrike" spc="-21">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romain</a:t>
            </a:r>
            <a:r>
              <a:rPr lang="fr-FR" sz="1100" b="0" strike="noStrike" spc="-7">
                <a:solidFill>
                  <a:srgbClr val="000000"/>
                </a:solidFill>
                <a:latin typeface="Verdana"/>
              </a:rPr>
              <a:t> </a:t>
            </a:r>
            <a:r>
              <a:rPr lang="fr-FR" sz="1100" b="0" strike="noStrike" spc="-1">
                <a:solidFill>
                  <a:srgbClr val="000000"/>
                </a:solidFill>
                <a:latin typeface="Verdana"/>
              </a:rPr>
              <a:t>;</a:t>
            </a:r>
            <a:r>
              <a:rPr lang="fr-FR" sz="1100" b="0" strike="noStrike" spc="-21">
                <a:solidFill>
                  <a:srgbClr val="000000"/>
                </a:solidFill>
                <a:latin typeface="Verdana"/>
              </a:rPr>
              <a:t> </a:t>
            </a:r>
            <a:r>
              <a:rPr lang="fr-FR" sz="1100" b="0" strike="noStrike" spc="-1">
                <a:solidFill>
                  <a:srgbClr val="000000"/>
                </a:solidFill>
                <a:latin typeface="Verdana"/>
              </a:rPr>
              <a:t>Métiers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l’archéologie.</a:t>
            </a:r>
            <a:r>
              <a:rPr lang="fr-FR" sz="1100" b="0" strike="noStrike" spc="-7">
                <a:solidFill>
                  <a:srgbClr val="000000"/>
                </a:solidFill>
                <a:latin typeface="Verdana"/>
              </a:rPr>
              <a:t> </a:t>
            </a:r>
            <a:r>
              <a:rPr lang="fr-FR" sz="1100" b="0" strike="noStrike" spc="-1">
                <a:solidFill>
                  <a:srgbClr val="000000"/>
                </a:solidFill>
                <a:latin typeface="Verdana"/>
              </a:rPr>
              <a:t>Le</a:t>
            </a:r>
            <a:r>
              <a:rPr lang="fr-FR" sz="1100" b="0" strike="noStrike" spc="-35">
                <a:solidFill>
                  <a:srgbClr val="000000"/>
                </a:solidFill>
                <a:latin typeface="Verdana"/>
              </a:rPr>
              <a:t> </a:t>
            </a:r>
            <a:r>
              <a:rPr lang="fr-FR" sz="1100" b="0" strike="noStrike" spc="-1">
                <a:solidFill>
                  <a:srgbClr val="000000"/>
                </a:solidFill>
                <a:latin typeface="Verdana"/>
              </a:rPr>
              <a:t>parcours</a:t>
            </a:r>
            <a:r>
              <a:rPr lang="fr-FR" sz="1100" b="0" strike="noStrike" spc="-15">
                <a:solidFill>
                  <a:srgbClr val="000000"/>
                </a:solidFill>
                <a:latin typeface="Verdana"/>
              </a:rPr>
              <a:t> </a:t>
            </a:r>
            <a:r>
              <a:rPr lang="fr-FR" sz="1100" b="0" strike="noStrike" spc="-1">
                <a:solidFill>
                  <a:srgbClr val="000000"/>
                </a:solidFill>
                <a:latin typeface="Verdana"/>
              </a:rPr>
              <a:t>Métiers</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
                <a:solidFill>
                  <a:srgbClr val="000000"/>
                </a:solidFill>
                <a:latin typeface="Verdana"/>
              </a:rPr>
              <a:t>l’archéologie</a:t>
            </a:r>
            <a:r>
              <a:rPr lang="fr-FR" sz="1100" b="0" strike="noStrike" spc="-15">
                <a:solidFill>
                  <a:srgbClr val="000000"/>
                </a:solidFill>
                <a:latin typeface="Verdana"/>
              </a:rPr>
              <a:t> </a:t>
            </a:r>
            <a:r>
              <a:rPr lang="fr-FR" sz="1100" b="0" strike="noStrike" spc="-1">
                <a:solidFill>
                  <a:srgbClr val="000000"/>
                </a:solidFill>
                <a:latin typeface="Verdana"/>
              </a:rPr>
              <a:t>a</a:t>
            </a:r>
            <a:r>
              <a:rPr lang="fr-FR" sz="1100" b="0" strike="noStrike" spc="-12">
                <a:solidFill>
                  <a:srgbClr val="000000"/>
                </a:solidFill>
                <a:latin typeface="Verdana"/>
              </a:rPr>
              <a:t> </a:t>
            </a:r>
            <a:r>
              <a:rPr lang="fr-FR" sz="1100" b="0" strike="noStrike" spc="-21">
                <a:solidFill>
                  <a:srgbClr val="000000"/>
                </a:solidFill>
                <a:latin typeface="Verdana"/>
              </a:rPr>
              <a:t>pour</a:t>
            </a:r>
            <a:endParaRPr lang="fr-FR" sz="1100" b="0" strike="noStrike" spc="-1">
              <a:solidFill>
                <a:srgbClr val="000000"/>
              </a:solidFill>
              <a:latin typeface="Calibri"/>
            </a:endParaRPr>
          </a:p>
          <a:p>
            <a:pPr marL="38160">
              <a:lnSpc>
                <a:spcPct val="100000"/>
              </a:lnSpc>
              <a:buNone/>
            </a:pPr>
            <a:r>
              <a:rPr lang="fr-FR" sz="1100" b="0" strike="noStrike" spc="-1">
                <a:solidFill>
                  <a:srgbClr val="000000"/>
                </a:solidFill>
                <a:latin typeface="Verdana"/>
              </a:rPr>
              <a:t>vocation</a:t>
            </a:r>
            <a:r>
              <a:rPr lang="fr-FR" sz="1100" b="0" strike="noStrike" spc="-26">
                <a:solidFill>
                  <a:srgbClr val="000000"/>
                </a:solidFill>
                <a:latin typeface="Verdana"/>
              </a:rPr>
              <a:t> </a:t>
            </a:r>
            <a:r>
              <a:rPr lang="fr-FR" sz="1100" b="0" strike="noStrike" spc="-1">
                <a:solidFill>
                  <a:srgbClr val="000000"/>
                </a:solidFill>
                <a:latin typeface="Verdana"/>
              </a:rPr>
              <a:t>de</a:t>
            </a:r>
            <a:r>
              <a:rPr lang="fr-FR" sz="1100" b="0" strike="noStrike" spc="-26">
                <a:solidFill>
                  <a:srgbClr val="000000"/>
                </a:solidFill>
                <a:latin typeface="Verdana"/>
              </a:rPr>
              <a:t> </a:t>
            </a:r>
            <a:r>
              <a:rPr lang="fr-FR" sz="1100" b="0" strike="noStrike" spc="-1">
                <a:solidFill>
                  <a:srgbClr val="000000"/>
                </a:solidFill>
                <a:latin typeface="Verdana"/>
              </a:rPr>
              <a:t>former</a:t>
            </a:r>
            <a:r>
              <a:rPr lang="fr-FR" sz="1100" b="0" strike="noStrike" spc="-3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étudiants</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toute</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palette</a:t>
            </a:r>
            <a:r>
              <a:rPr lang="fr-FR" sz="1100" b="0" strike="noStrike" spc="-21">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activités</a:t>
            </a:r>
            <a:r>
              <a:rPr lang="fr-FR" sz="1100" b="0" strike="noStrike" spc="-12">
                <a:solidFill>
                  <a:srgbClr val="000000"/>
                </a:solidFill>
                <a:latin typeface="Verdana"/>
              </a:rPr>
              <a:t> </a:t>
            </a:r>
            <a:r>
              <a:rPr lang="fr-FR" sz="1100" b="0" strike="noStrike" spc="-1">
                <a:solidFill>
                  <a:srgbClr val="000000"/>
                </a:solidFill>
                <a:latin typeface="Verdana"/>
              </a:rPr>
              <a:t>archéologiques</a:t>
            </a:r>
            <a:r>
              <a:rPr lang="fr-FR" sz="1100" b="0" strike="noStrike" spc="-26">
                <a:solidFill>
                  <a:srgbClr val="000000"/>
                </a:solidFill>
                <a:latin typeface="Verdana"/>
              </a:rPr>
              <a:t> </a:t>
            </a:r>
            <a:r>
              <a:rPr lang="fr-FR" sz="1100" b="0" strike="noStrike" spc="-1">
                <a:solidFill>
                  <a:srgbClr val="000000"/>
                </a:solidFill>
                <a:latin typeface="Verdana"/>
              </a:rPr>
              <a:t>:</a:t>
            </a:r>
            <a:r>
              <a:rPr lang="fr-FR" sz="1100" b="0" strike="noStrike" spc="-26">
                <a:solidFill>
                  <a:srgbClr val="000000"/>
                </a:solidFill>
                <a:latin typeface="Verdana"/>
              </a:rPr>
              <a:t> </a:t>
            </a:r>
            <a:r>
              <a:rPr lang="fr-FR" sz="1100" b="0" strike="noStrike" spc="-1">
                <a:solidFill>
                  <a:srgbClr val="000000"/>
                </a:solidFill>
                <a:latin typeface="Verdana"/>
              </a:rPr>
              <a:t>fouille,</a:t>
            </a:r>
            <a:r>
              <a:rPr lang="fr-FR" sz="1100" b="0" strike="noStrike" spc="-7">
                <a:solidFill>
                  <a:srgbClr val="000000"/>
                </a:solidFill>
                <a:latin typeface="Verdana"/>
              </a:rPr>
              <a:t> </a:t>
            </a:r>
            <a:r>
              <a:rPr lang="fr-FR" sz="1100" b="0" strike="noStrike" spc="-1">
                <a:solidFill>
                  <a:srgbClr val="000000"/>
                </a:solidFill>
                <a:latin typeface="Verdana"/>
              </a:rPr>
              <a:t>enregistrement,</a:t>
            </a:r>
            <a:r>
              <a:rPr lang="fr-FR" sz="1100" b="0" strike="noStrike" spc="-12">
                <a:solidFill>
                  <a:srgbClr val="000000"/>
                </a:solidFill>
                <a:latin typeface="Verdana"/>
              </a:rPr>
              <a:t> </a:t>
            </a:r>
            <a:r>
              <a:rPr lang="fr-FR" sz="1100" b="0" strike="noStrike" spc="-1">
                <a:solidFill>
                  <a:srgbClr val="000000"/>
                </a:solidFill>
                <a:latin typeface="Verdana"/>
              </a:rPr>
              <a:t>traitement</a:t>
            </a:r>
            <a:r>
              <a:rPr lang="fr-FR" sz="1100" b="0" strike="noStrike" spc="-12">
                <a:solidFill>
                  <a:srgbClr val="000000"/>
                </a:solidFill>
                <a:latin typeface="Verdana"/>
              </a:rPr>
              <a:t> </a:t>
            </a:r>
            <a:r>
              <a:rPr lang="fr-FR" sz="1100" b="0" strike="noStrike" spc="-26">
                <a:solidFill>
                  <a:srgbClr val="000000"/>
                </a:solidFill>
                <a:latin typeface="Verdana"/>
              </a:rPr>
              <a:t>et </a:t>
            </a:r>
            <a:r>
              <a:rPr lang="fr-FR" sz="1100" b="0" strike="noStrike" spc="-1">
                <a:solidFill>
                  <a:srgbClr val="000000"/>
                </a:solidFill>
                <a:latin typeface="Verdana"/>
              </a:rPr>
              <a:t>conservation</a:t>
            </a:r>
            <a:r>
              <a:rPr lang="fr-FR" sz="1100" b="0" strike="noStrike" spc="-35">
                <a:solidFill>
                  <a:srgbClr val="000000"/>
                </a:solidFill>
                <a:latin typeface="Verdana"/>
              </a:rPr>
              <a:t> </a:t>
            </a:r>
            <a:r>
              <a:rPr lang="fr-FR" sz="1100" b="0" strike="noStrike" spc="-1">
                <a:solidFill>
                  <a:srgbClr val="000000"/>
                </a:solidFill>
                <a:latin typeface="Verdana"/>
              </a:rPr>
              <a:t>des</a:t>
            </a:r>
            <a:r>
              <a:rPr lang="fr-FR" sz="1100" b="0" strike="noStrike" spc="-41">
                <a:solidFill>
                  <a:srgbClr val="000000"/>
                </a:solidFill>
                <a:latin typeface="Verdana"/>
              </a:rPr>
              <a:t> </a:t>
            </a:r>
            <a:r>
              <a:rPr lang="fr-FR" sz="1100" b="0" strike="noStrike" spc="-1">
                <a:solidFill>
                  <a:srgbClr val="000000"/>
                </a:solidFill>
                <a:latin typeface="Verdana"/>
              </a:rPr>
              <a:t>données</a:t>
            </a:r>
            <a:r>
              <a:rPr lang="fr-FR" sz="1100" b="0" strike="noStrike" spc="-35">
                <a:solidFill>
                  <a:srgbClr val="000000"/>
                </a:solidFill>
                <a:latin typeface="Verdana"/>
              </a:rPr>
              <a:t> </a:t>
            </a:r>
            <a:r>
              <a:rPr lang="fr-FR" sz="1100" b="0" strike="noStrike" spc="-1">
                <a:solidFill>
                  <a:srgbClr val="000000"/>
                </a:solidFill>
                <a:latin typeface="Verdana"/>
              </a:rPr>
              <a:t>scientifiques ainsi</a:t>
            </a:r>
            <a:r>
              <a:rPr lang="fr-FR" sz="1100" b="0" strike="noStrike" spc="-15">
                <a:solidFill>
                  <a:srgbClr val="000000"/>
                </a:solidFill>
                <a:latin typeface="Verdana"/>
              </a:rPr>
              <a:t> </a:t>
            </a:r>
            <a:r>
              <a:rPr lang="fr-FR" sz="1100" b="0" strike="noStrike" spc="-1">
                <a:solidFill>
                  <a:srgbClr val="000000"/>
                </a:solidFill>
                <a:latin typeface="Verdana"/>
              </a:rPr>
              <a:t>que</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26">
                <a:solidFill>
                  <a:srgbClr val="000000"/>
                </a:solidFill>
                <a:latin typeface="Verdana"/>
              </a:rPr>
              <a:t> </a:t>
            </a:r>
            <a:r>
              <a:rPr lang="fr-FR" sz="1100" b="0" strike="noStrike" spc="-1">
                <a:solidFill>
                  <a:srgbClr val="000000"/>
                </a:solidFill>
                <a:latin typeface="Verdana"/>
              </a:rPr>
              <a:t>archives</a:t>
            </a:r>
            <a:r>
              <a:rPr lang="fr-FR" sz="1100" b="0" strike="noStrike" spc="-15">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fouilles</a:t>
            </a:r>
            <a:r>
              <a:rPr lang="fr-FR" sz="1100" b="0" strike="noStrike" spc="-7">
                <a:solidFill>
                  <a:srgbClr val="000000"/>
                </a:solidFill>
                <a:latin typeface="Verdana"/>
              </a:rPr>
              <a:t> </a:t>
            </a:r>
            <a:r>
              <a:rPr lang="fr-FR" sz="1100" b="0" strike="noStrike" spc="-1">
                <a:solidFill>
                  <a:srgbClr val="000000"/>
                </a:solidFill>
                <a:latin typeface="Verdana"/>
              </a:rPr>
              <a:t>(mobilier</a:t>
            </a:r>
            <a:r>
              <a:rPr lang="fr-FR" sz="1100" b="0" strike="noStrike" spc="4">
                <a:solidFill>
                  <a:srgbClr val="000000"/>
                </a:solidFill>
                <a:latin typeface="Verdana"/>
              </a:rPr>
              <a:t> </a:t>
            </a:r>
            <a:r>
              <a:rPr lang="fr-FR" sz="1100" b="0" strike="noStrike" spc="-1">
                <a:solidFill>
                  <a:srgbClr val="000000"/>
                </a:solidFill>
                <a:latin typeface="Verdana"/>
              </a:rPr>
              <a:t>archéologique</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sa</a:t>
            </a:r>
            <a:r>
              <a:rPr lang="fr-FR" sz="1100" b="0" strike="noStrike" spc="-32">
                <a:solidFill>
                  <a:srgbClr val="000000"/>
                </a:solidFill>
                <a:latin typeface="Verdana"/>
              </a:rPr>
              <a:t> </a:t>
            </a:r>
            <a:r>
              <a:rPr lang="fr-FR" sz="1100" b="0" strike="noStrike" spc="-12">
                <a:solidFill>
                  <a:srgbClr val="000000"/>
                </a:solidFill>
                <a:latin typeface="Verdana"/>
              </a:rPr>
              <a:t>documentation </a:t>
            </a:r>
            <a:r>
              <a:rPr lang="fr-FR" sz="1100" b="0" strike="noStrike" spc="-1">
                <a:solidFill>
                  <a:srgbClr val="000000"/>
                </a:solidFill>
                <a:latin typeface="Verdana"/>
              </a:rPr>
              <a:t>associée),</a:t>
            </a:r>
            <a:r>
              <a:rPr lang="fr-FR" sz="1100" b="0" strike="noStrike" spc="-52">
                <a:solidFill>
                  <a:srgbClr val="000000"/>
                </a:solidFill>
                <a:latin typeface="Verdana"/>
              </a:rPr>
              <a:t> </a:t>
            </a:r>
            <a:r>
              <a:rPr lang="fr-FR" sz="1100" b="0" strike="noStrike" spc="-1">
                <a:solidFill>
                  <a:srgbClr val="000000"/>
                </a:solidFill>
                <a:latin typeface="Verdana"/>
              </a:rPr>
              <a:t>diffusion</a:t>
            </a:r>
            <a:r>
              <a:rPr lang="fr-FR" sz="1100" b="0" strike="noStrike" spc="9">
                <a:solidFill>
                  <a:srgbClr val="000000"/>
                </a:solidFill>
                <a:latin typeface="Verdana"/>
              </a:rPr>
              <a:t> </a:t>
            </a:r>
            <a:r>
              <a:rPr lang="fr-FR" sz="1100" b="0" strike="noStrike" spc="-1">
                <a:solidFill>
                  <a:srgbClr val="000000"/>
                </a:solidFill>
                <a:latin typeface="Verdana"/>
              </a:rPr>
              <a:t>des</a:t>
            </a:r>
            <a:r>
              <a:rPr lang="fr-FR" sz="1100" b="0" strike="noStrike" spc="-35">
                <a:solidFill>
                  <a:srgbClr val="000000"/>
                </a:solidFill>
                <a:latin typeface="Verdana"/>
              </a:rPr>
              <a:t> </a:t>
            </a:r>
            <a:r>
              <a:rPr lang="fr-FR" sz="1100" b="0" strike="noStrike" spc="-1">
                <a:solidFill>
                  <a:srgbClr val="000000"/>
                </a:solidFill>
                <a:latin typeface="Verdana"/>
              </a:rPr>
              <a:t>connaissances</a:t>
            </a:r>
            <a:r>
              <a:rPr lang="fr-FR" sz="1100" b="0" strike="noStrike" spc="-12">
                <a:solidFill>
                  <a:srgbClr val="000000"/>
                </a:solidFill>
                <a:latin typeface="Verdana"/>
              </a:rPr>
              <a:t> </a:t>
            </a:r>
            <a:r>
              <a:rPr lang="fr-FR" sz="1100" b="0" strike="noStrike" spc="-1">
                <a:solidFill>
                  <a:srgbClr val="000000"/>
                </a:solidFill>
                <a:latin typeface="Verdana"/>
              </a:rPr>
              <a:t>et</a:t>
            </a:r>
            <a:r>
              <a:rPr lang="fr-FR" sz="1100" b="0" strike="noStrike" spc="-26">
                <a:solidFill>
                  <a:srgbClr val="000000"/>
                </a:solidFill>
                <a:latin typeface="Verdana"/>
              </a:rPr>
              <a:t> </a:t>
            </a:r>
            <a:r>
              <a:rPr lang="fr-FR" sz="1100" b="0" strike="noStrike" spc="-1">
                <a:solidFill>
                  <a:srgbClr val="000000"/>
                </a:solidFill>
                <a:latin typeface="Verdana"/>
              </a:rPr>
              <a:t>versement</a:t>
            </a:r>
            <a:r>
              <a:rPr lang="fr-FR" sz="1100" b="0" strike="noStrike" spc="-32">
                <a:solidFill>
                  <a:srgbClr val="000000"/>
                </a:solidFill>
                <a:latin typeface="Verdana"/>
              </a:rPr>
              <a:t> </a:t>
            </a:r>
            <a:r>
              <a:rPr lang="fr-FR" sz="1100" b="0" strike="noStrike" spc="-1">
                <a:solidFill>
                  <a:srgbClr val="000000"/>
                </a:solidFill>
                <a:latin typeface="Verdana"/>
              </a:rPr>
              <a:t>des</a:t>
            </a:r>
            <a:r>
              <a:rPr lang="fr-FR" sz="1100" b="0" strike="noStrike" spc="-21">
                <a:solidFill>
                  <a:srgbClr val="000000"/>
                </a:solidFill>
                <a:latin typeface="Verdana"/>
              </a:rPr>
              <a:t> </a:t>
            </a:r>
            <a:r>
              <a:rPr lang="fr-FR" sz="1100" b="0" strike="noStrike" spc="-1">
                <a:solidFill>
                  <a:srgbClr val="000000"/>
                </a:solidFill>
                <a:latin typeface="Verdana"/>
              </a:rPr>
              <a:t>archives</a:t>
            </a:r>
            <a:r>
              <a:rPr lang="fr-FR" sz="1100" b="0" strike="noStrike" spc="-7">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
                <a:solidFill>
                  <a:srgbClr val="000000"/>
                </a:solidFill>
                <a:latin typeface="Verdana"/>
              </a:rPr>
              <a:t>l’État, </a:t>
            </a:r>
            <a:r>
              <a:rPr lang="fr-FR" sz="1100" b="0" strike="noStrike" spc="-12">
                <a:solidFill>
                  <a:srgbClr val="000000"/>
                </a:solidFill>
                <a:latin typeface="Verdana"/>
              </a:rPr>
              <a:t>recherche.</a:t>
            </a:r>
            <a:endParaRPr lang="fr-FR" sz="1100" b="0" strike="noStrike" spc="-1">
              <a:solidFill>
                <a:srgbClr val="000000"/>
              </a:solidFill>
              <a:latin typeface="Calibri"/>
            </a:endParaRPr>
          </a:p>
        </p:txBody>
      </p:sp>
      <p:sp>
        <p:nvSpPr>
          <p:cNvPr id="182" name="object 4"/>
          <p:cNvSpPr/>
          <p:nvPr/>
        </p:nvSpPr>
        <p:spPr>
          <a:xfrm>
            <a:off x="281880" y="4672800"/>
            <a:ext cx="8346240" cy="8510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100" b="0" strike="noStrike" spc="-1">
                <a:solidFill>
                  <a:srgbClr val="000000"/>
                </a:solidFill>
                <a:latin typeface="Verdana"/>
              </a:rPr>
              <a:t>Le</a:t>
            </a:r>
            <a:r>
              <a:rPr lang="fr-FR" sz="1100" b="0" strike="noStrike" spc="-41">
                <a:solidFill>
                  <a:srgbClr val="000000"/>
                </a:solidFill>
                <a:latin typeface="Verdana"/>
              </a:rPr>
              <a:t> </a:t>
            </a:r>
            <a:r>
              <a:rPr lang="fr-FR" sz="1100" b="0" strike="noStrike" spc="-1">
                <a:solidFill>
                  <a:srgbClr val="000000"/>
                </a:solidFill>
                <a:latin typeface="Verdana"/>
              </a:rPr>
              <a:t>master</a:t>
            </a:r>
            <a:r>
              <a:rPr lang="fr-FR" sz="1100" b="0" strike="noStrike" spc="-7">
                <a:solidFill>
                  <a:srgbClr val="000000"/>
                </a:solidFill>
                <a:latin typeface="Verdana"/>
              </a:rPr>
              <a:t> </a:t>
            </a:r>
            <a:r>
              <a:rPr lang="fr-FR" sz="1100" b="0" strike="noStrike" spc="-1">
                <a:solidFill>
                  <a:srgbClr val="000000"/>
                </a:solidFill>
                <a:latin typeface="Verdana"/>
              </a:rPr>
              <a:t>Mondes</a:t>
            </a:r>
            <a:r>
              <a:rPr lang="fr-FR" sz="1100" b="0" strike="noStrike" spc="-35">
                <a:solidFill>
                  <a:srgbClr val="000000"/>
                </a:solidFill>
                <a:latin typeface="Verdana"/>
              </a:rPr>
              <a:t> </a:t>
            </a:r>
            <a:r>
              <a:rPr lang="fr-FR" sz="1100" b="0" strike="noStrike" spc="-1">
                <a:solidFill>
                  <a:srgbClr val="000000"/>
                </a:solidFill>
                <a:latin typeface="Verdana"/>
              </a:rPr>
              <a:t>Anciens</a:t>
            </a:r>
            <a:r>
              <a:rPr lang="fr-FR" sz="1100" b="0" strike="noStrike" spc="-21">
                <a:solidFill>
                  <a:srgbClr val="000000"/>
                </a:solidFill>
                <a:latin typeface="Verdana"/>
              </a:rPr>
              <a:t> </a:t>
            </a:r>
            <a:r>
              <a:rPr lang="fr-FR" sz="1100" b="0" strike="noStrike" spc="-1">
                <a:solidFill>
                  <a:srgbClr val="000000"/>
                </a:solidFill>
                <a:latin typeface="Verdana"/>
              </a:rPr>
              <a:t>ne</a:t>
            </a:r>
            <a:r>
              <a:rPr lang="fr-FR" sz="1100" b="0" strike="noStrike" spc="-26">
                <a:solidFill>
                  <a:srgbClr val="000000"/>
                </a:solidFill>
                <a:latin typeface="Verdana"/>
              </a:rPr>
              <a:t> </a:t>
            </a:r>
            <a:r>
              <a:rPr lang="fr-FR" sz="1100" b="0" strike="noStrike" spc="-1">
                <a:solidFill>
                  <a:srgbClr val="000000"/>
                </a:solidFill>
                <a:latin typeface="Verdana"/>
              </a:rPr>
              <a:t>débouche</a:t>
            </a:r>
            <a:r>
              <a:rPr lang="fr-FR" sz="1100" b="0" strike="noStrike" spc="-26">
                <a:solidFill>
                  <a:srgbClr val="000000"/>
                </a:solidFill>
                <a:latin typeface="Verdana"/>
              </a:rPr>
              <a:t> </a:t>
            </a:r>
            <a:r>
              <a:rPr lang="fr-FR" sz="1100" b="0" strike="noStrike" spc="-1">
                <a:solidFill>
                  <a:srgbClr val="000000"/>
                </a:solidFill>
                <a:latin typeface="Verdana"/>
              </a:rPr>
              <a:t>pas</a:t>
            </a:r>
            <a:r>
              <a:rPr lang="fr-FR" sz="1100" b="0" strike="noStrike" spc="-15">
                <a:solidFill>
                  <a:srgbClr val="000000"/>
                </a:solidFill>
                <a:latin typeface="Verdana"/>
              </a:rPr>
              <a:t> </a:t>
            </a:r>
            <a:r>
              <a:rPr lang="fr-FR" sz="1100" b="0" strike="noStrike" spc="-1">
                <a:solidFill>
                  <a:srgbClr val="000000"/>
                </a:solidFill>
                <a:latin typeface="Verdana"/>
              </a:rPr>
              <a:t>directement</a:t>
            </a:r>
            <a:r>
              <a:rPr lang="fr-FR" sz="1100" b="0" strike="noStrike" spc="-12">
                <a:solidFill>
                  <a:srgbClr val="000000"/>
                </a:solidFill>
                <a:latin typeface="Verdana"/>
              </a:rPr>
              <a:t> </a:t>
            </a:r>
            <a:r>
              <a:rPr lang="fr-FR" sz="1100" b="0" strike="noStrike" spc="-1">
                <a:solidFill>
                  <a:srgbClr val="000000"/>
                </a:solidFill>
                <a:latin typeface="Verdana"/>
              </a:rPr>
              <a:t>sur une</a:t>
            </a:r>
            <a:r>
              <a:rPr lang="fr-FR" sz="1100" b="0" strike="noStrike" spc="-15">
                <a:solidFill>
                  <a:srgbClr val="000000"/>
                </a:solidFill>
                <a:latin typeface="Verdana"/>
              </a:rPr>
              <a:t> </a:t>
            </a:r>
            <a:r>
              <a:rPr lang="fr-FR" sz="1100" b="0" strike="noStrike" spc="-1">
                <a:solidFill>
                  <a:srgbClr val="000000"/>
                </a:solidFill>
                <a:latin typeface="Verdana"/>
              </a:rPr>
              <a:t>insertion professionnelle,</a:t>
            </a:r>
            <a:r>
              <a:rPr lang="fr-FR" sz="1100" b="0" strike="noStrike" spc="-12">
                <a:solidFill>
                  <a:srgbClr val="000000"/>
                </a:solidFill>
                <a:latin typeface="Verdana"/>
              </a:rPr>
              <a:t> </a:t>
            </a:r>
            <a:r>
              <a:rPr lang="fr-FR" sz="1100" b="0" strike="noStrike" spc="-1">
                <a:solidFill>
                  <a:srgbClr val="000000"/>
                </a:solidFill>
                <a:latin typeface="Verdana"/>
              </a:rPr>
              <a:t>point à</a:t>
            </a:r>
            <a:r>
              <a:rPr lang="fr-FR" sz="1100" b="0" strike="noStrike" spc="-26">
                <a:solidFill>
                  <a:srgbClr val="000000"/>
                </a:solidFill>
                <a:latin typeface="Verdana"/>
              </a:rPr>
              <a:t> </a:t>
            </a:r>
            <a:r>
              <a:rPr lang="fr-FR" sz="1100" b="0" strike="noStrike" spc="-1">
                <a:solidFill>
                  <a:srgbClr val="000000"/>
                </a:solidFill>
                <a:latin typeface="Verdana"/>
              </a:rPr>
              <a:t>prendre</a:t>
            </a:r>
            <a:r>
              <a:rPr lang="fr-FR" sz="1100" b="0" strike="noStrike" spc="-7">
                <a:solidFill>
                  <a:srgbClr val="000000"/>
                </a:solidFill>
                <a:latin typeface="Verdana"/>
              </a:rPr>
              <a:t> </a:t>
            </a:r>
            <a:r>
              <a:rPr lang="fr-FR" sz="1100" b="0" strike="noStrike" spc="-1">
                <a:solidFill>
                  <a:srgbClr val="000000"/>
                </a:solidFill>
                <a:latin typeface="Verdana"/>
              </a:rPr>
              <a:t>en</a:t>
            </a:r>
            <a:r>
              <a:rPr lang="fr-FR" sz="1100" b="0" strike="noStrike" spc="-21">
                <a:solidFill>
                  <a:srgbClr val="000000"/>
                </a:solidFill>
                <a:latin typeface="Verdana"/>
              </a:rPr>
              <a:t> </a:t>
            </a:r>
            <a:r>
              <a:rPr lang="fr-FR" sz="1100" b="0" strike="noStrike" spc="-12">
                <a:solidFill>
                  <a:srgbClr val="000000"/>
                </a:solidFill>
                <a:latin typeface="Verdana"/>
              </a:rPr>
              <a:t>compte </a:t>
            </a:r>
            <a:r>
              <a:rPr lang="fr-FR" sz="1100" b="0" strike="noStrike" spc="-1">
                <a:solidFill>
                  <a:srgbClr val="000000"/>
                </a:solidFill>
                <a:latin typeface="Verdana"/>
              </a:rPr>
              <a:t>avant</a:t>
            </a:r>
            <a:r>
              <a:rPr lang="fr-FR" sz="1100" b="0" strike="noStrike" spc="-7">
                <a:solidFill>
                  <a:srgbClr val="000000"/>
                </a:solidFill>
                <a:latin typeface="Verdana"/>
              </a:rPr>
              <a:t> </a:t>
            </a:r>
            <a:r>
              <a:rPr lang="fr-FR" sz="1100" b="0" strike="noStrike" spc="-1">
                <a:solidFill>
                  <a:srgbClr val="000000"/>
                </a:solidFill>
                <a:latin typeface="Verdana"/>
              </a:rPr>
              <a:t>de</a:t>
            </a:r>
            <a:r>
              <a:rPr lang="fr-FR" sz="1100" b="0" strike="noStrike" spc="-32">
                <a:solidFill>
                  <a:srgbClr val="000000"/>
                </a:solidFill>
                <a:latin typeface="Verdana"/>
              </a:rPr>
              <a:t> </a:t>
            </a:r>
            <a:r>
              <a:rPr lang="fr-FR" sz="1100" b="0" strike="noStrike" spc="-1">
                <a:solidFill>
                  <a:srgbClr val="000000"/>
                </a:solidFill>
                <a:latin typeface="Verdana"/>
              </a:rPr>
              <a:t>s’engager</a:t>
            </a:r>
            <a:r>
              <a:rPr lang="fr-FR" sz="1100" b="0" strike="noStrike" spc="-15">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formation.</a:t>
            </a:r>
            <a:r>
              <a:rPr lang="fr-FR" sz="1100" b="0" strike="noStrike" spc="4">
                <a:solidFill>
                  <a:srgbClr val="000000"/>
                </a:solidFill>
                <a:latin typeface="Verdana"/>
              </a:rPr>
              <a:t> </a:t>
            </a:r>
            <a:r>
              <a:rPr lang="fr-FR" sz="1100" b="0" strike="noStrike" spc="-1">
                <a:solidFill>
                  <a:srgbClr val="000000"/>
                </a:solidFill>
                <a:latin typeface="Verdana"/>
              </a:rPr>
              <a:t>Il</a:t>
            </a:r>
            <a:r>
              <a:rPr lang="fr-FR" sz="1100" b="0" strike="noStrike" spc="-21">
                <a:solidFill>
                  <a:srgbClr val="000000"/>
                </a:solidFill>
                <a:latin typeface="Verdana"/>
              </a:rPr>
              <a:t> </a:t>
            </a:r>
            <a:r>
              <a:rPr lang="fr-FR" sz="1100" b="0" strike="noStrike" spc="-1">
                <a:solidFill>
                  <a:srgbClr val="000000"/>
                </a:solidFill>
                <a:latin typeface="Verdana"/>
              </a:rPr>
              <a:t>vise</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15">
                <a:solidFill>
                  <a:srgbClr val="000000"/>
                </a:solidFill>
                <a:latin typeface="Verdana"/>
              </a:rPr>
              <a:t> </a:t>
            </a:r>
            <a:r>
              <a:rPr lang="fr-FR" sz="1100" b="0" strike="noStrike" spc="-1">
                <a:solidFill>
                  <a:srgbClr val="000000"/>
                </a:solidFill>
                <a:latin typeface="Verdana"/>
              </a:rPr>
              <a:t>une</a:t>
            </a:r>
            <a:r>
              <a:rPr lang="fr-FR" sz="1100" b="0" strike="noStrike" spc="-21">
                <a:solidFill>
                  <a:srgbClr val="000000"/>
                </a:solidFill>
                <a:latin typeface="Verdana"/>
              </a:rPr>
              <a:t> </a:t>
            </a:r>
            <a:r>
              <a:rPr lang="fr-FR" sz="1100" b="0" strike="noStrike" spc="-1">
                <a:solidFill>
                  <a:srgbClr val="000000"/>
                </a:solidFill>
                <a:latin typeface="Verdana"/>
              </a:rPr>
              <a:t>spécialisation</a:t>
            </a:r>
            <a:r>
              <a:rPr lang="fr-FR" sz="1100" b="0" strike="noStrike" spc="18">
                <a:solidFill>
                  <a:srgbClr val="000000"/>
                </a:solidFill>
                <a:latin typeface="Verdana"/>
              </a:rPr>
              <a:t> </a:t>
            </a:r>
            <a:r>
              <a:rPr lang="fr-FR" sz="1100" b="0" strike="noStrike" spc="-1">
                <a:solidFill>
                  <a:srgbClr val="000000"/>
                </a:solidFill>
                <a:latin typeface="Verdana"/>
              </a:rPr>
              <a:t>dans</a:t>
            </a:r>
            <a:r>
              <a:rPr lang="fr-FR" sz="1100" b="0" strike="noStrike" spc="-12">
                <a:solidFill>
                  <a:srgbClr val="000000"/>
                </a:solidFill>
                <a:latin typeface="Verdana"/>
              </a:rPr>
              <a:t> </a:t>
            </a:r>
            <a:r>
              <a:rPr lang="fr-FR" sz="1100" b="0" strike="noStrike" spc="-1">
                <a:solidFill>
                  <a:srgbClr val="000000"/>
                </a:solidFill>
                <a:latin typeface="Verdana"/>
              </a:rPr>
              <a:t>le</a:t>
            </a:r>
            <a:r>
              <a:rPr lang="fr-FR" sz="1100" b="0" strike="noStrike" spc="-21">
                <a:solidFill>
                  <a:srgbClr val="000000"/>
                </a:solidFill>
                <a:latin typeface="Verdana"/>
              </a:rPr>
              <a:t> </a:t>
            </a:r>
            <a:r>
              <a:rPr lang="fr-FR" sz="1100" b="0" strike="noStrike" spc="-1">
                <a:solidFill>
                  <a:srgbClr val="000000"/>
                </a:solidFill>
                <a:latin typeface="Verdana"/>
              </a:rPr>
              <a:t>domaine</a:t>
            </a:r>
            <a:r>
              <a:rPr lang="fr-FR" sz="1100" b="0" strike="noStrike" spc="-12">
                <a:solidFill>
                  <a:srgbClr val="000000"/>
                </a:solidFill>
                <a:latin typeface="Verdana"/>
              </a:rPr>
              <a:t> </a:t>
            </a:r>
            <a:r>
              <a:rPr lang="fr-FR" sz="1100" b="0" strike="noStrike" spc="-1">
                <a:solidFill>
                  <a:srgbClr val="000000"/>
                </a:solidFill>
                <a:latin typeface="Verdana"/>
              </a:rPr>
              <a:t>de</a:t>
            </a:r>
            <a:r>
              <a:rPr lang="fr-FR" sz="1100" b="0" strike="noStrike" spc="-21">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recherche</a:t>
            </a:r>
            <a:r>
              <a:rPr lang="fr-FR" sz="1100" b="0" strike="noStrike" spc="-21">
                <a:solidFill>
                  <a:srgbClr val="000000"/>
                </a:solidFill>
                <a:latin typeface="Verdana"/>
              </a:rPr>
              <a:t> </a:t>
            </a:r>
            <a:r>
              <a:rPr lang="fr-FR" sz="1100" b="0" strike="noStrike" spc="-1">
                <a:solidFill>
                  <a:srgbClr val="000000"/>
                </a:solidFill>
                <a:latin typeface="Verdana"/>
              </a:rPr>
              <a:t>en</a:t>
            </a:r>
            <a:r>
              <a:rPr lang="fr-FR" sz="1100" b="0" strike="noStrike" spc="-26">
                <a:solidFill>
                  <a:srgbClr val="000000"/>
                </a:solidFill>
                <a:latin typeface="Verdana"/>
              </a:rPr>
              <a:t> </a:t>
            </a:r>
            <a:r>
              <a:rPr lang="fr-FR" sz="1100" b="0" strike="noStrike" spc="-1">
                <a:solidFill>
                  <a:srgbClr val="000000"/>
                </a:solidFill>
                <a:latin typeface="Verdana"/>
              </a:rPr>
              <a:t>Sciences</a:t>
            </a:r>
            <a:r>
              <a:rPr lang="fr-FR" sz="1100" b="0" strike="noStrike" spc="-32">
                <a:solidFill>
                  <a:srgbClr val="000000"/>
                </a:solidFill>
                <a:latin typeface="Verdana"/>
              </a:rPr>
              <a:t> </a:t>
            </a:r>
            <a:r>
              <a:rPr lang="fr-FR" sz="1100" b="0" strike="noStrike" spc="-26">
                <a:solidFill>
                  <a:srgbClr val="000000"/>
                </a:solidFill>
                <a:latin typeface="Verdana"/>
              </a:rPr>
              <a:t>de</a:t>
            </a:r>
            <a:endParaRPr lang="fr-FR" sz="1100" b="0" strike="noStrike" spc="-1">
              <a:solidFill>
                <a:srgbClr val="000000"/>
              </a:solidFill>
              <a:latin typeface="Calibri"/>
            </a:endParaRPr>
          </a:p>
          <a:p>
            <a:pPr marL="12600">
              <a:lnSpc>
                <a:spcPct val="100000"/>
              </a:lnSpc>
              <a:buNone/>
            </a:pPr>
            <a:r>
              <a:rPr lang="fr-FR" sz="1100" b="0" strike="noStrike" spc="-1">
                <a:solidFill>
                  <a:srgbClr val="000000"/>
                </a:solidFill>
                <a:latin typeface="Verdana"/>
              </a:rPr>
              <a:t>l’Antiquité et</a:t>
            </a:r>
            <a:r>
              <a:rPr lang="fr-FR" sz="1100" b="0" strike="noStrike" spc="-32">
                <a:solidFill>
                  <a:srgbClr val="000000"/>
                </a:solidFill>
                <a:latin typeface="Verdana"/>
              </a:rPr>
              <a:t> </a:t>
            </a:r>
            <a:r>
              <a:rPr lang="fr-FR" sz="1100" b="0" strike="noStrike" spc="-1">
                <a:solidFill>
                  <a:srgbClr val="000000"/>
                </a:solidFill>
                <a:latin typeface="Verdana"/>
              </a:rPr>
              <a:t>rend</a:t>
            </a:r>
            <a:r>
              <a:rPr lang="fr-FR" sz="1100" b="0" strike="noStrike" spc="-32">
                <a:solidFill>
                  <a:srgbClr val="000000"/>
                </a:solidFill>
                <a:latin typeface="Verdana"/>
              </a:rPr>
              <a:t> </a:t>
            </a:r>
            <a:r>
              <a:rPr lang="fr-FR" sz="1100" b="0" strike="noStrike" spc="-1">
                <a:solidFill>
                  <a:srgbClr val="000000"/>
                </a:solidFill>
                <a:latin typeface="Verdana"/>
              </a:rPr>
              <a:t>possible</a:t>
            </a:r>
            <a:r>
              <a:rPr lang="fr-FR" sz="1100" b="0" strike="noStrike" spc="-7">
                <a:solidFill>
                  <a:srgbClr val="000000"/>
                </a:solidFill>
                <a:latin typeface="Verdana"/>
              </a:rPr>
              <a:t> </a:t>
            </a:r>
            <a:r>
              <a:rPr lang="fr-FR" sz="1100" b="0" strike="noStrike" spc="-1">
                <a:solidFill>
                  <a:srgbClr val="000000"/>
                </a:solidFill>
                <a:latin typeface="Verdana"/>
              </a:rPr>
              <a:t>une</a:t>
            </a:r>
            <a:r>
              <a:rPr lang="fr-FR" sz="1100" b="0" strike="noStrike" spc="-26">
                <a:solidFill>
                  <a:srgbClr val="000000"/>
                </a:solidFill>
                <a:latin typeface="Verdana"/>
              </a:rPr>
              <a:t> </a:t>
            </a:r>
            <a:r>
              <a:rPr lang="fr-FR" sz="1100" b="0" strike="noStrike" spc="-1">
                <a:solidFill>
                  <a:srgbClr val="000000"/>
                </a:solidFill>
                <a:latin typeface="Verdana"/>
              </a:rPr>
              <a:t>insertion</a:t>
            </a:r>
            <a:r>
              <a:rPr lang="fr-FR" sz="1100" b="0" strike="noStrike" spc="-12">
                <a:solidFill>
                  <a:srgbClr val="000000"/>
                </a:solidFill>
                <a:latin typeface="Verdana"/>
              </a:rPr>
              <a:t> </a:t>
            </a:r>
            <a:r>
              <a:rPr lang="fr-FR" sz="1100" b="0" strike="noStrike" spc="-1">
                <a:solidFill>
                  <a:srgbClr val="000000"/>
                </a:solidFill>
                <a:latin typeface="Verdana"/>
              </a:rPr>
              <a:t>dans</a:t>
            </a:r>
            <a:r>
              <a:rPr lang="fr-FR" sz="1100" b="0" strike="noStrike" spc="-21">
                <a:solidFill>
                  <a:srgbClr val="000000"/>
                </a:solidFill>
                <a:latin typeface="Verdana"/>
              </a:rPr>
              <a:t> </a:t>
            </a:r>
            <a:r>
              <a:rPr lang="fr-FR" sz="1100" b="0" strike="noStrike" spc="-1">
                <a:solidFill>
                  <a:srgbClr val="000000"/>
                </a:solidFill>
                <a:latin typeface="Verdana"/>
              </a:rPr>
              <a:t>les</a:t>
            </a:r>
            <a:r>
              <a:rPr lang="fr-FR" sz="1100" b="0" strike="noStrike" spc="-26">
                <a:solidFill>
                  <a:srgbClr val="000000"/>
                </a:solidFill>
                <a:latin typeface="Verdana"/>
              </a:rPr>
              <a:t> </a:t>
            </a:r>
            <a:r>
              <a:rPr lang="fr-FR" sz="1100" b="0" strike="noStrike" spc="-1">
                <a:solidFill>
                  <a:srgbClr val="000000"/>
                </a:solidFill>
                <a:latin typeface="Verdana"/>
              </a:rPr>
              <a:t>métiers</a:t>
            </a:r>
            <a:r>
              <a:rPr lang="fr-FR" sz="1100" b="0" strike="noStrike" spc="-7">
                <a:solidFill>
                  <a:srgbClr val="000000"/>
                </a:solidFill>
                <a:latin typeface="Verdana"/>
              </a:rPr>
              <a:t> </a:t>
            </a:r>
            <a:r>
              <a:rPr lang="fr-FR" sz="1100" b="0" strike="noStrike" spc="-1">
                <a:solidFill>
                  <a:srgbClr val="000000"/>
                </a:solidFill>
                <a:latin typeface="Verdana"/>
              </a:rPr>
              <a:t>en</a:t>
            </a:r>
            <a:r>
              <a:rPr lang="fr-FR" sz="1100" b="0" strike="noStrike" spc="-41">
                <a:solidFill>
                  <a:srgbClr val="000000"/>
                </a:solidFill>
                <a:latin typeface="Verdana"/>
              </a:rPr>
              <a:t> </a:t>
            </a:r>
            <a:r>
              <a:rPr lang="fr-FR" sz="1100" b="0" strike="noStrike" spc="-1">
                <a:solidFill>
                  <a:srgbClr val="000000"/>
                </a:solidFill>
                <a:latin typeface="Verdana"/>
              </a:rPr>
              <a:t>lien</a:t>
            </a:r>
            <a:r>
              <a:rPr lang="fr-FR" sz="1100" b="0" strike="noStrike" spc="-7">
                <a:solidFill>
                  <a:srgbClr val="000000"/>
                </a:solidFill>
                <a:latin typeface="Verdana"/>
              </a:rPr>
              <a:t> </a:t>
            </a:r>
            <a:r>
              <a:rPr lang="fr-FR" sz="1100" b="0" strike="noStrike" spc="-1">
                <a:solidFill>
                  <a:srgbClr val="000000"/>
                </a:solidFill>
                <a:latin typeface="Verdana"/>
              </a:rPr>
              <a:t>avec</a:t>
            </a:r>
            <a:r>
              <a:rPr lang="fr-FR" sz="1100" b="0" strike="noStrike" spc="-26">
                <a:solidFill>
                  <a:srgbClr val="000000"/>
                </a:solidFill>
                <a:latin typeface="Verdana"/>
              </a:rPr>
              <a:t> </a:t>
            </a:r>
            <a:r>
              <a:rPr lang="fr-FR" sz="1100" b="0" strike="noStrike" spc="-1">
                <a:solidFill>
                  <a:srgbClr val="000000"/>
                </a:solidFill>
                <a:latin typeface="Verdana"/>
              </a:rPr>
              <a:t>l’éducation,</a:t>
            </a:r>
            <a:r>
              <a:rPr lang="fr-FR" sz="1100" b="0" strike="noStrike" spc="-15">
                <a:solidFill>
                  <a:srgbClr val="000000"/>
                </a:solidFill>
                <a:latin typeface="Verdana"/>
              </a:rPr>
              <a:t> </a:t>
            </a:r>
            <a:r>
              <a:rPr lang="fr-FR" sz="1100" b="0" strike="noStrike" spc="-1">
                <a:solidFill>
                  <a:srgbClr val="000000"/>
                </a:solidFill>
                <a:latin typeface="Verdana"/>
              </a:rPr>
              <a:t>la</a:t>
            </a:r>
            <a:r>
              <a:rPr lang="fr-FR" sz="1100" b="0" strike="noStrike" spc="-12">
                <a:solidFill>
                  <a:srgbClr val="000000"/>
                </a:solidFill>
                <a:latin typeface="Verdana"/>
              </a:rPr>
              <a:t> </a:t>
            </a:r>
            <a:r>
              <a:rPr lang="fr-FR" sz="1100" b="0" strike="noStrike" spc="-1">
                <a:solidFill>
                  <a:srgbClr val="000000"/>
                </a:solidFill>
                <a:latin typeface="Verdana"/>
              </a:rPr>
              <a:t>culture</a:t>
            </a:r>
            <a:r>
              <a:rPr lang="fr-FR" sz="1100" b="0" strike="noStrike" spc="-7">
                <a:solidFill>
                  <a:srgbClr val="000000"/>
                </a:solidFill>
                <a:latin typeface="Verdana"/>
              </a:rPr>
              <a:t> </a:t>
            </a:r>
            <a:r>
              <a:rPr lang="fr-FR" sz="1100" b="0" strike="noStrike" spc="-1">
                <a:solidFill>
                  <a:srgbClr val="000000"/>
                </a:solidFill>
                <a:latin typeface="Verdana"/>
              </a:rPr>
              <a:t>et</a:t>
            </a:r>
            <a:r>
              <a:rPr lang="fr-FR" sz="1100" b="0" strike="noStrike" spc="-32">
                <a:solidFill>
                  <a:srgbClr val="000000"/>
                </a:solidFill>
                <a:latin typeface="Verdana"/>
              </a:rPr>
              <a:t> </a:t>
            </a:r>
            <a:r>
              <a:rPr lang="fr-FR" sz="1100" b="0" strike="noStrike" spc="-1">
                <a:solidFill>
                  <a:srgbClr val="000000"/>
                </a:solidFill>
                <a:latin typeface="Verdana"/>
              </a:rPr>
              <a:t>la</a:t>
            </a:r>
            <a:r>
              <a:rPr lang="fr-FR" sz="1100" b="0" strike="noStrike" spc="-21">
                <a:solidFill>
                  <a:srgbClr val="000000"/>
                </a:solidFill>
                <a:latin typeface="Verdana"/>
              </a:rPr>
              <a:t> </a:t>
            </a:r>
            <a:r>
              <a:rPr lang="fr-FR" sz="1100" b="0" strike="noStrike" spc="-1">
                <a:solidFill>
                  <a:srgbClr val="000000"/>
                </a:solidFill>
                <a:latin typeface="Verdana"/>
              </a:rPr>
              <a:t>préservation</a:t>
            </a:r>
            <a:r>
              <a:rPr lang="fr-FR" sz="1100" b="0" strike="noStrike" spc="-7">
                <a:solidFill>
                  <a:srgbClr val="000000"/>
                </a:solidFill>
                <a:latin typeface="Verdana"/>
              </a:rPr>
              <a:t> </a:t>
            </a:r>
            <a:r>
              <a:rPr lang="fr-FR" sz="1100" b="0" strike="noStrike" spc="-26">
                <a:solidFill>
                  <a:srgbClr val="000000"/>
                </a:solidFill>
                <a:latin typeface="Verdana"/>
              </a:rPr>
              <a:t>du </a:t>
            </a:r>
            <a:r>
              <a:rPr lang="fr-FR" sz="1100" b="0" strike="noStrike" spc="-1">
                <a:solidFill>
                  <a:srgbClr val="000000"/>
                </a:solidFill>
                <a:latin typeface="Verdana"/>
              </a:rPr>
              <a:t>patrimoine</a:t>
            </a:r>
            <a:r>
              <a:rPr lang="fr-FR" sz="1100" b="0" strike="noStrike" spc="9">
                <a:solidFill>
                  <a:srgbClr val="000000"/>
                </a:solidFill>
                <a:latin typeface="Verdana"/>
              </a:rPr>
              <a:t> </a:t>
            </a:r>
            <a:r>
              <a:rPr lang="fr-FR" sz="1100" b="0" strike="noStrike" spc="-1">
                <a:solidFill>
                  <a:srgbClr val="000000"/>
                </a:solidFill>
                <a:latin typeface="Verdana"/>
              </a:rPr>
              <a:t>archéologique.</a:t>
            </a:r>
            <a:r>
              <a:rPr lang="fr-FR" sz="1100" b="0" strike="noStrike" spc="-21">
                <a:solidFill>
                  <a:srgbClr val="000000"/>
                </a:solidFill>
                <a:latin typeface="Verdana"/>
              </a:rPr>
              <a:t> </a:t>
            </a:r>
            <a:r>
              <a:rPr lang="fr-FR" sz="1100" b="0" strike="noStrike" spc="-1">
                <a:solidFill>
                  <a:srgbClr val="000000"/>
                </a:solidFill>
                <a:latin typeface="Verdana"/>
              </a:rPr>
              <a:t>Il</a:t>
            </a:r>
            <a:r>
              <a:rPr lang="fr-FR" sz="1100" b="0" strike="noStrike" spc="-21">
                <a:solidFill>
                  <a:srgbClr val="000000"/>
                </a:solidFill>
                <a:latin typeface="Verdana"/>
              </a:rPr>
              <a:t> </a:t>
            </a:r>
            <a:r>
              <a:rPr lang="fr-FR" sz="1100" b="0" strike="noStrike" spc="-1">
                <a:solidFill>
                  <a:srgbClr val="000000"/>
                </a:solidFill>
                <a:latin typeface="Verdana"/>
              </a:rPr>
              <a:t>est</a:t>
            </a:r>
            <a:r>
              <a:rPr lang="fr-FR" sz="1100" b="0" strike="noStrike" spc="-26">
                <a:solidFill>
                  <a:srgbClr val="000000"/>
                </a:solidFill>
                <a:latin typeface="Verdana"/>
              </a:rPr>
              <a:t> </a:t>
            </a:r>
            <a:r>
              <a:rPr lang="fr-FR" sz="1100" b="0" strike="noStrike" spc="-1">
                <a:solidFill>
                  <a:srgbClr val="000000"/>
                </a:solidFill>
                <a:latin typeface="Verdana"/>
              </a:rPr>
              <a:t>aussi</a:t>
            </a:r>
            <a:r>
              <a:rPr lang="fr-FR" sz="1100" b="0" strike="noStrike" spc="-15">
                <a:solidFill>
                  <a:srgbClr val="000000"/>
                </a:solidFill>
                <a:latin typeface="Verdana"/>
              </a:rPr>
              <a:t> </a:t>
            </a:r>
            <a:r>
              <a:rPr lang="fr-FR" sz="1100" b="0" strike="noStrike" spc="-1">
                <a:solidFill>
                  <a:srgbClr val="000000"/>
                </a:solidFill>
                <a:latin typeface="Verdana"/>
              </a:rPr>
              <a:t>conçu</a:t>
            </a:r>
            <a:r>
              <a:rPr lang="fr-FR" sz="1100" b="0" strike="noStrike" spc="-26">
                <a:solidFill>
                  <a:srgbClr val="000000"/>
                </a:solidFill>
                <a:latin typeface="Verdana"/>
              </a:rPr>
              <a:t> </a:t>
            </a:r>
            <a:r>
              <a:rPr lang="fr-FR" sz="1100" b="0" strike="noStrike" spc="-1">
                <a:solidFill>
                  <a:srgbClr val="000000"/>
                </a:solidFill>
                <a:latin typeface="Verdana"/>
              </a:rPr>
              <a:t>pour</a:t>
            </a:r>
            <a:r>
              <a:rPr lang="fr-FR" sz="1100" b="0" strike="noStrike" spc="-21">
                <a:solidFill>
                  <a:srgbClr val="000000"/>
                </a:solidFill>
                <a:latin typeface="Verdana"/>
              </a:rPr>
              <a:t> </a:t>
            </a:r>
            <a:r>
              <a:rPr lang="fr-FR" sz="1100" b="0" strike="noStrike" spc="-1">
                <a:solidFill>
                  <a:srgbClr val="000000"/>
                </a:solidFill>
                <a:latin typeface="Verdana"/>
              </a:rPr>
              <a:t>aider</a:t>
            </a:r>
            <a:r>
              <a:rPr lang="fr-FR" sz="1100" b="0" strike="noStrike" spc="-12">
                <a:solidFill>
                  <a:srgbClr val="000000"/>
                </a:solidFill>
                <a:latin typeface="Verdana"/>
              </a:rPr>
              <a:t> </a:t>
            </a:r>
            <a:r>
              <a:rPr lang="fr-FR" sz="1100" b="0" strike="noStrike" spc="-1">
                <a:solidFill>
                  <a:srgbClr val="000000"/>
                </a:solidFill>
                <a:latin typeface="Verdana"/>
              </a:rPr>
              <a:t>les</a:t>
            </a:r>
            <a:r>
              <a:rPr lang="fr-FR" sz="1100" b="0" strike="noStrike" spc="-21">
                <a:solidFill>
                  <a:srgbClr val="000000"/>
                </a:solidFill>
                <a:latin typeface="Verdana"/>
              </a:rPr>
              <a:t> </a:t>
            </a:r>
            <a:r>
              <a:rPr lang="fr-FR" sz="1100" b="0" strike="noStrike" spc="-1">
                <a:solidFill>
                  <a:srgbClr val="000000"/>
                </a:solidFill>
                <a:latin typeface="Verdana"/>
              </a:rPr>
              <a:t>étudiants</a:t>
            </a:r>
            <a:r>
              <a:rPr lang="fr-FR" sz="1100" b="0" strike="noStrike" spc="9">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a:t>
            </a:r>
            <a:r>
              <a:rPr lang="fr-FR" sz="1100" b="0" strike="noStrike" spc="-1">
                <a:solidFill>
                  <a:srgbClr val="000000"/>
                </a:solidFill>
                <a:latin typeface="Verdana"/>
              </a:rPr>
              <a:t>construire leur parcours</a:t>
            </a:r>
            <a:r>
              <a:rPr lang="fr-FR" sz="1100" b="0" strike="noStrike" spc="-15">
                <a:solidFill>
                  <a:srgbClr val="000000"/>
                </a:solidFill>
                <a:latin typeface="Verdana"/>
              </a:rPr>
              <a:t> </a:t>
            </a:r>
            <a:r>
              <a:rPr lang="fr-FR" sz="1100" b="0" strike="noStrike" spc="-1">
                <a:solidFill>
                  <a:srgbClr val="000000"/>
                </a:solidFill>
                <a:latin typeface="Verdana"/>
              </a:rPr>
              <a:t>professionnel</a:t>
            </a:r>
            <a:r>
              <a:rPr lang="fr-FR" sz="1100" b="0" strike="noStrike" spc="-26">
                <a:solidFill>
                  <a:srgbClr val="000000"/>
                </a:solidFill>
                <a:latin typeface="Verdana"/>
              </a:rPr>
              <a:t> </a:t>
            </a:r>
            <a:r>
              <a:rPr lang="fr-FR" sz="1100" b="0" strike="noStrike" spc="-1">
                <a:solidFill>
                  <a:srgbClr val="000000"/>
                </a:solidFill>
                <a:latin typeface="Verdana"/>
              </a:rPr>
              <a:t>et</a:t>
            </a:r>
            <a:r>
              <a:rPr lang="fr-FR" sz="1100" b="0" strike="noStrike" spc="-21">
                <a:solidFill>
                  <a:srgbClr val="000000"/>
                </a:solidFill>
                <a:latin typeface="Verdana"/>
              </a:rPr>
              <a:t> </a:t>
            </a:r>
            <a:r>
              <a:rPr lang="fr-FR" sz="1100" b="0" strike="noStrike" spc="-1">
                <a:solidFill>
                  <a:srgbClr val="000000"/>
                </a:solidFill>
                <a:latin typeface="Verdana"/>
              </a:rPr>
              <a:t>à</a:t>
            </a:r>
            <a:r>
              <a:rPr lang="fr-FR" sz="1100" b="0" strike="noStrike" spc="-26">
                <a:solidFill>
                  <a:srgbClr val="000000"/>
                </a:solidFill>
                <a:latin typeface="Verdana"/>
              </a:rPr>
              <a:t> les </a:t>
            </a:r>
            <a:r>
              <a:rPr lang="fr-FR" sz="1100" b="0" strike="noStrike" spc="-1">
                <a:solidFill>
                  <a:srgbClr val="000000"/>
                </a:solidFill>
                <a:latin typeface="Verdana"/>
              </a:rPr>
              <a:t>doter</a:t>
            </a:r>
            <a:r>
              <a:rPr lang="fr-FR" sz="1100" b="0" strike="noStrike" spc="-35">
                <a:solidFill>
                  <a:srgbClr val="000000"/>
                </a:solidFill>
                <a:latin typeface="Verdana"/>
              </a:rPr>
              <a:t> </a:t>
            </a:r>
            <a:r>
              <a:rPr lang="fr-FR" sz="1100" b="0" strike="noStrike" spc="-1">
                <a:solidFill>
                  <a:srgbClr val="000000"/>
                </a:solidFill>
                <a:latin typeface="Verdana"/>
              </a:rPr>
              <a:t>d’une</a:t>
            </a:r>
            <a:r>
              <a:rPr lang="fr-FR" sz="1100" b="0" strike="noStrike" spc="-21">
                <a:solidFill>
                  <a:srgbClr val="000000"/>
                </a:solidFill>
                <a:latin typeface="Verdana"/>
              </a:rPr>
              <a:t> </a:t>
            </a:r>
            <a:r>
              <a:rPr lang="fr-FR" sz="1100" b="0" strike="noStrike" spc="-1">
                <a:solidFill>
                  <a:srgbClr val="000000"/>
                </a:solidFill>
                <a:latin typeface="Verdana"/>
              </a:rPr>
              <a:t>solide</a:t>
            </a:r>
            <a:r>
              <a:rPr lang="fr-FR" sz="1100" b="0" strike="noStrike" spc="-7">
                <a:solidFill>
                  <a:srgbClr val="000000"/>
                </a:solidFill>
                <a:latin typeface="Verdana"/>
              </a:rPr>
              <a:t> </a:t>
            </a:r>
            <a:r>
              <a:rPr lang="fr-FR" sz="1100" b="0" strike="noStrike" spc="-1">
                <a:solidFill>
                  <a:srgbClr val="000000"/>
                </a:solidFill>
                <a:latin typeface="Verdana"/>
              </a:rPr>
              <a:t>culture</a:t>
            </a:r>
            <a:r>
              <a:rPr lang="fr-FR" sz="1100" b="0" strike="noStrike" spc="4">
                <a:solidFill>
                  <a:srgbClr val="000000"/>
                </a:solidFill>
                <a:latin typeface="Verdana"/>
              </a:rPr>
              <a:t> </a:t>
            </a:r>
            <a:r>
              <a:rPr lang="fr-FR" sz="1100" b="0" strike="noStrike" spc="-1">
                <a:solidFill>
                  <a:srgbClr val="000000"/>
                </a:solidFill>
                <a:latin typeface="Verdana"/>
              </a:rPr>
              <a:t>dans</a:t>
            </a:r>
            <a:r>
              <a:rPr lang="fr-FR" sz="1100" b="0" strike="noStrike" spc="-15">
                <a:solidFill>
                  <a:srgbClr val="000000"/>
                </a:solidFill>
                <a:latin typeface="Verdana"/>
              </a:rPr>
              <a:t> </a:t>
            </a:r>
            <a:r>
              <a:rPr lang="fr-FR" sz="1100" b="0" strike="noStrike" spc="-1">
                <a:solidFill>
                  <a:srgbClr val="000000"/>
                </a:solidFill>
                <a:latin typeface="Verdana"/>
              </a:rPr>
              <a:t>le</a:t>
            </a:r>
            <a:r>
              <a:rPr lang="fr-FR" sz="1100" b="0" strike="noStrike" spc="-7">
                <a:solidFill>
                  <a:srgbClr val="000000"/>
                </a:solidFill>
                <a:latin typeface="Verdana"/>
              </a:rPr>
              <a:t> </a:t>
            </a:r>
            <a:r>
              <a:rPr lang="fr-FR" sz="1100" b="0" strike="noStrike" spc="-1">
                <a:solidFill>
                  <a:srgbClr val="000000"/>
                </a:solidFill>
                <a:latin typeface="Verdana"/>
              </a:rPr>
              <a:t>domaine</a:t>
            </a:r>
            <a:r>
              <a:rPr lang="fr-FR" sz="1100" b="0" strike="noStrike" spc="-12">
                <a:solidFill>
                  <a:srgbClr val="000000"/>
                </a:solidFill>
                <a:latin typeface="Verdana"/>
              </a:rPr>
              <a:t> </a:t>
            </a:r>
            <a:r>
              <a:rPr lang="fr-FR" sz="1100" b="0" strike="noStrike" spc="-1">
                <a:solidFill>
                  <a:srgbClr val="000000"/>
                </a:solidFill>
                <a:latin typeface="Verdana"/>
              </a:rPr>
              <a:t>des</a:t>
            </a:r>
            <a:r>
              <a:rPr lang="fr-FR" sz="1100" b="0" strike="noStrike" spc="-15">
                <a:solidFill>
                  <a:srgbClr val="000000"/>
                </a:solidFill>
                <a:latin typeface="Verdana"/>
              </a:rPr>
              <a:t> </a:t>
            </a:r>
            <a:r>
              <a:rPr lang="fr-FR" sz="1100" b="0" strike="noStrike" spc="-1">
                <a:solidFill>
                  <a:srgbClr val="000000"/>
                </a:solidFill>
                <a:latin typeface="Verdana"/>
              </a:rPr>
              <a:t>Sciences</a:t>
            </a:r>
            <a:r>
              <a:rPr lang="fr-FR" sz="1100" b="0" strike="noStrike" spc="-32">
                <a:solidFill>
                  <a:srgbClr val="000000"/>
                </a:solidFill>
                <a:latin typeface="Verdana"/>
              </a:rPr>
              <a:t> </a:t>
            </a:r>
            <a:r>
              <a:rPr lang="fr-FR" sz="1100" b="0" strike="noStrike" spc="-1">
                <a:solidFill>
                  <a:srgbClr val="000000"/>
                </a:solidFill>
                <a:latin typeface="Verdana"/>
              </a:rPr>
              <a:t>de</a:t>
            </a:r>
            <a:r>
              <a:rPr lang="fr-FR" sz="1100" b="0" strike="noStrike" spc="-15">
                <a:solidFill>
                  <a:srgbClr val="000000"/>
                </a:solidFill>
                <a:latin typeface="Verdana"/>
              </a:rPr>
              <a:t> </a:t>
            </a:r>
            <a:r>
              <a:rPr lang="fr-FR" sz="1100" b="0" strike="noStrike" spc="-12">
                <a:solidFill>
                  <a:srgbClr val="000000"/>
                </a:solidFill>
                <a:latin typeface="Verdana"/>
              </a:rPr>
              <a:t>l’Antiquité.</a:t>
            </a:r>
            <a:endParaRPr lang="fr-FR" sz="1100" b="0" strike="noStrike" spc="-1">
              <a:solidFill>
                <a:srgbClr val="000000"/>
              </a:solidFill>
              <a:latin typeface="Calibri"/>
            </a:endParaRPr>
          </a:p>
        </p:txBody>
      </p:sp>
      <p:sp>
        <p:nvSpPr>
          <p:cNvPr id="183" name="object 5"/>
          <p:cNvSpPr/>
          <p:nvPr/>
        </p:nvSpPr>
        <p:spPr>
          <a:xfrm>
            <a:off x="3344760" y="4037760"/>
            <a:ext cx="2859120" cy="28656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800" b="0" strike="noStrike" spc="-1">
                <a:solidFill>
                  <a:srgbClr val="6157EC"/>
                </a:solidFill>
                <a:latin typeface="Verdana"/>
              </a:rPr>
              <a:t>Insertion</a:t>
            </a:r>
            <a:r>
              <a:rPr lang="fr-FR" sz="1800" b="0" strike="noStrike" spc="-7">
                <a:solidFill>
                  <a:srgbClr val="6157EC"/>
                </a:solidFill>
                <a:latin typeface="Verdana"/>
              </a:rPr>
              <a:t> </a:t>
            </a:r>
            <a:r>
              <a:rPr lang="fr-FR" sz="1800" b="0" strike="noStrike" spc="-12">
                <a:solidFill>
                  <a:srgbClr val="6157EC"/>
                </a:solidFill>
                <a:latin typeface="Verdana"/>
              </a:rPr>
              <a:t>professionnelle</a:t>
            </a:r>
            <a:endParaRPr lang="fr-FR" sz="1800" b="0" strike="noStrike" spc="-1">
              <a:solidFill>
                <a:srgbClr val="000000"/>
              </a:solidFill>
              <a:latin typeface="Calibri"/>
            </a:endParaRPr>
          </a:p>
        </p:txBody>
      </p:sp>
      <p:sp>
        <p:nvSpPr>
          <p:cNvPr id="184" name="object 6"/>
          <p:cNvSpPr/>
          <p:nvPr/>
        </p:nvSpPr>
        <p:spPr>
          <a:xfrm>
            <a:off x="8333280" y="6427080"/>
            <a:ext cx="10260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60">
                <a:solidFill>
                  <a:srgbClr val="888888"/>
                </a:solidFill>
                <a:latin typeface="Arial"/>
              </a:rPr>
              <a:t>8</a:t>
            </a:r>
            <a:endParaRPr lang="fr-FR" sz="1200" b="0" strike="noStrike" spc="-1">
              <a:solidFill>
                <a:srgbClr val="000000"/>
              </a:solidFill>
              <a:latin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4" name="object 2"/>
          <p:cNvSpPr/>
          <p:nvPr/>
        </p:nvSpPr>
        <p:spPr>
          <a:xfrm>
            <a:off x="156600" y="2138040"/>
            <a:ext cx="8831880" cy="40712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spc="-1">
                <a:solidFill>
                  <a:srgbClr val="6157EC"/>
                </a:solidFill>
                <a:latin typeface="Verdana"/>
              </a:rPr>
              <a:t>Remarques</a:t>
            </a:r>
            <a:r>
              <a:rPr lang="fr-FR" sz="1200" b="1" strike="noStrike" spc="4">
                <a:solidFill>
                  <a:srgbClr val="6157EC"/>
                </a:solidFill>
                <a:latin typeface="Verdana"/>
              </a:rPr>
              <a:t> </a:t>
            </a:r>
            <a:r>
              <a:rPr lang="fr-FR" sz="1200" b="1" strike="noStrike" spc="-1">
                <a:solidFill>
                  <a:srgbClr val="6157EC"/>
                </a:solidFill>
                <a:latin typeface="Verdana"/>
              </a:rPr>
              <a:t>concernant</a:t>
            </a:r>
            <a:r>
              <a:rPr lang="fr-FR" sz="1200" b="1" strike="noStrike" spc="-32">
                <a:solidFill>
                  <a:srgbClr val="6157EC"/>
                </a:solidFill>
                <a:latin typeface="Verdana"/>
              </a:rPr>
              <a:t> </a:t>
            </a:r>
            <a:r>
              <a:rPr lang="fr-FR" sz="1200" b="1" strike="noStrike" spc="-1">
                <a:solidFill>
                  <a:srgbClr val="6157EC"/>
                </a:solidFill>
                <a:latin typeface="Verdana"/>
              </a:rPr>
              <a:t>les</a:t>
            </a:r>
            <a:r>
              <a:rPr lang="fr-FR" sz="1200" b="1" strike="noStrike" spc="4">
                <a:solidFill>
                  <a:srgbClr val="6157EC"/>
                </a:solidFill>
                <a:latin typeface="Verdana"/>
              </a:rPr>
              <a:t> </a:t>
            </a:r>
            <a:r>
              <a:rPr lang="fr-FR" sz="1200" b="1" strike="noStrike" spc="-1">
                <a:solidFill>
                  <a:srgbClr val="6157EC"/>
                </a:solidFill>
                <a:latin typeface="Verdana"/>
              </a:rPr>
              <a:t>UE</a:t>
            </a:r>
            <a:r>
              <a:rPr lang="fr-FR" sz="1200" b="1" strike="noStrike" spc="-7">
                <a:solidFill>
                  <a:srgbClr val="6157EC"/>
                </a:solidFill>
                <a:latin typeface="Verdana"/>
              </a:rPr>
              <a:t> </a:t>
            </a:r>
            <a:r>
              <a:rPr lang="fr-FR" sz="1200" b="1" strike="noStrike" spc="-1">
                <a:solidFill>
                  <a:srgbClr val="6157EC"/>
                </a:solidFill>
                <a:latin typeface="Verdana"/>
              </a:rPr>
              <a:t>« Formation</a:t>
            </a:r>
            <a:r>
              <a:rPr lang="fr-FR" sz="1200" b="1" strike="noStrike" spc="-12">
                <a:solidFill>
                  <a:srgbClr val="6157EC"/>
                </a:solidFill>
                <a:latin typeface="Verdana"/>
              </a:rPr>
              <a:t> </a:t>
            </a:r>
            <a:r>
              <a:rPr lang="fr-FR" sz="1200" b="1" strike="noStrike" spc="-1">
                <a:solidFill>
                  <a:srgbClr val="6157EC"/>
                </a:solidFill>
                <a:latin typeface="Verdana"/>
              </a:rPr>
              <a:t>à</a:t>
            </a:r>
            <a:r>
              <a:rPr lang="fr-FR" sz="1200" b="1" strike="noStrike" spc="-12">
                <a:solidFill>
                  <a:srgbClr val="6157EC"/>
                </a:solidFill>
                <a:latin typeface="Verdana"/>
              </a:rPr>
              <a:t> </a:t>
            </a:r>
            <a:r>
              <a:rPr lang="fr-FR" sz="1200" b="1" strike="noStrike" spc="-1">
                <a:solidFill>
                  <a:srgbClr val="6157EC"/>
                </a:solidFill>
                <a:latin typeface="Verdana"/>
              </a:rPr>
              <a:t>la</a:t>
            </a:r>
            <a:r>
              <a:rPr lang="fr-FR" sz="1200" b="1" strike="noStrike" spc="-15">
                <a:solidFill>
                  <a:srgbClr val="6157EC"/>
                </a:solidFill>
                <a:latin typeface="Verdana"/>
              </a:rPr>
              <a:t> </a:t>
            </a:r>
            <a:r>
              <a:rPr lang="fr-FR" sz="1200" b="1" strike="noStrike" spc="-1">
                <a:solidFill>
                  <a:srgbClr val="6157EC"/>
                </a:solidFill>
                <a:latin typeface="Verdana"/>
              </a:rPr>
              <a:t>recherche</a:t>
            </a:r>
            <a:r>
              <a:rPr lang="fr-FR" sz="1200" b="1" strike="noStrike" spc="-12">
                <a:solidFill>
                  <a:srgbClr val="6157EC"/>
                </a:solidFill>
                <a:latin typeface="Verdana"/>
              </a:rPr>
              <a:t> </a:t>
            </a:r>
            <a:r>
              <a:rPr lang="fr-FR" sz="1200" b="1" strike="noStrike" spc="-1">
                <a:solidFill>
                  <a:srgbClr val="6157EC"/>
                </a:solidFill>
                <a:latin typeface="Verdana"/>
              </a:rPr>
              <a:t>» et</a:t>
            </a:r>
            <a:r>
              <a:rPr lang="fr-FR" sz="1200" b="1" strike="noStrike" spc="-12">
                <a:solidFill>
                  <a:srgbClr val="6157EC"/>
                </a:solidFill>
                <a:latin typeface="Verdana"/>
              </a:rPr>
              <a:t> </a:t>
            </a:r>
            <a:r>
              <a:rPr lang="fr-FR" sz="1200" b="1" strike="noStrike" spc="-1">
                <a:solidFill>
                  <a:srgbClr val="6157EC"/>
                </a:solidFill>
                <a:latin typeface="Verdana"/>
              </a:rPr>
              <a:t>« Mémoire</a:t>
            </a:r>
            <a:r>
              <a:rPr lang="fr-FR" sz="1200" b="1" strike="noStrike" spc="4">
                <a:solidFill>
                  <a:srgbClr val="6157EC"/>
                </a:solidFill>
                <a:latin typeface="Verdana"/>
              </a:rPr>
              <a:t> </a:t>
            </a:r>
            <a:r>
              <a:rPr lang="fr-FR" sz="1200" b="1" strike="noStrike" spc="-1">
                <a:solidFill>
                  <a:srgbClr val="6157EC"/>
                </a:solidFill>
                <a:latin typeface="Verdana"/>
              </a:rPr>
              <a:t>» </a:t>
            </a:r>
            <a:r>
              <a:rPr lang="fr-FR" sz="1200" b="1" strike="noStrike" spc="-52">
                <a:solidFill>
                  <a:srgbClr val="6157EC"/>
                </a:solidFill>
                <a:latin typeface="Verdana"/>
              </a:rPr>
              <a:t>:</a:t>
            </a:r>
            <a:endParaRPr lang="fr-FR" sz="1200" b="0" strike="noStrike" spc="-1">
              <a:solidFill>
                <a:srgbClr val="000000"/>
              </a:solidFill>
              <a:latin typeface="Calibri"/>
            </a:endParaRPr>
          </a:p>
          <a:p>
            <a:pPr marL="12600">
              <a:lnSpc>
                <a:spcPct val="100000"/>
              </a:lnSpc>
              <a:spcBef>
                <a:spcPts val="40"/>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6157EC"/>
                </a:solidFill>
                <a:latin typeface="Verdana"/>
              </a:rPr>
              <a:t>1°)</a:t>
            </a:r>
            <a:r>
              <a:rPr lang="fr-FR" sz="1200" b="0" strike="noStrike" spc="-7">
                <a:solidFill>
                  <a:srgbClr val="6157EC"/>
                </a:solidFill>
                <a:latin typeface="Verdana"/>
              </a:rPr>
              <a:t> </a:t>
            </a:r>
            <a:r>
              <a:rPr lang="fr-FR" sz="1200" b="0" strike="noStrike" spc="-1">
                <a:solidFill>
                  <a:srgbClr val="6157EC"/>
                </a:solidFill>
                <a:latin typeface="Verdana"/>
              </a:rPr>
              <a:t>BCC</a:t>
            </a:r>
            <a:r>
              <a:rPr lang="fr-FR" sz="1200" b="0" strike="noStrike" spc="-15">
                <a:solidFill>
                  <a:srgbClr val="6157EC"/>
                </a:solidFill>
                <a:latin typeface="Verdana"/>
              </a:rPr>
              <a:t> </a:t>
            </a:r>
            <a:r>
              <a:rPr lang="fr-FR" sz="1200" b="0" strike="noStrike" spc="-1">
                <a:solidFill>
                  <a:srgbClr val="6157EC"/>
                </a:solidFill>
                <a:latin typeface="Verdana"/>
              </a:rPr>
              <a:t>1</a:t>
            </a:r>
            <a:r>
              <a:rPr lang="fr-FR" sz="1200" b="0" strike="noStrike" spc="-12">
                <a:solidFill>
                  <a:srgbClr val="6157EC"/>
                </a:solidFill>
                <a:latin typeface="Verdana"/>
              </a:rPr>
              <a:t> </a:t>
            </a:r>
            <a:r>
              <a:rPr lang="fr-FR" sz="1200" b="0" strike="noStrike" spc="-1">
                <a:solidFill>
                  <a:srgbClr val="6157EC"/>
                </a:solidFill>
                <a:latin typeface="Verdana"/>
              </a:rPr>
              <a:t>UE</a:t>
            </a:r>
            <a:r>
              <a:rPr lang="fr-FR" sz="1200" b="0" strike="noStrike" spc="-7">
                <a:solidFill>
                  <a:srgbClr val="6157EC"/>
                </a:solidFill>
                <a:latin typeface="Verdana"/>
              </a:rPr>
              <a:t> </a:t>
            </a:r>
            <a:r>
              <a:rPr lang="fr-FR" sz="1200" b="0" strike="noStrike" spc="-1">
                <a:solidFill>
                  <a:srgbClr val="6157EC"/>
                </a:solidFill>
                <a:latin typeface="Verdana"/>
              </a:rPr>
              <a:t>1</a:t>
            </a:r>
            <a:r>
              <a:rPr lang="fr-FR" sz="1200" b="0" strike="noStrike" spc="-21">
                <a:solidFill>
                  <a:srgbClr val="6157EC"/>
                </a:solidFill>
                <a:latin typeface="Verdana"/>
              </a:rPr>
              <a:t> </a:t>
            </a:r>
            <a:r>
              <a:rPr lang="fr-FR" sz="1200" b="0" strike="noStrike" spc="-1">
                <a:solidFill>
                  <a:srgbClr val="6157EC"/>
                </a:solidFill>
                <a:latin typeface="Verdana"/>
              </a:rPr>
              <a:t>«</a:t>
            </a:r>
            <a:r>
              <a:rPr lang="fr-FR" sz="1200" b="0" strike="noStrike" spc="-12">
                <a:solidFill>
                  <a:srgbClr val="6157EC"/>
                </a:solidFill>
                <a:latin typeface="Verdana"/>
              </a:rPr>
              <a:t> </a:t>
            </a:r>
            <a:r>
              <a:rPr lang="fr-FR" sz="1200" b="0" strike="noStrike" spc="-1">
                <a:solidFill>
                  <a:srgbClr val="6157EC"/>
                </a:solidFill>
                <a:latin typeface="Verdana"/>
              </a:rPr>
              <a:t>Formation</a:t>
            </a:r>
            <a:r>
              <a:rPr lang="fr-FR" sz="1200" b="0" strike="noStrike" spc="-7">
                <a:solidFill>
                  <a:srgbClr val="6157EC"/>
                </a:solidFill>
                <a:latin typeface="Verdana"/>
              </a:rPr>
              <a:t> </a:t>
            </a:r>
            <a:r>
              <a:rPr lang="fr-FR" sz="1200" b="0" strike="noStrike" spc="-1">
                <a:solidFill>
                  <a:srgbClr val="6157EC"/>
                </a:solidFill>
                <a:latin typeface="Verdana"/>
              </a:rPr>
              <a:t>à</a:t>
            </a:r>
            <a:r>
              <a:rPr lang="fr-FR" sz="1200" b="0" strike="noStrike" spc="-7">
                <a:solidFill>
                  <a:srgbClr val="6157EC"/>
                </a:solidFill>
                <a:latin typeface="Verdana"/>
              </a:rPr>
              <a:t> </a:t>
            </a:r>
            <a:r>
              <a:rPr lang="fr-FR" sz="1200" b="0" strike="noStrike" spc="-1">
                <a:solidFill>
                  <a:srgbClr val="6157EC"/>
                </a:solidFill>
                <a:latin typeface="Verdana"/>
              </a:rPr>
              <a:t>la</a:t>
            </a:r>
            <a:r>
              <a:rPr lang="fr-FR" sz="1200" b="0" strike="noStrike" spc="-7">
                <a:solidFill>
                  <a:srgbClr val="6157EC"/>
                </a:solidFill>
                <a:latin typeface="Verdana"/>
              </a:rPr>
              <a:t> </a:t>
            </a:r>
            <a:r>
              <a:rPr lang="fr-FR" sz="1200" b="0" strike="noStrike" spc="-1">
                <a:solidFill>
                  <a:srgbClr val="6157EC"/>
                </a:solidFill>
                <a:latin typeface="Verdana"/>
              </a:rPr>
              <a:t>recherche</a:t>
            </a:r>
            <a:r>
              <a:rPr lang="fr-FR" sz="1200" b="0" strike="noStrike" spc="-15">
                <a:solidFill>
                  <a:srgbClr val="6157EC"/>
                </a:solidFill>
                <a:latin typeface="Verdana"/>
              </a:rPr>
              <a:t> </a:t>
            </a:r>
            <a:r>
              <a:rPr lang="fr-FR" sz="1200" b="0" strike="noStrike" spc="-1">
                <a:solidFill>
                  <a:srgbClr val="6157EC"/>
                </a:solidFill>
                <a:latin typeface="Verdana"/>
              </a:rPr>
              <a:t>»</a:t>
            </a:r>
            <a:r>
              <a:rPr lang="fr-FR" sz="1200" b="0" strike="noStrike" spc="-12">
                <a:solidFill>
                  <a:srgbClr val="6157EC"/>
                </a:solidFill>
                <a:latin typeface="Verdana"/>
              </a:rPr>
              <a:t> </a:t>
            </a:r>
            <a:r>
              <a:rPr lang="fr-FR" sz="1200" b="0" strike="noStrike" spc="-1">
                <a:solidFill>
                  <a:srgbClr val="6157EC"/>
                </a:solidFill>
                <a:latin typeface="Verdana"/>
              </a:rPr>
              <a:t>(S1,</a:t>
            </a:r>
            <a:r>
              <a:rPr lang="fr-FR" sz="1200" b="0" strike="noStrike" spc="4">
                <a:solidFill>
                  <a:srgbClr val="6157EC"/>
                </a:solidFill>
                <a:latin typeface="Verdana"/>
              </a:rPr>
              <a:t> </a:t>
            </a:r>
            <a:r>
              <a:rPr lang="fr-FR" sz="1200" b="0" strike="noStrike" spc="-1">
                <a:solidFill>
                  <a:srgbClr val="6157EC"/>
                </a:solidFill>
                <a:latin typeface="Verdana"/>
              </a:rPr>
              <a:t>S2,</a:t>
            </a:r>
            <a:r>
              <a:rPr lang="fr-FR" sz="1200" b="0" strike="noStrike" spc="-12">
                <a:solidFill>
                  <a:srgbClr val="6157EC"/>
                </a:solidFill>
                <a:latin typeface="Verdana"/>
              </a:rPr>
              <a:t> </a:t>
            </a:r>
            <a:r>
              <a:rPr lang="fr-FR" sz="1200" b="0" strike="noStrike" spc="-1">
                <a:solidFill>
                  <a:srgbClr val="6157EC"/>
                </a:solidFill>
                <a:latin typeface="Verdana"/>
              </a:rPr>
              <a:t>S3,</a:t>
            </a:r>
            <a:r>
              <a:rPr lang="fr-FR" sz="1200" b="0" strike="noStrike" spc="-7">
                <a:solidFill>
                  <a:srgbClr val="6157EC"/>
                </a:solidFill>
                <a:latin typeface="Verdana"/>
              </a:rPr>
              <a:t> </a:t>
            </a:r>
            <a:r>
              <a:rPr lang="fr-FR" sz="1200" b="0" strike="noStrike" spc="-26">
                <a:solidFill>
                  <a:srgbClr val="6157EC"/>
                </a:solidFill>
                <a:latin typeface="Verdana"/>
              </a:rPr>
              <a:t>S4)</a:t>
            </a:r>
            <a:endParaRPr lang="fr-FR" sz="1200" b="0" strike="noStrike" spc="-1">
              <a:solidFill>
                <a:srgbClr val="000000"/>
              </a:solidFill>
              <a:latin typeface="Calibri"/>
            </a:endParaRPr>
          </a:p>
          <a:p>
            <a:pPr marL="12600">
              <a:lnSpc>
                <a:spcPct val="100000"/>
              </a:lnSpc>
              <a:spcBef>
                <a:spcPts val="45"/>
              </a:spcBef>
              <a:buNone/>
            </a:pPr>
            <a:endParaRPr lang="fr-FR" sz="11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L’EC</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Recherche</a:t>
            </a:r>
            <a:r>
              <a:rPr lang="fr-FR" sz="1200" b="0" strike="noStrike" spc="-26">
                <a:solidFill>
                  <a:srgbClr val="000000"/>
                </a:solidFill>
                <a:latin typeface="Verdana"/>
              </a:rPr>
              <a:t> </a:t>
            </a:r>
            <a:r>
              <a:rPr lang="fr-FR" sz="1200" b="0" strike="noStrike" spc="-1">
                <a:solidFill>
                  <a:srgbClr val="000000"/>
                </a:solidFill>
                <a:latin typeface="Verdana"/>
              </a:rPr>
              <a:t>appliquée</a:t>
            </a:r>
            <a:r>
              <a:rPr lang="fr-FR" sz="1200" b="0" strike="noStrike" spc="9">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est</a:t>
            </a:r>
            <a:r>
              <a:rPr lang="fr-FR" sz="1200" b="0" strike="noStrike" spc="-26">
                <a:solidFill>
                  <a:srgbClr val="000000"/>
                </a:solidFill>
                <a:latin typeface="Verdana"/>
              </a:rPr>
              <a:t> </a:t>
            </a:r>
            <a:r>
              <a:rPr lang="fr-FR" sz="1200" b="0" strike="noStrike" spc="-1">
                <a:solidFill>
                  <a:srgbClr val="000000"/>
                </a:solidFill>
                <a:latin typeface="Verdana"/>
              </a:rPr>
              <a:t>fondée</a:t>
            </a:r>
            <a:r>
              <a:rPr lang="fr-FR" sz="1200" b="0" strike="noStrike" spc="-21">
                <a:solidFill>
                  <a:srgbClr val="000000"/>
                </a:solidFill>
                <a:latin typeface="Verdana"/>
              </a:rPr>
              <a:t> </a:t>
            </a:r>
            <a:r>
              <a:rPr lang="fr-FR" sz="1200" b="0" strike="noStrike" spc="-1">
                <a:solidFill>
                  <a:srgbClr val="000000"/>
                </a:solidFill>
                <a:latin typeface="Verdana"/>
              </a:rPr>
              <a:t>sur</a:t>
            </a:r>
            <a:r>
              <a:rPr lang="fr-FR" sz="1200" b="0" strike="noStrike" spc="-7">
                <a:solidFill>
                  <a:srgbClr val="000000"/>
                </a:solidFill>
                <a:latin typeface="Verdana"/>
              </a:rPr>
              <a:t> </a:t>
            </a:r>
            <a:r>
              <a:rPr lang="fr-FR" sz="1200" b="0" strike="noStrike" spc="-1">
                <a:solidFill>
                  <a:srgbClr val="FF0000"/>
                </a:solidFill>
                <a:latin typeface="Verdana"/>
              </a:rPr>
              <a:t>2</a:t>
            </a:r>
            <a:r>
              <a:rPr lang="fr-FR" sz="1200" b="0" strike="noStrike" spc="-21">
                <a:solidFill>
                  <a:srgbClr val="FF0000"/>
                </a:solidFill>
                <a:latin typeface="Verdana"/>
              </a:rPr>
              <a:t> </a:t>
            </a:r>
            <a:r>
              <a:rPr lang="fr-FR" sz="1200" b="0" strike="noStrike" spc="-1">
                <a:solidFill>
                  <a:srgbClr val="FF0000"/>
                </a:solidFill>
                <a:latin typeface="Verdana"/>
              </a:rPr>
              <a:t>notes</a:t>
            </a:r>
            <a:r>
              <a:rPr lang="fr-FR" sz="1200" b="0" strike="noStrike" spc="-15">
                <a:solidFill>
                  <a:srgbClr val="FF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66600" indent="-54720">
              <a:lnSpc>
                <a:spcPct val="100000"/>
              </a:lnSpc>
              <a:buClr>
                <a:srgbClr val="000000"/>
              </a:buClr>
              <a:buSzPct val="92000"/>
              <a:buFont typeface="Arial"/>
              <a:buChar char="•"/>
              <a:tabLst>
                <a:tab pos="67320" algn="l"/>
              </a:tabLst>
            </a:pPr>
            <a:r>
              <a:rPr lang="fr-FR" sz="1200" b="0" strike="noStrike" spc="-1">
                <a:solidFill>
                  <a:srgbClr val="000000"/>
                </a:solidFill>
                <a:latin typeface="Verdana"/>
              </a:rPr>
              <a:t>1</a:t>
            </a:r>
            <a:r>
              <a:rPr lang="fr-FR" sz="1200" b="0" strike="noStrike" spc="-26">
                <a:solidFill>
                  <a:srgbClr val="000000"/>
                </a:solidFill>
                <a:latin typeface="Verdana"/>
              </a:rPr>
              <a:t> </a:t>
            </a:r>
            <a:r>
              <a:rPr lang="fr-FR" sz="1200" b="0" strike="noStrike" spc="-1">
                <a:solidFill>
                  <a:srgbClr val="000000"/>
                </a:solidFill>
                <a:latin typeface="Verdana"/>
              </a:rPr>
              <a:t>note</a:t>
            </a:r>
            <a:r>
              <a:rPr lang="fr-FR" sz="1200" b="0" strike="noStrike" spc="-21">
                <a:solidFill>
                  <a:srgbClr val="000000"/>
                </a:solidFill>
                <a:latin typeface="Verdana"/>
              </a:rPr>
              <a:t> </a:t>
            </a:r>
            <a:r>
              <a:rPr lang="fr-FR" sz="1200" b="0" strike="noStrike" spc="-1">
                <a:solidFill>
                  <a:srgbClr val="000000"/>
                </a:solidFill>
                <a:latin typeface="Verdana"/>
              </a:rPr>
              <a:t>de «</a:t>
            </a:r>
            <a:r>
              <a:rPr lang="fr-FR" sz="1200" b="0" strike="noStrike" spc="-15">
                <a:solidFill>
                  <a:srgbClr val="000000"/>
                </a:solidFill>
                <a:latin typeface="Verdana"/>
              </a:rPr>
              <a:t> </a:t>
            </a:r>
            <a:r>
              <a:rPr lang="fr-FR" sz="1200" b="0" strike="noStrike" spc="-1">
                <a:solidFill>
                  <a:srgbClr val="000000"/>
                </a:solidFill>
                <a:latin typeface="Verdana"/>
              </a:rPr>
              <a:t>Compte</a:t>
            </a:r>
            <a:r>
              <a:rPr lang="fr-FR" sz="1200" b="0" strike="noStrike" spc="-15">
                <a:solidFill>
                  <a:srgbClr val="000000"/>
                </a:solidFill>
                <a:latin typeface="Verdana"/>
              </a:rPr>
              <a:t> </a:t>
            </a:r>
            <a:r>
              <a:rPr lang="fr-FR" sz="1200" b="0" strike="noStrike" spc="-1">
                <a:solidFill>
                  <a:srgbClr val="000000"/>
                </a:solidFill>
                <a:latin typeface="Verdana"/>
              </a:rPr>
              <a:t>rendu</a:t>
            </a:r>
            <a:r>
              <a:rPr lang="fr-FR" sz="1200" b="0" strike="noStrike" spc="-7">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manifestations</a:t>
            </a:r>
            <a:r>
              <a:rPr lang="fr-FR" sz="1200" b="0" strike="noStrike" spc="12">
                <a:solidFill>
                  <a:srgbClr val="000000"/>
                </a:solidFill>
                <a:latin typeface="Verdana"/>
              </a:rPr>
              <a:t> </a:t>
            </a:r>
            <a:r>
              <a:rPr lang="fr-FR" sz="1200" b="0" strike="noStrike" spc="-1">
                <a:solidFill>
                  <a:srgbClr val="000000"/>
                </a:solidFill>
                <a:latin typeface="Verdana"/>
              </a:rPr>
              <a:t>scientifiques</a:t>
            </a:r>
            <a:r>
              <a:rPr lang="fr-FR" sz="1200" b="0" strike="noStrike" spc="9">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66600" indent="-54720">
              <a:lnSpc>
                <a:spcPct val="100000"/>
              </a:lnSpc>
              <a:buClr>
                <a:srgbClr val="000000"/>
              </a:buClr>
              <a:buSzPct val="92000"/>
              <a:buFont typeface="Arial"/>
              <a:buChar char="•"/>
              <a:tabLst>
                <a:tab pos="67320" algn="l"/>
              </a:tabLst>
            </a:pPr>
            <a:r>
              <a:rPr lang="fr-FR" sz="1200" b="0" strike="noStrike" spc="-1">
                <a:solidFill>
                  <a:srgbClr val="000000"/>
                </a:solidFill>
                <a:latin typeface="Verdana"/>
              </a:rPr>
              <a:t>1</a:t>
            </a:r>
            <a:r>
              <a:rPr lang="fr-FR" sz="1200" b="0" strike="noStrike" spc="-21">
                <a:solidFill>
                  <a:srgbClr val="000000"/>
                </a:solidFill>
                <a:latin typeface="Verdana"/>
              </a:rPr>
              <a:t> </a:t>
            </a:r>
            <a:r>
              <a:rPr lang="fr-FR" sz="1200" b="0" strike="noStrike" spc="-1">
                <a:solidFill>
                  <a:srgbClr val="000000"/>
                </a:solidFill>
                <a:latin typeface="Verdana"/>
              </a:rPr>
              <a:t>note</a:t>
            </a:r>
            <a:r>
              <a:rPr lang="fr-FR" sz="1200" b="0" strike="noStrike" spc="-21">
                <a:solidFill>
                  <a:srgbClr val="000000"/>
                </a:solidFill>
                <a:latin typeface="Verdana"/>
              </a:rPr>
              <a:t> </a:t>
            </a:r>
            <a:r>
              <a:rPr lang="fr-FR" sz="1200" b="0" strike="noStrike" spc="-1">
                <a:solidFill>
                  <a:srgbClr val="000000"/>
                </a:solidFill>
                <a:latin typeface="Verdana"/>
              </a:rPr>
              <a:t>de «</a:t>
            </a:r>
            <a:r>
              <a:rPr lang="fr-FR" sz="1200" b="0" strike="noStrike" spc="-15">
                <a:solidFill>
                  <a:srgbClr val="000000"/>
                </a:solidFill>
                <a:latin typeface="Verdana"/>
              </a:rPr>
              <a:t> </a:t>
            </a:r>
            <a:r>
              <a:rPr lang="fr-FR" sz="1200" b="0" strike="noStrike" spc="-1">
                <a:solidFill>
                  <a:srgbClr val="000000"/>
                </a:solidFill>
                <a:latin typeface="Verdana"/>
              </a:rPr>
              <a:t>Suivi</a:t>
            </a:r>
            <a:r>
              <a:rPr lang="fr-FR" sz="1200" b="0" strike="noStrike" spc="-7">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travaux</a:t>
            </a:r>
            <a:r>
              <a:rPr lang="fr-FR" sz="1200" b="0" strike="noStrike" spc="12">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726"/>
              </a:spcBef>
              <a:buNone/>
              <a:tabLst>
                <a:tab pos="67320" algn="l"/>
              </a:tabLst>
            </a:pPr>
            <a:r>
              <a:rPr lang="fr-FR" sz="1100" b="0" i="1" strike="noStrike" spc="-1">
                <a:solidFill>
                  <a:srgbClr val="000000"/>
                </a:solidFill>
                <a:latin typeface="Verdana"/>
              </a:rPr>
              <a:t>La</a:t>
            </a:r>
            <a:r>
              <a:rPr lang="fr-FR" sz="1100" b="0" i="1" strike="noStrike" spc="18">
                <a:solidFill>
                  <a:srgbClr val="000000"/>
                </a:solidFill>
                <a:latin typeface="Verdana"/>
              </a:rPr>
              <a:t> </a:t>
            </a:r>
            <a:r>
              <a:rPr lang="fr-FR" sz="1100" b="0" i="1" strike="noStrike" spc="-1">
                <a:solidFill>
                  <a:srgbClr val="000000"/>
                </a:solidFill>
                <a:latin typeface="Verdana"/>
              </a:rPr>
              <a:t>note</a:t>
            </a:r>
            <a:r>
              <a:rPr lang="fr-FR" sz="1100" b="0" i="1" strike="noStrike" spc="18">
                <a:solidFill>
                  <a:srgbClr val="000000"/>
                </a:solidFill>
                <a:latin typeface="Verdana"/>
              </a:rPr>
              <a:t> </a:t>
            </a:r>
            <a:r>
              <a:rPr lang="fr-FR" sz="1100" b="0" i="1" strike="noStrike" spc="-1">
                <a:solidFill>
                  <a:srgbClr val="000000"/>
                </a:solidFill>
                <a:latin typeface="Verdana"/>
              </a:rPr>
              <a:t>de</a:t>
            </a:r>
            <a:r>
              <a:rPr lang="fr-FR" sz="1100" b="0" i="1" strike="noStrike" spc="12">
                <a:solidFill>
                  <a:srgbClr val="000000"/>
                </a:solidFill>
                <a:latin typeface="Verdana"/>
              </a:rPr>
              <a:t> </a:t>
            </a:r>
            <a:r>
              <a:rPr lang="fr-FR" sz="1100" b="0" i="1" strike="noStrike" spc="-1">
                <a:solidFill>
                  <a:srgbClr val="000000"/>
                </a:solidFill>
                <a:latin typeface="Verdana"/>
              </a:rPr>
              <a:t>«</a:t>
            </a:r>
            <a:r>
              <a:rPr lang="fr-FR" sz="1100" b="0" i="1" strike="noStrike" spc="18">
                <a:solidFill>
                  <a:srgbClr val="000000"/>
                </a:solidFill>
                <a:latin typeface="Verdana"/>
              </a:rPr>
              <a:t> </a:t>
            </a:r>
            <a:r>
              <a:rPr lang="fr-FR" sz="1100" b="0" i="1" strike="noStrike" spc="-1">
                <a:solidFill>
                  <a:srgbClr val="000000"/>
                </a:solidFill>
                <a:latin typeface="Verdana"/>
              </a:rPr>
              <a:t>Suivi</a:t>
            </a:r>
            <a:r>
              <a:rPr lang="fr-FR" sz="1100" b="0" i="1" strike="noStrike" spc="12">
                <a:solidFill>
                  <a:srgbClr val="000000"/>
                </a:solidFill>
                <a:latin typeface="Verdana"/>
              </a:rPr>
              <a:t> </a:t>
            </a:r>
            <a:r>
              <a:rPr lang="fr-FR" sz="1100" b="0" i="1" strike="noStrike" spc="-1">
                <a:solidFill>
                  <a:srgbClr val="000000"/>
                </a:solidFill>
                <a:latin typeface="Verdana"/>
              </a:rPr>
              <a:t>de</a:t>
            </a:r>
            <a:r>
              <a:rPr lang="fr-FR" sz="1100" b="0" i="1" strike="noStrike" spc="12">
                <a:solidFill>
                  <a:srgbClr val="000000"/>
                </a:solidFill>
                <a:latin typeface="Verdana"/>
              </a:rPr>
              <a:t> </a:t>
            </a:r>
            <a:r>
              <a:rPr lang="fr-FR" sz="1100" b="0" i="1" strike="noStrike" spc="-1">
                <a:solidFill>
                  <a:srgbClr val="000000"/>
                </a:solidFill>
                <a:latin typeface="Verdana"/>
              </a:rPr>
              <a:t>travaux</a:t>
            </a:r>
            <a:r>
              <a:rPr lang="fr-FR" sz="1100" b="0" i="1" strike="noStrike" spc="12">
                <a:solidFill>
                  <a:srgbClr val="000000"/>
                </a:solidFill>
                <a:latin typeface="Verdana"/>
              </a:rPr>
              <a:t> </a:t>
            </a:r>
            <a:r>
              <a:rPr lang="fr-FR" sz="1100" b="0" i="1" strike="noStrike" spc="-1">
                <a:solidFill>
                  <a:srgbClr val="000000"/>
                </a:solidFill>
                <a:latin typeface="Verdana"/>
              </a:rPr>
              <a:t>»</a:t>
            </a:r>
            <a:r>
              <a:rPr lang="fr-FR" sz="1100" b="0" i="1" strike="noStrike" spc="18">
                <a:solidFill>
                  <a:srgbClr val="000000"/>
                </a:solidFill>
                <a:latin typeface="Verdana"/>
              </a:rPr>
              <a:t> </a:t>
            </a:r>
            <a:r>
              <a:rPr lang="fr-FR" sz="1100" b="0" i="1" strike="noStrike" spc="-1">
                <a:solidFill>
                  <a:srgbClr val="000000"/>
                </a:solidFill>
                <a:latin typeface="Verdana"/>
              </a:rPr>
              <a:t>est</a:t>
            </a:r>
            <a:r>
              <a:rPr lang="fr-FR" sz="1100" b="0" i="1" strike="noStrike" spc="18">
                <a:solidFill>
                  <a:srgbClr val="000000"/>
                </a:solidFill>
                <a:latin typeface="Verdana"/>
              </a:rPr>
              <a:t> </a:t>
            </a:r>
            <a:r>
              <a:rPr lang="fr-FR" sz="1100" b="0" i="1" strike="noStrike" spc="-1">
                <a:solidFill>
                  <a:srgbClr val="000000"/>
                </a:solidFill>
                <a:latin typeface="Verdana"/>
              </a:rPr>
              <a:t>établie</a:t>
            </a:r>
            <a:r>
              <a:rPr lang="fr-FR" sz="1100" b="0" i="1" strike="noStrike" spc="29">
                <a:solidFill>
                  <a:srgbClr val="000000"/>
                </a:solidFill>
                <a:latin typeface="Verdana"/>
              </a:rPr>
              <a:t> </a:t>
            </a:r>
            <a:r>
              <a:rPr lang="fr-FR" sz="1100" b="0" i="1" strike="noStrike" spc="-1">
                <a:solidFill>
                  <a:srgbClr val="000000"/>
                </a:solidFill>
                <a:latin typeface="Verdana"/>
              </a:rPr>
              <a:t>à</a:t>
            </a:r>
            <a:r>
              <a:rPr lang="fr-FR" sz="1100" b="0" i="1" strike="noStrike" spc="18">
                <a:solidFill>
                  <a:srgbClr val="000000"/>
                </a:solidFill>
                <a:latin typeface="Verdana"/>
              </a:rPr>
              <a:t> </a:t>
            </a:r>
            <a:r>
              <a:rPr lang="fr-FR" sz="1100" b="0" i="1" strike="noStrike" spc="-1">
                <a:solidFill>
                  <a:srgbClr val="000000"/>
                </a:solidFill>
                <a:latin typeface="Verdana"/>
              </a:rPr>
              <a:t>partir</a:t>
            </a:r>
            <a:r>
              <a:rPr lang="fr-FR" sz="1100" b="0" i="1" strike="noStrike" spc="24">
                <a:solidFill>
                  <a:srgbClr val="000000"/>
                </a:solidFill>
                <a:latin typeface="Verdana"/>
              </a:rPr>
              <a:t> </a:t>
            </a:r>
            <a:r>
              <a:rPr lang="fr-FR" sz="1100" b="0" i="1" strike="noStrike" spc="-1">
                <a:solidFill>
                  <a:srgbClr val="000000"/>
                </a:solidFill>
                <a:latin typeface="Verdana"/>
              </a:rPr>
              <a:t>d’un</a:t>
            </a:r>
            <a:r>
              <a:rPr lang="fr-FR" sz="1100" b="0" i="1" strike="noStrike" spc="12">
                <a:solidFill>
                  <a:srgbClr val="000000"/>
                </a:solidFill>
                <a:latin typeface="Verdana"/>
              </a:rPr>
              <a:t> </a:t>
            </a:r>
            <a:r>
              <a:rPr lang="fr-FR" sz="1100" b="0" i="1" strike="noStrike" spc="-1">
                <a:solidFill>
                  <a:srgbClr val="000000"/>
                </a:solidFill>
                <a:latin typeface="Verdana"/>
              </a:rPr>
              <a:t>écrit</a:t>
            </a:r>
            <a:r>
              <a:rPr lang="fr-FR" sz="1100" b="0" i="1" strike="noStrike" spc="18">
                <a:solidFill>
                  <a:srgbClr val="000000"/>
                </a:solidFill>
                <a:latin typeface="Verdana"/>
              </a:rPr>
              <a:t> </a:t>
            </a:r>
            <a:r>
              <a:rPr lang="fr-FR" sz="1100" b="0" i="1" strike="noStrike" spc="-1">
                <a:solidFill>
                  <a:srgbClr val="000000"/>
                </a:solidFill>
                <a:latin typeface="Verdana"/>
              </a:rPr>
              <a:t>rendant</a:t>
            </a:r>
            <a:r>
              <a:rPr lang="fr-FR" sz="1100" b="0" i="1" strike="noStrike" spc="18">
                <a:solidFill>
                  <a:srgbClr val="000000"/>
                </a:solidFill>
                <a:latin typeface="Verdana"/>
              </a:rPr>
              <a:t> </a:t>
            </a:r>
            <a:r>
              <a:rPr lang="fr-FR" sz="1100" b="0" i="1" strike="noStrike" spc="-1">
                <a:solidFill>
                  <a:srgbClr val="000000"/>
                </a:solidFill>
                <a:latin typeface="Verdana"/>
              </a:rPr>
              <a:t>compte</a:t>
            </a:r>
            <a:r>
              <a:rPr lang="fr-FR" sz="1100" b="0" i="1" strike="noStrike" spc="29">
                <a:solidFill>
                  <a:srgbClr val="000000"/>
                </a:solidFill>
                <a:latin typeface="Verdana"/>
              </a:rPr>
              <a:t> </a:t>
            </a:r>
            <a:r>
              <a:rPr lang="fr-FR" sz="1100" b="0" i="1" strike="noStrike" spc="-1">
                <a:solidFill>
                  <a:srgbClr val="000000"/>
                </a:solidFill>
                <a:latin typeface="Verdana"/>
              </a:rPr>
              <a:t>de</a:t>
            </a:r>
            <a:r>
              <a:rPr lang="fr-FR" sz="1100" b="0" i="1" strike="noStrike" spc="9">
                <a:solidFill>
                  <a:srgbClr val="000000"/>
                </a:solidFill>
                <a:latin typeface="Verdana"/>
              </a:rPr>
              <a:t> </a:t>
            </a:r>
            <a:r>
              <a:rPr lang="fr-FR" sz="1100" b="0" i="1" strike="noStrike" spc="-1">
                <a:solidFill>
                  <a:srgbClr val="000000"/>
                </a:solidFill>
                <a:latin typeface="Verdana"/>
              </a:rPr>
              <a:t>l’avancement</a:t>
            </a:r>
            <a:r>
              <a:rPr lang="fr-FR" sz="1100" b="0" i="1" strike="noStrike" spc="24">
                <a:solidFill>
                  <a:srgbClr val="000000"/>
                </a:solidFill>
                <a:latin typeface="Verdana"/>
              </a:rPr>
              <a:t> </a:t>
            </a:r>
            <a:r>
              <a:rPr lang="fr-FR" sz="1100" b="0" i="1" strike="noStrike" spc="-1">
                <a:solidFill>
                  <a:srgbClr val="000000"/>
                </a:solidFill>
                <a:latin typeface="Verdana"/>
              </a:rPr>
              <a:t>du</a:t>
            </a:r>
            <a:r>
              <a:rPr lang="fr-FR" sz="1100" b="0" i="1" strike="noStrike" spc="18">
                <a:solidFill>
                  <a:srgbClr val="000000"/>
                </a:solidFill>
                <a:latin typeface="Verdana"/>
              </a:rPr>
              <a:t> </a:t>
            </a:r>
            <a:r>
              <a:rPr lang="fr-FR" sz="1100" b="0" i="1" strike="noStrike" spc="-1">
                <a:solidFill>
                  <a:srgbClr val="000000"/>
                </a:solidFill>
                <a:latin typeface="Verdana"/>
              </a:rPr>
              <a:t>travail</a:t>
            </a:r>
            <a:r>
              <a:rPr lang="fr-FR" sz="1100" b="0" i="1" strike="noStrike" spc="24">
                <a:solidFill>
                  <a:srgbClr val="000000"/>
                </a:solidFill>
                <a:latin typeface="Verdana"/>
              </a:rPr>
              <a:t> </a:t>
            </a:r>
            <a:r>
              <a:rPr lang="fr-FR" sz="1100" b="0" i="1" strike="noStrike" spc="-1">
                <a:solidFill>
                  <a:srgbClr val="000000"/>
                </a:solidFill>
                <a:latin typeface="Verdana"/>
              </a:rPr>
              <a:t>de</a:t>
            </a:r>
            <a:r>
              <a:rPr lang="fr-FR" sz="1100" b="0" i="1" strike="noStrike" spc="24">
                <a:solidFill>
                  <a:srgbClr val="000000"/>
                </a:solidFill>
                <a:latin typeface="Verdana"/>
              </a:rPr>
              <a:t> </a:t>
            </a:r>
            <a:r>
              <a:rPr lang="fr-FR" sz="1100" b="0" i="1" strike="noStrike" spc="-1">
                <a:solidFill>
                  <a:srgbClr val="000000"/>
                </a:solidFill>
                <a:latin typeface="Verdana"/>
              </a:rPr>
              <a:t>recherche.</a:t>
            </a:r>
            <a:r>
              <a:rPr lang="fr-FR" sz="1100" b="0" i="1" strike="noStrike" spc="18">
                <a:solidFill>
                  <a:srgbClr val="000000"/>
                </a:solidFill>
                <a:latin typeface="Verdana"/>
              </a:rPr>
              <a:t> </a:t>
            </a:r>
            <a:r>
              <a:rPr lang="fr-FR" sz="1100" b="0" i="1" strike="noStrike" spc="-21">
                <a:solidFill>
                  <a:srgbClr val="000000"/>
                </a:solidFill>
                <a:latin typeface="Verdana"/>
              </a:rPr>
              <a:t>L’un </a:t>
            </a:r>
            <a:r>
              <a:rPr lang="fr-FR" sz="1100" b="0" i="1" strike="noStrike" spc="-1">
                <a:solidFill>
                  <a:srgbClr val="000000"/>
                </a:solidFill>
                <a:latin typeface="Verdana"/>
              </a:rPr>
              <a:t>des</a:t>
            </a:r>
            <a:r>
              <a:rPr lang="fr-FR" sz="1100" b="0" i="1" strike="noStrike" spc="-12">
                <a:solidFill>
                  <a:srgbClr val="000000"/>
                </a:solidFill>
                <a:latin typeface="Verdana"/>
              </a:rPr>
              <a:t> </a:t>
            </a:r>
            <a:r>
              <a:rPr lang="fr-FR" sz="1100" b="0" i="1" strike="noStrike" spc="-1">
                <a:solidFill>
                  <a:srgbClr val="000000"/>
                </a:solidFill>
                <a:latin typeface="Verdana"/>
              </a:rPr>
              <a:t>4</a:t>
            </a:r>
            <a:r>
              <a:rPr lang="fr-FR" sz="1100" b="0" i="1" strike="noStrike" spc="-21">
                <a:solidFill>
                  <a:srgbClr val="000000"/>
                </a:solidFill>
                <a:latin typeface="Verdana"/>
              </a:rPr>
              <a:t> </a:t>
            </a:r>
            <a:r>
              <a:rPr lang="fr-FR" sz="1100" b="0" i="1" strike="noStrike" spc="-1">
                <a:solidFill>
                  <a:srgbClr val="000000"/>
                </a:solidFill>
                <a:latin typeface="Verdana"/>
              </a:rPr>
              <a:t>« Suivis</a:t>
            </a:r>
            <a:r>
              <a:rPr lang="fr-FR" sz="1100" b="0" i="1" strike="noStrike" spc="-21">
                <a:solidFill>
                  <a:srgbClr val="000000"/>
                </a:solidFill>
                <a:latin typeface="Verdana"/>
              </a:rPr>
              <a:t> </a:t>
            </a:r>
            <a:r>
              <a:rPr lang="fr-FR" sz="1100" b="0" i="1" strike="noStrike" spc="-1">
                <a:solidFill>
                  <a:srgbClr val="000000"/>
                </a:solidFill>
                <a:latin typeface="Verdana"/>
              </a:rPr>
              <a:t>de</a:t>
            </a:r>
            <a:r>
              <a:rPr lang="fr-FR" sz="1100" b="0" i="1" strike="noStrike" spc="-15">
                <a:solidFill>
                  <a:srgbClr val="000000"/>
                </a:solidFill>
                <a:latin typeface="Verdana"/>
              </a:rPr>
              <a:t> </a:t>
            </a:r>
            <a:r>
              <a:rPr lang="fr-FR" sz="1100" b="0" i="1" strike="noStrike" spc="-1">
                <a:solidFill>
                  <a:srgbClr val="000000"/>
                </a:solidFill>
                <a:latin typeface="Verdana"/>
              </a:rPr>
              <a:t>travaux</a:t>
            </a:r>
            <a:r>
              <a:rPr lang="fr-FR" sz="1100" b="0" i="1" strike="noStrike" spc="4">
                <a:solidFill>
                  <a:srgbClr val="000000"/>
                </a:solidFill>
                <a:latin typeface="Verdana"/>
              </a:rPr>
              <a:t> </a:t>
            </a:r>
            <a:r>
              <a:rPr lang="fr-FR" sz="1100" b="0" i="1" strike="noStrike" spc="-1">
                <a:solidFill>
                  <a:srgbClr val="000000"/>
                </a:solidFill>
                <a:latin typeface="Verdana"/>
              </a:rPr>
              <a:t>»</a:t>
            </a:r>
            <a:r>
              <a:rPr lang="fr-FR" sz="1100" b="0" i="1" strike="noStrike" spc="-7">
                <a:solidFill>
                  <a:srgbClr val="000000"/>
                </a:solidFill>
                <a:latin typeface="Verdana"/>
              </a:rPr>
              <a:t> </a:t>
            </a:r>
            <a:r>
              <a:rPr lang="fr-FR" sz="1100" b="0" i="1" strike="noStrike" spc="-1">
                <a:solidFill>
                  <a:srgbClr val="000000"/>
                </a:solidFill>
                <a:latin typeface="Verdana"/>
              </a:rPr>
              <a:t>peut</a:t>
            </a:r>
            <a:r>
              <a:rPr lang="fr-FR" sz="1100" b="0" i="1" strike="noStrike" spc="-7">
                <a:solidFill>
                  <a:srgbClr val="000000"/>
                </a:solidFill>
                <a:latin typeface="Verdana"/>
              </a:rPr>
              <a:t> </a:t>
            </a:r>
            <a:r>
              <a:rPr lang="fr-FR" sz="1100" b="0" i="1" strike="noStrike" spc="-1">
                <a:solidFill>
                  <a:srgbClr val="000000"/>
                </a:solidFill>
                <a:latin typeface="Verdana"/>
              </a:rPr>
              <a:t>prendre</a:t>
            </a:r>
            <a:r>
              <a:rPr lang="fr-FR" sz="1100" b="0" i="1" strike="noStrike" spc="-15">
                <a:solidFill>
                  <a:srgbClr val="000000"/>
                </a:solidFill>
                <a:latin typeface="Verdana"/>
              </a:rPr>
              <a:t> </a:t>
            </a:r>
            <a:r>
              <a:rPr lang="fr-FR" sz="1100" b="0" i="1" strike="noStrike" spc="-1">
                <a:solidFill>
                  <a:srgbClr val="000000"/>
                </a:solidFill>
                <a:latin typeface="Verdana"/>
              </a:rPr>
              <a:t>la forme</a:t>
            </a:r>
            <a:r>
              <a:rPr lang="fr-FR" sz="1100" b="0" i="1" strike="noStrike" spc="-26">
                <a:solidFill>
                  <a:srgbClr val="000000"/>
                </a:solidFill>
                <a:latin typeface="Verdana"/>
              </a:rPr>
              <a:t> </a:t>
            </a:r>
            <a:r>
              <a:rPr lang="fr-FR" sz="1100" b="0" i="1" strike="noStrike" spc="-1">
                <a:solidFill>
                  <a:srgbClr val="000000"/>
                </a:solidFill>
                <a:latin typeface="Verdana"/>
              </a:rPr>
              <a:t>d’un </a:t>
            </a:r>
            <a:r>
              <a:rPr lang="fr-FR" sz="1100" b="0" i="1" strike="noStrike" spc="-12">
                <a:solidFill>
                  <a:srgbClr val="000000"/>
                </a:solidFill>
                <a:latin typeface="Verdana"/>
              </a:rPr>
              <a:t>exposé.</a:t>
            </a:r>
            <a:endParaRPr lang="fr-FR" sz="1100" b="0" strike="noStrike" spc="-1">
              <a:solidFill>
                <a:srgbClr val="000000"/>
              </a:solidFill>
              <a:latin typeface="Calibri"/>
            </a:endParaRPr>
          </a:p>
          <a:p>
            <a:pPr marL="12600">
              <a:lnSpc>
                <a:spcPct val="100000"/>
              </a:lnSpc>
              <a:buNone/>
              <a:tabLst>
                <a:tab pos="67320" algn="l"/>
              </a:tabLst>
            </a:pPr>
            <a:r>
              <a:rPr lang="fr-FR" sz="1100" b="0" i="1" strike="noStrike" spc="-1">
                <a:solidFill>
                  <a:srgbClr val="000000"/>
                </a:solidFill>
                <a:latin typeface="Verdana"/>
              </a:rPr>
              <a:t>Les</a:t>
            </a:r>
            <a:r>
              <a:rPr lang="fr-FR" sz="1100" b="0" i="1" strike="noStrike" spc="-46">
                <a:solidFill>
                  <a:srgbClr val="000000"/>
                </a:solidFill>
                <a:latin typeface="Verdana"/>
              </a:rPr>
              <a:t> </a:t>
            </a:r>
            <a:r>
              <a:rPr lang="fr-FR" sz="1100" b="0" i="1" strike="noStrike" spc="-1">
                <a:solidFill>
                  <a:srgbClr val="000000"/>
                </a:solidFill>
                <a:latin typeface="Verdana"/>
              </a:rPr>
              <a:t>modalités</a:t>
            </a:r>
            <a:r>
              <a:rPr lang="fr-FR" sz="1100" b="0" i="1" strike="noStrike" spc="-26">
                <a:solidFill>
                  <a:srgbClr val="000000"/>
                </a:solidFill>
                <a:latin typeface="Verdana"/>
              </a:rPr>
              <a:t> </a:t>
            </a:r>
            <a:r>
              <a:rPr lang="fr-FR" sz="1100" b="0" i="1" strike="noStrike" spc="-1">
                <a:solidFill>
                  <a:srgbClr val="000000"/>
                </a:solidFill>
                <a:latin typeface="Verdana"/>
              </a:rPr>
              <a:t>pédagogiques</a:t>
            </a:r>
            <a:r>
              <a:rPr lang="fr-FR" sz="1100" b="0" i="1" strike="noStrike" spc="-32">
                <a:solidFill>
                  <a:srgbClr val="000000"/>
                </a:solidFill>
                <a:latin typeface="Verdana"/>
              </a:rPr>
              <a:t> </a:t>
            </a:r>
            <a:r>
              <a:rPr lang="fr-FR" sz="1100" b="0" i="1" strike="noStrike" spc="-1">
                <a:solidFill>
                  <a:srgbClr val="000000"/>
                </a:solidFill>
                <a:latin typeface="Verdana"/>
              </a:rPr>
              <a:t>et</a:t>
            </a:r>
            <a:r>
              <a:rPr lang="fr-FR" sz="1100" b="0" i="1" strike="noStrike" spc="-32">
                <a:solidFill>
                  <a:srgbClr val="000000"/>
                </a:solidFill>
                <a:latin typeface="Verdana"/>
              </a:rPr>
              <a:t> </a:t>
            </a:r>
            <a:r>
              <a:rPr lang="fr-FR" sz="1100" b="0" i="1" strike="noStrike" spc="-1">
                <a:solidFill>
                  <a:srgbClr val="000000"/>
                </a:solidFill>
                <a:latin typeface="Verdana"/>
              </a:rPr>
              <a:t>pratiques du</a:t>
            </a:r>
            <a:r>
              <a:rPr lang="fr-FR" sz="1100" b="0" i="1" strike="noStrike" spc="-15">
                <a:solidFill>
                  <a:srgbClr val="000000"/>
                </a:solidFill>
                <a:latin typeface="Verdana"/>
              </a:rPr>
              <a:t> </a:t>
            </a:r>
            <a:r>
              <a:rPr lang="fr-FR" sz="1100" b="0" i="1" strike="noStrike" spc="-1">
                <a:solidFill>
                  <a:srgbClr val="000000"/>
                </a:solidFill>
                <a:latin typeface="Verdana"/>
              </a:rPr>
              <a:t>«</a:t>
            </a:r>
            <a:r>
              <a:rPr lang="fr-FR" sz="1100" b="0" i="1" strike="noStrike" spc="-26">
                <a:solidFill>
                  <a:srgbClr val="000000"/>
                </a:solidFill>
                <a:latin typeface="Verdana"/>
              </a:rPr>
              <a:t> </a:t>
            </a:r>
            <a:r>
              <a:rPr lang="fr-FR" sz="1100" b="0" i="1" strike="noStrike" spc="-1">
                <a:solidFill>
                  <a:srgbClr val="000000"/>
                </a:solidFill>
                <a:latin typeface="Verdana"/>
              </a:rPr>
              <a:t>Suivi</a:t>
            </a:r>
            <a:r>
              <a:rPr lang="fr-FR" sz="1100" b="0" i="1" strike="noStrike" spc="-15">
                <a:solidFill>
                  <a:srgbClr val="000000"/>
                </a:solidFill>
                <a:latin typeface="Verdana"/>
              </a:rPr>
              <a:t> </a:t>
            </a:r>
            <a:r>
              <a:rPr lang="fr-FR" sz="1100" b="0" i="1" strike="noStrike" spc="-1">
                <a:solidFill>
                  <a:srgbClr val="000000"/>
                </a:solidFill>
                <a:latin typeface="Verdana"/>
              </a:rPr>
              <a:t>de</a:t>
            </a:r>
            <a:r>
              <a:rPr lang="fr-FR" sz="1100" b="0" i="1" strike="noStrike" spc="-35">
                <a:solidFill>
                  <a:srgbClr val="000000"/>
                </a:solidFill>
                <a:latin typeface="Verdana"/>
              </a:rPr>
              <a:t> </a:t>
            </a:r>
            <a:r>
              <a:rPr lang="fr-FR" sz="1100" b="0" i="1" strike="noStrike" spc="-1">
                <a:solidFill>
                  <a:srgbClr val="000000"/>
                </a:solidFill>
                <a:latin typeface="Verdana"/>
              </a:rPr>
              <a:t>travaux</a:t>
            </a:r>
            <a:r>
              <a:rPr lang="fr-FR" sz="1100" b="0" i="1" strike="noStrike" spc="4">
                <a:solidFill>
                  <a:srgbClr val="000000"/>
                </a:solidFill>
                <a:latin typeface="Verdana"/>
              </a:rPr>
              <a:t> </a:t>
            </a:r>
            <a:r>
              <a:rPr lang="fr-FR" sz="1100" b="0" i="1" strike="noStrike" spc="-1">
                <a:solidFill>
                  <a:srgbClr val="000000"/>
                </a:solidFill>
                <a:latin typeface="Verdana"/>
              </a:rPr>
              <a:t>»</a:t>
            </a:r>
            <a:r>
              <a:rPr lang="fr-FR" sz="1100" b="0" i="1" strike="noStrike" spc="-26">
                <a:solidFill>
                  <a:srgbClr val="000000"/>
                </a:solidFill>
                <a:latin typeface="Verdana"/>
              </a:rPr>
              <a:t> </a:t>
            </a:r>
            <a:r>
              <a:rPr lang="fr-FR" sz="1100" b="0" i="1" strike="noStrike" spc="-1">
                <a:solidFill>
                  <a:srgbClr val="000000"/>
                </a:solidFill>
                <a:latin typeface="Verdana"/>
              </a:rPr>
              <a:t>sont</a:t>
            </a:r>
            <a:r>
              <a:rPr lang="fr-FR" sz="1100" b="0" i="1" strike="noStrike" spc="-15">
                <a:solidFill>
                  <a:srgbClr val="000000"/>
                </a:solidFill>
                <a:latin typeface="Verdana"/>
              </a:rPr>
              <a:t> </a:t>
            </a:r>
            <a:r>
              <a:rPr lang="fr-FR" sz="1100" b="0" i="1" strike="noStrike" spc="-1">
                <a:solidFill>
                  <a:srgbClr val="000000"/>
                </a:solidFill>
                <a:latin typeface="Verdana"/>
              </a:rPr>
              <a:t>définies</a:t>
            </a:r>
            <a:r>
              <a:rPr lang="fr-FR" sz="1100" b="0" i="1" strike="noStrike" spc="-32">
                <a:solidFill>
                  <a:srgbClr val="000000"/>
                </a:solidFill>
                <a:latin typeface="Verdana"/>
              </a:rPr>
              <a:t> </a:t>
            </a:r>
            <a:r>
              <a:rPr lang="fr-FR" sz="1100" b="0" i="1" strike="noStrike" spc="-1">
                <a:solidFill>
                  <a:srgbClr val="000000"/>
                </a:solidFill>
                <a:latin typeface="Verdana"/>
              </a:rPr>
              <a:t>par</a:t>
            </a:r>
            <a:r>
              <a:rPr lang="fr-FR" sz="1100" b="0" i="1" strike="noStrike" spc="-7">
                <a:solidFill>
                  <a:srgbClr val="000000"/>
                </a:solidFill>
                <a:latin typeface="Verdana"/>
              </a:rPr>
              <a:t> </a:t>
            </a:r>
            <a:r>
              <a:rPr lang="fr-FR" sz="1100" b="0" i="1" strike="noStrike" spc="-1">
                <a:solidFill>
                  <a:srgbClr val="000000"/>
                </a:solidFill>
                <a:latin typeface="Verdana"/>
              </a:rPr>
              <a:t>le</a:t>
            </a:r>
            <a:r>
              <a:rPr lang="fr-FR" sz="1100" b="0" i="1" strike="noStrike" spc="-35">
                <a:solidFill>
                  <a:srgbClr val="000000"/>
                </a:solidFill>
                <a:latin typeface="Verdana"/>
              </a:rPr>
              <a:t> </a:t>
            </a:r>
            <a:r>
              <a:rPr lang="fr-FR" sz="1100" b="0" i="1" strike="noStrike" spc="-1">
                <a:solidFill>
                  <a:srgbClr val="000000"/>
                </a:solidFill>
                <a:latin typeface="Verdana"/>
              </a:rPr>
              <a:t>directeur</a:t>
            </a:r>
            <a:r>
              <a:rPr lang="fr-FR" sz="1100" b="0" i="1" strike="noStrike" spc="-21">
                <a:solidFill>
                  <a:srgbClr val="000000"/>
                </a:solidFill>
                <a:latin typeface="Verdana"/>
              </a:rPr>
              <a:t> </a:t>
            </a:r>
            <a:r>
              <a:rPr lang="fr-FR" sz="1100" b="0" i="1" strike="noStrike" spc="-1">
                <a:solidFill>
                  <a:srgbClr val="000000"/>
                </a:solidFill>
                <a:latin typeface="Verdana"/>
              </a:rPr>
              <a:t>/</a:t>
            </a:r>
            <a:r>
              <a:rPr lang="fr-FR" sz="1100" b="0" i="1" strike="noStrike" spc="-21">
                <a:solidFill>
                  <a:srgbClr val="000000"/>
                </a:solidFill>
                <a:latin typeface="Verdana"/>
              </a:rPr>
              <a:t> </a:t>
            </a:r>
            <a:r>
              <a:rPr lang="fr-FR" sz="1100" b="0" i="1" strike="noStrike" spc="-1">
                <a:solidFill>
                  <a:srgbClr val="000000"/>
                </a:solidFill>
                <a:latin typeface="Verdana"/>
              </a:rPr>
              <a:t>la</a:t>
            </a:r>
            <a:r>
              <a:rPr lang="fr-FR" sz="1100" b="0" i="1" strike="noStrike" spc="-32">
                <a:solidFill>
                  <a:srgbClr val="000000"/>
                </a:solidFill>
                <a:latin typeface="Verdana"/>
              </a:rPr>
              <a:t> </a:t>
            </a:r>
            <a:r>
              <a:rPr lang="fr-FR" sz="1100" b="0" i="1" strike="noStrike" spc="-1">
                <a:solidFill>
                  <a:srgbClr val="000000"/>
                </a:solidFill>
                <a:latin typeface="Verdana"/>
              </a:rPr>
              <a:t>directrice</a:t>
            </a:r>
            <a:r>
              <a:rPr lang="fr-FR" sz="1100" b="0" i="1" strike="noStrike" spc="-12">
                <a:solidFill>
                  <a:srgbClr val="000000"/>
                </a:solidFill>
                <a:latin typeface="Verdana"/>
              </a:rPr>
              <a:t> </a:t>
            </a:r>
            <a:r>
              <a:rPr lang="fr-FR" sz="1100" b="0" i="1" strike="noStrike" spc="-1">
                <a:solidFill>
                  <a:srgbClr val="000000"/>
                </a:solidFill>
                <a:latin typeface="Verdana"/>
              </a:rPr>
              <a:t>du</a:t>
            </a:r>
            <a:r>
              <a:rPr lang="fr-FR" sz="1100" b="0" i="1" strike="noStrike" spc="-12">
                <a:solidFill>
                  <a:srgbClr val="000000"/>
                </a:solidFill>
                <a:latin typeface="Verdana"/>
              </a:rPr>
              <a:t> mémoire.</a:t>
            </a:r>
            <a:endParaRPr lang="fr-FR" sz="1100" b="0" strike="noStrike" spc="-1">
              <a:solidFill>
                <a:srgbClr val="000000"/>
              </a:solidFill>
              <a:latin typeface="Calibri"/>
            </a:endParaRPr>
          </a:p>
          <a:p>
            <a:pPr marL="12600">
              <a:lnSpc>
                <a:spcPct val="100000"/>
              </a:lnSpc>
              <a:buNone/>
              <a:tabLst>
                <a:tab pos="67320" algn="l"/>
              </a:tabLst>
            </a:pPr>
            <a:endParaRPr lang="fr-FR" sz="1300" b="0" strike="noStrike" spc="-1">
              <a:solidFill>
                <a:srgbClr val="000000"/>
              </a:solidFill>
              <a:latin typeface="Calibri"/>
            </a:endParaRPr>
          </a:p>
          <a:p>
            <a:pPr marL="12600">
              <a:lnSpc>
                <a:spcPct val="100000"/>
              </a:lnSpc>
              <a:spcBef>
                <a:spcPts val="20"/>
              </a:spcBef>
              <a:buNone/>
              <a:tabLst>
                <a:tab pos="67320" algn="l"/>
              </a:tabLst>
            </a:pPr>
            <a:endParaRPr lang="fr-FR" sz="1050" b="0" strike="noStrike" spc="-1">
              <a:solidFill>
                <a:srgbClr val="000000"/>
              </a:solidFill>
              <a:latin typeface="Calibri"/>
            </a:endParaRPr>
          </a:p>
          <a:p>
            <a:pPr marL="12600">
              <a:lnSpc>
                <a:spcPct val="100000"/>
              </a:lnSpc>
              <a:buNone/>
              <a:tabLst>
                <a:tab pos="67320" algn="l"/>
              </a:tabLst>
            </a:pPr>
            <a:r>
              <a:rPr lang="fr-FR" sz="1200" b="0" strike="noStrike" spc="-1">
                <a:solidFill>
                  <a:srgbClr val="6157EC"/>
                </a:solidFill>
                <a:latin typeface="Verdana"/>
              </a:rPr>
              <a:t>2°) BCC 2</a:t>
            </a:r>
            <a:r>
              <a:rPr lang="fr-FR" sz="1200" b="0" strike="noStrike" spc="-7">
                <a:solidFill>
                  <a:srgbClr val="6157EC"/>
                </a:solidFill>
                <a:latin typeface="Verdana"/>
              </a:rPr>
              <a:t> </a:t>
            </a:r>
            <a:r>
              <a:rPr lang="fr-FR" sz="1200" b="0" strike="noStrike" spc="-1">
                <a:solidFill>
                  <a:srgbClr val="6157EC"/>
                </a:solidFill>
                <a:latin typeface="Verdana"/>
              </a:rPr>
              <a:t>UE</a:t>
            </a:r>
            <a:r>
              <a:rPr lang="fr-FR" sz="1200" b="0" strike="noStrike" spc="4">
                <a:solidFill>
                  <a:srgbClr val="6157EC"/>
                </a:solidFill>
                <a:latin typeface="Verdana"/>
              </a:rPr>
              <a:t> </a:t>
            </a:r>
            <a:r>
              <a:rPr lang="fr-FR" sz="1200" b="0" strike="noStrike" spc="-1">
                <a:solidFill>
                  <a:srgbClr val="6157EC"/>
                </a:solidFill>
                <a:latin typeface="Verdana"/>
              </a:rPr>
              <a:t>1</a:t>
            </a:r>
            <a:r>
              <a:rPr lang="fr-FR" sz="1200" b="0" strike="noStrike" spc="-12">
                <a:solidFill>
                  <a:srgbClr val="6157EC"/>
                </a:solidFill>
                <a:latin typeface="Verdana"/>
              </a:rPr>
              <a:t> Mémoire</a:t>
            </a:r>
            <a:endParaRPr lang="fr-FR" sz="1200" b="0" strike="noStrike" spc="-1">
              <a:solidFill>
                <a:srgbClr val="000000"/>
              </a:solidFill>
              <a:latin typeface="Calibri"/>
            </a:endParaRPr>
          </a:p>
          <a:p>
            <a:pPr marL="12600">
              <a:lnSpc>
                <a:spcPct val="100000"/>
              </a:lnSpc>
              <a:spcBef>
                <a:spcPts val="45"/>
              </a:spcBef>
              <a:buNone/>
              <a:tabLst>
                <a:tab pos="67320" algn="l"/>
              </a:tabLst>
            </a:pPr>
            <a:endParaRPr lang="fr-FR" sz="1150" b="0" strike="noStrike" spc="-1">
              <a:solidFill>
                <a:srgbClr val="000000"/>
              </a:solidFill>
              <a:latin typeface="Calibri"/>
            </a:endParaRPr>
          </a:p>
          <a:p>
            <a:pPr marL="12600">
              <a:lnSpc>
                <a:spcPct val="100000"/>
              </a:lnSpc>
              <a:buNone/>
              <a:tabLst>
                <a:tab pos="67320" algn="l"/>
              </a:tabLst>
            </a:pPr>
            <a:r>
              <a:rPr lang="fr-FR" sz="1200" b="0" strike="noStrike" spc="-1">
                <a:solidFill>
                  <a:srgbClr val="6157EC"/>
                </a:solidFill>
                <a:latin typeface="Verdana"/>
              </a:rPr>
              <a:t>Semestre</a:t>
            </a:r>
            <a:r>
              <a:rPr lang="fr-FR" sz="1200" b="0" strike="noStrike" spc="-12">
                <a:solidFill>
                  <a:srgbClr val="6157EC"/>
                </a:solidFill>
                <a:latin typeface="Verdana"/>
              </a:rPr>
              <a:t> </a:t>
            </a:r>
            <a:r>
              <a:rPr lang="fr-FR" sz="1200" b="0" strike="noStrike" spc="-52">
                <a:solidFill>
                  <a:srgbClr val="6157EC"/>
                </a:solidFill>
                <a:latin typeface="Verdana"/>
              </a:rPr>
              <a:t>2</a:t>
            </a:r>
            <a:endParaRPr lang="fr-FR" sz="1200" b="0" strike="noStrike" spc="-1">
              <a:solidFill>
                <a:srgbClr val="000000"/>
              </a:solidFill>
              <a:latin typeface="Calibri"/>
            </a:endParaRPr>
          </a:p>
          <a:p>
            <a:pPr marL="66600" indent="-54720">
              <a:lnSpc>
                <a:spcPct val="100000"/>
              </a:lnSpc>
              <a:buClr>
                <a:srgbClr val="000000"/>
              </a:buClr>
              <a:buSzPct val="92000"/>
              <a:buFont typeface="Arial"/>
              <a:buChar char="•"/>
              <a:tabLst>
                <a:tab pos="67320" algn="l"/>
              </a:tabLst>
            </a:pPr>
            <a:r>
              <a:rPr lang="fr-FR" sz="1200" b="0" strike="noStrike" spc="-1">
                <a:solidFill>
                  <a:srgbClr val="000000"/>
                </a:solidFill>
                <a:latin typeface="Verdana"/>
              </a:rPr>
              <a:t>la</a:t>
            </a:r>
            <a:r>
              <a:rPr lang="fr-FR" sz="1200" b="0" strike="noStrike" spc="-15">
                <a:solidFill>
                  <a:srgbClr val="000000"/>
                </a:solidFill>
                <a:latin typeface="Verdana"/>
              </a:rPr>
              <a:t> </a:t>
            </a:r>
            <a:r>
              <a:rPr lang="fr-FR" sz="1200" b="0" strike="noStrike" spc="-1">
                <a:solidFill>
                  <a:srgbClr val="000000"/>
                </a:solidFill>
                <a:latin typeface="Verdana"/>
              </a:rPr>
              <a:t>note</a:t>
            </a:r>
            <a:r>
              <a:rPr lang="fr-FR" sz="1200" b="0" strike="noStrike" spc="-15">
                <a:solidFill>
                  <a:srgbClr val="000000"/>
                </a:solidFill>
                <a:latin typeface="Verdana"/>
              </a:rPr>
              <a:t> </a:t>
            </a:r>
            <a:r>
              <a:rPr lang="fr-FR" sz="1200" b="0" strike="noStrike" spc="-1">
                <a:solidFill>
                  <a:srgbClr val="000000"/>
                </a:solidFill>
                <a:latin typeface="Verdana"/>
              </a:rPr>
              <a:t>est établie</a:t>
            </a:r>
            <a:r>
              <a:rPr lang="fr-FR" sz="1200" b="0" strike="noStrike" spc="4">
                <a:solidFill>
                  <a:srgbClr val="000000"/>
                </a:solidFill>
                <a:latin typeface="Verdana"/>
              </a:rPr>
              <a:t> </a:t>
            </a: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
                <a:solidFill>
                  <a:srgbClr val="000000"/>
                </a:solidFill>
                <a:latin typeface="Verdana"/>
              </a:rPr>
              <a:t>partir</a:t>
            </a:r>
            <a:r>
              <a:rPr lang="fr-FR" sz="1200" b="0" strike="noStrike" spc="18">
                <a:solidFill>
                  <a:srgbClr val="000000"/>
                </a:solidFill>
                <a:latin typeface="Verdana"/>
              </a:rPr>
              <a:t> </a:t>
            </a:r>
            <a:r>
              <a:rPr lang="fr-FR" sz="1200" b="0" strike="noStrike" spc="-1">
                <a:solidFill>
                  <a:srgbClr val="000000"/>
                </a:solidFill>
                <a:latin typeface="Verdana"/>
              </a:rPr>
              <a:t>d’un</a:t>
            </a:r>
            <a:r>
              <a:rPr lang="fr-FR" sz="1200" b="0" strike="noStrike" spc="4">
                <a:solidFill>
                  <a:srgbClr val="000000"/>
                </a:solidFill>
                <a:latin typeface="Verdana"/>
              </a:rPr>
              <a:t> </a:t>
            </a:r>
            <a:r>
              <a:rPr lang="fr-FR" sz="1200" b="0" strike="noStrike" spc="-1">
                <a:solidFill>
                  <a:srgbClr val="000000"/>
                </a:solidFill>
                <a:latin typeface="Verdana"/>
              </a:rPr>
              <a:t>écrit</a:t>
            </a:r>
            <a:r>
              <a:rPr lang="fr-FR" sz="1200" b="0" strike="noStrike" spc="-21">
                <a:solidFill>
                  <a:srgbClr val="000000"/>
                </a:solidFill>
                <a:latin typeface="Verdana"/>
              </a:rPr>
              <a:t> </a:t>
            </a:r>
            <a:r>
              <a:rPr lang="fr-FR" sz="1200" b="0" strike="noStrike" spc="-1">
                <a:solidFill>
                  <a:srgbClr val="000000"/>
                </a:solidFill>
                <a:latin typeface="Verdana"/>
              </a:rPr>
              <a:t>rendant</a:t>
            </a:r>
            <a:r>
              <a:rPr lang="fr-FR" sz="1200" b="0" strike="noStrike" spc="9">
                <a:solidFill>
                  <a:srgbClr val="000000"/>
                </a:solidFill>
                <a:latin typeface="Verdana"/>
              </a:rPr>
              <a:t> </a:t>
            </a:r>
            <a:r>
              <a:rPr lang="fr-FR" sz="1200" b="0" strike="noStrike" spc="-1">
                <a:solidFill>
                  <a:srgbClr val="000000"/>
                </a:solidFill>
                <a:latin typeface="Verdana"/>
              </a:rPr>
              <a:t>compte</a:t>
            </a:r>
            <a:r>
              <a:rPr lang="fr-FR" sz="1200" b="0" strike="noStrike" spc="-7">
                <a:solidFill>
                  <a:srgbClr val="000000"/>
                </a:solidFill>
                <a:latin typeface="Verdana"/>
              </a:rPr>
              <a:t> </a:t>
            </a:r>
            <a:r>
              <a:rPr lang="fr-FR" sz="1200" b="0" strike="noStrike" spc="-1">
                <a:solidFill>
                  <a:srgbClr val="000000"/>
                </a:solidFill>
                <a:latin typeface="Verdana"/>
              </a:rPr>
              <a:t>du</a:t>
            </a:r>
            <a:r>
              <a:rPr lang="fr-FR" sz="1200" b="0" strike="noStrike" spc="4">
                <a:solidFill>
                  <a:srgbClr val="000000"/>
                </a:solidFill>
                <a:latin typeface="Verdana"/>
              </a:rPr>
              <a:t> </a:t>
            </a:r>
            <a:r>
              <a:rPr lang="fr-FR" sz="1200" b="0" strike="noStrike" spc="-1">
                <a:solidFill>
                  <a:srgbClr val="000000"/>
                </a:solidFill>
                <a:latin typeface="Verdana"/>
              </a:rPr>
              <a:t>corpus</a:t>
            </a:r>
            <a:r>
              <a:rPr lang="fr-FR" sz="1200" b="0" strike="noStrike" spc="4">
                <a:solidFill>
                  <a:srgbClr val="000000"/>
                </a:solidFill>
                <a:latin typeface="Verdana"/>
              </a:rPr>
              <a:t> </a:t>
            </a:r>
            <a:r>
              <a:rPr lang="fr-FR" sz="1200" b="0" strike="noStrike" spc="-12">
                <a:solidFill>
                  <a:srgbClr val="000000"/>
                </a:solidFill>
                <a:latin typeface="Verdana"/>
              </a:rPr>
              <a:t>documentaire.</a:t>
            </a:r>
            <a:endParaRPr lang="fr-FR" sz="1200" b="0" strike="noStrike" spc="-1">
              <a:solidFill>
                <a:srgbClr val="000000"/>
              </a:solidFill>
              <a:latin typeface="Calibri"/>
            </a:endParaRPr>
          </a:p>
          <a:p>
            <a:pPr marL="12600">
              <a:lnSpc>
                <a:spcPct val="100000"/>
              </a:lnSpc>
              <a:spcBef>
                <a:spcPts val="720"/>
              </a:spcBef>
              <a:buNone/>
              <a:tabLst>
                <a:tab pos="67320" algn="l"/>
              </a:tabLst>
            </a:pPr>
            <a:r>
              <a:rPr lang="fr-FR" sz="1200" b="0" strike="noStrike" spc="-1">
                <a:solidFill>
                  <a:srgbClr val="6157EC"/>
                </a:solidFill>
                <a:latin typeface="Verdana"/>
              </a:rPr>
              <a:t>Semestre</a:t>
            </a:r>
            <a:r>
              <a:rPr lang="fr-FR" sz="1200" b="0" strike="noStrike" spc="-15">
                <a:solidFill>
                  <a:srgbClr val="6157EC"/>
                </a:solidFill>
                <a:latin typeface="Verdana"/>
              </a:rPr>
              <a:t> </a:t>
            </a:r>
            <a:r>
              <a:rPr lang="fr-FR" sz="1200" b="0" strike="noStrike" spc="-52">
                <a:solidFill>
                  <a:srgbClr val="6157EC"/>
                </a:solidFill>
                <a:latin typeface="Verdana"/>
              </a:rPr>
              <a:t>3</a:t>
            </a:r>
            <a:endParaRPr lang="fr-FR" sz="1200" b="0" strike="noStrike" spc="-1">
              <a:solidFill>
                <a:srgbClr val="000000"/>
              </a:solidFill>
              <a:latin typeface="Calibri"/>
            </a:endParaRPr>
          </a:p>
          <a:p>
            <a:pPr marL="12600" indent="54720">
              <a:lnSpc>
                <a:spcPct val="100000"/>
              </a:lnSpc>
              <a:spcBef>
                <a:spcPts val="6"/>
              </a:spcBef>
              <a:buClr>
                <a:srgbClr val="000000"/>
              </a:buClr>
              <a:buSzPct val="92000"/>
              <a:buFont typeface="Arial"/>
              <a:buChar char="•"/>
              <a:tabLst>
                <a:tab pos="67320" algn="l"/>
              </a:tabLst>
            </a:pPr>
            <a:r>
              <a:rPr lang="fr-FR" sz="1200" b="0" strike="noStrike" spc="-1">
                <a:solidFill>
                  <a:srgbClr val="000000"/>
                </a:solidFill>
                <a:latin typeface="Verdana"/>
              </a:rPr>
              <a:t>la</a:t>
            </a:r>
            <a:r>
              <a:rPr lang="fr-FR" sz="1200" b="0" strike="noStrike" spc="18">
                <a:solidFill>
                  <a:srgbClr val="000000"/>
                </a:solidFill>
                <a:latin typeface="Verdana"/>
              </a:rPr>
              <a:t> </a:t>
            </a:r>
            <a:r>
              <a:rPr lang="fr-FR" sz="1200" b="0" strike="noStrike" spc="-1">
                <a:solidFill>
                  <a:srgbClr val="000000"/>
                </a:solidFill>
                <a:latin typeface="Verdana"/>
              </a:rPr>
              <a:t>note</a:t>
            </a:r>
            <a:r>
              <a:rPr lang="fr-FR" sz="1200" b="0" strike="noStrike" spc="12">
                <a:solidFill>
                  <a:srgbClr val="000000"/>
                </a:solidFill>
                <a:latin typeface="Verdana"/>
              </a:rPr>
              <a:t> </a:t>
            </a:r>
            <a:r>
              <a:rPr lang="fr-FR" sz="1200" b="0" strike="noStrike" spc="-1">
                <a:solidFill>
                  <a:srgbClr val="000000"/>
                </a:solidFill>
                <a:latin typeface="Verdana"/>
              </a:rPr>
              <a:t>correspond</a:t>
            </a:r>
            <a:r>
              <a:rPr lang="fr-FR" sz="1200" b="0" strike="noStrike" spc="24">
                <a:solidFill>
                  <a:srgbClr val="000000"/>
                </a:solidFill>
                <a:latin typeface="Verdana"/>
              </a:rPr>
              <a:t> </a:t>
            </a:r>
            <a:r>
              <a:rPr lang="fr-FR" sz="1200" b="0" strike="noStrike" spc="-1">
                <a:solidFill>
                  <a:srgbClr val="000000"/>
                </a:solidFill>
                <a:latin typeface="Verdana"/>
              </a:rPr>
              <a:t>à</a:t>
            </a:r>
            <a:r>
              <a:rPr lang="fr-FR" sz="1200" b="0" strike="noStrike" spc="18">
                <a:solidFill>
                  <a:srgbClr val="000000"/>
                </a:solidFill>
                <a:latin typeface="Verdana"/>
              </a:rPr>
              <a:t> </a:t>
            </a:r>
            <a:r>
              <a:rPr lang="fr-FR" sz="1200" b="0" strike="noStrike" spc="-1">
                <a:solidFill>
                  <a:srgbClr val="000000"/>
                </a:solidFill>
                <a:latin typeface="Verdana"/>
              </a:rPr>
              <a:t>un</a:t>
            </a:r>
            <a:r>
              <a:rPr lang="fr-FR" sz="1200" b="0" strike="noStrike" spc="24">
                <a:solidFill>
                  <a:srgbClr val="000000"/>
                </a:solidFill>
                <a:latin typeface="Verdana"/>
              </a:rPr>
              <a:t> </a:t>
            </a:r>
            <a:r>
              <a:rPr lang="fr-FR" sz="1200" b="0" strike="noStrike" spc="-1">
                <a:solidFill>
                  <a:srgbClr val="000000"/>
                </a:solidFill>
                <a:latin typeface="Verdana"/>
              </a:rPr>
              <a:t>rapport</a:t>
            </a:r>
            <a:r>
              <a:rPr lang="fr-FR" sz="1200" b="0" strike="noStrike" spc="12">
                <a:solidFill>
                  <a:srgbClr val="000000"/>
                </a:solidFill>
                <a:latin typeface="Verdana"/>
              </a:rPr>
              <a:t> </a:t>
            </a:r>
            <a:r>
              <a:rPr lang="fr-FR" sz="1200" b="0" strike="noStrike" spc="-1">
                <a:solidFill>
                  <a:srgbClr val="000000"/>
                </a:solidFill>
                <a:latin typeface="Verdana"/>
              </a:rPr>
              <a:t>d’étape</a:t>
            </a:r>
            <a:r>
              <a:rPr lang="fr-FR" sz="1200" b="0" strike="noStrike" spc="18">
                <a:solidFill>
                  <a:srgbClr val="000000"/>
                </a:solidFill>
                <a:latin typeface="Verdana"/>
              </a:rPr>
              <a:t> </a:t>
            </a:r>
            <a:r>
              <a:rPr lang="fr-FR" sz="1200" b="0" strike="noStrike" spc="-1">
                <a:solidFill>
                  <a:srgbClr val="000000"/>
                </a:solidFill>
                <a:latin typeface="Verdana"/>
              </a:rPr>
              <a:t>qui</a:t>
            </a:r>
            <a:r>
              <a:rPr lang="fr-FR" sz="1200" b="0" strike="noStrike" spc="18">
                <a:solidFill>
                  <a:srgbClr val="000000"/>
                </a:solidFill>
                <a:latin typeface="Verdana"/>
              </a:rPr>
              <a:t> </a:t>
            </a:r>
            <a:r>
              <a:rPr lang="fr-FR" sz="1200" b="0" strike="noStrike" spc="-1">
                <a:solidFill>
                  <a:srgbClr val="000000"/>
                </a:solidFill>
                <a:latin typeface="Verdana"/>
              </a:rPr>
              <a:t>comprend</a:t>
            </a:r>
            <a:r>
              <a:rPr lang="fr-FR" sz="1200" b="0" strike="noStrike" spc="24">
                <a:solidFill>
                  <a:srgbClr val="000000"/>
                </a:solidFill>
                <a:latin typeface="Verdana"/>
              </a:rPr>
              <a:t> </a:t>
            </a:r>
            <a:r>
              <a:rPr lang="fr-FR" sz="1200" b="0" strike="noStrike" spc="-1">
                <a:solidFill>
                  <a:srgbClr val="000000"/>
                </a:solidFill>
                <a:latin typeface="Verdana"/>
              </a:rPr>
              <a:t>:</a:t>
            </a:r>
            <a:r>
              <a:rPr lang="fr-FR" sz="1200" b="0" strike="noStrike" spc="18">
                <a:solidFill>
                  <a:srgbClr val="000000"/>
                </a:solidFill>
                <a:latin typeface="Verdana"/>
              </a:rPr>
              <a:t> </a:t>
            </a:r>
            <a:r>
              <a:rPr lang="fr-FR" sz="1200" b="0" strike="noStrike" spc="-1">
                <a:solidFill>
                  <a:srgbClr val="000000"/>
                </a:solidFill>
                <a:latin typeface="Verdana"/>
              </a:rPr>
              <a:t>le</a:t>
            </a:r>
            <a:r>
              <a:rPr lang="fr-FR" sz="1200" b="0" strike="noStrike" spc="24">
                <a:solidFill>
                  <a:srgbClr val="000000"/>
                </a:solidFill>
                <a:latin typeface="Verdana"/>
              </a:rPr>
              <a:t> </a:t>
            </a:r>
            <a:r>
              <a:rPr lang="fr-FR" sz="1200" b="0" strike="noStrike" spc="-1">
                <a:solidFill>
                  <a:srgbClr val="000000"/>
                </a:solidFill>
                <a:latin typeface="Verdana"/>
              </a:rPr>
              <a:t>plan,</a:t>
            </a:r>
            <a:r>
              <a:rPr lang="fr-FR" sz="1200" b="0" strike="noStrike" spc="9">
                <a:solidFill>
                  <a:srgbClr val="000000"/>
                </a:solidFill>
                <a:latin typeface="Verdana"/>
              </a:rPr>
              <a:t> </a:t>
            </a:r>
            <a:r>
              <a:rPr lang="fr-FR" sz="1200" b="0" strike="noStrike" spc="-1">
                <a:solidFill>
                  <a:srgbClr val="000000"/>
                </a:solidFill>
                <a:latin typeface="Verdana"/>
              </a:rPr>
              <a:t>la</a:t>
            </a:r>
            <a:r>
              <a:rPr lang="fr-FR" sz="1200" b="0" strike="noStrike" spc="24">
                <a:solidFill>
                  <a:srgbClr val="000000"/>
                </a:solidFill>
                <a:latin typeface="Verdana"/>
              </a:rPr>
              <a:t> </a:t>
            </a:r>
            <a:r>
              <a:rPr lang="fr-FR" sz="1200" b="0" strike="noStrike" spc="-1">
                <a:solidFill>
                  <a:srgbClr val="000000"/>
                </a:solidFill>
                <a:latin typeface="Verdana"/>
              </a:rPr>
              <a:t>présentation</a:t>
            </a:r>
            <a:r>
              <a:rPr lang="fr-FR" sz="1200" b="0" strike="noStrike" spc="24">
                <a:solidFill>
                  <a:srgbClr val="000000"/>
                </a:solidFill>
                <a:latin typeface="Verdana"/>
              </a:rPr>
              <a:t> </a:t>
            </a:r>
            <a:r>
              <a:rPr lang="fr-FR" sz="1200" b="0" strike="noStrike" spc="-1">
                <a:solidFill>
                  <a:srgbClr val="000000"/>
                </a:solidFill>
                <a:latin typeface="Verdana"/>
              </a:rPr>
              <a:t>des</a:t>
            </a:r>
            <a:r>
              <a:rPr lang="fr-FR" sz="1200" b="0" strike="noStrike" spc="12">
                <a:solidFill>
                  <a:srgbClr val="000000"/>
                </a:solidFill>
                <a:latin typeface="Verdana"/>
              </a:rPr>
              <a:t> </a:t>
            </a:r>
            <a:r>
              <a:rPr lang="fr-FR" sz="1200" b="0" strike="noStrike" spc="-1">
                <a:solidFill>
                  <a:srgbClr val="000000"/>
                </a:solidFill>
                <a:latin typeface="Verdana"/>
              </a:rPr>
              <a:t>problématiques</a:t>
            </a:r>
            <a:r>
              <a:rPr lang="fr-FR" sz="1200" b="0" strike="noStrike" spc="18">
                <a:solidFill>
                  <a:srgbClr val="000000"/>
                </a:solidFill>
                <a:latin typeface="Verdana"/>
              </a:rPr>
              <a:t> </a:t>
            </a:r>
            <a:r>
              <a:rPr lang="fr-FR" sz="1200" b="0" strike="noStrike" spc="-1">
                <a:solidFill>
                  <a:srgbClr val="000000"/>
                </a:solidFill>
                <a:latin typeface="Verdana"/>
              </a:rPr>
              <a:t>traitées,</a:t>
            </a:r>
            <a:r>
              <a:rPr lang="fr-FR" sz="1200" b="0" strike="noStrike" spc="12">
                <a:solidFill>
                  <a:srgbClr val="000000"/>
                </a:solidFill>
                <a:latin typeface="Verdana"/>
              </a:rPr>
              <a:t> </a:t>
            </a:r>
            <a:r>
              <a:rPr lang="fr-FR" sz="1200" b="0" strike="noStrike" spc="-26">
                <a:solidFill>
                  <a:srgbClr val="000000"/>
                </a:solidFill>
                <a:latin typeface="Verdana"/>
              </a:rPr>
              <a:t>une </a:t>
            </a:r>
            <a:r>
              <a:rPr lang="fr-FR" sz="1200" b="0" strike="noStrike" spc="-1">
                <a:solidFill>
                  <a:srgbClr val="000000"/>
                </a:solidFill>
                <a:latin typeface="Verdana"/>
              </a:rPr>
              <a:t>bibliographie</a:t>
            </a:r>
            <a:r>
              <a:rPr lang="fr-FR" sz="1200" b="0" strike="noStrike" spc="-7">
                <a:solidFill>
                  <a:srgbClr val="000000"/>
                </a:solidFill>
                <a:latin typeface="Verdana"/>
              </a:rPr>
              <a:t> </a:t>
            </a:r>
            <a:r>
              <a:rPr lang="fr-FR" sz="1200" b="0" strike="noStrike" spc="-1">
                <a:solidFill>
                  <a:srgbClr val="000000"/>
                </a:solidFill>
                <a:latin typeface="Verdana"/>
              </a:rPr>
              <a:t>aux</a:t>
            </a:r>
            <a:r>
              <a:rPr lang="fr-FR" sz="1200" b="0" strike="noStrike" spc="-7">
                <a:solidFill>
                  <a:srgbClr val="000000"/>
                </a:solidFill>
                <a:latin typeface="Verdana"/>
              </a:rPr>
              <a:t> </a:t>
            </a:r>
            <a:r>
              <a:rPr lang="fr-FR" sz="1200" b="0" strike="noStrike" spc="-1">
                <a:solidFill>
                  <a:srgbClr val="000000"/>
                </a:solidFill>
                <a:latin typeface="Verdana"/>
              </a:rPr>
              <a:t>normes,</a:t>
            </a:r>
            <a:r>
              <a:rPr lang="fr-FR" sz="1200" b="0" strike="noStrike" spc="-21">
                <a:solidFill>
                  <a:srgbClr val="000000"/>
                </a:solidFill>
                <a:latin typeface="Verdana"/>
              </a:rPr>
              <a:t> </a:t>
            </a:r>
            <a:r>
              <a:rPr lang="fr-FR" sz="1200" b="0" strike="noStrike" spc="-1">
                <a:solidFill>
                  <a:srgbClr val="000000"/>
                </a:solidFill>
                <a:latin typeface="Verdana"/>
              </a:rPr>
              <a:t>voire</a:t>
            </a:r>
            <a:r>
              <a:rPr lang="fr-FR" sz="1200" b="0" strike="noStrike" spc="-15">
                <a:solidFill>
                  <a:srgbClr val="000000"/>
                </a:solidFill>
                <a:latin typeface="Verdana"/>
              </a:rPr>
              <a:t> </a:t>
            </a:r>
            <a:r>
              <a:rPr lang="fr-FR" sz="1200" b="0" strike="noStrike" spc="-1">
                <a:solidFill>
                  <a:srgbClr val="000000"/>
                </a:solidFill>
                <a:latin typeface="Verdana"/>
              </a:rPr>
              <a:t>un</a:t>
            </a:r>
            <a:r>
              <a:rPr lang="fr-FR" sz="1200" b="0" strike="noStrike" spc="-15">
                <a:solidFill>
                  <a:srgbClr val="000000"/>
                </a:solidFill>
                <a:latin typeface="Verdana"/>
              </a:rPr>
              <a:t> </a:t>
            </a:r>
            <a:r>
              <a:rPr lang="fr-FR" sz="1200" b="0" strike="noStrike" spc="-1">
                <a:solidFill>
                  <a:srgbClr val="000000"/>
                </a:solidFill>
                <a:latin typeface="Verdana"/>
              </a:rPr>
              <a:t>chapitre</a:t>
            </a:r>
            <a:r>
              <a:rPr lang="fr-FR" sz="1200" b="0" strike="noStrike" spc="12">
                <a:solidFill>
                  <a:srgbClr val="000000"/>
                </a:solidFill>
                <a:latin typeface="Verdana"/>
              </a:rPr>
              <a:t> </a:t>
            </a:r>
            <a:r>
              <a:rPr lang="fr-FR" sz="1200" b="0" strike="noStrike" spc="-1">
                <a:solidFill>
                  <a:srgbClr val="000000"/>
                </a:solidFill>
                <a:latin typeface="Verdana"/>
              </a:rPr>
              <a:t>ou</a:t>
            </a:r>
            <a:r>
              <a:rPr lang="fr-FR" sz="1200" b="0" strike="noStrike" spc="-32">
                <a:solidFill>
                  <a:srgbClr val="000000"/>
                </a:solidFill>
                <a:latin typeface="Verdana"/>
              </a:rPr>
              <a:t> </a:t>
            </a:r>
            <a:r>
              <a:rPr lang="fr-FR" sz="1200" b="0" strike="noStrike" spc="-1">
                <a:solidFill>
                  <a:srgbClr val="000000"/>
                </a:solidFill>
                <a:latin typeface="Verdana"/>
              </a:rPr>
              <a:t>deux</a:t>
            </a:r>
            <a:r>
              <a:rPr lang="fr-FR" sz="1200" b="0" strike="noStrike" spc="-15">
                <a:solidFill>
                  <a:srgbClr val="000000"/>
                </a:solidFill>
                <a:latin typeface="Verdana"/>
              </a:rPr>
              <a:t> </a:t>
            </a:r>
            <a:r>
              <a:rPr lang="fr-FR" sz="1200" b="0" strike="noStrike" spc="-12">
                <a:solidFill>
                  <a:srgbClr val="000000"/>
                </a:solidFill>
                <a:latin typeface="Verdana"/>
              </a:rPr>
              <a:t>rédigés.</a:t>
            </a:r>
            <a:endParaRPr lang="fr-FR" sz="1200" b="0" strike="noStrike" spc="-1">
              <a:solidFill>
                <a:srgbClr val="000000"/>
              </a:solidFill>
              <a:latin typeface="Calibri"/>
            </a:endParaRPr>
          </a:p>
          <a:p>
            <a:pPr marL="12600">
              <a:lnSpc>
                <a:spcPct val="100000"/>
              </a:lnSpc>
              <a:spcBef>
                <a:spcPts val="714"/>
              </a:spcBef>
              <a:buNone/>
              <a:tabLst>
                <a:tab pos="67320" algn="l"/>
              </a:tabLst>
            </a:pPr>
            <a:r>
              <a:rPr lang="fr-FR" sz="1200" b="0" strike="noStrike" spc="-1">
                <a:solidFill>
                  <a:srgbClr val="6157EC"/>
                </a:solidFill>
                <a:latin typeface="Verdana"/>
              </a:rPr>
              <a:t>Semestre</a:t>
            </a:r>
            <a:r>
              <a:rPr lang="fr-FR" sz="1200" b="0" strike="noStrike" spc="-12">
                <a:solidFill>
                  <a:srgbClr val="6157EC"/>
                </a:solidFill>
                <a:latin typeface="Verdana"/>
              </a:rPr>
              <a:t> </a:t>
            </a:r>
            <a:r>
              <a:rPr lang="fr-FR" sz="1200" b="0" strike="noStrike" spc="-52">
                <a:solidFill>
                  <a:srgbClr val="6157EC"/>
                </a:solidFill>
                <a:latin typeface="Verdana"/>
              </a:rPr>
              <a:t>4</a:t>
            </a:r>
            <a:endParaRPr lang="fr-FR" sz="1200" b="0" strike="noStrike" spc="-1">
              <a:solidFill>
                <a:srgbClr val="000000"/>
              </a:solidFill>
              <a:latin typeface="Calibri"/>
            </a:endParaRPr>
          </a:p>
          <a:p>
            <a:pPr marL="66600" indent="-54720">
              <a:lnSpc>
                <a:spcPct val="100000"/>
              </a:lnSpc>
              <a:buClr>
                <a:srgbClr val="000000"/>
              </a:buClr>
              <a:buSzPct val="92000"/>
              <a:buFont typeface="Arial"/>
              <a:buChar char="•"/>
              <a:tabLst>
                <a:tab pos="67320" algn="l"/>
              </a:tabLst>
            </a:pPr>
            <a:r>
              <a:rPr lang="fr-FR" sz="1200" b="0" strike="noStrike" spc="-1">
                <a:solidFill>
                  <a:srgbClr val="000000"/>
                </a:solidFill>
                <a:latin typeface="Verdana"/>
              </a:rPr>
              <a:t>la</a:t>
            </a:r>
            <a:r>
              <a:rPr lang="fr-FR" sz="1200" b="0" strike="noStrike" spc="-21">
                <a:solidFill>
                  <a:srgbClr val="000000"/>
                </a:solidFill>
                <a:latin typeface="Verdana"/>
              </a:rPr>
              <a:t> </a:t>
            </a:r>
            <a:r>
              <a:rPr lang="fr-FR" sz="1200" b="0" strike="noStrike" spc="-1">
                <a:solidFill>
                  <a:srgbClr val="000000"/>
                </a:solidFill>
                <a:latin typeface="Verdana"/>
              </a:rPr>
              <a:t>note</a:t>
            </a:r>
            <a:r>
              <a:rPr lang="fr-FR" sz="1200" b="0" strike="noStrike" spc="-12">
                <a:solidFill>
                  <a:srgbClr val="000000"/>
                </a:solidFill>
                <a:latin typeface="Verdana"/>
              </a:rPr>
              <a:t> </a:t>
            </a:r>
            <a:r>
              <a:rPr lang="fr-FR" sz="1200" b="0" strike="noStrike" spc="-1">
                <a:solidFill>
                  <a:srgbClr val="000000"/>
                </a:solidFill>
                <a:latin typeface="Verdana"/>
              </a:rPr>
              <a:t>correspond</a:t>
            </a:r>
            <a:r>
              <a:rPr lang="fr-FR" sz="1200" b="0" strike="noStrike" spc="-15">
                <a:solidFill>
                  <a:srgbClr val="000000"/>
                </a:solidFill>
                <a:latin typeface="Verdana"/>
              </a:rPr>
              <a:t> </a:t>
            </a:r>
            <a:r>
              <a:rPr lang="fr-FR" sz="1200" b="0" strike="noStrike" spc="-1">
                <a:solidFill>
                  <a:srgbClr val="000000"/>
                </a:solidFill>
                <a:latin typeface="Verdana"/>
              </a:rPr>
              <a:t>au</a:t>
            </a:r>
            <a:r>
              <a:rPr lang="fr-FR" sz="1200" b="0" strike="noStrike" spc="-7">
                <a:solidFill>
                  <a:srgbClr val="000000"/>
                </a:solidFill>
                <a:latin typeface="Verdana"/>
              </a:rPr>
              <a:t> </a:t>
            </a:r>
            <a:r>
              <a:rPr lang="fr-FR" sz="1200" b="0" strike="noStrike" spc="-1">
                <a:solidFill>
                  <a:srgbClr val="000000"/>
                </a:solidFill>
                <a:latin typeface="Verdana"/>
              </a:rPr>
              <a:t>mémoire</a:t>
            </a:r>
            <a:r>
              <a:rPr lang="fr-FR" sz="1200" b="0" strike="noStrike" spc="-15">
                <a:solidFill>
                  <a:srgbClr val="000000"/>
                </a:solidFill>
                <a:latin typeface="Verdana"/>
              </a:rPr>
              <a:t> </a:t>
            </a:r>
            <a:r>
              <a:rPr lang="fr-FR" sz="1200" b="0" strike="noStrike" spc="-1">
                <a:solidFill>
                  <a:srgbClr val="000000"/>
                </a:solidFill>
                <a:latin typeface="Verdana"/>
              </a:rPr>
              <a:t>complet</a:t>
            </a:r>
            <a:r>
              <a:rPr lang="fr-FR" sz="1200" b="0" strike="noStrike" spc="-15">
                <a:solidFill>
                  <a:srgbClr val="000000"/>
                </a:solidFill>
                <a:latin typeface="Verdana"/>
              </a:rPr>
              <a:t> </a:t>
            </a:r>
            <a:r>
              <a:rPr lang="fr-FR" sz="1200" b="0" strike="noStrike" spc="-1">
                <a:solidFill>
                  <a:srgbClr val="000000"/>
                </a:solidFill>
                <a:latin typeface="Verdana"/>
              </a:rPr>
              <a:t>finalisé</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7">
                <a:solidFill>
                  <a:srgbClr val="000000"/>
                </a:solidFill>
                <a:latin typeface="Verdana"/>
              </a:rPr>
              <a:t> </a:t>
            </a:r>
            <a:r>
              <a:rPr lang="fr-FR" sz="1200" b="0" strike="noStrike" spc="-12">
                <a:solidFill>
                  <a:srgbClr val="000000"/>
                </a:solidFill>
                <a:latin typeface="Verdana"/>
              </a:rPr>
              <a:t>soutenu.</a:t>
            </a:r>
            <a:endParaRPr lang="fr-FR" sz="1200" b="0" strike="noStrike" spc="-1">
              <a:solidFill>
                <a:srgbClr val="000000"/>
              </a:solidFill>
              <a:latin typeface="Calibri"/>
            </a:endParaRPr>
          </a:p>
        </p:txBody>
      </p:sp>
      <p:sp>
        <p:nvSpPr>
          <p:cNvPr id="745" name="PlaceHolder 1"/>
          <p:cNvSpPr>
            <a:spLocks noGrp="1"/>
          </p:cNvSpPr>
          <p:nvPr>
            <p:ph type="title"/>
          </p:nvPr>
        </p:nvSpPr>
        <p:spPr>
          <a:xfrm>
            <a:off x="1986120" y="191520"/>
            <a:ext cx="601452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1" strike="noStrike" spc="-1">
                <a:solidFill>
                  <a:srgbClr val="6157EC"/>
                </a:solidFill>
                <a:latin typeface="Verdana"/>
              </a:rPr>
              <a:t>Les</a:t>
            </a:r>
            <a:r>
              <a:rPr lang="fr-FR" sz="1800" b="1" strike="noStrike" spc="-32">
                <a:solidFill>
                  <a:srgbClr val="6157EC"/>
                </a:solidFill>
                <a:latin typeface="Verdana"/>
              </a:rPr>
              <a:t> </a:t>
            </a:r>
            <a:r>
              <a:rPr lang="fr-FR" sz="1800" b="1" strike="noStrike" spc="-1">
                <a:solidFill>
                  <a:srgbClr val="6157EC"/>
                </a:solidFill>
                <a:latin typeface="Verdana"/>
              </a:rPr>
              <a:t>modalités</a:t>
            </a:r>
            <a:r>
              <a:rPr lang="fr-FR" sz="1800" b="1" strike="noStrike" spc="-7">
                <a:solidFill>
                  <a:srgbClr val="6157EC"/>
                </a:solidFill>
                <a:latin typeface="Verdana"/>
              </a:rPr>
              <a:t> </a:t>
            </a:r>
            <a:r>
              <a:rPr lang="fr-FR" sz="1800" b="1" strike="noStrike" spc="-1">
                <a:solidFill>
                  <a:srgbClr val="6157EC"/>
                </a:solidFill>
                <a:latin typeface="Verdana"/>
              </a:rPr>
              <a:t>de</a:t>
            </a:r>
            <a:r>
              <a:rPr lang="fr-FR" sz="1800" b="1" strike="noStrike" spc="-12">
                <a:solidFill>
                  <a:srgbClr val="6157EC"/>
                </a:solidFill>
                <a:latin typeface="Verdana"/>
              </a:rPr>
              <a:t> </a:t>
            </a:r>
            <a:r>
              <a:rPr lang="fr-FR" sz="1800" b="1" strike="noStrike" spc="-1">
                <a:solidFill>
                  <a:srgbClr val="6157EC"/>
                </a:solidFill>
                <a:latin typeface="Verdana"/>
              </a:rPr>
              <a:t>contrôle</a:t>
            </a:r>
            <a:r>
              <a:rPr lang="fr-FR" sz="1800" b="1" strike="noStrike" spc="-32">
                <a:solidFill>
                  <a:srgbClr val="6157EC"/>
                </a:solidFill>
                <a:latin typeface="Verdana"/>
              </a:rPr>
              <a:t> </a:t>
            </a:r>
            <a:r>
              <a:rPr lang="fr-FR" sz="1800" b="1" strike="noStrike" spc="-1">
                <a:solidFill>
                  <a:srgbClr val="6157EC"/>
                </a:solidFill>
                <a:latin typeface="Verdana"/>
              </a:rPr>
              <a:t>des</a:t>
            </a:r>
            <a:r>
              <a:rPr lang="fr-FR" sz="1800" b="1" strike="noStrike" spc="4">
                <a:solidFill>
                  <a:srgbClr val="6157EC"/>
                </a:solidFill>
                <a:latin typeface="Verdana"/>
              </a:rPr>
              <a:t> </a:t>
            </a:r>
            <a:r>
              <a:rPr lang="fr-FR" sz="1800" b="1" strike="noStrike" spc="-12">
                <a:solidFill>
                  <a:srgbClr val="6157EC"/>
                </a:solidFill>
                <a:latin typeface="Verdana"/>
              </a:rPr>
              <a:t>connaissances</a:t>
            </a:r>
            <a:endParaRPr lang="fr-FR" sz="1800" b="0" strike="noStrike" spc="-1">
              <a:solidFill>
                <a:srgbClr val="000000"/>
              </a:solidFill>
              <a:latin typeface="Calibri"/>
            </a:endParaRPr>
          </a:p>
        </p:txBody>
      </p:sp>
      <p:pic>
        <p:nvPicPr>
          <p:cNvPr id="746" name="object 4"/>
          <p:cNvPicPr/>
          <p:nvPr/>
        </p:nvPicPr>
        <p:blipFill>
          <a:blip r:embed="rId2"/>
          <a:stretch/>
        </p:blipFill>
        <p:spPr>
          <a:xfrm>
            <a:off x="3851280" y="690480"/>
            <a:ext cx="1236960" cy="1124280"/>
          </a:xfrm>
          <a:prstGeom prst="rect">
            <a:avLst/>
          </a:prstGeom>
          <a:ln w="0">
            <a:noFill/>
          </a:ln>
        </p:spPr>
      </p:pic>
      <p:sp>
        <p:nvSpPr>
          <p:cNvPr id="747" name="PlaceHolder 2"/>
          <p:cNvSpPr>
            <a:spLocks noGrp="1"/>
          </p:cNvSpPr>
          <p:nvPr>
            <p:ph type="sldNum" idx="59"/>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122</a:t>
            </a:r>
            <a:endParaRPr lang="fr-FR" sz="1200" b="0" strike="noStrike" spc="-1">
              <a:solidFill>
                <a:srgbClr val="000000"/>
              </a:solidFill>
              <a:latin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 name="Image 4"/>
          <p:cNvPicPr/>
          <p:nvPr/>
        </p:nvPicPr>
        <p:blipFill>
          <a:blip r:embed="rId2"/>
          <a:stretch/>
        </p:blipFill>
        <p:spPr>
          <a:xfrm>
            <a:off x="914400" y="-457200"/>
            <a:ext cx="7314840" cy="8445960"/>
          </a:xfrm>
          <a:prstGeom prst="rect">
            <a:avLst/>
          </a:prstGeom>
          <a:ln w="0">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9" name="Image 2"/>
          <p:cNvPicPr/>
          <p:nvPr/>
        </p:nvPicPr>
        <p:blipFill>
          <a:blip r:embed="rId2"/>
          <a:stretch/>
        </p:blipFill>
        <p:spPr>
          <a:xfrm>
            <a:off x="1981080" y="-1066320"/>
            <a:ext cx="6095520" cy="9220320"/>
          </a:xfrm>
          <a:prstGeom prst="rect">
            <a:avLst/>
          </a:prstGeom>
          <a:ln w="0">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 name="Image 2"/>
          <p:cNvPicPr/>
          <p:nvPr/>
        </p:nvPicPr>
        <p:blipFill>
          <a:blip r:embed="rId2"/>
          <a:stretch/>
        </p:blipFill>
        <p:spPr>
          <a:xfrm>
            <a:off x="1828800" y="-767880"/>
            <a:ext cx="5714640" cy="8788320"/>
          </a:xfrm>
          <a:prstGeom prst="rect">
            <a:avLst/>
          </a:prstGeom>
          <a:ln w="0">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 name="Image 2"/>
          <p:cNvPicPr/>
          <p:nvPr/>
        </p:nvPicPr>
        <p:blipFill>
          <a:blip r:embed="rId2"/>
          <a:stretch/>
        </p:blipFill>
        <p:spPr>
          <a:xfrm>
            <a:off x="838080" y="-1184400"/>
            <a:ext cx="7772040" cy="9261360"/>
          </a:xfrm>
          <a:prstGeom prst="rect">
            <a:avLst/>
          </a:prstGeom>
          <a:ln w="0">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2" name="object 2"/>
          <p:cNvSpPr/>
          <p:nvPr/>
        </p:nvSpPr>
        <p:spPr>
          <a:xfrm>
            <a:off x="540720" y="1163160"/>
            <a:ext cx="8064000" cy="502164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1" strike="noStrike" spc="-1">
                <a:solidFill>
                  <a:srgbClr val="000000"/>
                </a:solidFill>
                <a:latin typeface="Verdana"/>
              </a:rPr>
              <a:t>Se</a:t>
            </a:r>
            <a:r>
              <a:rPr lang="fr-FR" sz="1200" b="1" strike="noStrike" spc="-15">
                <a:solidFill>
                  <a:srgbClr val="000000"/>
                </a:solidFill>
                <a:latin typeface="Verdana"/>
              </a:rPr>
              <a:t> </a:t>
            </a:r>
            <a:r>
              <a:rPr lang="fr-FR" sz="1200" b="1" strike="noStrike" spc="-1">
                <a:solidFill>
                  <a:srgbClr val="000000"/>
                </a:solidFill>
                <a:latin typeface="Verdana"/>
              </a:rPr>
              <a:t>repérer</a:t>
            </a:r>
            <a:r>
              <a:rPr lang="fr-FR" sz="1200" b="1" strike="noStrike" spc="4">
                <a:solidFill>
                  <a:srgbClr val="000000"/>
                </a:solidFill>
                <a:latin typeface="Verdana"/>
              </a:rPr>
              <a:t> </a:t>
            </a:r>
            <a:r>
              <a:rPr lang="fr-FR" sz="1200" b="1" strike="noStrike" spc="-1">
                <a:solidFill>
                  <a:srgbClr val="000000"/>
                </a:solidFill>
                <a:latin typeface="Verdana"/>
              </a:rPr>
              <a:t>dans</a:t>
            </a:r>
            <a:r>
              <a:rPr lang="fr-FR" sz="1200" b="1" strike="noStrike" spc="-32">
                <a:solidFill>
                  <a:srgbClr val="000000"/>
                </a:solidFill>
                <a:latin typeface="Verdana"/>
              </a:rPr>
              <a:t> </a:t>
            </a:r>
            <a:r>
              <a:rPr lang="fr-FR" sz="1200" b="1" strike="noStrike" spc="-1">
                <a:solidFill>
                  <a:srgbClr val="000000"/>
                </a:solidFill>
                <a:latin typeface="Verdana"/>
              </a:rPr>
              <a:t>l’université,</a:t>
            </a:r>
            <a:r>
              <a:rPr lang="fr-FR" sz="1200" b="1" strike="noStrike" spc="9">
                <a:solidFill>
                  <a:srgbClr val="000000"/>
                </a:solidFill>
                <a:latin typeface="Verdana"/>
              </a:rPr>
              <a:t> </a:t>
            </a:r>
            <a:r>
              <a:rPr lang="fr-FR" sz="1200" b="1" strike="noStrike" spc="-1">
                <a:solidFill>
                  <a:srgbClr val="000000"/>
                </a:solidFill>
                <a:latin typeface="Verdana"/>
              </a:rPr>
              <a:t>Sur</a:t>
            </a:r>
            <a:r>
              <a:rPr lang="fr-FR" sz="1200" b="1" strike="noStrike" spc="-21">
                <a:solidFill>
                  <a:srgbClr val="000000"/>
                </a:solidFill>
                <a:latin typeface="Verdana"/>
              </a:rPr>
              <a:t> </a:t>
            </a:r>
            <a:r>
              <a:rPr lang="fr-FR" sz="1200" b="1" strike="noStrike" spc="-1">
                <a:solidFill>
                  <a:srgbClr val="000000"/>
                </a:solidFill>
                <a:latin typeface="Verdana"/>
              </a:rPr>
              <a:t>le</a:t>
            </a:r>
            <a:r>
              <a:rPr lang="fr-FR" sz="1200" b="1" strike="noStrike" spc="-7">
                <a:solidFill>
                  <a:srgbClr val="000000"/>
                </a:solidFill>
                <a:latin typeface="Verdana"/>
              </a:rPr>
              <a:t> </a:t>
            </a:r>
            <a:r>
              <a:rPr lang="fr-FR" sz="1200" b="1" strike="noStrike" spc="-1">
                <a:solidFill>
                  <a:srgbClr val="000000"/>
                </a:solidFill>
                <a:latin typeface="Verdana"/>
              </a:rPr>
              <a:t>Campus</a:t>
            </a:r>
            <a:r>
              <a:rPr lang="fr-FR" sz="1200" b="1" strike="noStrike" spc="-26">
                <a:solidFill>
                  <a:srgbClr val="000000"/>
                </a:solidFill>
                <a:latin typeface="Verdana"/>
              </a:rPr>
              <a:t> </a:t>
            </a:r>
            <a:r>
              <a:rPr lang="fr-FR" sz="1200" b="1" strike="noStrike" spc="-52">
                <a:solidFill>
                  <a:srgbClr val="000000"/>
                </a:solidFill>
                <a:latin typeface="Verdana"/>
              </a:rPr>
              <a:t>:</a:t>
            </a:r>
            <a:endParaRPr lang="fr-FR" sz="1200" b="0" strike="noStrike" spc="-1">
              <a:solidFill>
                <a:srgbClr val="000000"/>
              </a:solidFill>
              <a:latin typeface="Calibri"/>
            </a:endParaRPr>
          </a:p>
          <a:p>
            <a:pPr marL="12600">
              <a:lnSpc>
                <a:spcPct val="100000"/>
              </a:lnSpc>
              <a:spcBef>
                <a:spcPts val="26"/>
              </a:spcBef>
              <a:buNone/>
            </a:pPr>
            <a:endParaRPr lang="fr-FR" sz="1300" b="0" strike="noStrike" spc="-1">
              <a:solidFill>
                <a:srgbClr val="000000"/>
              </a:solidFill>
              <a:latin typeface="Calibri"/>
            </a:endParaRPr>
          </a:p>
          <a:p>
            <a:pPr marL="185400" indent="-173520">
              <a:lnSpc>
                <a:spcPct val="110000"/>
              </a:lnSpc>
              <a:buClr>
                <a:srgbClr val="000000"/>
              </a:buClr>
              <a:buFont typeface="OpenSymbol"/>
              <a:buChar char="-"/>
              <a:tabLst>
                <a:tab pos="927000" algn="l"/>
              </a:tabLst>
            </a:pPr>
            <a:r>
              <a:rPr lang="fr-FR" sz="1200" b="0" strike="noStrike" spc="-1">
                <a:solidFill>
                  <a:srgbClr val="000000"/>
                </a:solidFill>
                <a:latin typeface="Verdana"/>
              </a:rPr>
              <a:t>Téléchargez</a:t>
            </a:r>
            <a:r>
              <a:rPr lang="fr-FR" sz="1200" b="0" strike="noStrike" spc="-35">
                <a:solidFill>
                  <a:srgbClr val="000000"/>
                </a:solidFill>
                <a:latin typeface="Verdana"/>
              </a:rPr>
              <a:t> </a:t>
            </a:r>
            <a:r>
              <a:rPr lang="fr-FR" sz="1200" b="0" strike="noStrike" spc="-1">
                <a:solidFill>
                  <a:srgbClr val="000000"/>
                </a:solidFill>
                <a:latin typeface="Verdana"/>
              </a:rPr>
              <a:t>le</a:t>
            </a:r>
            <a:r>
              <a:rPr lang="fr-FR" sz="1200" b="0" strike="noStrike" spc="-7">
                <a:solidFill>
                  <a:srgbClr val="000000"/>
                </a:solidFill>
                <a:latin typeface="Verdana"/>
              </a:rPr>
              <a:t> </a:t>
            </a:r>
            <a:r>
              <a:rPr lang="fr-FR" sz="1200" b="1" strike="noStrike" spc="-1">
                <a:solidFill>
                  <a:srgbClr val="000000"/>
                </a:solidFill>
                <a:latin typeface="Verdana"/>
              </a:rPr>
              <a:t>plan</a:t>
            </a:r>
            <a:r>
              <a:rPr lang="fr-FR" sz="1200" b="1" strike="noStrike" spc="-12">
                <a:solidFill>
                  <a:srgbClr val="000000"/>
                </a:solidFill>
                <a:latin typeface="Verdana"/>
              </a:rPr>
              <a:t> </a:t>
            </a:r>
            <a:r>
              <a:rPr lang="fr-FR" sz="1200" b="1" strike="noStrike" spc="-1">
                <a:solidFill>
                  <a:srgbClr val="000000"/>
                </a:solidFill>
                <a:latin typeface="Verdana"/>
              </a:rPr>
              <a:t>d’accès </a:t>
            </a:r>
            <a:r>
              <a:rPr lang="fr-FR" sz="1200" b="0" strike="noStrike" spc="-1">
                <a:solidFill>
                  <a:srgbClr val="000000"/>
                </a:solidFill>
                <a:latin typeface="Verdana"/>
              </a:rPr>
              <a:t>sur</a:t>
            </a:r>
            <a:r>
              <a:rPr lang="fr-FR" sz="1200" b="0" strike="noStrike" spc="4">
                <a:solidFill>
                  <a:srgbClr val="000000"/>
                </a:solidFill>
                <a:latin typeface="Verdana"/>
              </a:rPr>
              <a:t> </a:t>
            </a:r>
            <a:r>
              <a:rPr lang="fr-FR" sz="1200" b="0" strike="noStrike" spc="-1">
                <a:solidFill>
                  <a:srgbClr val="000000"/>
                </a:solidFill>
                <a:latin typeface="Verdana"/>
              </a:rPr>
              <a:t>la page</a:t>
            </a:r>
            <a:r>
              <a:rPr lang="fr-FR" sz="1200" b="0" strike="noStrike" spc="4">
                <a:solidFill>
                  <a:srgbClr val="000000"/>
                </a:solidFill>
                <a:latin typeface="Verdana"/>
              </a:rPr>
              <a:t> </a:t>
            </a:r>
            <a:r>
              <a:rPr lang="fr-FR" sz="1200" b="0" strike="noStrike" spc="-1">
                <a:solidFill>
                  <a:srgbClr val="000000"/>
                </a:solidFill>
                <a:latin typeface="Verdana"/>
              </a:rPr>
              <a:t>d’accueil</a:t>
            </a:r>
            <a:r>
              <a:rPr lang="fr-FR" sz="1200" b="0" strike="noStrike" spc="4">
                <a:solidFill>
                  <a:srgbClr val="000000"/>
                </a:solidFill>
                <a:latin typeface="Verdana"/>
              </a:rPr>
              <a:t> </a:t>
            </a:r>
            <a:r>
              <a:rPr lang="fr-FR" sz="1200" b="0" strike="noStrike" spc="-1">
                <a:solidFill>
                  <a:srgbClr val="000000"/>
                </a:solidFill>
                <a:latin typeface="Verdana"/>
              </a:rPr>
              <a:t>du</a:t>
            </a:r>
            <a:r>
              <a:rPr lang="fr-FR" sz="1200" b="0" strike="noStrike" spc="-7">
                <a:solidFill>
                  <a:srgbClr val="000000"/>
                </a:solidFill>
                <a:latin typeface="Verdana"/>
              </a:rPr>
              <a:t> </a:t>
            </a:r>
            <a:r>
              <a:rPr lang="fr-FR" sz="1200" b="0" strike="noStrike" spc="-1">
                <a:solidFill>
                  <a:srgbClr val="000000"/>
                </a:solidFill>
                <a:latin typeface="Verdana"/>
              </a:rPr>
              <a:t>site de</a:t>
            </a:r>
            <a:r>
              <a:rPr lang="fr-FR" sz="1200" b="0" strike="noStrike" spc="-7">
                <a:solidFill>
                  <a:srgbClr val="000000"/>
                </a:solidFill>
                <a:latin typeface="Verdana"/>
              </a:rPr>
              <a:t> </a:t>
            </a:r>
            <a:r>
              <a:rPr lang="fr-FR" sz="1200" b="0" strike="noStrike" spc="-1">
                <a:solidFill>
                  <a:srgbClr val="000000"/>
                </a:solidFill>
                <a:latin typeface="Verdana"/>
              </a:rPr>
              <a:t>l’université</a:t>
            </a:r>
            <a:r>
              <a:rPr lang="fr-FR" sz="1200" b="0" strike="noStrike" spc="18">
                <a:solidFill>
                  <a:srgbClr val="000000"/>
                </a:solidFill>
                <a:latin typeface="Verdana"/>
              </a:rPr>
              <a:t> </a:t>
            </a:r>
            <a:r>
              <a:rPr lang="fr-FR" sz="1200" b="0" strike="noStrike" spc="-12">
                <a:solidFill>
                  <a:srgbClr val="000000"/>
                </a:solidFill>
                <a:latin typeface="Verdana"/>
              </a:rPr>
              <a:t>(université/info-pratiques). 	</a:t>
            </a:r>
            <a:r>
              <a:rPr lang="fr-FR" sz="1200" b="0" u="sng" strike="noStrike" spc="-12">
                <a:solidFill>
                  <a:srgbClr val="0000FF"/>
                </a:solidFill>
                <a:uFill>
                  <a:solidFill>
                    <a:srgbClr val="0462C1"/>
                  </a:solidFill>
                </a:uFill>
                <a:latin typeface="Verdana"/>
                <a:hlinkClick r:id="rId2"/>
              </a:rPr>
              <a:t>https://www.univ-lille.fr/plan-contact/</a:t>
            </a:r>
            <a:endParaRPr lang="fr-FR" sz="1200" b="0" strike="noStrike" spc="-1">
              <a:solidFill>
                <a:srgbClr val="000000"/>
              </a:solidFill>
              <a:latin typeface="Calibri"/>
            </a:endParaRPr>
          </a:p>
          <a:p>
            <a:pPr>
              <a:lnSpc>
                <a:spcPct val="100000"/>
              </a:lnSpc>
              <a:spcBef>
                <a:spcPts val="6"/>
              </a:spcBef>
              <a:buNone/>
              <a:tabLst>
                <a:tab pos="927000" algn="l"/>
              </a:tabLst>
            </a:pPr>
            <a:endParaRPr lang="fr-FR" sz="1450" b="0" strike="noStrike" spc="-1">
              <a:solidFill>
                <a:srgbClr val="000000"/>
              </a:solidFill>
              <a:latin typeface="Calibri"/>
            </a:endParaRPr>
          </a:p>
          <a:p>
            <a:pPr marL="184680" indent="-172800" algn="just">
              <a:lnSpc>
                <a:spcPct val="100000"/>
              </a:lnSpc>
              <a:buClr>
                <a:srgbClr val="000000"/>
              </a:buClr>
              <a:buFont typeface="Verdana"/>
              <a:buChar char="-"/>
              <a:tabLst>
                <a:tab pos="185400" algn="l"/>
              </a:tabLst>
            </a:pPr>
            <a:r>
              <a:rPr lang="fr-FR" sz="1200" b="0" strike="noStrike" spc="-1">
                <a:solidFill>
                  <a:srgbClr val="000000"/>
                </a:solidFill>
                <a:latin typeface="Verdana"/>
              </a:rPr>
              <a:t>Consultez</a:t>
            </a:r>
            <a:r>
              <a:rPr lang="fr-FR" sz="1200" b="0" strike="noStrike" spc="128">
                <a:solidFill>
                  <a:srgbClr val="000000"/>
                </a:solidFill>
                <a:latin typeface="Verdana"/>
              </a:rPr>
              <a:t>  </a:t>
            </a:r>
            <a:r>
              <a:rPr lang="fr-FR" sz="1200" b="0" strike="noStrike" spc="-1">
                <a:solidFill>
                  <a:srgbClr val="000000"/>
                </a:solidFill>
                <a:latin typeface="Verdana"/>
              </a:rPr>
              <a:t>régulièrement</a:t>
            </a:r>
            <a:r>
              <a:rPr lang="fr-FR" sz="1200" b="0" strike="noStrike" spc="117">
                <a:solidFill>
                  <a:srgbClr val="000000"/>
                </a:solidFill>
                <a:latin typeface="Verdana"/>
              </a:rPr>
              <a:t>  </a:t>
            </a:r>
            <a:r>
              <a:rPr lang="fr-FR" sz="1200" b="0" strike="noStrike" spc="-1">
                <a:solidFill>
                  <a:srgbClr val="000000"/>
                </a:solidFill>
                <a:latin typeface="Verdana"/>
              </a:rPr>
              <a:t>le</a:t>
            </a:r>
            <a:r>
              <a:rPr lang="fr-FR" sz="1200" b="0" strike="noStrike" spc="123">
                <a:solidFill>
                  <a:srgbClr val="000000"/>
                </a:solidFill>
                <a:latin typeface="Verdana"/>
              </a:rPr>
              <a:t>  </a:t>
            </a:r>
            <a:r>
              <a:rPr lang="fr-FR" sz="1200" b="1" strike="noStrike" spc="-1">
                <a:solidFill>
                  <a:srgbClr val="000000"/>
                </a:solidFill>
                <a:latin typeface="Verdana"/>
              </a:rPr>
              <a:t>site</a:t>
            </a:r>
            <a:r>
              <a:rPr lang="fr-FR" sz="1200" b="1" strike="noStrike" spc="134">
                <a:solidFill>
                  <a:srgbClr val="000000"/>
                </a:solidFill>
                <a:latin typeface="Verdana"/>
              </a:rPr>
              <a:t>  </a:t>
            </a:r>
            <a:r>
              <a:rPr lang="fr-FR" sz="1200" b="1" strike="noStrike" spc="-1">
                <a:solidFill>
                  <a:srgbClr val="000000"/>
                </a:solidFill>
                <a:latin typeface="Verdana"/>
              </a:rPr>
              <a:t>web</a:t>
            </a:r>
            <a:r>
              <a:rPr lang="fr-FR" sz="1200" b="1" strike="noStrike" spc="137">
                <a:solidFill>
                  <a:srgbClr val="000000"/>
                </a:solidFill>
                <a:latin typeface="Verdana"/>
              </a:rPr>
              <a:t>  </a:t>
            </a:r>
            <a:r>
              <a:rPr lang="fr-FR" sz="1200" b="1" strike="noStrike" spc="-1">
                <a:solidFill>
                  <a:srgbClr val="000000"/>
                </a:solidFill>
                <a:latin typeface="Verdana"/>
              </a:rPr>
              <a:t>de</a:t>
            </a:r>
            <a:r>
              <a:rPr lang="fr-FR" sz="1200" b="1" strike="noStrike" spc="128">
                <a:solidFill>
                  <a:srgbClr val="000000"/>
                </a:solidFill>
                <a:latin typeface="Verdana"/>
              </a:rPr>
              <a:t>  </a:t>
            </a:r>
            <a:r>
              <a:rPr lang="fr-FR" sz="1200" b="1" strike="noStrike" spc="-1">
                <a:solidFill>
                  <a:srgbClr val="000000"/>
                </a:solidFill>
                <a:latin typeface="Verdana"/>
              </a:rPr>
              <a:t>Lille</a:t>
            </a:r>
            <a:r>
              <a:rPr lang="fr-FR" sz="1200" b="1" strike="noStrike" spc="137">
                <a:solidFill>
                  <a:srgbClr val="000000"/>
                </a:solidFill>
                <a:latin typeface="Verdana"/>
              </a:rPr>
              <a:t>  </a:t>
            </a:r>
            <a:r>
              <a:rPr lang="fr-FR" sz="1200" b="0" strike="noStrike" spc="-1">
                <a:solidFill>
                  <a:srgbClr val="000000"/>
                </a:solidFill>
                <a:latin typeface="Verdana"/>
              </a:rPr>
              <a:t>pour</a:t>
            </a:r>
            <a:r>
              <a:rPr lang="fr-FR" sz="1200" b="0" strike="noStrike" spc="128">
                <a:solidFill>
                  <a:srgbClr val="000000"/>
                </a:solidFill>
                <a:latin typeface="Verdana"/>
              </a:rPr>
              <a:t>  </a:t>
            </a:r>
            <a:r>
              <a:rPr lang="fr-FR" sz="1200" b="0" strike="noStrike" spc="-1">
                <a:solidFill>
                  <a:srgbClr val="000000"/>
                </a:solidFill>
                <a:latin typeface="Verdana"/>
              </a:rPr>
              <a:t>découvrir</a:t>
            </a:r>
            <a:r>
              <a:rPr lang="fr-FR" sz="1200" b="0" strike="noStrike" spc="128">
                <a:solidFill>
                  <a:srgbClr val="000000"/>
                </a:solidFill>
                <a:latin typeface="Verdana"/>
              </a:rPr>
              <a:t>  </a:t>
            </a:r>
            <a:r>
              <a:rPr lang="fr-FR" sz="1200" b="0" strike="noStrike" spc="-1">
                <a:solidFill>
                  <a:srgbClr val="000000"/>
                </a:solidFill>
                <a:latin typeface="Verdana"/>
              </a:rPr>
              <a:t>votre</a:t>
            </a:r>
            <a:r>
              <a:rPr lang="fr-FR" sz="1200" b="0" strike="noStrike" spc="117">
                <a:solidFill>
                  <a:srgbClr val="000000"/>
                </a:solidFill>
                <a:latin typeface="Verdana"/>
              </a:rPr>
              <a:t>  </a:t>
            </a:r>
            <a:r>
              <a:rPr lang="fr-FR" sz="1200" b="0" strike="noStrike" spc="-1">
                <a:solidFill>
                  <a:srgbClr val="000000"/>
                </a:solidFill>
                <a:latin typeface="Verdana"/>
              </a:rPr>
              <a:t>nouvel</a:t>
            </a:r>
            <a:r>
              <a:rPr lang="fr-FR" sz="1200" b="0" strike="noStrike" spc="117">
                <a:solidFill>
                  <a:srgbClr val="000000"/>
                </a:solidFill>
                <a:latin typeface="Verdana"/>
              </a:rPr>
              <a:t>  </a:t>
            </a:r>
            <a:r>
              <a:rPr lang="fr-FR" sz="1200" b="0" strike="noStrike" spc="-12">
                <a:solidFill>
                  <a:srgbClr val="000000"/>
                </a:solidFill>
                <a:latin typeface="Verdana"/>
              </a:rPr>
              <a:t>environnement</a:t>
            </a:r>
            <a:endParaRPr lang="fr-FR" sz="1200" b="0" strike="noStrike" spc="-1">
              <a:solidFill>
                <a:srgbClr val="000000"/>
              </a:solidFill>
              <a:latin typeface="Calibri"/>
            </a:endParaRPr>
          </a:p>
          <a:p>
            <a:pPr algn="ctr">
              <a:lnSpc>
                <a:spcPct val="100000"/>
              </a:lnSpc>
              <a:spcBef>
                <a:spcPts val="159"/>
              </a:spcBef>
              <a:buNone/>
              <a:tabLst>
                <a:tab pos="185400" algn="l"/>
              </a:tabLst>
            </a:pPr>
            <a:r>
              <a:rPr lang="fr-FR" sz="1200" b="0" strike="noStrike" spc="-1">
                <a:solidFill>
                  <a:srgbClr val="000000"/>
                </a:solidFill>
                <a:latin typeface="Verdana"/>
              </a:rPr>
              <a:t>universitaire</a:t>
            </a:r>
            <a:r>
              <a:rPr lang="fr-FR" sz="1200" b="0" strike="noStrike" spc="24">
                <a:solidFill>
                  <a:srgbClr val="000000"/>
                </a:solidFill>
                <a:latin typeface="Verdana"/>
              </a:rPr>
              <a:t> </a:t>
            </a:r>
            <a:r>
              <a:rPr lang="fr-FR" sz="1200" b="0" strike="noStrike" spc="-1">
                <a:solidFill>
                  <a:srgbClr val="000000"/>
                </a:solidFill>
                <a:latin typeface="Verdana"/>
              </a:rPr>
              <a:t>:</a:t>
            </a:r>
            <a:r>
              <a:rPr lang="fr-FR" sz="1200" b="0" strike="noStrike" spc="24">
                <a:solidFill>
                  <a:srgbClr val="000000"/>
                </a:solidFill>
                <a:latin typeface="Verdana"/>
              </a:rPr>
              <a:t> </a:t>
            </a:r>
            <a:r>
              <a:rPr lang="fr-FR" sz="1200" b="0" u="sng" strike="noStrike" spc="-12">
                <a:solidFill>
                  <a:srgbClr val="0000FF"/>
                </a:solidFill>
                <a:uFill>
                  <a:solidFill>
                    <a:srgbClr val="0462C1"/>
                  </a:solidFill>
                </a:uFill>
                <a:latin typeface="Verdana"/>
                <a:hlinkClick r:id="rId3"/>
              </a:rPr>
              <a:t>https://www.univ-lille.fr/</a:t>
            </a:r>
            <a:endParaRPr lang="fr-FR" sz="1200" b="0" strike="noStrike" spc="-1">
              <a:solidFill>
                <a:srgbClr val="000000"/>
              </a:solidFill>
              <a:latin typeface="Calibri"/>
            </a:endParaRPr>
          </a:p>
          <a:p>
            <a:pPr>
              <a:lnSpc>
                <a:spcPct val="100000"/>
              </a:lnSpc>
              <a:buNone/>
              <a:tabLst>
                <a:tab pos="185400" algn="l"/>
              </a:tabLst>
            </a:pPr>
            <a:endParaRPr lang="fr-FR" sz="1400" b="0" strike="noStrike" spc="-1">
              <a:solidFill>
                <a:srgbClr val="000000"/>
              </a:solidFill>
              <a:latin typeface="Calibri"/>
            </a:endParaRPr>
          </a:p>
          <a:p>
            <a:pPr>
              <a:lnSpc>
                <a:spcPct val="100000"/>
              </a:lnSpc>
              <a:spcBef>
                <a:spcPts val="14"/>
              </a:spcBef>
              <a:buNone/>
              <a:tabLst>
                <a:tab pos="185400" algn="l"/>
              </a:tabLst>
            </a:pPr>
            <a:endParaRPr lang="fr-FR" sz="1350" b="0" strike="noStrike" spc="-1">
              <a:solidFill>
                <a:srgbClr val="000000"/>
              </a:solidFill>
              <a:latin typeface="Calibri"/>
            </a:endParaRPr>
          </a:p>
          <a:p>
            <a:pPr algn="ctr">
              <a:lnSpc>
                <a:spcPct val="100000"/>
              </a:lnSpc>
              <a:buNone/>
              <a:tabLst>
                <a:tab pos="185400" algn="l"/>
              </a:tabLst>
            </a:pPr>
            <a:r>
              <a:rPr lang="fr-FR" sz="1200" b="1" strike="noStrike" spc="-1">
                <a:solidFill>
                  <a:srgbClr val="000000"/>
                </a:solidFill>
                <a:latin typeface="Verdana"/>
              </a:rPr>
              <a:t>Organiser</a:t>
            </a:r>
            <a:r>
              <a:rPr lang="fr-FR" sz="1200" b="1" strike="noStrike" spc="-7">
                <a:solidFill>
                  <a:srgbClr val="000000"/>
                </a:solidFill>
                <a:latin typeface="Verdana"/>
              </a:rPr>
              <a:t> </a:t>
            </a:r>
            <a:r>
              <a:rPr lang="fr-FR" sz="1200" b="1" strike="noStrike" spc="-1">
                <a:solidFill>
                  <a:srgbClr val="000000"/>
                </a:solidFill>
                <a:latin typeface="Verdana"/>
              </a:rPr>
              <a:t>son travail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1" strike="noStrike" spc="-1">
                <a:solidFill>
                  <a:srgbClr val="000000"/>
                </a:solidFill>
                <a:latin typeface="Verdana"/>
              </a:rPr>
              <a:t>suivre</a:t>
            </a:r>
            <a:r>
              <a:rPr lang="fr-FR" sz="1200" b="1" strike="noStrike" spc="-7">
                <a:solidFill>
                  <a:srgbClr val="000000"/>
                </a:solidFill>
                <a:latin typeface="Verdana"/>
              </a:rPr>
              <a:t> </a:t>
            </a:r>
            <a:r>
              <a:rPr lang="fr-FR" sz="1200" b="1" strike="noStrike" spc="-1">
                <a:solidFill>
                  <a:srgbClr val="000000"/>
                </a:solidFill>
                <a:latin typeface="Verdana"/>
              </a:rPr>
              <a:t>les</a:t>
            </a:r>
            <a:r>
              <a:rPr lang="fr-FR" sz="1200" b="1" strike="noStrike" spc="4">
                <a:solidFill>
                  <a:srgbClr val="000000"/>
                </a:solidFill>
                <a:latin typeface="Verdana"/>
              </a:rPr>
              <a:t> </a:t>
            </a:r>
            <a:r>
              <a:rPr lang="fr-FR" sz="1200" b="1" strike="noStrike" spc="-21">
                <a:solidFill>
                  <a:srgbClr val="000000"/>
                </a:solidFill>
                <a:latin typeface="Verdana"/>
              </a:rPr>
              <a:t>cours</a:t>
            </a:r>
            <a:endParaRPr lang="fr-FR" sz="1200" b="0" strike="noStrike" spc="-1">
              <a:solidFill>
                <a:srgbClr val="000000"/>
              </a:solidFill>
              <a:latin typeface="Calibri"/>
            </a:endParaRPr>
          </a:p>
          <a:p>
            <a:pPr>
              <a:lnSpc>
                <a:spcPct val="100000"/>
              </a:lnSpc>
              <a:spcBef>
                <a:spcPts val="20"/>
              </a:spcBef>
              <a:buNone/>
              <a:tabLst>
                <a:tab pos="185400" algn="l"/>
              </a:tabLst>
            </a:pPr>
            <a:endParaRPr lang="fr-FR" sz="1300" b="0" strike="noStrike" spc="-1">
              <a:solidFill>
                <a:srgbClr val="000000"/>
              </a:solidFill>
              <a:latin typeface="Calibri"/>
            </a:endParaRPr>
          </a:p>
          <a:p>
            <a:pPr marL="184680" indent="-172800" algn="just">
              <a:lnSpc>
                <a:spcPct val="111000"/>
              </a:lnSpc>
              <a:spcBef>
                <a:spcPts val="6"/>
              </a:spcBef>
              <a:buClr>
                <a:srgbClr val="000000"/>
              </a:buClr>
              <a:buFont typeface="Verdana"/>
              <a:buChar char="-"/>
              <a:tabLst>
                <a:tab pos="185400" algn="l"/>
              </a:tabLst>
            </a:pPr>
            <a:r>
              <a:rPr lang="fr-FR" sz="1200" b="0" strike="noStrike" spc="-12">
                <a:solidFill>
                  <a:srgbClr val="000000"/>
                </a:solidFill>
                <a:latin typeface="Verdana"/>
              </a:rPr>
              <a:t>Connectez-</a:t>
            </a:r>
            <a:r>
              <a:rPr lang="fr-FR" sz="1200" b="0" strike="noStrike" spc="-1">
                <a:solidFill>
                  <a:srgbClr val="000000"/>
                </a:solidFill>
                <a:latin typeface="Verdana"/>
              </a:rPr>
              <a:t>vous</a:t>
            </a:r>
            <a:r>
              <a:rPr lang="fr-FR" sz="1200" b="0" strike="noStrike" spc="143">
                <a:solidFill>
                  <a:srgbClr val="000000"/>
                </a:solidFill>
                <a:latin typeface="Verdana"/>
              </a:rPr>
              <a:t> </a:t>
            </a:r>
            <a:r>
              <a:rPr lang="fr-FR" sz="1200" b="0" strike="noStrike" spc="-1">
                <a:solidFill>
                  <a:srgbClr val="000000"/>
                </a:solidFill>
                <a:latin typeface="Verdana"/>
              </a:rPr>
              <a:t>à</a:t>
            </a:r>
            <a:r>
              <a:rPr lang="fr-FR" sz="1200" b="0" strike="noStrike" spc="157">
                <a:solidFill>
                  <a:srgbClr val="000000"/>
                </a:solidFill>
                <a:latin typeface="Verdana"/>
              </a:rPr>
              <a:t> </a:t>
            </a:r>
            <a:r>
              <a:rPr lang="fr-FR" sz="1200" b="0" strike="noStrike" spc="-1">
                <a:solidFill>
                  <a:srgbClr val="000000"/>
                </a:solidFill>
                <a:latin typeface="Verdana"/>
              </a:rPr>
              <a:t>votre</a:t>
            </a:r>
            <a:r>
              <a:rPr lang="fr-FR" sz="1200" b="0" strike="noStrike" spc="162">
                <a:solidFill>
                  <a:srgbClr val="000000"/>
                </a:solidFill>
                <a:latin typeface="Verdana"/>
              </a:rPr>
              <a:t> </a:t>
            </a:r>
            <a:r>
              <a:rPr lang="fr-FR" sz="1200" b="0" strike="noStrike" spc="-1">
                <a:solidFill>
                  <a:srgbClr val="000000"/>
                </a:solidFill>
                <a:latin typeface="Verdana"/>
              </a:rPr>
              <a:t>ENT</a:t>
            </a:r>
            <a:r>
              <a:rPr lang="fr-FR" sz="1200" b="0" strike="noStrike" spc="162">
                <a:solidFill>
                  <a:srgbClr val="000000"/>
                </a:solidFill>
                <a:latin typeface="Verdana"/>
              </a:rPr>
              <a:t> </a:t>
            </a:r>
            <a:r>
              <a:rPr lang="fr-FR" sz="1200" b="0" strike="noStrike" spc="-1">
                <a:solidFill>
                  <a:srgbClr val="000000"/>
                </a:solidFill>
                <a:latin typeface="Verdana"/>
              </a:rPr>
              <a:t>grâce</a:t>
            </a:r>
            <a:r>
              <a:rPr lang="fr-FR" sz="1200" b="0" strike="noStrike" spc="162">
                <a:solidFill>
                  <a:srgbClr val="000000"/>
                </a:solidFill>
                <a:latin typeface="Verdana"/>
              </a:rPr>
              <a:t> </a:t>
            </a:r>
            <a:r>
              <a:rPr lang="fr-FR" sz="1200" b="0" strike="noStrike" spc="-1">
                <a:solidFill>
                  <a:srgbClr val="000000"/>
                </a:solidFill>
                <a:latin typeface="Verdana"/>
              </a:rPr>
              <a:t>à</a:t>
            </a:r>
            <a:r>
              <a:rPr lang="fr-FR" sz="1200" b="0" strike="noStrike" spc="157">
                <a:solidFill>
                  <a:srgbClr val="000000"/>
                </a:solidFill>
                <a:latin typeface="Verdana"/>
              </a:rPr>
              <a:t> </a:t>
            </a:r>
            <a:r>
              <a:rPr lang="fr-FR" sz="1200" b="0" strike="noStrike" spc="-1">
                <a:solidFill>
                  <a:srgbClr val="000000"/>
                </a:solidFill>
                <a:latin typeface="Verdana"/>
              </a:rPr>
              <a:t>votre</a:t>
            </a:r>
            <a:r>
              <a:rPr lang="fr-FR" sz="1200" b="0" strike="noStrike" spc="168">
                <a:solidFill>
                  <a:srgbClr val="000000"/>
                </a:solidFill>
                <a:latin typeface="Verdana"/>
              </a:rPr>
              <a:t> </a:t>
            </a:r>
            <a:r>
              <a:rPr lang="fr-FR" sz="1200" b="0" strike="noStrike" spc="-1">
                <a:solidFill>
                  <a:srgbClr val="000000"/>
                </a:solidFill>
                <a:latin typeface="Verdana"/>
              </a:rPr>
              <a:t>identifiant</a:t>
            </a:r>
            <a:r>
              <a:rPr lang="fr-FR" sz="1200" b="0" strike="noStrike" spc="157">
                <a:solidFill>
                  <a:srgbClr val="000000"/>
                </a:solidFill>
                <a:latin typeface="Verdana"/>
              </a:rPr>
              <a:t> </a:t>
            </a:r>
            <a:r>
              <a:rPr lang="fr-FR" sz="1200" b="0" strike="noStrike" spc="-1">
                <a:solidFill>
                  <a:srgbClr val="000000"/>
                </a:solidFill>
                <a:latin typeface="Verdana"/>
              </a:rPr>
              <a:t>et</a:t>
            </a:r>
            <a:r>
              <a:rPr lang="fr-FR" sz="1200" b="0" strike="noStrike" spc="157">
                <a:solidFill>
                  <a:srgbClr val="000000"/>
                </a:solidFill>
                <a:latin typeface="Verdana"/>
              </a:rPr>
              <a:t> </a:t>
            </a:r>
            <a:r>
              <a:rPr lang="fr-FR" sz="1200" b="0" strike="noStrike" spc="-1">
                <a:solidFill>
                  <a:srgbClr val="000000"/>
                </a:solidFill>
                <a:latin typeface="Verdana"/>
              </a:rPr>
              <a:t>mot</a:t>
            </a:r>
            <a:r>
              <a:rPr lang="fr-FR" sz="1200" b="0" strike="noStrike" spc="154">
                <a:solidFill>
                  <a:srgbClr val="000000"/>
                </a:solidFill>
                <a:latin typeface="Verdana"/>
              </a:rPr>
              <a:t> </a:t>
            </a:r>
            <a:r>
              <a:rPr lang="fr-FR" sz="1200" b="0" strike="noStrike" spc="-1">
                <a:solidFill>
                  <a:srgbClr val="000000"/>
                </a:solidFill>
                <a:latin typeface="Verdana"/>
              </a:rPr>
              <a:t>de</a:t>
            </a:r>
            <a:r>
              <a:rPr lang="fr-FR" sz="1200" b="0" strike="noStrike" spc="162">
                <a:solidFill>
                  <a:srgbClr val="000000"/>
                </a:solidFill>
                <a:latin typeface="Verdana"/>
              </a:rPr>
              <a:t> </a:t>
            </a:r>
            <a:r>
              <a:rPr lang="fr-FR" sz="1200" b="0" strike="noStrike" spc="-1">
                <a:solidFill>
                  <a:srgbClr val="000000"/>
                </a:solidFill>
                <a:latin typeface="Verdana"/>
              </a:rPr>
              <a:t>passe</a:t>
            </a:r>
            <a:r>
              <a:rPr lang="fr-FR" sz="1200" b="0" strike="noStrike" spc="162">
                <a:solidFill>
                  <a:srgbClr val="000000"/>
                </a:solidFill>
                <a:latin typeface="Verdana"/>
              </a:rPr>
              <a:t> </a:t>
            </a:r>
            <a:r>
              <a:rPr lang="fr-FR" sz="1200" b="0" strike="noStrike" spc="-1">
                <a:solidFill>
                  <a:srgbClr val="000000"/>
                </a:solidFill>
                <a:latin typeface="Verdana"/>
              </a:rPr>
              <a:t>fournis</a:t>
            </a:r>
            <a:r>
              <a:rPr lang="fr-FR" sz="1200" b="0" strike="noStrike" spc="154">
                <a:solidFill>
                  <a:srgbClr val="000000"/>
                </a:solidFill>
                <a:latin typeface="Verdana"/>
              </a:rPr>
              <a:t> </a:t>
            </a:r>
            <a:r>
              <a:rPr lang="fr-FR" sz="1200" b="0" strike="noStrike" spc="-1">
                <a:solidFill>
                  <a:srgbClr val="000000"/>
                </a:solidFill>
                <a:latin typeface="Verdana"/>
              </a:rPr>
              <a:t>sur</a:t>
            </a:r>
            <a:r>
              <a:rPr lang="fr-FR" sz="1200" b="0" strike="noStrike" spc="162">
                <a:solidFill>
                  <a:srgbClr val="000000"/>
                </a:solidFill>
                <a:latin typeface="Verdana"/>
              </a:rPr>
              <a:t> </a:t>
            </a:r>
            <a:r>
              <a:rPr lang="fr-FR" sz="1200" b="0" strike="noStrike" spc="-1">
                <a:solidFill>
                  <a:srgbClr val="000000"/>
                </a:solidFill>
                <a:latin typeface="Verdana"/>
              </a:rPr>
              <a:t>les</a:t>
            </a:r>
            <a:r>
              <a:rPr lang="fr-FR" sz="1200" b="0" strike="noStrike" spc="157">
                <a:solidFill>
                  <a:srgbClr val="000000"/>
                </a:solidFill>
                <a:latin typeface="Verdana"/>
              </a:rPr>
              <a:t> </a:t>
            </a:r>
            <a:r>
              <a:rPr lang="fr-FR" sz="1200" b="0" strike="noStrike" spc="-1">
                <a:solidFill>
                  <a:srgbClr val="000000"/>
                </a:solidFill>
                <a:latin typeface="Verdana"/>
              </a:rPr>
              <a:t>certificats</a:t>
            </a:r>
            <a:r>
              <a:rPr lang="fr-FR" sz="1200" b="0" strike="noStrike" spc="174">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scolarité</a:t>
            </a:r>
            <a:r>
              <a:rPr lang="fr-FR" sz="1200" b="0" strike="noStrike" spc="-15">
                <a:solidFill>
                  <a:srgbClr val="000000"/>
                </a:solidFill>
                <a:latin typeface="Verdana"/>
              </a:rPr>
              <a:t> </a:t>
            </a:r>
            <a:r>
              <a:rPr lang="fr-FR" sz="1200" b="0" strike="noStrike" spc="-1">
                <a:solidFill>
                  <a:srgbClr val="000000"/>
                </a:solidFill>
                <a:latin typeface="Verdana"/>
              </a:rPr>
              <a:t>qui</a:t>
            </a:r>
            <a:r>
              <a:rPr lang="fr-FR" sz="1200" b="0" strike="noStrike" spc="-7">
                <a:solidFill>
                  <a:srgbClr val="000000"/>
                </a:solidFill>
                <a:latin typeface="Verdana"/>
              </a:rPr>
              <a:t> </a:t>
            </a:r>
            <a:r>
              <a:rPr lang="fr-FR" sz="1200" b="0" strike="noStrike" spc="-1">
                <a:solidFill>
                  <a:srgbClr val="000000"/>
                </a:solidFill>
                <a:latin typeface="Verdana"/>
              </a:rPr>
              <a:t>accompagnent</a:t>
            </a:r>
            <a:r>
              <a:rPr lang="fr-FR" sz="1200" b="0" strike="noStrike" spc="9">
                <a:solidFill>
                  <a:srgbClr val="000000"/>
                </a:solidFill>
                <a:latin typeface="Verdana"/>
              </a:rPr>
              <a:t> </a:t>
            </a:r>
            <a:r>
              <a:rPr lang="fr-FR" sz="1200" b="0" strike="noStrike" spc="-1">
                <a:solidFill>
                  <a:srgbClr val="000000"/>
                </a:solidFill>
                <a:latin typeface="Verdana"/>
              </a:rPr>
              <a:t>votre</a:t>
            </a:r>
            <a:r>
              <a:rPr lang="fr-FR" sz="1200" b="0" strike="noStrike" spc="-7">
                <a:solidFill>
                  <a:srgbClr val="000000"/>
                </a:solidFill>
                <a:latin typeface="Verdana"/>
              </a:rPr>
              <a:t> </a:t>
            </a:r>
            <a:r>
              <a:rPr lang="fr-FR" sz="1200" b="0" strike="noStrike" spc="-1">
                <a:solidFill>
                  <a:srgbClr val="000000"/>
                </a:solidFill>
                <a:latin typeface="Verdana"/>
              </a:rPr>
              <a:t>carte</a:t>
            </a:r>
            <a:r>
              <a:rPr lang="fr-FR" sz="1200" b="0" strike="noStrike" spc="4">
                <a:solidFill>
                  <a:srgbClr val="000000"/>
                </a:solidFill>
                <a:latin typeface="Verdana"/>
              </a:rPr>
              <a:t> </a:t>
            </a:r>
            <a:r>
              <a:rPr lang="fr-FR" sz="1200" b="0" strike="noStrike" spc="-1">
                <a:solidFill>
                  <a:srgbClr val="000000"/>
                </a:solidFill>
                <a:latin typeface="Verdana"/>
              </a:rPr>
              <a:t>Étudiant</a:t>
            </a:r>
            <a:r>
              <a:rPr lang="fr-FR" sz="1200" b="0" strike="noStrike" spc="-12">
                <a:solidFill>
                  <a:srgbClr val="000000"/>
                </a:solidFill>
                <a:latin typeface="Verdana"/>
              </a:rPr>
              <a:t> </a:t>
            </a:r>
            <a:r>
              <a:rPr lang="fr-FR" sz="1200" b="0" strike="noStrike" spc="-1">
                <a:solidFill>
                  <a:srgbClr val="000000"/>
                </a:solidFill>
                <a:latin typeface="Verdana"/>
              </a:rPr>
              <a:t>et</a:t>
            </a:r>
            <a:r>
              <a:rPr lang="fr-FR" sz="1200" b="0" strike="noStrike" spc="9">
                <a:solidFill>
                  <a:srgbClr val="000000"/>
                </a:solidFill>
                <a:latin typeface="Verdana"/>
              </a:rPr>
              <a:t> </a:t>
            </a:r>
            <a:r>
              <a:rPr lang="fr-FR" sz="1200" b="0" strike="noStrike" spc="-1">
                <a:solidFill>
                  <a:srgbClr val="000000"/>
                </a:solidFill>
                <a:latin typeface="Verdana"/>
              </a:rPr>
              <a:t>prenez</a:t>
            </a:r>
            <a:r>
              <a:rPr lang="fr-FR" sz="1200" b="0" strike="noStrike" spc="-12">
                <a:solidFill>
                  <a:srgbClr val="000000"/>
                </a:solidFill>
                <a:latin typeface="Verdana"/>
              </a:rPr>
              <a:t> </a:t>
            </a:r>
            <a:r>
              <a:rPr lang="fr-FR" sz="1200" b="0" strike="noStrike" spc="-1">
                <a:solidFill>
                  <a:srgbClr val="000000"/>
                </a:solidFill>
                <a:latin typeface="Verdana"/>
              </a:rPr>
              <a:t>l’habitude</a:t>
            </a:r>
            <a:r>
              <a:rPr lang="fr-FR" sz="1200" b="0" strike="noStrike" spc="9">
                <a:solidFill>
                  <a:srgbClr val="000000"/>
                </a:solidFill>
                <a:latin typeface="Verdana"/>
              </a:rPr>
              <a:t> </a:t>
            </a:r>
            <a:r>
              <a:rPr lang="fr-FR" sz="1200" b="0" strike="noStrike" spc="-1">
                <a:solidFill>
                  <a:srgbClr val="000000"/>
                </a:solidFill>
                <a:latin typeface="Verdana"/>
              </a:rPr>
              <a:t>de</a:t>
            </a:r>
            <a:r>
              <a:rPr lang="fr-FR" sz="1200" b="0" strike="noStrike" spc="-7">
                <a:solidFill>
                  <a:srgbClr val="000000"/>
                </a:solidFill>
                <a:latin typeface="Verdana"/>
              </a:rPr>
              <a:t> </a:t>
            </a:r>
            <a:r>
              <a:rPr lang="fr-FR" sz="1200" b="0" strike="noStrike" spc="-1">
                <a:solidFill>
                  <a:srgbClr val="000000"/>
                </a:solidFill>
                <a:latin typeface="Verdana"/>
              </a:rPr>
              <a:t>consulter</a:t>
            </a:r>
            <a:r>
              <a:rPr lang="fr-FR" sz="1200" b="0" strike="noStrike" spc="4">
                <a:solidFill>
                  <a:srgbClr val="000000"/>
                </a:solidFill>
                <a:latin typeface="Verdana"/>
              </a:rPr>
              <a:t> </a:t>
            </a:r>
            <a:r>
              <a:rPr lang="fr-FR" sz="1200" b="0" strike="noStrike" spc="-1">
                <a:solidFill>
                  <a:srgbClr val="000000"/>
                </a:solidFill>
                <a:latin typeface="Verdana"/>
              </a:rPr>
              <a:t>régulièrement </a:t>
            </a:r>
            <a:r>
              <a:rPr lang="fr-FR" sz="1200" b="0" strike="noStrike" spc="-12">
                <a:solidFill>
                  <a:srgbClr val="000000"/>
                </a:solidFill>
                <a:latin typeface="Verdana"/>
              </a:rPr>
              <a:t>votre </a:t>
            </a:r>
            <a:r>
              <a:rPr lang="fr-FR" sz="1200" b="0" strike="noStrike" spc="-1">
                <a:solidFill>
                  <a:srgbClr val="000000"/>
                </a:solidFill>
                <a:latin typeface="Verdana"/>
              </a:rPr>
              <a:t>messagerie</a:t>
            </a:r>
            <a:r>
              <a:rPr lang="fr-FR" sz="1200" b="0" strike="noStrike" spc="89">
                <a:solidFill>
                  <a:srgbClr val="000000"/>
                </a:solidFill>
                <a:latin typeface="Verdana"/>
              </a:rPr>
              <a:t> </a:t>
            </a:r>
            <a:r>
              <a:rPr lang="fr-FR" sz="1200" b="0" strike="noStrike" spc="-1">
                <a:solidFill>
                  <a:srgbClr val="000000"/>
                </a:solidFill>
                <a:latin typeface="Verdana"/>
              </a:rPr>
              <a:t>Lille</a:t>
            </a:r>
            <a:r>
              <a:rPr lang="fr-FR" sz="1200" b="0" strike="noStrike" spc="97">
                <a:solidFill>
                  <a:srgbClr val="000000"/>
                </a:solidFill>
                <a:latin typeface="Verdana"/>
              </a:rPr>
              <a:t> </a:t>
            </a:r>
            <a:r>
              <a:rPr lang="fr-FR" sz="1200" b="0" strike="noStrike" spc="-1">
                <a:solidFill>
                  <a:srgbClr val="000000"/>
                </a:solidFill>
                <a:latin typeface="Verdana"/>
              </a:rPr>
              <a:t>qui</a:t>
            </a:r>
            <a:r>
              <a:rPr lang="fr-FR" sz="1200" b="0" strike="noStrike" spc="97">
                <a:solidFill>
                  <a:srgbClr val="000000"/>
                </a:solidFill>
                <a:latin typeface="Verdana"/>
              </a:rPr>
              <a:t> </a:t>
            </a:r>
            <a:r>
              <a:rPr lang="fr-FR" sz="1200" b="0" strike="noStrike" spc="-1">
                <a:solidFill>
                  <a:srgbClr val="000000"/>
                </a:solidFill>
                <a:latin typeface="Verdana"/>
              </a:rPr>
              <a:t>se</a:t>
            </a:r>
            <a:r>
              <a:rPr lang="fr-FR" sz="1200" b="0" strike="noStrike" spc="94">
                <a:solidFill>
                  <a:srgbClr val="000000"/>
                </a:solidFill>
                <a:latin typeface="Verdana"/>
              </a:rPr>
              <a:t> </a:t>
            </a:r>
            <a:r>
              <a:rPr lang="fr-FR" sz="1200" b="0" strike="noStrike" spc="-1">
                <a:solidFill>
                  <a:srgbClr val="000000"/>
                </a:solidFill>
                <a:latin typeface="Verdana"/>
              </a:rPr>
              <a:t>présente</a:t>
            </a:r>
            <a:r>
              <a:rPr lang="fr-FR" sz="1200" b="0" strike="noStrike" spc="97">
                <a:solidFill>
                  <a:srgbClr val="000000"/>
                </a:solidFill>
                <a:latin typeface="Verdana"/>
              </a:rPr>
              <a:t> </a:t>
            </a:r>
            <a:r>
              <a:rPr lang="fr-FR" sz="1200" b="0" strike="noStrike" spc="-1">
                <a:solidFill>
                  <a:srgbClr val="000000"/>
                </a:solidFill>
                <a:latin typeface="Verdana"/>
              </a:rPr>
              <a:t>sous</a:t>
            </a:r>
            <a:r>
              <a:rPr lang="fr-FR" sz="1200" b="0" strike="noStrike" spc="97">
                <a:solidFill>
                  <a:srgbClr val="000000"/>
                </a:solidFill>
                <a:latin typeface="Verdana"/>
              </a:rPr>
              <a:t> </a:t>
            </a:r>
            <a:r>
              <a:rPr lang="fr-FR" sz="1200" b="0" strike="noStrike" spc="-1">
                <a:solidFill>
                  <a:srgbClr val="000000"/>
                </a:solidFill>
                <a:latin typeface="Verdana"/>
              </a:rPr>
              <a:t>la</a:t>
            </a:r>
            <a:r>
              <a:rPr lang="fr-FR" sz="1200" b="0" strike="noStrike" spc="89">
                <a:solidFill>
                  <a:srgbClr val="000000"/>
                </a:solidFill>
                <a:latin typeface="Verdana"/>
              </a:rPr>
              <a:t> </a:t>
            </a:r>
            <a:r>
              <a:rPr lang="fr-FR" sz="1200" b="0" strike="noStrike" spc="-1">
                <a:solidFill>
                  <a:srgbClr val="000000"/>
                </a:solidFill>
                <a:latin typeface="Verdana"/>
              </a:rPr>
              <a:t>forme</a:t>
            </a:r>
            <a:r>
              <a:rPr lang="fr-FR" sz="1200" b="0" strike="noStrike" spc="94">
                <a:solidFill>
                  <a:srgbClr val="000000"/>
                </a:solidFill>
                <a:latin typeface="Verdana"/>
              </a:rPr>
              <a:t> </a:t>
            </a:r>
            <a:r>
              <a:rPr lang="fr-FR" sz="1200" b="0" strike="noStrike" spc="-1">
                <a:solidFill>
                  <a:srgbClr val="000000"/>
                </a:solidFill>
                <a:latin typeface="Verdana"/>
              </a:rPr>
              <a:t>:</a:t>
            </a:r>
            <a:r>
              <a:rPr lang="fr-FR" sz="1200" b="0" strike="noStrike" spc="109">
                <a:solidFill>
                  <a:srgbClr val="000000"/>
                </a:solidFill>
                <a:latin typeface="Verdana"/>
              </a:rPr>
              <a:t> </a:t>
            </a:r>
            <a:r>
              <a:rPr lang="fr-FR" sz="1200" b="0" u="sng" strike="noStrike" spc="-12">
                <a:solidFill>
                  <a:srgbClr val="0000FF"/>
                </a:solidFill>
                <a:uFill>
                  <a:solidFill>
                    <a:srgbClr val="0462C1"/>
                  </a:solidFill>
                </a:uFill>
                <a:latin typeface="Verdana"/>
                <a:hlinkClick r:id="rId4"/>
              </a:rPr>
              <a:t>prénom.nom@etu.univ-</a:t>
            </a:r>
            <a:r>
              <a:rPr lang="fr-FR" sz="1200" b="0" u="sng" strike="noStrike" spc="-1">
                <a:solidFill>
                  <a:srgbClr val="0000FF"/>
                </a:solidFill>
                <a:uFill>
                  <a:solidFill>
                    <a:srgbClr val="0462C1"/>
                  </a:solidFill>
                </a:uFill>
                <a:latin typeface="Verdana"/>
                <a:hlinkClick r:id="rId4"/>
              </a:rPr>
              <a:t>lille.fr</a:t>
            </a:r>
            <a:r>
              <a:rPr lang="fr-FR" sz="1200" b="0" strike="noStrike" spc="109">
                <a:solidFill>
                  <a:srgbClr val="0462C1"/>
                </a:solidFill>
                <a:latin typeface="Verdana"/>
              </a:rPr>
              <a:t> </a:t>
            </a:r>
            <a:r>
              <a:rPr lang="fr-FR" sz="1200" b="0" strike="noStrike" spc="-1">
                <a:solidFill>
                  <a:srgbClr val="000000"/>
                </a:solidFill>
                <a:latin typeface="Verdana"/>
              </a:rPr>
              <a:t>:</a:t>
            </a:r>
            <a:r>
              <a:rPr lang="fr-FR" sz="1200" b="0" strike="noStrike" spc="109">
                <a:solidFill>
                  <a:srgbClr val="000000"/>
                </a:solidFill>
                <a:latin typeface="Verdana"/>
              </a:rPr>
              <a:t> </a:t>
            </a:r>
            <a:r>
              <a:rPr lang="fr-FR" sz="1200" b="0" strike="noStrike" spc="-1">
                <a:solidFill>
                  <a:srgbClr val="000000"/>
                </a:solidFill>
                <a:latin typeface="Verdana"/>
              </a:rPr>
              <a:t>vous</a:t>
            </a:r>
            <a:r>
              <a:rPr lang="fr-FR" sz="1200" b="0" strike="noStrike" spc="103">
                <a:solidFill>
                  <a:srgbClr val="000000"/>
                </a:solidFill>
                <a:latin typeface="Verdana"/>
              </a:rPr>
              <a:t> </a:t>
            </a:r>
            <a:r>
              <a:rPr lang="fr-FR" sz="1200" b="0" strike="noStrike" spc="-1">
                <a:solidFill>
                  <a:srgbClr val="000000"/>
                </a:solidFill>
                <a:latin typeface="Verdana"/>
              </a:rPr>
              <a:t>y</a:t>
            </a:r>
            <a:r>
              <a:rPr lang="fr-FR" sz="1200" b="0" strike="noStrike" spc="89">
                <a:solidFill>
                  <a:srgbClr val="000000"/>
                </a:solidFill>
                <a:latin typeface="Verdana"/>
              </a:rPr>
              <a:t> </a:t>
            </a:r>
            <a:r>
              <a:rPr lang="fr-FR" sz="1200" b="0" strike="noStrike" spc="-1">
                <a:solidFill>
                  <a:srgbClr val="000000"/>
                </a:solidFill>
                <a:latin typeface="Verdana"/>
              </a:rPr>
              <a:t>recevrez</a:t>
            </a:r>
            <a:r>
              <a:rPr lang="fr-FR" sz="1200" b="0" strike="noStrike" spc="97">
                <a:solidFill>
                  <a:srgbClr val="000000"/>
                </a:solidFill>
                <a:latin typeface="Verdana"/>
              </a:rPr>
              <a:t> </a:t>
            </a:r>
            <a:r>
              <a:rPr lang="fr-FR" sz="1200" b="0" strike="noStrike" spc="-26">
                <a:solidFill>
                  <a:srgbClr val="000000"/>
                </a:solidFill>
                <a:latin typeface="Verdana"/>
              </a:rPr>
              <a:t>des </a:t>
            </a:r>
            <a:r>
              <a:rPr lang="fr-FR" sz="1200" b="0" strike="noStrike" spc="-1">
                <a:solidFill>
                  <a:srgbClr val="000000"/>
                </a:solidFill>
                <a:latin typeface="Verdana"/>
              </a:rPr>
              <a:t>informations</a:t>
            </a:r>
            <a:r>
              <a:rPr lang="fr-FR" sz="1200" b="0" strike="noStrike" spc="-15">
                <a:solidFill>
                  <a:srgbClr val="000000"/>
                </a:solidFill>
                <a:latin typeface="Verdana"/>
              </a:rPr>
              <a:t> </a:t>
            </a:r>
            <a:r>
              <a:rPr lang="fr-FR" sz="1200" b="0" strike="noStrike" spc="-1">
                <a:solidFill>
                  <a:srgbClr val="000000"/>
                </a:solidFill>
                <a:latin typeface="Verdana"/>
              </a:rPr>
              <a:t>d’ordre</a:t>
            </a:r>
            <a:r>
              <a:rPr lang="fr-FR" sz="1200" b="0" strike="noStrike" spc="-32">
                <a:solidFill>
                  <a:srgbClr val="000000"/>
                </a:solidFill>
                <a:latin typeface="Verdana"/>
              </a:rPr>
              <a:t> </a:t>
            </a:r>
            <a:r>
              <a:rPr lang="fr-FR" sz="1200" b="0" strike="noStrike" spc="-1">
                <a:solidFill>
                  <a:srgbClr val="000000"/>
                </a:solidFill>
                <a:latin typeface="Verdana"/>
              </a:rPr>
              <a:t>pédagogique</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21">
                <a:solidFill>
                  <a:srgbClr val="000000"/>
                </a:solidFill>
                <a:latin typeface="Verdana"/>
              </a:rPr>
              <a:t> </a:t>
            </a:r>
            <a:r>
              <a:rPr lang="fr-FR" sz="1200" b="0" strike="noStrike" spc="-1">
                <a:solidFill>
                  <a:srgbClr val="000000"/>
                </a:solidFill>
                <a:latin typeface="Verdana"/>
              </a:rPr>
              <a:t>administratif</a:t>
            </a:r>
            <a:r>
              <a:rPr lang="fr-FR" sz="1200" b="0" strike="noStrike" spc="12">
                <a:solidFill>
                  <a:srgbClr val="000000"/>
                </a:solidFill>
                <a:latin typeface="Verdana"/>
              </a:rPr>
              <a:t> </a:t>
            </a:r>
            <a:r>
              <a:rPr lang="fr-FR" sz="1200" b="0" strike="noStrike" spc="-1">
                <a:solidFill>
                  <a:srgbClr val="000000"/>
                </a:solidFill>
                <a:latin typeface="Verdana"/>
              </a:rPr>
              <a:t>liées</a:t>
            </a:r>
            <a:r>
              <a:rPr lang="fr-FR" sz="1200" b="0" strike="noStrike" spc="-32">
                <a:solidFill>
                  <a:srgbClr val="000000"/>
                </a:solidFill>
                <a:latin typeface="Verdana"/>
              </a:rPr>
              <a:t> </a:t>
            </a:r>
            <a:r>
              <a:rPr lang="fr-FR" sz="1200" b="0" strike="noStrike" spc="-1">
                <a:solidFill>
                  <a:srgbClr val="000000"/>
                </a:solidFill>
                <a:latin typeface="Verdana"/>
              </a:rPr>
              <a:t>à</a:t>
            </a:r>
            <a:r>
              <a:rPr lang="fr-FR" sz="1200" b="0" strike="noStrike" spc="-21">
                <a:solidFill>
                  <a:srgbClr val="000000"/>
                </a:solidFill>
                <a:latin typeface="Verdana"/>
              </a:rPr>
              <a:t> </a:t>
            </a:r>
            <a:r>
              <a:rPr lang="fr-FR" sz="1200" b="0" strike="noStrike" spc="-1">
                <a:solidFill>
                  <a:srgbClr val="000000"/>
                </a:solidFill>
                <a:latin typeface="Verdana"/>
              </a:rPr>
              <a:t>votre</a:t>
            </a:r>
            <a:r>
              <a:rPr lang="fr-FR" sz="1200" b="0" strike="noStrike" spc="-15">
                <a:solidFill>
                  <a:srgbClr val="000000"/>
                </a:solidFill>
                <a:latin typeface="Verdana"/>
              </a:rPr>
              <a:t> </a:t>
            </a:r>
            <a:r>
              <a:rPr lang="fr-FR" sz="1200" b="0" strike="noStrike" spc="-12">
                <a:solidFill>
                  <a:srgbClr val="000000"/>
                </a:solidFill>
                <a:latin typeface="Verdana"/>
              </a:rPr>
              <a:t>scolarité.</a:t>
            </a:r>
            <a:endParaRPr lang="fr-FR" sz="1200" b="0" strike="noStrike" spc="-1">
              <a:solidFill>
                <a:srgbClr val="000000"/>
              </a:solidFill>
              <a:latin typeface="Calibri"/>
            </a:endParaRPr>
          </a:p>
          <a:p>
            <a:pPr marL="184680" indent="-172800" algn="just">
              <a:lnSpc>
                <a:spcPct val="100000"/>
              </a:lnSpc>
              <a:spcBef>
                <a:spcPts val="156"/>
              </a:spcBef>
              <a:buClr>
                <a:srgbClr val="000000"/>
              </a:buClr>
              <a:buFont typeface="Verdana"/>
              <a:buChar char="-"/>
              <a:tabLst>
                <a:tab pos="185400" algn="l"/>
              </a:tabLst>
            </a:pPr>
            <a:r>
              <a:rPr lang="fr-FR" sz="1200" b="0" strike="noStrike" spc="-1">
                <a:solidFill>
                  <a:srgbClr val="000000"/>
                </a:solidFill>
                <a:latin typeface="Verdana"/>
              </a:rPr>
              <a:t>Consultez</a:t>
            </a:r>
            <a:r>
              <a:rPr lang="fr-FR" sz="1200" b="0" strike="noStrike" spc="-32">
                <a:solidFill>
                  <a:srgbClr val="000000"/>
                </a:solidFill>
                <a:latin typeface="Verdana"/>
              </a:rPr>
              <a:t> </a:t>
            </a:r>
            <a:r>
              <a:rPr lang="fr-FR" sz="1200" b="0" strike="noStrike" spc="-1">
                <a:solidFill>
                  <a:srgbClr val="000000"/>
                </a:solidFill>
                <a:latin typeface="Verdana"/>
              </a:rPr>
              <a:t>l’onglet</a:t>
            </a:r>
            <a:r>
              <a:rPr lang="fr-FR" sz="1200" b="0" strike="noStrike" spc="-15">
                <a:solidFill>
                  <a:srgbClr val="000000"/>
                </a:solidFill>
                <a:latin typeface="Verdana"/>
              </a:rPr>
              <a:t> </a:t>
            </a:r>
            <a:r>
              <a:rPr lang="fr-FR" sz="1200" b="0" strike="noStrike" spc="-1">
                <a:solidFill>
                  <a:srgbClr val="000000"/>
                </a:solidFill>
                <a:latin typeface="Verdana"/>
              </a:rPr>
              <a:t>Campus,</a:t>
            </a:r>
            <a:r>
              <a:rPr lang="fr-FR" sz="1200" b="0" strike="noStrike" spc="-12">
                <a:solidFill>
                  <a:srgbClr val="000000"/>
                </a:solidFill>
                <a:latin typeface="Verdana"/>
              </a:rPr>
              <a:t> </a:t>
            </a:r>
            <a:r>
              <a:rPr lang="fr-FR" sz="1200" b="0" strike="noStrike" spc="-1">
                <a:solidFill>
                  <a:srgbClr val="000000"/>
                </a:solidFill>
                <a:latin typeface="Verdana"/>
              </a:rPr>
              <a:t>rubrique</a:t>
            </a:r>
            <a:r>
              <a:rPr lang="fr-FR" sz="1200" b="0" strike="noStrike" spc="-7">
                <a:solidFill>
                  <a:srgbClr val="000000"/>
                </a:solidFill>
                <a:latin typeface="Verdana"/>
              </a:rPr>
              <a:t> </a:t>
            </a:r>
            <a:r>
              <a:rPr lang="fr-FR" sz="1200" b="0" strike="noStrike" spc="-1">
                <a:solidFill>
                  <a:srgbClr val="000000"/>
                </a:solidFill>
                <a:latin typeface="Verdana"/>
              </a:rPr>
              <a:t>Services</a:t>
            </a:r>
            <a:r>
              <a:rPr lang="fr-FR" sz="1200" b="0" strike="noStrike" spc="-15">
                <a:solidFill>
                  <a:srgbClr val="000000"/>
                </a:solidFill>
                <a:latin typeface="Verdana"/>
              </a:rPr>
              <a:t> </a:t>
            </a:r>
            <a:r>
              <a:rPr lang="fr-FR" sz="1200" b="0" strike="noStrike" spc="-1">
                <a:solidFill>
                  <a:srgbClr val="000000"/>
                </a:solidFill>
                <a:latin typeface="Verdana"/>
              </a:rPr>
              <a:t>et</a:t>
            </a:r>
            <a:r>
              <a:rPr lang="fr-FR" sz="1200" b="0" strike="noStrike" spc="-32">
                <a:solidFill>
                  <a:srgbClr val="000000"/>
                </a:solidFill>
                <a:latin typeface="Verdana"/>
              </a:rPr>
              <a:t> </a:t>
            </a:r>
            <a:r>
              <a:rPr lang="fr-FR" sz="1200" b="0" strike="noStrike" spc="-1">
                <a:solidFill>
                  <a:srgbClr val="000000"/>
                </a:solidFill>
                <a:latin typeface="Verdana"/>
              </a:rPr>
              <a:t>outils</a:t>
            </a:r>
            <a:r>
              <a:rPr lang="fr-FR" sz="1200" b="0" strike="noStrike" spc="-15">
                <a:solidFill>
                  <a:srgbClr val="000000"/>
                </a:solidFill>
                <a:latin typeface="Verdana"/>
              </a:rPr>
              <a:t> </a:t>
            </a:r>
            <a:r>
              <a:rPr lang="fr-FR" sz="1200" b="0" strike="noStrike" spc="-1">
                <a:solidFill>
                  <a:srgbClr val="000000"/>
                </a:solidFill>
                <a:latin typeface="Verdana"/>
              </a:rPr>
              <a:t>numériques/bureau</a:t>
            </a:r>
            <a:r>
              <a:rPr lang="fr-FR" sz="1200" b="0" strike="noStrike" spc="9">
                <a:solidFill>
                  <a:srgbClr val="000000"/>
                </a:solidFill>
                <a:latin typeface="Verdana"/>
              </a:rPr>
              <a:t> </a:t>
            </a:r>
            <a:r>
              <a:rPr lang="fr-FR" sz="1200" b="0" strike="noStrike" spc="-12">
                <a:solidFill>
                  <a:srgbClr val="000000"/>
                </a:solidFill>
                <a:latin typeface="Verdana"/>
              </a:rPr>
              <a:t>virtuel/connexion.</a:t>
            </a:r>
            <a:endParaRPr lang="fr-FR" sz="1200" b="0" strike="noStrike" spc="-1">
              <a:solidFill>
                <a:srgbClr val="000000"/>
              </a:solidFill>
              <a:latin typeface="Calibri"/>
            </a:endParaRPr>
          </a:p>
          <a:p>
            <a:pPr marL="184680" indent="-172800" algn="just">
              <a:lnSpc>
                <a:spcPct val="110000"/>
              </a:lnSpc>
              <a:spcBef>
                <a:spcPts val="11"/>
              </a:spcBef>
              <a:buClr>
                <a:srgbClr val="000000"/>
              </a:buClr>
              <a:buFont typeface="Verdana"/>
              <a:buChar char="-"/>
              <a:tabLst>
                <a:tab pos="185400" algn="l"/>
              </a:tabLst>
            </a:pPr>
            <a:r>
              <a:rPr lang="fr-FR" sz="1200" b="0" strike="noStrike" spc="-1">
                <a:solidFill>
                  <a:srgbClr val="000000"/>
                </a:solidFill>
                <a:latin typeface="Verdana"/>
              </a:rPr>
              <a:t>Procédez,</a:t>
            </a:r>
            <a:r>
              <a:rPr lang="fr-FR" sz="1200" b="0" strike="noStrike" spc="304">
                <a:solidFill>
                  <a:srgbClr val="000000"/>
                </a:solidFill>
                <a:latin typeface="Verdana"/>
              </a:rPr>
              <a:t> </a:t>
            </a:r>
            <a:r>
              <a:rPr lang="fr-FR" sz="1200" b="0" strike="noStrike" spc="-1">
                <a:solidFill>
                  <a:srgbClr val="000000"/>
                </a:solidFill>
                <a:latin typeface="Verdana"/>
              </a:rPr>
              <a:t>sur</a:t>
            </a:r>
            <a:r>
              <a:rPr lang="fr-FR" sz="1200" b="0" strike="noStrike" spc="307">
                <a:solidFill>
                  <a:srgbClr val="000000"/>
                </a:solidFill>
                <a:latin typeface="Verdana"/>
              </a:rPr>
              <a:t> </a:t>
            </a:r>
            <a:r>
              <a:rPr lang="fr-FR" sz="1200" b="0" strike="noStrike" spc="-1">
                <a:solidFill>
                  <a:srgbClr val="000000"/>
                </a:solidFill>
                <a:latin typeface="Verdana"/>
              </a:rPr>
              <a:t>l’ENT,</a:t>
            </a:r>
            <a:r>
              <a:rPr lang="fr-FR" sz="1200" b="0" strike="noStrike" spc="299">
                <a:solidFill>
                  <a:srgbClr val="000000"/>
                </a:solidFill>
                <a:latin typeface="Verdana"/>
              </a:rPr>
              <a:t> </a:t>
            </a:r>
            <a:r>
              <a:rPr lang="fr-FR" sz="1200" b="0" strike="noStrike" spc="-1">
                <a:solidFill>
                  <a:srgbClr val="000000"/>
                </a:solidFill>
                <a:latin typeface="Verdana"/>
              </a:rPr>
              <a:t>à</a:t>
            </a:r>
            <a:r>
              <a:rPr lang="fr-FR" sz="1200" b="0" strike="noStrike" spc="318">
                <a:solidFill>
                  <a:srgbClr val="000000"/>
                </a:solidFill>
                <a:latin typeface="Verdana"/>
              </a:rPr>
              <a:t> </a:t>
            </a:r>
            <a:r>
              <a:rPr lang="fr-FR" sz="1200" b="0" strike="noStrike" spc="-1">
                <a:solidFill>
                  <a:srgbClr val="000000"/>
                </a:solidFill>
                <a:latin typeface="Verdana"/>
              </a:rPr>
              <a:t>votre</a:t>
            </a:r>
            <a:r>
              <a:rPr lang="fr-FR" sz="1200" b="0" strike="noStrike" spc="313">
                <a:solidFill>
                  <a:srgbClr val="000000"/>
                </a:solidFill>
                <a:latin typeface="Verdana"/>
              </a:rPr>
              <a:t> </a:t>
            </a:r>
            <a:r>
              <a:rPr lang="fr-FR" sz="1200" b="0" strike="noStrike" spc="-1">
                <a:solidFill>
                  <a:srgbClr val="000000"/>
                </a:solidFill>
                <a:latin typeface="Verdana"/>
              </a:rPr>
              <a:t>inscription</a:t>
            </a:r>
            <a:r>
              <a:rPr lang="fr-FR" sz="1200" b="0" strike="noStrike" spc="287">
                <a:solidFill>
                  <a:srgbClr val="000000"/>
                </a:solidFill>
                <a:latin typeface="Verdana"/>
              </a:rPr>
              <a:t> </a:t>
            </a:r>
            <a:r>
              <a:rPr lang="fr-FR" sz="1200" b="0" strike="noStrike" spc="-1">
                <a:solidFill>
                  <a:srgbClr val="000000"/>
                </a:solidFill>
                <a:latin typeface="Verdana"/>
              </a:rPr>
              <a:t>pédagogique</a:t>
            </a:r>
            <a:r>
              <a:rPr lang="fr-FR" sz="1200" b="0" strike="noStrike" spc="324">
                <a:solidFill>
                  <a:srgbClr val="000000"/>
                </a:solidFill>
                <a:latin typeface="Verdana"/>
              </a:rPr>
              <a:t> </a:t>
            </a:r>
            <a:r>
              <a:rPr lang="fr-FR" sz="1200" b="0" strike="noStrike" spc="-1">
                <a:solidFill>
                  <a:srgbClr val="000000"/>
                </a:solidFill>
                <a:latin typeface="Verdana"/>
              </a:rPr>
              <a:t>(IP)</a:t>
            </a:r>
            <a:r>
              <a:rPr lang="fr-FR" sz="1200" b="0" strike="noStrike" spc="299">
                <a:solidFill>
                  <a:srgbClr val="000000"/>
                </a:solidFill>
                <a:latin typeface="Verdana"/>
              </a:rPr>
              <a:t> </a:t>
            </a:r>
            <a:r>
              <a:rPr lang="fr-FR" sz="1200" b="0" strike="noStrike" spc="-1">
                <a:solidFill>
                  <a:srgbClr val="000000"/>
                </a:solidFill>
                <a:latin typeface="Verdana"/>
              </a:rPr>
              <a:t>pour</a:t>
            </a:r>
            <a:r>
              <a:rPr lang="fr-FR" sz="1200" b="0" strike="noStrike" spc="318">
                <a:solidFill>
                  <a:srgbClr val="000000"/>
                </a:solidFill>
                <a:latin typeface="Verdana"/>
              </a:rPr>
              <a:t> </a:t>
            </a:r>
            <a:r>
              <a:rPr lang="fr-FR" sz="1200" b="0" strike="noStrike" spc="-1">
                <a:solidFill>
                  <a:srgbClr val="000000"/>
                </a:solidFill>
                <a:latin typeface="Verdana"/>
              </a:rPr>
              <a:t>valider</a:t>
            </a:r>
            <a:r>
              <a:rPr lang="fr-FR" sz="1200" b="0" strike="noStrike" spc="307">
                <a:solidFill>
                  <a:srgbClr val="000000"/>
                </a:solidFill>
                <a:latin typeface="Verdana"/>
              </a:rPr>
              <a:t> </a:t>
            </a:r>
            <a:r>
              <a:rPr lang="fr-FR" sz="1200" b="0" strike="noStrike" spc="-1">
                <a:solidFill>
                  <a:srgbClr val="000000"/>
                </a:solidFill>
                <a:latin typeface="Verdana"/>
              </a:rPr>
              <a:t>vos</a:t>
            </a:r>
            <a:r>
              <a:rPr lang="fr-FR" sz="1200" b="0" strike="noStrike" spc="307">
                <a:solidFill>
                  <a:srgbClr val="000000"/>
                </a:solidFill>
                <a:latin typeface="Verdana"/>
              </a:rPr>
              <a:t> </a:t>
            </a:r>
            <a:r>
              <a:rPr lang="fr-FR" sz="1200" b="0" strike="noStrike" spc="-1">
                <a:solidFill>
                  <a:srgbClr val="000000"/>
                </a:solidFill>
                <a:latin typeface="Verdana"/>
              </a:rPr>
              <a:t>choix</a:t>
            </a:r>
            <a:r>
              <a:rPr lang="fr-FR" sz="1200" b="0" strike="noStrike" spc="299">
                <a:solidFill>
                  <a:srgbClr val="000000"/>
                </a:solidFill>
                <a:latin typeface="Verdana"/>
              </a:rPr>
              <a:t> </a:t>
            </a:r>
            <a:r>
              <a:rPr lang="fr-FR" sz="1200" b="0" strike="noStrike" spc="-1">
                <a:solidFill>
                  <a:srgbClr val="000000"/>
                </a:solidFill>
                <a:latin typeface="Verdana"/>
              </a:rPr>
              <a:t>de</a:t>
            </a:r>
            <a:r>
              <a:rPr lang="fr-FR" sz="1200" b="0" strike="noStrike" spc="307">
                <a:solidFill>
                  <a:srgbClr val="000000"/>
                </a:solidFill>
                <a:latin typeface="Verdana"/>
              </a:rPr>
              <a:t> </a:t>
            </a:r>
            <a:r>
              <a:rPr lang="fr-FR" sz="1200" b="0" strike="noStrike" spc="-1">
                <a:solidFill>
                  <a:srgbClr val="000000"/>
                </a:solidFill>
                <a:latin typeface="Verdana"/>
              </a:rPr>
              <a:t>parcours</a:t>
            </a:r>
            <a:r>
              <a:rPr lang="fr-FR" sz="1200" b="0" strike="noStrike" spc="313">
                <a:solidFill>
                  <a:srgbClr val="000000"/>
                </a:solidFill>
                <a:latin typeface="Verdana"/>
              </a:rPr>
              <a:t> </a:t>
            </a:r>
            <a:r>
              <a:rPr lang="fr-FR" sz="1200" b="0" strike="noStrike" spc="-26">
                <a:solidFill>
                  <a:srgbClr val="000000"/>
                </a:solidFill>
                <a:latin typeface="Verdana"/>
              </a:rPr>
              <a:t>ou </a:t>
            </a:r>
            <a:r>
              <a:rPr lang="fr-FR" sz="1200" b="0" strike="noStrike" spc="-1">
                <a:solidFill>
                  <a:srgbClr val="000000"/>
                </a:solidFill>
                <a:latin typeface="Verdana"/>
              </a:rPr>
              <a:t>d’options</a:t>
            </a:r>
            <a:r>
              <a:rPr lang="fr-FR" sz="1200" b="0" strike="noStrike" spc="103">
                <a:solidFill>
                  <a:srgbClr val="000000"/>
                </a:solidFill>
                <a:latin typeface="Verdana"/>
              </a:rPr>
              <a:t>  </a:t>
            </a:r>
            <a:r>
              <a:rPr lang="fr-FR" sz="1200" b="0" strike="noStrike" spc="-1">
                <a:solidFill>
                  <a:srgbClr val="000000"/>
                </a:solidFill>
                <a:latin typeface="Verdana"/>
              </a:rPr>
              <a:t>et</a:t>
            </a:r>
            <a:r>
              <a:rPr lang="fr-FR" sz="1200" b="0" strike="noStrike" spc="111">
                <a:solidFill>
                  <a:srgbClr val="000000"/>
                </a:solidFill>
                <a:latin typeface="Verdana"/>
              </a:rPr>
              <a:t>  </a:t>
            </a:r>
            <a:r>
              <a:rPr lang="fr-FR" sz="1200" b="0" strike="noStrike" spc="-1">
                <a:solidFill>
                  <a:srgbClr val="000000"/>
                </a:solidFill>
                <a:latin typeface="Verdana"/>
              </a:rPr>
              <a:t>pour</a:t>
            </a:r>
            <a:r>
              <a:rPr lang="fr-FR" sz="1200" b="0" strike="noStrike" spc="117">
                <a:solidFill>
                  <a:srgbClr val="000000"/>
                </a:solidFill>
                <a:latin typeface="Verdana"/>
              </a:rPr>
              <a:t>  </a:t>
            </a:r>
            <a:r>
              <a:rPr lang="fr-FR" sz="1200" b="0" strike="noStrike" spc="-1">
                <a:solidFill>
                  <a:srgbClr val="000000"/>
                </a:solidFill>
                <a:latin typeface="Verdana"/>
              </a:rPr>
              <a:t>vous</a:t>
            </a:r>
            <a:r>
              <a:rPr lang="fr-FR" sz="1200" b="0" strike="noStrike" spc="109">
                <a:solidFill>
                  <a:srgbClr val="000000"/>
                </a:solidFill>
                <a:latin typeface="Verdana"/>
              </a:rPr>
              <a:t>  </a:t>
            </a:r>
            <a:r>
              <a:rPr lang="fr-FR" sz="1200" b="0" strike="noStrike" spc="-1">
                <a:solidFill>
                  <a:srgbClr val="000000"/>
                </a:solidFill>
                <a:latin typeface="Verdana"/>
              </a:rPr>
              <a:t>inscrire</a:t>
            </a:r>
            <a:r>
              <a:rPr lang="fr-FR" sz="1200" b="0" strike="noStrike" spc="117">
                <a:solidFill>
                  <a:srgbClr val="000000"/>
                </a:solidFill>
                <a:latin typeface="Verdana"/>
              </a:rPr>
              <a:t>  </a:t>
            </a:r>
            <a:r>
              <a:rPr lang="fr-FR" sz="1200" b="0" strike="noStrike" spc="-1">
                <a:solidFill>
                  <a:srgbClr val="000000"/>
                </a:solidFill>
                <a:latin typeface="Verdana"/>
              </a:rPr>
              <a:t>aux</a:t>
            </a:r>
            <a:r>
              <a:rPr lang="fr-FR" sz="1200" b="0" strike="noStrike" spc="103">
                <a:solidFill>
                  <a:srgbClr val="000000"/>
                </a:solidFill>
                <a:latin typeface="Verdana"/>
              </a:rPr>
              <a:t>  </a:t>
            </a:r>
            <a:r>
              <a:rPr lang="fr-FR" sz="1200" b="0" strike="noStrike" spc="-1">
                <a:solidFill>
                  <a:srgbClr val="000000"/>
                </a:solidFill>
                <a:latin typeface="Verdana"/>
              </a:rPr>
              <a:t>examens</a:t>
            </a:r>
            <a:r>
              <a:rPr lang="fr-FR" sz="1200" b="0" strike="noStrike" spc="111">
                <a:solidFill>
                  <a:srgbClr val="000000"/>
                </a:solidFill>
                <a:latin typeface="Verdana"/>
              </a:rPr>
              <a:t>  </a:t>
            </a:r>
            <a:r>
              <a:rPr lang="fr-FR" sz="1200" b="0" strike="noStrike" spc="-1">
                <a:solidFill>
                  <a:srgbClr val="000000"/>
                </a:solidFill>
                <a:latin typeface="Verdana"/>
              </a:rPr>
              <a:t>(inscription</a:t>
            </a:r>
            <a:r>
              <a:rPr lang="fr-FR" sz="1200" b="0" strike="noStrike" spc="109">
                <a:solidFill>
                  <a:srgbClr val="000000"/>
                </a:solidFill>
                <a:latin typeface="Verdana"/>
              </a:rPr>
              <a:t>  </a:t>
            </a:r>
            <a:r>
              <a:rPr lang="fr-FR" sz="1200" b="0" strike="noStrike" spc="-1">
                <a:solidFill>
                  <a:srgbClr val="000000"/>
                </a:solidFill>
                <a:latin typeface="Verdana"/>
              </a:rPr>
              <a:t>indispensable</a:t>
            </a:r>
            <a:r>
              <a:rPr lang="fr-FR" sz="1200" b="0" strike="noStrike" spc="111">
                <a:solidFill>
                  <a:srgbClr val="000000"/>
                </a:solidFill>
                <a:latin typeface="Verdana"/>
              </a:rPr>
              <a:t>  </a:t>
            </a:r>
            <a:r>
              <a:rPr lang="fr-FR" sz="1200" b="0" strike="noStrike" spc="-1">
                <a:solidFill>
                  <a:srgbClr val="000000"/>
                </a:solidFill>
                <a:latin typeface="Verdana"/>
              </a:rPr>
              <a:t>qui</a:t>
            </a:r>
            <a:r>
              <a:rPr lang="fr-FR" sz="1200" b="0" strike="noStrike" spc="109">
                <a:solidFill>
                  <a:srgbClr val="000000"/>
                </a:solidFill>
                <a:latin typeface="Verdana"/>
              </a:rPr>
              <a:t>  </a:t>
            </a:r>
            <a:r>
              <a:rPr lang="fr-FR" sz="1200" b="0" strike="noStrike" spc="-1">
                <a:solidFill>
                  <a:srgbClr val="000000"/>
                </a:solidFill>
                <a:latin typeface="Verdana"/>
              </a:rPr>
              <a:t>suit</a:t>
            </a:r>
            <a:r>
              <a:rPr lang="fr-FR" sz="1200" b="0" strike="noStrike" spc="103">
                <a:solidFill>
                  <a:srgbClr val="000000"/>
                </a:solidFill>
                <a:latin typeface="Verdana"/>
              </a:rPr>
              <a:t>  </a:t>
            </a:r>
            <a:r>
              <a:rPr lang="fr-FR" sz="1200" b="0" strike="noStrike" spc="-12">
                <a:solidFill>
                  <a:srgbClr val="000000"/>
                </a:solidFill>
                <a:latin typeface="Verdana"/>
              </a:rPr>
              <a:t>l’inscription administrative).</a:t>
            </a:r>
            <a:endParaRPr lang="fr-FR" sz="1200" b="0" strike="noStrike" spc="-1">
              <a:solidFill>
                <a:srgbClr val="000000"/>
              </a:solidFill>
              <a:latin typeface="Calibri"/>
            </a:endParaRPr>
          </a:p>
          <a:p>
            <a:pPr marL="184680" indent="-172800" algn="just">
              <a:lnSpc>
                <a:spcPct val="100000"/>
              </a:lnSpc>
              <a:spcBef>
                <a:spcPts val="170"/>
              </a:spcBef>
              <a:buClr>
                <a:srgbClr val="000000"/>
              </a:buClr>
              <a:buFont typeface="Verdana"/>
              <a:buChar char="-"/>
              <a:tabLst>
                <a:tab pos="185400" algn="l"/>
              </a:tabLst>
            </a:pPr>
            <a:r>
              <a:rPr lang="fr-FR" sz="1200" b="0" strike="noStrike" spc="-1">
                <a:solidFill>
                  <a:srgbClr val="000000"/>
                </a:solidFill>
                <a:latin typeface="Verdana"/>
              </a:rPr>
              <a:t>Consultez</a:t>
            </a:r>
            <a:r>
              <a:rPr lang="fr-FR" sz="1200" b="0" strike="noStrike" spc="-32">
                <a:solidFill>
                  <a:srgbClr val="000000"/>
                </a:solidFill>
                <a:latin typeface="Verdana"/>
              </a:rPr>
              <a:t> </a:t>
            </a:r>
            <a:r>
              <a:rPr lang="fr-FR" sz="1200" b="0" strike="noStrike" spc="-1">
                <a:solidFill>
                  <a:srgbClr val="000000"/>
                </a:solidFill>
                <a:latin typeface="Verdana"/>
              </a:rPr>
              <a:t>l’onglet</a:t>
            </a:r>
            <a:r>
              <a:rPr lang="fr-FR" sz="1200" b="0" strike="noStrike" spc="-15">
                <a:solidFill>
                  <a:srgbClr val="000000"/>
                </a:solidFill>
                <a:latin typeface="Verdana"/>
              </a:rPr>
              <a:t> </a:t>
            </a:r>
            <a:r>
              <a:rPr lang="fr-FR" sz="1200" b="0" strike="noStrike" spc="-1">
                <a:solidFill>
                  <a:srgbClr val="000000"/>
                </a:solidFill>
                <a:latin typeface="Verdana"/>
              </a:rPr>
              <a:t>Études, rubrique</a:t>
            </a:r>
            <a:r>
              <a:rPr lang="fr-FR" sz="1200" b="0" strike="noStrike" spc="-12">
                <a:solidFill>
                  <a:srgbClr val="000000"/>
                </a:solidFill>
                <a:latin typeface="Verdana"/>
              </a:rPr>
              <a:t> </a:t>
            </a:r>
            <a:r>
              <a:rPr lang="fr-FR" sz="1200" b="0" strike="noStrike" spc="-1">
                <a:solidFill>
                  <a:srgbClr val="000000"/>
                </a:solidFill>
                <a:latin typeface="Verdana"/>
              </a:rPr>
              <a:t>Foire</a:t>
            </a:r>
            <a:r>
              <a:rPr lang="fr-FR" sz="1200" b="0" strike="noStrike" spc="-32">
                <a:solidFill>
                  <a:srgbClr val="000000"/>
                </a:solidFill>
                <a:latin typeface="Verdana"/>
              </a:rPr>
              <a:t> </a:t>
            </a:r>
            <a:r>
              <a:rPr lang="fr-FR" sz="1200" b="0" strike="noStrike" spc="-1">
                <a:solidFill>
                  <a:srgbClr val="000000"/>
                </a:solidFill>
                <a:latin typeface="Verdana"/>
              </a:rPr>
              <a:t>aux</a:t>
            </a:r>
            <a:r>
              <a:rPr lang="fr-FR" sz="1200" b="0" strike="noStrike" spc="-15">
                <a:solidFill>
                  <a:srgbClr val="000000"/>
                </a:solidFill>
                <a:latin typeface="Verdana"/>
              </a:rPr>
              <a:t> </a:t>
            </a:r>
            <a:r>
              <a:rPr lang="fr-FR" sz="1200" b="0" strike="noStrike" spc="-12">
                <a:solidFill>
                  <a:srgbClr val="000000"/>
                </a:solidFill>
                <a:latin typeface="Verdana"/>
              </a:rPr>
              <a:t>questions.</a:t>
            </a:r>
            <a:endParaRPr lang="fr-FR" sz="1200" b="0" strike="noStrike" spc="-1">
              <a:solidFill>
                <a:srgbClr val="000000"/>
              </a:solidFill>
              <a:latin typeface="Calibri"/>
            </a:endParaRPr>
          </a:p>
          <a:p>
            <a:pPr marL="184680" indent="-172800" algn="just">
              <a:lnSpc>
                <a:spcPct val="110000"/>
              </a:lnSpc>
              <a:buClr>
                <a:srgbClr val="000000"/>
              </a:buClr>
              <a:buFont typeface="Verdana"/>
              <a:buChar char="-"/>
              <a:tabLst>
                <a:tab pos="185400" algn="l"/>
              </a:tabLst>
            </a:pPr>
            <a:r>
              <a:rPr lang="fr-FR" sz="1200" b="0" strike="noStrike" spc="-1">
                <a:solidFill>
                  <a:srgbClr val="000000"/>
                </a:solidFill>
                <a:latin typeface="Verdana"/>
              </a:rPr>
              <a:t>Prenez</a:t>
            </a:r>
            <a:r>
              <a:rPr lang="fr-FR" sz="1200" b="0" strike="noStrike" spc="123">
                <a:solidFill>
                  <a:srgbClr val="000000"/>
                </a:solidFill>
                <a:latin typeface="Verdana"/>
              </a:rPr>
              <a:t> </a:t>
            </a:r>
            <a:r>
              <a:rPr lang="fr-FR" sz="1200" b="0" strike="noStrike" spc="-1">
                <a:solidFill>
                  <a:srgbClr val="000000"/>
                </a:solidFill>
                <a:latin typeface="Verdana"/>
              </a:rPr>
              <a:t>rapidement</a:t>
            </a:r>
            <a:r>
              <a:rPr lang="fr-FR" sz="1200" b="0" strike="noStrike" spc="128">
                <a:solidFill>
                  <a:srgbClr val="000000"/>
                </a:solidFill>
                <a:latin typeface="Verdana"/>
              </a:rPr>
              <a:t> </a:t>
            </a:r>
            <a:r>
              <a:rPr lang="fr-FR" sz="1200" b="0" strike="noStrike" spc="-1">
                <a:solidFill>
                  <a:srgbClr val="000000"/>
                </a:solidFill>
                <a:latin typeface="Verdana"/>
              </a:rPr>
              <a:t>connaissance</a:t>
            </a:r>
            <a:r>
              <a:rPr lang="fr-FR" sz="1200" b="0" strike="noStrike" spc="123">
                <a:solidFill>
                  <a:srgbClr val="000000"/>
                </a:solidFill>
                <a:latin typeface="Verdana"/>
              </a:rPr>
              <a:t> </a:t>
            </a:r>
            <a:r>
              <a:rPr lang="fr-FR" sz="1200" b="1" strike="noStrike" spc="-1">
                <a:solidFill>
                  <a:srgbClr val="000000"/>
                </a:solidFill>
                <a:latin typeface="Verdana"/>
              </a:rPr>
              <a:t>du</a:t>
            </a:r>
            <a:r>
              <a:rPr lang="fr-FR" sz="1200" b="1" strike="noStrike" spc="128">
                <a:solidFill>
                  <a:srgbClr val="000000"/>
                </a:solidFill>
                <a:latin typeface="Verdana"/>
              </a:rPr>
              <a:t> </a:t>
            </a:r>
            <a:r>
              <a:rPr lang="fr-FR" sz="1200" b="1" strike="noStrike" spc="-1">
                <a:solidFill>
                  <a:srgbClr val="000000"/>
                </a:solidFill>
                <a:latin typeface="Verdana"/>
              </a:rPr>
              <a:t>calendrier</a:t>
            </a:r>
            <a:r>
              <a:rPr lang="fr-FR" sz="1200" b="1" strike="noStrike" spc="137">
                <a:solidFill>
                  <a:srgbClr val="000000"/>
                </a:solidFill>
                <a:latin typeface="Verdana"/>
              </a:rPr>
              <a:t> </a:t>
            </a:r>
            <a:r>
              <a:rPr lang="fr-FR" sz="1200" b="1" strike="noStrike" spc="-1">
                <a:solidFill>
                  <a:srgbClr val="000000"/>
                </a:solidFill>
                <a:latin typeface="Verdana"/>
              </a:rPr>
              <a:t>universitaire</a:t>
            </a:r>
            <a:r>
              <a:rPr lang="fr-FR" sz="1200" b="1" strike="noStrike" spc="134">
                <a:solidFill>
                  <a:srgbClr val="000000"/>
                </a:solidFill>
                <a:latin typeface="Verdana"/>
              </a:rPr>
              <a:t> </a:t>
            </a:r>
            <a:r>
              <a:rPr lang="fr-FR" sz="1200" b="0" strike="noStrike" spc="-1">
                <a:solidFill>
                  <a:srgbClr val="000000"/>
                </a:solidFill>
                <a:latin typeface="Verdana"/>
              </a:rPr>
              <a:t>pour</a:t>
            </a:r>
            <a:r>
              <a:rPr lang="fr-FR" sz="1200" b="0" strike="noStrike" spc="128">
                <a:solidFill>
                  <a:srgbClr val="000000"/>
                </a:solidFill>
                <a:latin typeface="Verdana"/>
              </a:rPr>
              <a:t> </a:t>
            </a:r>
            <a:r>
              <a:rPr lang="fr-FR" sz="1200" b="0" strike="noStrike" spc="-1">
                <a:solidFill>
                  <a:srgbClr val="000000"/>
                </a:solidFill>
                <a:latin typeface="Verdana"/>
              </a:rPr>
              <a:t>mesurer</a:t>
            </a:r>
            <a:r>
              <a:rPr lang="fr-FR" sz="1200" b="0" strike="noStrike" spc="128">
                <a:solidFill>
                  <a:srgbClr val="000000"/>
                </a:solidFill>
                <a:latin typeface="Verdana"/>
              </a:rPr>
              <a:t> </a:t>
            </a:r>
            <a:r>
              <a:rPr lang="fr-FR" sz="1200" b="0" strike="noStrike" spc="-1">
                <a:solidFill>
                  <a:srgbClr val="000000"/>
                </a:solidFill>
                <a:latin typeface="Verdana"/>
              </a:rPr>
              <a:t>la</a:t>
            </a:r>
            <a:r>
              <a:rPr lang="fr-FR" sz="1200" b="0" strike="noStrike" spc="117">
                <a:solidFill>
                  <a:srgbClr val="000000"/>
                </a:solidFill>
                <a:latin typeface="Verdana"/>
              </a:rPr>
              <a:t> </a:t>
            </a:r>
            <a:r>
              <a:rPr lang="fr-FR" sz="1200" b="0" strike="noStrike" spc="-1">
                <a:solidFill>
                  <a:srgbClr val="000000"/>
                </a:solidFill>
                <a:latin typeface="Verdana"/>
              </a:rPr>
              <a:t>densité</a:t>
            </a:r>
            <a:r>
              <a:rPr lang="fr-FR" sz="1200" b="0" strike="noStrike" spc="123">
                <a:solidFill>
                  <a:srgbClr val="000000"/>
                </a:solidFill>
                <a:latin typeface="Verdana"/>
              </a:rPr>
              <a:t> </a:t>
            </a:r>
            <a:r>
              <a:rPr lang="fr-FR" sz="1200" b="0" strike="noStrike" spc="-1">
                <a:solidFill>
                  <a:srgbClr val="000000"/>
                </a:solidFill>
                <a:latin typeface="Verdana"/>
              </a:rPr>
              <a:t>du</a:t>
            </a:r>
            <a:r>
              <a:rPr lang="fr-FR" sz="1200" b="0" strike="noStrike" spc="128">
                <a:solidFill>
                  <a:srgbClr val="000000"/>
                </a:solidFill>
                <a:latin typeface="Verdana"/>
              </a:rPr>
              <a:t> </a:t>
            </a:r>
            <a:r>
              <a:rPr lang="fr-FR" sz="1200" b="0" strike="noStrike" spc="-1">
                <a:solidFill>
                  <a:srgbClr val="000000"/>
                </a:solidFill>
                <a:latin typeface="Verdana"/>
              </a:rPr>
              <a:t>travail</a:t>
            </a:r>
            <a:r>
              <a:rPr lang="fr-FR" sz="1200" b="0" strike="noStrike" spc="117">
                <a:solidFill>
                  <a:srgbClr val="000000"/>
                </a:solidFill>
                <a:latin typeface="Verdana"/>
              </a:rPr>
              <a:t> </a:t>
            </a:r>
            <a:r>
              <a:rPr lang="fr-FR" sz="1200" b="0" strike="noStrike" spc="-52">
                <a:solidFill>
                  <a:srgbClr val="000000"/>
                </a:solidFill>
                <a:latin typeface="Verdana"/>
              </a:rPr>
              <a:t>à </a:t>
            </a:r>
            <a:r>
              <a:rPr lang="fr-FR" sz="1200" b="0" strike="noStrike" spc="-1">
                <a:solidFill>
                  <a:srgbClr val="000000"/>
                </a:solidFill>
                <a:latin typeface="Verdana"/>
              </a:rPr>
              <a:t>fournir (période de</a:t>
            </a:r>
            <a:r>
              <a:rPr lang="fr-FR" sz="1200" b="0" strike="noStrike" spc="-7">
                <a:solidFill>
                  <a:srgbClr val="000000"/>
                </a:solidFill>
                <a:latin typeface="Verdana"/>
              </a:rPr>
              <a:t> </a:t>
            </a:r>
            <a:r>
              <a:rPr lang="fr-FR" sz="1200" b="0" strike="noStrike" spc="-1">
                <a:solidFill>
                  <a:srgbClr val="000000"/>
                </a:solidFill>
                <a:latin typeface="Verdana"/>
              </a:rPr>
              <a:t>cours</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15">
                <a:solidFill>
                  <a:srgbClr val="000000"/>
                </a:solidFill>
                <a:latin typeface="Verdana"/>
              </a:rPr>
              <a:t> </a:t>
            </a:r>
            <a:r>
              <a:rPr lang="fr-FR" sz="1200" b="0" strike="noStrike" spc="-12">
                <a:solidFill>
                  <a:srgbClr val="000000"/>
                </a:solidFill>
                <a:latin typeface="Verdana"/>
              </a:rPr>
              <a:t>d’examen).</a:t>
            </a:r>
            <a:endParaRPr lang="fr-FR" sz="1200" b="0" strike="noStrike" spc="-1">
              <a:solidFill>
                <a:srgbClr val="000000"/>
              </a:solidFill>
              <a:latin typeface="Calibri"/>
            </a:endParaRPr>
          </a:p>
          <a:p>
            <a:pPr marL="184680" indent="-172800" algn="just">
              <a:lnSpc>
                <a:spcPct val="110000"/>
              </a:lnSpc>
              <a:spcBef>
                <a:spcPts val="14"/>
              </a:spcBef>
              <a:buClr>
                <a:srgbClr val="000000"/>
              </a:buClr>
              <a:buFont typeface="Verdana"/>
              <a:buChar char="-"/>
              <a:tabLst>
                <a:tab pos="185400" algn="l"/>
              </a:tabLst>
            </a:pPr>
            <a:r>
              <a:rPr lang="fr-FR" sz="1200" b="0" strike="noStrike" spc="-1">
                <a:solidFill>
                  <a:srgbClr val="000000"/>
                </a:solidFill>
                <a:latin typeface="Verdana"/>
              </a:rPr>
              <a:t>Sollicitez</a:t>
            </a:r>
            <a:r>
              <a:rPr lang="fr-FR" sz="1200" b="0" strike="noStrike" spc="52">
                <a:solidFill>
                  <a:srgbClr val="000000"/>
                </a:solidFill>
                <a:latin typeface="Verdana"/>
              </a:rPr>
              <a:t> </a:t>
            </a:r>
            <a:r>
              <a:rPr lang="fr-FR" sz="1200" b="0" strike="noStrike" spc="-1">
                <a:solidFill>
                  <a:srgbClr val="000000"/>
                </a:solidFill>
                <a:latin typeface="Verdana"/>
              </a:rPr>
              <a:t>vos</a:t>
            </a:r>
            <a:r>
              <a:rPr lang="fr-FR" sz="1200" b="0" strike="noStrike" spc="58">
                <a:solidFill>
                  <a:srgbClr val="000000"/>
                </a:solidFill>
                <a:latin typeface="Verdana"/>
              </a:rPr>
              <a:t> </a:t>
            </a:r>
            <a:r>
              <a:rPr lang="fr-FR" sz="1200" b="0" strike="noStrike" spc="-1">
                <a:solidFill>
                  <a:srgbClr val="000000"/>
                </a:solidFill>
                <a:latin typeface="Verdana"/>
              </a:rPr>
              <a:t>enseignants,</a:t>
            </a:r>
            <a:r>
              <a:rPr lang="fr-FR" sz="1200" b="0" strike="noStrike" spc="52">
                <a:solidFill>
                  <a:srgbClr val="000000"/>
                </a:solidFill>
                <a:latin typeface="Verdana"/>
              </a:rPr>
              <a:t> </a:t>
            </a:r>
            <a:r>
              <a:rPr lang="fr-FR" sz="1200" b="0" strike="noStrike" spc="-1">
                <a:solidFill>
                  <a:srgbClr val="000000"/>
                </a:solidFill>
                <a:latin typeface="Verdana"/>
              </a:rPr>
              <a:t>dès</a:t>
            </a:r>
            <a:r>
              <a:rPr lang="fr-FR" sz="1200" b="0" strike="noStrike" spc="69">
                <a:solidFill>
                  <a:srgbClr val="000000"/>
                </a:solidFill>
                <a:latin typeface="Verdana"/>
              </a:rPr>
              <a:t> </a:t>
            </a:r>
            <a:r>
              <a:rPr lang="fr-FR" sz="1200" b="0" strike="noStrike" spc="-1">
                <a:solidFill>
                  <a:srgbClr val="000000"/>
                </a:solidFill>
                <a:latin typeface="Verdana"/>
              </a:rPr>
              <a:t>que</a:t>
            </a:r>
            <a:r>
              <a:rPr lang="fr-FR" sz="1200" b="0" strike="noStrike" spc="58">
                <a:solidFill>
                  <a:srgbClr val="000000"/>
                </a:solidFill>
                <a:latin typeface="Verdana"/>
              </a:rPr>
              <a:t> </a:t>
            </a:r>
            <a:r>
              <a:rPr lang="fr-FR" sz="1200" b="0" strike="noStrike" spc="-1">
                <a:solidFill>
                  <a:srgbClr val="000000"/>
                </a:solidFill>
                <a:latin typeface="Verdana"/>
              </a:rPr>
              <a:t>vous</a:t>
            </a:r>
            <a:r>
              <a:rPr lang="fr-FR" sz="1200" b="0" strike="noStrike" spc="52">
                <a:solidFill>
                  <a:srgbClr val="000000"/>
                </a:solidFill>
                <a:latin typeface="Verdana"/>
              </a:rPr>
              <a:t> </a:t>
            </a:r>
            <a:r>
              <a:rPr lang="fr-FR" sz="1200" b="0" strike="noStrike" spc="-1">
                <a:solidFill>
                  <a:srgbClr val="000000"/>
                </a:solidFill>
                <a:latin typeface="Verdana"/>
              </a:rPr>
              <a:t>ressentez</a:t>
            </a:r>
            <a:r>
              <a:rPr lang="fr-FR" sz="1200" b="0" strike="noStrike" spc="63">
                <a:solidFill>
                  <a:srgbClr val="000000"/>
                </a:solidFill>
                <a:latin typeface="Verdana"/>
              </a:rPr>
              <a:t> </a:t>
            </a:r>
            <a:r>
              <a:rPr lang="fr-FR" sz="1200" b="0" strike="noStrike" spc="-1">
                <a:solidFill>
                  <a:srgbClr val="000000"/>
                </a:solidFill>
                <a:latin typeface="Verdana"/>
              </a:rPr>
              <a:t>des</a:t>
            </a:r>
            <a:r>
              <a:rPr lang="fr-FR" sz="1200" b="0" strike="noStrike" spc="58">
                <a:solidFill>
                  <a:srgbClr val="000000"/>
                </a:solidFill>
                <a:latin typeface="Verdana"/>
              </a:rPr>
              <a:t> </a:t>
            </a:r>
            <a:r>
              <a:rPr lang="fr-FR" sz="1200" b="0" strike="noStrike" spc="-1">
                <a:solidFill>
                  <a:srgbClr val="000000"/>
                </a:solidFill>
                <a:latin typeface="Verdana"/>
              </a:rPr>
              <a:t>difficultés</a:t>
            </a:r>
            <a:r>
              <a:rPr lang="fr-FR" sz="1200" b="0" strike="noStrike" spc="58">
                <a:solidFill>
                  <a:srgbClr val="000000"/>
                </a:solidFill>
                <a:latin typeface="Verdana"/>
              </a:rPr>
              <a:t> </a:t>
            </a:r>
            <a:r>
              <a:rPr lang="fr-FR" sz="1200" b="0" strike="noStrike" spc="-1">
                <a:solidFill>
                  <a:srgbClr val="000000"/>
                </a:solidFill>
                <a:latin typeface="Verdana"/>
              </a:rPr>
              <a:t>à</a:t>
            </a:r>
            <a:r>
              <a:rPr lang="fr-FR" sz="1200" b="0" strike="noStrike" spc="69">
                <a:solidFill>
                  <a:srgbClr val="000000"/>
                </a:solidFill>
                <a:latin typeface="Verdana"/>
              </a:rPr>
              <a:t> </a:t>
            </a:r>
            <a:r>
              <a:rPr lang="fr-FR" sz="1200" b="0" strike="noStrike" spc="-1">
                <a:solidFill>
                  <a:srgbClr val="000000"/>
                </a:solidFill>
                <a:latin typeface="Verdana"/>
              </a:rPr>
              <a:t>suivre</a:t>
            </a:r>
            <a:r>
              <a:rPr lang="fr-FR" sz="1200" b="0" strike="noStrike" spc="58">
                <a:solidFill>
                  <a:srgbClr val="000000"/>
                </a:solidFill>
                <a:latin typeface="Verdana"/>
              </a:rPr>
              <a:t> </a:t>
            </a:r>
            <a:r>
              <a:rPr lang="fr-FR" sz="1200" b="0" strike="noStrike" spc="-1">
                <a:solidFill>
                  <a:srgbClr val="000000"/>
                </a:solidFill>
                <a:latin typeface="Verdana"/>
              </a:rPr>
              <a:t>ou</a:t>
            </a:r>
            <a:r>
              <a:rPr lang="fr-FR" sz="1200" b="0" strike="noStrike" spc="52">
                <a:solidFill>
                  <a:srgbClr val="000000"/>
                </a:solidFill>
                <a:latin typeface="Verdana"/>
              </a:rPr>
              <a:t> </a:t>
            </a:r>
            <a:r>
              <a:rPr lang="fr-FR" sz="1200" b="0" strike="noStrike" spc="-1">
                <a:solidFill>
                  <a:srgbClr val="000000"/>
                </a:solidFill>
                <a:latin typeface="Verdana"/>
              </a:rPr>
              <a:t>à</a:t>
            </a:r>
            <a:r>
              <a:rPr lang="fr-FR" sz="1200" b="0" strike="noStrike" spc="69">
                <a:solidFill>
                  <a:srgbClr val="000000"/>
                </a:solidFill>
                <a:latin typeface="Verdana"/>
              </a:rPr>
              <a:t> </a:t>
            </a:r>
            <a:r>
              <a:rPr lang="fr-FR" sz="1200" b="0" strike="noStrike" spc="-1">
                <a:solidFill>
                  <a:srgbClr val="000000"/>
                </a:solidFill>
                <a:latin typeface="Verdana"/>
              </a:rPr>
              <a:t>comprendre</a:t>
            </a:r>
            <a:r>
              <a:rPr lang="fr-FR" sz="1200" b="0" strike="noStrike" spc="69">
                <a:solidFill>
                  <a:srgbClr val="000000"/>
                </a:solidFill>
                <a:latin typeface="Verdana"/>
              </a:rPr>
              <a:t> </a:t>
            </a:r>
            <a:r>
              <a:rPr lang="fr-FR" sz="1200" b="0" strike="noStrike" spc="-1">
                <a:solidFill>
                  <a:srgbClr val="000000"/>
                </a:solidFill>
                <a:latin typeface="Verdana"/>
              </a:rPr>
              <a:t>les</a:t>
            </a:r>
            <a:r>
              <a:rPr lang="fr-FR" sz="1200" b="0" strike="noStrike" spc="58">
                <a:solidFill>
                  <a:srgbClr val="000000"/>
                </a:solidFill>
                <a:latin typeface="Verdana"/>
              </a:rPr>
              <a:t> </a:t>
            </a:r>
            <a:r>
              <a:rPr lang="fr-FR" sz="1200" b="0" strike="noStrike" spc="-12">
                <a:solidFill>
                  <a:srgbClr val="000000"/>
                </a:solidFill>
                <a:latin typeface="Verdana"/>
              </a:rPr>
              <a:t>cours </a:t>
            </a:r>
            <a:r>
              <a:rPr lang="fr-FR" sz="1200" b="0" strike="noStrike" spc="-1">
                <a:solidFill>
                  <a:srgbClr val="000000"/>
                </a:solidFill>
                <a:latin typeface="Verdana"/>
              </a:rPr>
              <a:t>sur</a:t>
            </a:r>
            <a:r>
              <a:rPr lang="fr-FR" sz="1200" b="0" strike="noStrike" spc="-15">
                <a:solidFill>
                  <a:srgbClr val="000000"/>
                </a:solidFill>
                <a:latin typeface="Verdana"/>
              </a:rPr>
              <a:t> </a:t>
            </a:r>
            <a:r>
              <a:rPr lang="fr-FR" sz="1200" b="0" strike="noStrike" spc="-1">
                <a:solidFill>
                  <a:srgbClr val="000000"/>
                </a:solidFill>
                <a:latin typeface="Verdana"/>
              </a:rPr>
              <a:t>la</a:t>
            </a:r>
            <a:r>
              <a:rPr lang="fr-FR" sz="1200" b="0" strike="noStrike" spc="-7">
                <a:solidFill>
                  <a:srgbClr val="000000"/>
                </a:solidFill>
                <a:latin typeface="Verdana"/>
              </a:rPr>
              <a:t> </a:t>
            </a:r>
            <a:r>
              <a:rPr lang="fr-FR" sz="1200" b="0" strike="noStrike" spc="-1">
                <a:solidFill>
                  <a:srgbClr val="000000"/>
                </a:solidFill>
                <a:latin typeface="Verdana"/>
              </a:rPr>
              <a:t>plateforme</a:t>
            </a:r>
            <a:r>
              <a:rPr lang="fr-FR" sz="1200" b="0" strike="noStrike" spc="-7">
                <a:solidFill>
                  <a:srgbClr val="000000"/>
                </a:solidFill>
                <a:latin typeface="Verdana"/>
              </a:rPr>
              <a:t> </a:t>
            </a:r>
            <a:r>
              <a:rPr lang="fr-FR" sz="1200" b="0" strike="noStrike" spc="-1">
                <a:solidFill>
                  <a:srgbClr val="000000"/>
                </a:solidFill>
                <a:latin typeface="Verdana"/>
              </a:rPr>
              <a:t>dédié,</a:t>
            </a:r>
            <a:r>
              <a:rPr lang="fr-FR" sz="1200" b="0" strike="noStrike" spc="-7">
                <a:solidFill>
                  <a:srgbClr val="000000"/>
                </a:solidFill>
                <a:latin typeface="Verdana"/>
              </a:rPr>
              <a:t> </a:t>
            </a:r>
            <a:r>
              <a:rPr lang="fr-FR" sz="1200" b="0" strike="noStrike" spc="-1">
                <a:solidFill>
                  <a:srgbClr val="000000"/>
                </a:solidFill>
                <a:latin typeface="Verdana"/>
              </a:rPr>
              <a:t>dans</a:t>
            </a:r>
            <a:r>
              <a:rPr lang="fr-FR" sz="1200" b="0" strike="noStrike" spc="9">
                <a:solidFill>
                  <a:srgbClr val="000000"/>
                </a:solidFill>
                <a:latin typeface="Verdana"/>
              </a:rPr>
              <a:t> </a:t>
            </a:r>
            <a:r>
              <a:rPr lang="fr-FR" sz="1200" b="0" strike="noStrike" spc="-1">
                <a:solidFill>
                  <a:srgbClr val="000000"/>
                </a:solidFill>
                <a:latin typeface="Verdana"/>
              </a:rPr>
              <a:t>l’espace</a:t>
            </a:r>
            <a:r>
              <a:rPr lang="fr-FR" sz="1200" b="0" strike="noStrike" spc="-15">
                <a:solidFill>
                  <a:srgbClr val="000000"/>
                </a:solidFill>
                <a:latin typeface="Verdana"/>
              </a:rPr>
              <a:t> </a:t>
            </a:r>
            <a:r>
              <a:rPr lang="fr-FR" sz="1200" b="0" strike="noStrike" spc="-1">
                <a:solidFill>
                  <a:srgbClr val="000000"/>
                </a:solidFill>
                <a:latin typeface="Verdana"/>
              </a:rPr>
              <a:t>«</a:t>
            </a:r>
            <a:r>
              <a:rPr lang="fr-FR" sz="1200" b="0" strike="noStrike" spc="-12">
                <a:solidFill>
                  <a:srgbClr val="000000"/>
                </a:solidFill>
                <a:latin typeface="Verdana"/>
              </a:rPr>
              <a:t> </a:t>
            </a:r>
            <a:r>
              <a:rPr lang="fr-FR" sz="1200" b="0" strike="noStrike" spc="-1">
                <a:solidFill>
                  <a:srgbClr val="000000"/>
                </a:solidFill>
                <a:latin typeface="Verdana"/>
              </a:rPr>
              <a:t>Échanges</a:t>
            </a:r>
            <a:r>
              <a:rPr lang="fr-FR" sz="1200" b="0" strike="noStrike" spc="9">
                <a:solidFill>
                  <a:srgbClr val="000000"/>
                </a:solidFill>
                <a:latin typeface="Verdana"/>
              </a:rPr>
              <a:t> </a:t>
            </a:r>
            <a:r>
              <a:rPr lang="fr-FR" sz="1200" b="0" strike="noStrike" spc="-1">
                <a:solidFill>
                  <a:srgbClr val="000000"/>
                </a:solidFill>
                <a:latin typeface="Verdana"/>
              </a:rPr>
              <a:t>autour</a:t>
            </a:r>
            <a:r>
              <a:rPr lang="fr-FR" sz="1200" b="0" strike="noStrike" spc="12">
                <a:solidFill>
                  <a:srgbClr val="000000"/>
                </a:solidFill>
                <a:latin typeface="Verdana"/>
              </a:rPr>
              <a:t> </a:t>
            </a:r>
            <a:r>
              <a:rPr lang="fr-FR" sz="1200" b="0" strike="noStrike" spc="-1">
                <a:solidFill>
                  <a:srgbClr val="000000"/>
                </a:solidFill>
                <a:latin typeface="Verdana"/>
              </a:rPr>
              <a:t>du</a:t>
            </a:r>
            <a:r>
              <a:rPr lang="fr-FR" sz="1200" b="0" strike="noStrike" spc="4">
                <a:solidFill>
                  <a:srgbClr val="000000"/>
                </a:solidFill>
                <a:latin typeface="Verdana"/>
              </a:rPr>
              <a:t> </a:t>
            </a:r>
            <a:r>
              <a:rPr lang="fr-FR" sz="1200" b="0" strike="noStrike" spc="-1">
                <a:solidFill>
                  <a:srgbClr val="000000"/>
                </a:solidFill>
                <a:latin typeface="Verdana"/>
              </a:rPr>
              <a:t>cours</a:t>
            </a:r>
            <a:r>
              <a:rPr lang="fr-FR" sz="1200" b="0" strike="noStrike" spc="-15">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p:txBody>
      </p:sp>
      <p:sp>
        <p:nvSpPr>
          <p:cNvPr id="753" name="object 3"/>
          <p:cNvSpPr/>
          <p:nvPr/>
        </p:nvSpPr>
        <p:spPr>
          <a:xfrm>
            <a:off x="0" y="10800"/>
            <a:ext cx="9143640" cy="923400"/>
          </a:xfrm>
          <a:custGeom>
            <a:avLst/>
            <a:gdLst>
              <a:gd name="textAreaLeft" fmla="*/ 0 w 9143640"/>
              <a:gd name="textAreaRight" fmla="*/ 9144000 w 9143640"/>
              <a:gd name="textAreaTop" fmla="*/ 0 h 923400"/>
              <a:gd name="textAreaBottom" fmla="*/ 923760 h 923400"/>
            </a:gdLst>
            <a:ahLst/>
            <a:cxnLst/>
            <a:rect l="textAreaLeft" t="textAreaTop" r="textAreaRight" b="textAreaBottom"/>
            <a:pathLst>
              <a:path w="9144000" h="923925">
                <a:moveTo>
                  <a:pt x="9144000" y="0"/>
                </a:moveTo>
                <a:lnTo>
                  <a:pt x="0" y="0"/>
                </a:lnTo>
                <a:lnTo>
                  <a:pt x="0" y="923543"/>
                </a:lnTo>
                <a:lnTo>
                  <a:pt x="9144000" y="923543"/>
                </a:lnTo>
                <a:lnTo>
                  <a:pt x="9144000" y="0"/>
                </a:lnTo>
                <a:close/>
              </a:path>
            </a:pathLst>
          </a:custGeom>
          <a:solidFill>
            <a:srgbClr val="A6A6A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54" name="PlaceHolder 1"/>
          <p:cNvSpPr>
            <a:spLocks noGrp="1"/>
          </p:cNvSpPr>
          <p:nvPr>
            <p:ph type="title"/>
          </p:nvPr>
        </p:nvSpPr>
        <p:spPr>
          <a:xfrm>
            <a:off x="1766520" y="317160"/>
            <a:ext cx="5610960" cy="1157760"/>
          </a:xfrm>
          <a:prstGeom prst="rect">
            <a:avLst/>
          </a:prstGeom>
          <a:noFill/>
          <a:ln w="0">
            <a:noFill/>
          </a:ln>
        </p:spPr>
        <p:txBody>
          <a:bodyPr lIns="0" tIns="12600" rIns="0" bIns="0" anchor="t">
            <a:noAutofit/>
          </a:bodyPr>
          <a:lstStyle/>
          <a:p>
            <a:pPr marL="12600">
              <a:lnSpc>
                <a:spcPct val="100000"/>
              </a:lnSpc>
              <a:spcBef>
                <a:spcPts val="99"/>
              </a:spcBef>
              <a:buNone/>
            </a:pPr>
            <a:r>
              <a:rPr lang="fr-FR" sz="1800" b="1" u="sng" strike="noStrike" cap="small" spc="-1">
                <a:solidFill>
                  <a:srgbClr val="FF0000"/>
                </a:solidFill>
                <a:uFill>
                  <a:solidFill>
                    <a:srgbClr val="FF0000"/>
                  </a:solidFill>
                </a:uFill>
                <a:latin typeface="Verdana"/>
              </a:rPr>
              <a:t>Les</a:t>
            </a:r>
            <a:r>
              <a:rPr lang="fr-FR" sz="1800" b="1" u="sng" strike="noStrike" cap="small" spc="69">
                <a:solidFill>
                  <a:srgbClr val="FF0000"/>
                </a:solidFill>
                <a:uFill>
                  <a:solidFill>
                    <a:srgbClr val="FF0000"/>
                  </a:solidFill>
                </a:uFill>
                <a:latin typeface="Verdana"/>
              </a:rPr>
              <a:t> </a:t>
            </a:r>
            <a:r>
              <a:rPr lang="fr-FR" sz="1800" b="1" u="sng" strike="noStrike" cap="small" spc="-12">
                <a:solidFill>
                  <a:srgbClr val="FF0000"/>
                </a:solidFill>
                <a:uFill>
                  <a:solidFill>
                    <a:srgbClr val="FF0000"/>
                  </a:solidFill>
                </a:uFill>
                <a:latin typeface="Verdana"/>
              </a:rPr>
              <a:t>incontournables</a:t>
            </a:r>
            <a:r>
              <a:rPr lang="fr-FR" sz="1800" b="1" u="sng" strike="noStrike" cap="small" spc="72">
                <a:solidFill>
                  <a:srgbClr val="FF0000"/>
                </a:solidFill>
                <a:uFill>
                  <a:solidFill>
                    <a:srgbClr val="FF0000"/>
                  </a:solidFill>
                </a:uFill>
                <a:latin typeface="Verdana"/>
              </a:rPr>
              <a:t> </a:t>
            </a:r>
            <a:r>
              <a:rPr lang="fr-FR" sz="1800" b="1" u="sng" strike="noStrike" cap="small" spc="-1">
                <a:solidFill>
                  <a:srgbClr val="FF0000"/>
                </a:solidFill>
                <a:uFill>
                  <a:solidFill>
                    <a:srgbClr val="FF0000"/>
                  </a:solidFill>
                </a:uFill>
                <a:latin typeface="Verdana"/>
              </a:rPr>
              <a:t>pour</a:t>
            </a:r>
            <a:r>
              <a:rPr lang="fr-FR" sz="1800" b="1" u="sng" strike="noStrike" cap="small" spc="69">
                <a:solidFill>
                  <a:srgbClr val="FF0000"/>
                </a:solidFill>
                <a:uFill>
                  <a:solidFill>
                    <a:srgbClr val="FF0000"/>
                  </a:solidFill>
                </a:uFill>
                <a:latin typeface="Verdana"/>
              </a:rPr>
              <a:t> </a:t>
            </a:r>
            <a:r>
              <a:rPr lang="fr-FR" sz="1800" b="1" u="sng" strike="noStrike" cap="small" spc="-1">
                <a:solidFill>
                  <a:srgbClr val="FF0000"/>
                </a:solidFill>
                <a:uFill>
                  <a:solidFill>
                    <a:srgbClr val="FF0000"/>
                  </a:solidFill>
                </a:uFill>
                <a:latin typeface="Verdana"/>
              </a:rPr>
              <a:t>réussir</a:t>
            </a:r>
            <a:r>
              <a:rPr lang="fr-FR" sz="1800" b="1" u="sng" strike="noStrike" cap="small" spc="77">
                <a:solidFill>
                  <a:srgbClr val="FF0000"/>
                </a:solidFill>
                <a:uFill>
                  <a:solidFill>
                    <a:srgbClr val="FF0000"/>
                  </a:solidFill>
                </a:uFill>
                <a:latin typeface="Verdana"/>
              </a:rPr>
              <a:t> </a:t>
            </a:r>
            <a:r>
              <a:rPr lang="fr-FR" sz="1800" b="1" u="sng" strike="noStrike" cap="small" spc="-1">
                <a:solidFill>
                  <a:srgbClr val="FF0000"/>
                </a:solidFill>
                <a:uFill>
                  <a:solidFill>
                    <a:srgbClr val="FF0000"/>
                  </a:solidFill>
                </a:uFill>
                <a:latin typeface="Verdana"/>
              </a:rPr>
              <a:t>sa</a:t>
            </a:r>
            <a:r>
              <a:rPr lang="fr-FR" sz="1800" b="1" u="sng" strike="noStrike" cap="small" spc="52">
                <a:solidFill>
                  <a:srgbClr val="FF0000"/>
                </a:solidFill>
                <a:uFill>
                  <a:solidFill>
                    <a:srgbClr val="FF0000"/>
                  </a:solidFill>
                </a:uFill>
                <a:latin typeface="Verdana"/>
              </a:rPr>
              <a:t> </a:t>
            </a:r>
            <a:r>
              <a:rPr lang="fr-FR" sz="1800" b="1" u="sng" strike="noStrike" cap="small" spc="-52">
                <a:solidFill>
                  <a:srgbClr val="FF0000"/>
                </a:solidFill>
                <a:uFill>
                  <a:solidFill>
                    <a:srgbClr val="FF0000"/>
                  </a:solidFill>
                </a:uFill>
                <a:latin typeface="Verdana"/>
              </a:rPr>
              <a:t>rentrée</a:t>
            </a:r>
            <a:endParaRPr lang="fr-FR" sz="1800" b="0" strike="noStrike" spc="-1">
              <a:solidFill>
                <a:srgbClr val="000000"/>
              </a:solidFill>
              <a:latin typeface="Calibri"/>
            </a:endParaRPr>
          </a:p>
        </p:txBody>
      </p:sp>
      <p:grpSp>
        <p:nvGrpSpPr>
          <p:cNvPr id="755" name="object 5"/>
          <p:cNvGrpSpPr/>
          <p:nvPr/>
        </p:nvGrpSpPr>
        <p:grpSpPr>
          <a:xfrm>
            <a:off x="915840" y="143280"/>
            <a:ext cx="7311960" cy="545400"/>
            <a:chOff x="915840" y="143280"/>
            <a:chExt cx="7311960" cy="545400"/>
          </a:xfrm>
        </p:grpSpPr>
        <p:pic>
          <p:nvPicPr>
            <p:cNvPr id="756" name="object 6"/>
            <p:cNvPicPr/>
            <p:nvPr/>
          </p:nvPicPr>
          <p:blipFill>
            <a:blip r:embed="rId5"/>
            <a:stretch/>
          </p:blipFill>
          <p:spPr>
            <a:xfrm>
              <a:off x="7682400" y="143280"/>
              <a:ext cx="545400" cy="545400"/>
            </a:xfrm>
            <a:prstGeom prst="rect">
              <a:avLst/>
            </a:prstGeom>
            <a:ln w="0">
              <a:noFill/>
            </a:ln>
          </p:spPr>
        </p:pic>
        <p:pic>
          <p:nvPicPr>
            <p:cNvPr id="757" name="object 7"/>
            <p:cNvPicPr/>
            <p:nvPr/>
          </p:nvPicPr>
          <p:blipFill>
            <a:blip r:embed="rId6"/>
            <a:stretch/>
          </p:blipFill>
          <p:spPr>
            <a:xfrm>
              <a:off x="915840" y="221040"/>
              <a:ext cx="467640" cy="467640"/>
            </a:xfrm>
            <a:prstGeom prst="rect">
              <a:avLst/>
            </a:prstGeom>
            <a:ln w="0">
              <a:noFill/>
            </a:ln>
          </p:spPr>
        </p:pic>
      </p:grpSp>
      <p:sp>
        <p:nvSpPr>
          <p:cNvPr id="758" name="PlaceHolder 2"/>
          <p:cNvSpPr>
            <a:spLocks noGrp="1"/>
          </p:cNvSpPr>
          <p:nvPr>
            <p:ph type="sldNum" idx="60"/>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123</a:t>
            </a:r>
            <a:endParaRPr lang="fr-FR" sz="1200" b="0" strike="noStrike" spc="-1">
              <a:solidFill>
                <a:srgbClr val="000000"/>
              </a:solidFill>
              <a:latin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9" name="object 2"/>
          <p:cNvSpPr/>
          <p:nvPr/>
        </p:nvSpPr>
        <p:spPr>
          <a:xfrm>
            <a:off x="478800" y="273960"/>
            <a:ext cx="5216760" cy="56527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cap="small" spc="-1">
                <a:solidFill>
                  <a:srgbClr val="000000"/>
                </a:solidFill>
                <a:latin typeface="Verdana"/>
              </a:rPr>
              <a:t>Construire</a:t>
            </a:r>
            <a:r>
              <a:rPr lang="fr-FR" sz="1200" b="1" strike="noStrike" cap="small" spc="109">
                <a:solidFill>
                  <a:srgbClr val="000000"/>
                </a:solidFill>
                <a:latin typeface="Verdana"/>
              </a:rPr>
              <a:t> </a:t>
            </a:r>
            <a:r>
              <a:rPr lang="fr-FR" sz="1200" b="1" strike="noStrike" cap="small" spc="-1">
                <a:solidFill>
                  <a:srgbClr val="000000"/>
                </a:solidFill>
                <a:latin typeface="Verdana"/>
              </a:rPr>
              <a:t>son</a:t>
            </a:r>
            <a:r>
              <a:rPr lang="fr-FR" sz="1200" b="1" strike="noStrike" cap="small" spc="97">
                <a:solidFill>
                  <a:srgbClr val="000000"/>
                </a:solidFill>
                <a:latin typeface="Verdana"/>
              </a:rPr>
              <a:t> </a:t>
            </a:r>
            <a:r>
              <a:rPr lang="fr-FR" sz="1200" b="1" strike="noStrike" cap="small" spc="-12">
                <a:solidFill>
                  <a:srgbClr val="000000"/>
                </a:solidFill>
                <a:latin typeface="Verdana"/>
              </a:rPr>
              <a:t>projet</a:t>
            </a:r>
            <a:endParaRPr lang="fr-FR" sz="1200" b="0" strike="noStrike" spc="-1">
              <a:solidFill>
                <a:srgbClr val="000000"/>
              </a:solidFill>
              <a:latin typeface="Calibri"/>
            </a:endParaRPr>
          </a:p>
          <a:p>
            <a:pPr marL="12600">
              <a:lnSpc>
                <a:spcPct val="100000"/>
              </a:lnSpc>
              <a:spcBef>
                <a:spcPts val="26"/>
              </a:spcBef>
              <a:buNone/>
            </a:pPr>
            <a:endParaRPr lang="fr-FR" sz="1300" b="0" strike="noStrike" spc="-1">
              <a:solidFill>
                <a:srgbClr val="000000"/>
              </a:solidFill>
              <a:latin typeface="Calibri"/>
            </a:endParaRPr>
          </a:p>
          <a:p>
            <a:pPr marL="184680" indent="-172800" algn="just">
              <a:lnSpc>
                <a:spcPct val="111000"/>
              </a:lnSpc>
              <a:buClr>
                <a:srgbClr val="000000"/>
              </a:buClr>
              <a:buFont typeface="Verdana"/>
              <a:buChar char="-"/>
              <a:tabLst>
                <a:tab pos="185400" algn="l"/>
              </a:tabLst>
            </a:pPr>
            <a:r>
              <a:rPr lang="fr-FR" sz="1200" b="1" strike="noStrike" spc="-1">
                <a:solidFill>
                  <a:srgbClr val="000000"/>
                </a:solidFill>
                <a:latin typeface="Verdana"/>
              </a:rPr>
              <a:t>Construisez</a:t>
            </a:r>
            <a:r>
              <a:rPr lang="fr-FR" sz="1200" b="1" strike="noStrike" spc="174">
                <a:solidFill>
                  <a:srgbClr val="000000"/>
                </a:solidFill>
                <a:latin typeface="Verdana"/>
              </a:rPr>
              <a:t> </a:t>
            </a:r>
            <a:r>
              <a:rPr lang="fr-FR" sz="1200" b="1" strike="noStrike" spc="-1">
                <a:solidFill>
                  <a:srgbClr val="000000"/>
                </a:solidFill>
                <a:latin typeface="Verdana"/>
              </a:rPr>
              <a:t>votre</a:t>
            </a:r>
            <a:r>
              <a:rPr lang="fr-FR" sz="1200" b="1" strike="noStrike" spc="194">
                <a:solidFill>
                  <a:srgbClr val="000000"/>
                </a:solidFill>
                <a:latin typeface="Verdana"/>
              </a:rPr>
              <a:t> </a:t>
            </a:r>
            <a:r>
              <a:rPr lang="fr-FR" sz="1200" b="1" strike="noStrike" spc="-1">
                <a:solidFill>
                  <a:srgbClr val="000000"/>
                </a:solidFill>
                <a:latin typeface="Verdana"/>
              </a:rPr>
              <a:t>projet</a:t>
            </a:r>
            <a:r>
              <a:rPr lang="fr-FR" sz="1200" b="1" strike="noStrike" spc="194">
                <a:solidFill>
                  <a:srgbClr val="000000"/>
                </a:solidFill>
                <a:latin typeface="Verdana"/>
              </a:rPr>
              <a:t> </a:t>
            </a:r>
            <a:r>
              <a:rPr lang="fr-FR" sz="1200" b="1" strike="noStrike" spc="-1">
                <a:solidFill>
                  <a:srgbClr val="000000"/>
                </a:solidFill>
                <a:latin typeface="Verdana"/>
              </a:rPr>
              <a:t>d’études</a:t>
            </a:r>
            <a:r>
              <a:rPr lang="fr-FR" sz="1200" b="1" strike="noStrike" spc="202">
                <a:solidFill>
                  <a:srgbClr val="000000"/>
                </a:solidFill>
                <a:latin typeface="Verdana"/>
              </a:rPr>
              <a:t> </a:t>
            </a:r>
            <a:r>
              <a:rPr lang="fr-FR" sz="1200" b="1" strike="noStrike" spc="-1">
                <a:solidFill>
                  <a:srgbClr val="000000"/>
                </a:solidFill>
                <a:latin typeface="Verdana"/>
              </a:rPr>
              <a:t>et/ou</a:t>
            </a:r>
            <a:r>
              <a:rPr lang="fr-FR" sz="1200" b="1" strike="noStrike" spc="180">
                <a:solidFill>
                  <a:srgbClr val="000000"/>
                </a:solidFill>
                <a:latin typeface="Verdana"/>
              </a:rPr>
              <a:t> </a:t>
            </a:r>
            <a:r>
              <a:rPr lang="fr-FR" sz="1200" b="1" strike="noStrike" spc="-1">
                <a:solidFill>
                  <a:srgbClr val="000000"/>
                </a:solidFill>
                <a:latin typeface="Verdana"/>
              </a:rPr>
              <a:t>professionnel</a:t>
            </a:r>
            <a:r>
              <a:rPr lang="fr-FR" sz="1200" b="1" strike="noStrike" spc="182">
                <a:solidFill>
                  <a:srgbClr val="000000"/>
                </a:solidFill>
                <a:latin typeface="Verdana"/>
              </a:rPr>
              <a:t> </a:t>
            </a:r>
            <a:r>
              <a:rPr lang="fr-FR" sz="1200" b="0" strike="noStrike" spc="-26">
                <a:solidFill>
                  <a:srgbClr val="000000"/>
                </a:solidFill>
                <a:latin typeface="Verdana"/>
              </a:rPr>
              <a:t>en </a:t>
            </a:r>
            <a:r>
              <a:rPr lang="fr-FR" sz="1200" b="0" strike="noStrike" spc="-1">
                <a:solidFill>
                  <a:srgbClr val="000000"/>
                </a:solidFill>
                <a:latin typeface="Verdana"/>
              </a:rPr>
              <a:t>contactant</a:t>
            </a:r>
            <a:r>
              <a:rPr lang="fr-FR" sz="1200" b="0" strike="noStrike" spc="89">
                <a:solidFill>
                  <a:srgbClr val="000000"/>
                </a:solidFill>
                <a:latin typeface="Verdana"/>
              </a:rPr>
              <a:t> </a:t>
            </a:r>
            <a:r>
              <a:rPr lang="fr-FR" sz="1200" b="0" strike="noStrike" spc="-1">
                <a:solidFill>
                  <a:srgbClr val="000000"/>
                </a:solidFill>
                <a:latin typeface="Verdana"/>
              </a:rPr>
              <a:t>SUAIO</a:t>
            </a:r>
            <a:r>
              <a:rPr lang="fr-FR" sz="1200" b="0" strike="noStrike" spc="111">
                <a:solidFill>
                  <a:srgbClr val="000000"/>
                </a:solidFill>
                <a:latin typeface="Verdana"/>
              </a:rPr>
              <a:t> </a:t>
            </a:r>
            <a:r>
              <a:rPr lang="fr-FR" sz="1200" b="0" strike="noStrike" spc="-1">
                <a:solidFill>
                  <a:srgbClr val="000000"/>
                </a:solidFill>
                <a:latin typeface="Verdana"/>
              </a:rPr>
              <a:t>(Service</a:t>
            </a:r>
            <a:r>
              <a:rPr lang="fr-FR" sz="1200" b="0" strike="noStrike" spc="103">
                <a:solidFill>
                  <a:srgbClr val="000000"/>
                </a:solidFill>
                <a:latin typeface="Verdana"/>
              </a:rPr>
              <a:t> </a:t>
            </a:r>
            <a:r>
              <a:rPr lang="fr-FR" sz="1200" b="0" strike="noStrike" spc="-1">
                <a:solidFill>
                  <a:srgbClr val="000000"/>
                </a:solidFill>
                <a:latin typeface="Verdana"/>
              </a:rPr>
              <a:t>Universitaire</a:t>
            </a:r>
            <a:r>
              <a:rPr lang="fr-FR" sz="1200" b="0" strike="noStrike" spc="103">
                <a:solidFill>
                  <a:srgbClr val="000000"/>
                </a:solidFill>
                <a:latin typeface="Verdana"/>
              </a:rPr>
              <a:t> </a:t>
            </a:r>
            <a:r>
              <a:rPr lang="fr-FR" sz="1200" b="0" strike="noStrike" spc="-1">
                <a:solidFill>
                  <a:srgbClr val="000000"/>
                </a:solidFill>
                <a:latin typeface="Verdana"/>
              </a:rPr>
              <a:t>d’Accueil,</a:t>
            </a:r>
            <a:r>
              <a:rPr lang="fr-FR" sz="1200" b="0" strike="noStrike" spc="109">
                <a:solidFill>
                  <a:srgbClr val="000000"/>
                </a:solidFill>
                <a:latin typeface="Verdana"/>
              </a:rPr>
              <a:t> </a:t>
            </a:r>
            <a:r>
              <a:rPr lang="fr-FR" sz="1200" b="0" strike="noStrike" spc="-12">
                <a:solidFill>
                  <a:srgbClr val="000000"/>
                </a:solidFill>
                <a:latin typeface="Verdana"/>
              </a:rPr>
              <a:t>d’Information </a:t>
            </a:r>
            <a:r>
              <a:rPr lang="fr-FR" sz="1200" b="0" strike="noStrike" spc="-1">
                <a:solidFill>
                  <a:srgbClr val="000000"/>
                </a:solidFill>
                <a:latin typeface="Verdana"/>
              </a:rPr>
              <a:t>et</a:t>
            </a:r>
            <a:r>
              <a:rPr lang="fr-FR" sz="1200" b="0" strike="noStrike" spc="284">
                <a:solidFill>
                  <a:srgbClr val="000000"/>
                </a:solidFill>
                <a:latin typeface="Verdana"/>
              </a:rPr>
              <a:t>  </a:t>
            </a:r>
            <a:r>
              <a:rPr lang="fr-FR" sz="1200" b="0" strike="noStrike" spc="-1">
                <a:solidFill>
                  <a:srgbClr val="000000"/>
                </a:solidFill>
                <a:latin typeface="Verdana"/>
              </a:rPr>
              <a:t>d’Orientation)</a:t>
            </a:r>
            <a:r>
              <a:rPr lang="fr-FR" sz="1200" b="0" strike="noStrike" spc="299">
                <a:solidFill>
                  <a:srgbClr val="000000"/>
                </a:solidFill>
                <a:latin typeface="Verdana"/>
              </a:rPr>
              <a:t>  </a:t>
            </a:r>
            <a:r>
              <a:rPr lang="fr-FR" sz="1200" b="0" strike="noStrike" spc="-1">
                <a:solidFill>
                  <a:srgbClr val="000000"/>
                </a:solidFill>
                <a:latin typeface="Verdana"/>
              </a:rPr>
              <a:t>pour</a:t>
            </a:r>
            <a:r>
              <a:rPr lang="fr-FR" sz="1200" b="0" strike="noStrike" spc="287">
                <a:solidFill>
                  <a:srgbClr val="000000"/>
                </a:solidFill>
                <a:latin typeface="Verdana"/>
              </a:rPr>
              <a:t>  </a:t>
            </a:r>
            <a:r>
              <a:rPr lang="fr-FR" sz="1200" b="0" strike="noStrike" spc="-1">
                <a:solidFill>
                  <a:srgbClr val="000000"/>
                </a:solidFill>
                <a:latin typeface="Verdana"/>
              </a:rPr>
              <a:t>vous</a:t>
            </a:r>
            <a:r>
              <a:rPr lang="fr-FR" sz="1200" b="0" strike="noStrike" spc="287">
                <a:solidFill>
                  <a:srgbClr val="000000"/>
                </a:solidFill>
                <a:latin typeface="Verdana"/>
              </a:rPr>
              <a:t>  </a:t>
            </a:r>
            <a:r>
              <a:rPr lang="fr-FR" sz="1200" b="0" strike="noStrike" spc="-1">
                <a:solidFill>
                  <a:srgbClr val="000000"/>
                </a:solidFill>
                <a:latin typeface="Verdana"/>
              </a:rPr>
              <a:t>informer,</a:t>
            </a:r>
            <a:r>
              <a:rPr lang="fr-FR" sz="1200" b="0" strike="noStrike" spc="279">
                <a:solidFill>
                  <a:srgbClr val="000000"/>
                </a:solidFill>
                <a:latin typeface="Verdana"/>
              </a:rPr>
              <a:t>  </a:t>
            </a:r>
            <a:r>
              <a:rPr lang="fr-FR" sz="1200" b="0" strike="noStrike" spc="-1">
                <a:solidFill>
                  <a:srgbClr val="000000"/>
                </a:solidFill>
                <a:latin typeface="Verdana"/>
              </a:rPr>
              <a:t>être</a:t>
            </a:r>
            <a:r>
              <a:rPr lang="fr-FR" sz="1200" b="0" strike="noStrike" spc="287">
                <a:solidFill>
                  <a:srgbClr val="000000"/>
                </a:solidFill>
                <a:latin typeface="Verdana"/>
              </a:rPr>
              <a:t>  </a:t>
            </a:r>
            <a:r>
              <a:rPr lang="fr-FR" sz="1200" b="0" strike="noStrike" spc="-1">
                <a:solidFill>
                  <a:srgbClr val="000000"/>
                </a:solidFill>
                <a:latin typeface="Verdana"/>
              </a:rPr>
              <a:t>conseillé</a:t>
            </a:r>
            <a:r>
              <a:rPr lang="fr-FR" sz="1200" b="0" strike="noStrike" spc="284">
                <a:solidFill>
                  <a:srgbClr val="000000"/>
                </a:solidFill>
                <a:latin typeface="Verdana"/>
              </a:rPr>
              <a:t>  </a:t>
            </a:r>
            <a:r>
              <a:rPr lang="fr-FR" sz="1200" b="0" strike="noStrike" spc="-26">
                <a:solidFill>
                  <a:srgbClr val="000000"/>
                </a:solidFill>
                <a:latin typeface="Verdana"/>
              </a:rPr>
              <a:t>et </a:t>
            </a:r>
            <a:r>
              <a:rPr lang="fr-FR" sz="1200" b="0" strike="noStrike" spc="-1">
                <a:solidFill>
                  <a:srgbClr val="000000"/>
                </a:solidFill>
                <a:latin typeface="Verdana"/>
              </a:rPr>
              <a:t>accompagné</a:t>
            </a:r>
            <a:r>
              <a:rPr lang="fr-FR" sz="1200" b="0" strike="noStrike" spc="148">
                <a:solidFill>
                  <a:srgbClr val="000000"/>
                </a:solidFill>
                <a:latin typeface="Verdana"/>
              </a:rPr>
              <a:t> </a:t>
            </a:r>
            <a:r>
              <a:rPr lang="fr-FR" sz="1200" b="0" strike="noStrike" spc="-1">
                <a:solidFill>
                  <a:srgbClr val="000000"/>
                </a:solidFill>
                <a:latin typeface="Verdana"/>
              </a:rPr>
              <a:t>dans</a:t>
            </a:r>
            <a:r>
              <a:rPr lang="fr-FR" sz="1200" b="0" strike="noStrike" spc="168">
                <a:solidFill>
                  <a:srgbClr val="000000"/>
                </a:solidFill>
                <a:latin typeface="Verdana"/>
              </a:rPr>
              <a:t> </a:t>
            </a:r>
            <a:r>
              <a:rPr lang="fr-FR" sz="1200" b="0" strike="noStrike" spc="-1">
                <a:solidFill>
                  <a:srgbClr val="000000"/>
                </a:solidFill>
                <a:latin typeface="Verdana"/>
              </a:rPr>
              <a:t>vos</a:t>
            </a:r>
            <a:r>
              <a:rPr lang="fr-FR" sz="1200" b="0" strike="noStrike" spc="157">
                <a:solidFill>
                  <a:srgbClr val="000000"/>
                </a:solidFill>
                <a:latin typeface="Verdana"/>
              </a:rPr>
              <a:t> </a:t>
            </a:r>
            <a:r>
              <a:rPr lang="fr-FR" sz="1200" b="0" strike="noStrike" spc="-1">
                <a:solidFill>
                  <a:srgbClr val="000000"/>
                </a:solidFill>
                <a:latin typeface="Verdana"/>
              </a:rPr>
              <a:t>choix</a:t>
            </a:r>
            <a:r>
              <a:rPr lang="fr-FR" sz="1200" b="0" strike="noStrike" spc="154">
                <a:solidFill>
                  <a:srgbClr val="000000"/>
                </a:solidFill>
                <a:latin typeface="Verdana"/>
              </a:rPr>
              <a:t> </a:t>
            </a:r>
            <a:r>
              <a:rPr lang="fr-FR" sz="1200" b="0" strike="noStrike" spc="-1">
                <a:solidFill>
                  <a:srgbClr val="000000"/>
                </a:solidFill>
                <a:latin typeface="Verdana"/>
              </a:rPr>
              <a:t>d’orientation</a:t>
            </a:r>
            <a:r>
              <a:rPr lang="fr-FR" sz="1200" b="0" strike="noStrike" spc="157">
                <a:solidFill>
                  <a:srgbClr val="000000"/>
                </a:solidFill>
                <a:latin typeface="Verdana"/>
              </a:rPr>
              <a:t> </a:t>
            </a:r>
            <a:r>
              <a:rPr lang="fr-FR" sz="1200" b="0" strike="noStrike" spc="-1">
                <a:solidFill>
                  <a:srgbClr val="000000"/>
                </a:solidFill>
                <a:latin typeface="Verdana"/>
              </a:rPr>
              <a:t>et</a:t>
            </a:r>
            <a:r>
              <a:rPr lang="fr-FR" sz="1200" b="0" strike="noStrike" spc="154">
                <a:solidFill>
                  <a:srgbClr val="000000"/>
                </a:solidFill>
                <a:latin typeface="Verdana"/>
              </a:rPr>
              <a:t> </a:t>
            </a:r>
            <a:r>
              <a:rPr lang="fr-FR" sz="1200" b="0" strike="noStrike" spc="-1">
                <a:solidFill>
                  <a:srgbClr val="000000"/>
                </a:solidFill>
                <a:latin typeface="Verdana"/>
              </a:rPr>
              <a:t>de</a:t>
            </a:r>
            <a:r>
              <a:rPr lang="fr-FR" sz="1200" b="0" strike="noStrike" spc="162">
                <a:solidFill>
                  <a:srgbClr val="000000"/>
                </a:solidFill>
                <a:latin typeface="Verdana"/>
              </a:rPr>
              <a:t> </a:t>
            </a:r>
            <a:r>
              <a:rPr lang="fr-FR" sz="1200" b="0" strike="noStrike" spc="-1">
                <a:solidFill>
                  <a:srgbClr val="000000"/>
                </a:solidFill>
                <a:latin typeface="Verdana"/>
              </a:rPr>
              <a:t>changement</a:t>
            </a:r>
            <a:r>
              <a:rPr lang="fr-FR" sz="1200" b="0" strike="noStrike" spc="157">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filières</a:t>
            </a:r>
            <a:r>
              <a:rPr lang="fr-FR" sz="1200" b="0" strike="noStrike" spc="109">
                <a:solidFill>
                  <a:srgbClr val="000000"/>
                </a:solidFill>
                <a:latin typeface="Verdana"/>
              </a:rPr>
              <a:t> </a:t>
            </a:r>
            <a:r>
              <a:rPr lang="fr-FR" sz="1200" b="0" strike="noStrike" spc="-1">
                <a:solidFill>
                  <a:srgbClr val="000000"/>
                </a:solidFill>
                <a:latin typeface="Verdana"/>
              </a:rPr>
              <a:t>:</a:t>
            </a:r>
            <a:r>
              <a:rPr lang="fr-FR" sz="1200" b="0" strike="noStrike" spc="134">
                <a:solidFill>
                  <a:srgbClr val="000000"/>
                </a:solidFill>
                <a:latin typeface="Verdana"/>
              </a:rPr>
              <a:t> </a:t>
            </a:r>
            <a:r>
              <a:rPr lang="fr-FR" sz="1200" b="0" u="sng" strike="noStrike" spc="-12">
                <a:solidFill>
                  <a:srgbClr val="0000FF"/>
                </a:solidFill>
                <a:uFill>
                  <a:solidFill>
                    <a:srgbClr val="0462C1"/>
                  </a:solidFill>
                </a:uFill>
                <a:latin typeface="Verdana"/>
                <a:hlinkClick r:id="rId2"/>
              </a:rPr>
              <a:t>https://www.univ-lille.fr/etudes/sinformer-sorienter/</a:t>
            </a:r>
            <a:endParaRPr lang="fr-FR" sz="1200" b="0" strike="noStrike" spc="-1">
              <a:solidFill>
                <a:srgbClr val="000000"/>
              </a:solidFill>
              <a:latin typeface="Calibri"/>
            </a:endParaRPr>
          </a:p>
          <a:p>
            <a:pPr>
              <a:lnSpc>
                <a:spcPct val="100000"/>
              </a:lnSpc>
              <a:spcBef>
                <a:spcPts val="6"/>
              </a:spcBef>
              <a:buNone/>
              <a:tabLst>
                <a:tab pos="185400" algn="l"/>
              </a:tabLst>
            </a:pPr>
            <a:endParaRPr lang="fr-FR" sz="1450" b="0" strike="noStrike" spc="-1">
              <a:solidFill>
                <a:srgbClr val="000000"/>
              </a:solidFill>
              <a:latin typeface="Calibri"/>
            </a:endParaRPr>
          </a:p>
          <a:p>
            <a:pPr marL="184680" indent="-172800">
              <a:lnSpc>
                <a:spcPct val="100000"/>
              </a:lnSpc>
              <a:buClr>
                <a:srgbClr val="000000"/>
              </a:buClr>
              <a:buFont typeface="Verdana"/>
              <a:buChar char="-"/>
              <a:tabLst>
                <a:tab pos="185400" algn="l"/>
              </a:tabLst>
            </a:pPr>
            <a:r>
              <a:rPr lang="fr-FR" sz="1200" b="0" strike="noStrike" spc="-1">
                <a:solidFill>
                  <a:srgbClr val="000000"/>
                </a:solidFill>
                <a:latin typeface="Verdana"/>
              </a:rPr>
              <a:t>Consultez</a:t>
            </a:r>
            <a:r>
              <a:rPr lang="fr-FR" sz="1200" b="0" strike="noStrike" spc="-26">
                <a:solidFill>
                  <a:srgbClr val="000000"/>
                </a:solidFill>
                <a:latin typeface="Verdana"/>
              </a:rPr>
              <a:t> </a:t>
            </a:r>
            <a:r>
              <a:rPr lang="fr-FR" sz="1200" b="0" strike="noStrike" spc="-1">
                <a:solidFill>
                  <a:srgbClr val="000000"/>
                </a:solidFill>
                <a:latin typeface="Verdana"/>
              </a:rPr>
              <a:t>l’onglet</a:t>
            </a:r>
            <a:r>
              <a:rPr lang="fr-FR" sz="1200" b="0" strike="noStrike" spc="-15">
                <a:solidFill>
                  <a:srgbClr val="000000"/>
                </a:solidFill>
                <a:latin typeface="Verdana"/>
              </a:rPr>
              <a:t> </a:t>
            </a:r>
            <a:r>
              <a:rPr lang="fr-FR" sz="1200" b="0" strike="noStrike" spc="-1">
                <a:solidFill>
                  <a:srgbClr val="000000"/>
                </a:solidFill>
                <a:latin typeface="Verdana"/>
              </a:rPr>
              <a:t>Études, rubrique</a:t>
            </a:r>
            <a:r>
              <a:rPr lang="fr-FR" sz="1200" b="0" strike="noStrike" spc="-12">
                <a:solidFill>
                  <a:srgbClr val="000000"/>
                </a:solidFill>
                <a:latin typeface="Verdana"/>
              </a:rPr>
              <a:t> S’orienter.</a:t>
            </a:r>
            <a:endParaRPr lang="fr-FR" sz="1200" b="0" strike="noStrike" spc="-1">
              <a:solidFill>
                <a:srgbClr val="000000"/>
              </a:solidFill>
              <a:latin typeface="Calibri"/>
            </a:endParaRPr>
          </a:p>
          <a:p>
            <a:pPr>
              <a:lnSpc>
                <a:spcPct val="100000"/>
              </a:lnSpc>
              <a:buNone/>
              <a:tabLst>
                <a:tab pos="185400" algn="l"/>
              </a:tabLst>
            </a:pPr>
            <a:endParaRPr lang="fr-FR" sz="1400" b="0" strike="noStrike" spc="-1">
              <a:solidFill>
                <a:srgbClr val="000000"/>
              </a:solidFill>
              <a:latin typeface="Calibri"/>
            </a:endParaRPr>
          </a:p>
          <a:p>
            <a:pPr>
              <a:lnSpc>
                <a:spcPct val="100000"/>
              </a:lnSpc>
              <a:spcBef>
                <a:spcPts val="40"/>
              </a:spcBef>
              <a:buNone/>
              <a:tabLst>
                <a:tab pos="185400" algn="l"/>
              </a:tabLst>
            </a:pPr>
            <a:endParaRPr lang="fr-FR" sz="1200" b="0" strike="noStrike" spc="-1">
              <a:solidFill>
                <a:srgbClr val="000000"/>
              </a:solidFill>
              <a:latin typeface="Calibri"/>
            </a:endParaRPr>
          </a:p>
          <a:p>
            <a:pPr marL="184680" indent="-172800" algn="just">
              <a:lnSpc>
                <a:spcPct val="111000"/>
              </a:lnSpc>
              <a:buClr>
                <a:srgbClr val="000000"/>
              </a:buClr>
              <a:buFont typeface="Verdana"/>
              <a:buChar char="-"/>
              <a:tabLst>
                <a:tab pos="185400" algn="l"/>
              </a:tabLst>
            </a:pPr>
            <a:r>
              <a:rPr lang="fr-FR" sz="1200" b="1" strike="noStrike" spc="-1">
                <a:solidFill>
                  <a:srgbClr val="000000"/>
                </a:solidFill>
                <a:latin typeface="Verdana"/>
              </a:rPr>
              <a:t>Construisez</a:t>
            </a:r>
            <a:r>
              <a:rPr lang="fr-FR" sz="1200" b="1" strike="noStrike" spc="199">
                <a:solidFill>
                  <a:srgbClr val="000000"/>
                </a:solidFill>
                <a:latin typeface="Verdana"/>
              </a:rPr>
              <a:t> </a:t>
            </a:r>
            <a:r>
              <a:rPr lang="fr-FR" sz="1200" b="1" strike="noStrike" spc="-1">
                <a:solidFill>
                  <a:srgbClr val="000000"/>
                </a:solidFill>
                <a:latin typeface="Verdana"/>
              </a:rPr>
              <a:t>votre</a:t>
            </a:r>
            <a:r>
              <a:rPr lang="fr-FR" sz="1200" b="1" strike="noStrike" spc="208">
                <a:solidFill>
                  <a:srgbClr val="000000"/>
                </a:solidFill>
                <a:latin typeface="Verdana"/>
              </a:rPr>
              <a:t> </a:t>
            </a:r>
            <a:r>
              <a:rPr lang="fr-FR" sz="1200" b="1" strike="noStrike" spc="-1">
                <a:solidFill>
                  <a:srgbClr val="000000"/>
                </a:solidFill>
                <a:latin typeface="Verdana"/>
              </a:rPr>
              <a:t>projet</a:t>
            </a:r>
            <a:r>
              <a:rPr lang="fr-FR" sz="1200" b="1" strike="noStrike" spc="208">
                <a:solidFill>
                  <a:srgbClr val="000000"/>
                </a:solidFill>
                <a:latin typeface="Verdana"/>
              </a:rPr>
              <a:t> </a:t>
            </a:r>
            <a:r>
              <a:rPr lang="fr-FR" sz="1200" b="1" strike="noStrike" spc="-1">
                <a:solidFill>
                  <a:srgbClr val="000000"/>
                </a:solidFill>
                <a:latin typeface="Verdana"/>
              </a:rPr>
              <a:t>d’insertion</a:t>
            </a:r>
            <a:r>
              <a:rPr lang="fr-FR" sz="1200" b="1" strike="noStrike" spc="199">
                <a:solidFill>
                  <a:srgbClr val="000000"/>
                </a:solidFill>
                <a:latin typeface="Verdana"/>
              </a:rPr>
              <a:t> </a:t>
            </a:r>
            <a:r>
              <a:rPr lang="fr-FR" sz="1200" b="1" strike="noStrike" spc="-1">
                <a:solidFill>
                  <a:srgbClr val="000000"/>
                </a:solidFill>
                <a:latin typeface="Verdana"/>
              </a:rPr>
              <a:t>professionnel</a:t>
            </a:r>
            <a:r>
              <a:rPr lang="fr-FR" sz="1200" b="1" strike="noStrike" spc="208">
                <a:solidFill>
                  <a:srgbClr val="000000"/>
                </a:solidFill>
                <a:latin typeface="Verdana"/>
              </a:rPr>
              <a:t> </a:t>
            </a:r>
            <a:r>
              <a:rPr lang="fr-FR" sz="1200" b="0" strike="noStrike" spc="-1">
                <a:solidFill>
                  <a:srgbClr val="000000"/>
                </a:solidFill>
                <a:latin typeface="Verdana"/>
              </a:rPr>
              <a:t>avec</a:t>
            </a:r>
            <a:r>
              <a:rPr lang="fr-FR" sz="1200" b="0" strike="noStrike" spc="180">
                <a:solidFill>
                  <a:srgbClr val="000000"/>
                </a:solidFill>
                <a:latin typeface="Verdana"/>
              </a:rPr>
              <a:t> </a:t>
            </a:r>
            <a:r>
              <a:rPr lang="fr-FR" sz="1200" b="0" strike="noStrike" spc="-26">
                <a:solidFill>
                  <a:srgbClr val="000000"/>
                </a:solidFill>
                <a:latin typeface="Verdana"/>
              </a:rPr>
              <a:t>le </a:t>
            </a:r>
            <a:r>
              <a:rPr lang="fr-FR" sz="1200" b="1" strike="noStrike" spc="-1">
                <a:solidFill>
                  <a:srgbClr val="000000"/>
                </a:solidFill>
                <a:latin typeface="Verdana"/>
              </a:rPr>
              <a:t>BAIP</a:t>
            </a:r>
            <a:r>
              <a:rPr lang="fr-FR" sz="1200" b="1" strike="noStrike" spc="77">
                <a:solidFill>
                  <a:srgbClr val="000000"/>
                </a:solidFill>
                <a:latin typeface="Verdana"/>
              </a:rPr>
              <a:t>  </a:t>
            </a:r>
            <a:r>
              <a:rPr lang="fr-FR" sz="1200" b="0" strike="noStrike" spc="-1">
                <a:solidFill>
                  <a:srgbClr val="000000"/>
                </a:solidFill>
                <a:latin typeface="Verdana"/>
              </a:rPr>
              <a:t>(Bureau</a:t>
            </a:r>
            <a:r>
              <a:rPr lang="fr-FR" sz="1200" b="0" strike="noStrike" spc="77">
                <a:solidFill>
                  <a:srgbClr val="000000"/>
                </a:solidFill>
                <a:latin typeface="Verdana"/>
              </a:rPr>
              <a:t>  </a:t>
            </a:r>
            <a:r>
              <a:rPr lang="fr-FR" sz="1200" b="0" strike="noStrike" spc="-1">
                <a:solidFill>
                  <a:srgbClr val="000000"/>
                </a:solidFill>
                <a:latin typeface="Verdana"/>
              </a:rPr>
              <a:t>d’Aide</a:t>
            </a:r>
            <a:r>
              <a:rPr lang="fr-FR" sz="1200" b="0" strike="noStrike" spc="72">
                <a:solidFill>
                  <a:srgbClr val="000000"/>
                </a:solidFill>
                <a:latin typeface="Verdana"/>
              </a:rPr>
              <a:t>  </a:t>
            </a:r>
            <a:r>
              <a:rPr lang="fr-FR" sz="1200" b="0" strike="noStrike" spc="-1">
                <a:solidFill>
                  <a:srgbClr val="000000"/>
                </a:solidFill>
                <a:latin typeface="Verdana"/>
              </a:rPr>
              <a:t>à</a:t>
            </a:r>
            <a:r>
              <a:rPr lang="fr-FR" sz="1200" b="0" strike="noStrike" spc="69">
                <a:solidFill>
                  <a:srgbClr val="000000"/>
                </a:solidFill>
                <a:latin typeface="Verdana"/>
              </a:rPr>
              <a:t>  </a:t>
            </a:r>
            <a:r>
              <a:rPr lang="fr-FR" sz="1200" b="0" strike="noStrike" spc="-1">
                <a:solidFill>
                  <a:srgbClr val="000000"/>
                </a:solidFill>
                <a:latin typeface="Verdana"/>
              </a:rPr>
              <a:t>l’Insertion</a:t>
            </a:r>
            <a:r>
              <a:rPr lang="fr-FR" sz="1200" b="0" strike="noStrike" spc="77">
                <a:solidFill>
                  <a:srgbClr val="000000"/>
                </a:solidFill>
                <a:latin typeface="Verdana"/>
              </a:rPr>
              <a:t>  </a:t>
            </a:r>
            <a:r>
              <a:rPr lang="fr-FR" sz="1200" b="0" strike="noStrike" spc="-1">
                <a:solidFill>
                  <a:srgbClr val="000000"/>
                </a:solidFill>
                <a:latin typeface="Verdana"/>
              </a:rPr>
              <a:t>Professionnelle),</a:t>
            </a:r>
            <a:r>
              <a:rPr lang="fr-FR" sz="1200" b="0" strike="noStrike" spc="69">
                <a:solidFill>
                  <a:srgbClr val="000000"/>
                </a:solidFill>
                <a:latin typeface="Verdana"/>
              </a:rPr>
              <a:t>  </a:t>
            </a:r>
            <a:r>
              <a:rPr lang="fr-FR" sz="1200" b="0" strike="noStrike" spc="-1">
                <a:solidFill>
                  <a:srgbClr val="000000"/>
                </a:solidFill>
                <a:latin typeface="Verdana"/>
              </a:rPr>
              <a:t>pour</a:t>
            </a:r>
            <a:r>
              <a:rPr lang="fr-FR" sz="1200" b="0" strike="noStrike" spc="69">
                <a:solidFill>
                  <a:srgbClr val="000000"/>
                </a:solidFill>
                <a:latin typeface="Verdana"/>
              </a:rPr>
              <a:t>  </a:t>
            </a:r>
            <a:r>
              <a:rPr lang="fr-FR" sz="1200" b="0" strike="noStrike" spc="-26">
                <a:solidFill>
                  <a:srgbClr val="000000"/>
                </a:solidFill>
                <a:latin typeface="Verdana"/>
              </a:rPr>
              <a:t>la </a:t>
            </a:r>
            <a:r>
              <a:rPr lang="fr-FR" sz="1200" b="0" strike="noStrike" spc="-1">
                <a:solidFill>
                  <a:srgbClr val="000000"/>
                </a:solidFill>
                <a:latin typeface="Verdana"/>
              </a:rPr>
              <a:t>recherche</a:t>
            </a:r>
            <a:r>
              <a:rPr lang="fr-FR" sz="1200" b="0" strike="noStrike" spc="72">
                <a:solidFill>
                  <a:srgbClr val="000000"/>
                </a:solidFill>
                <a:latin typeface="Verdana"/>
              </a:rPr>
              <a:t> </a:t>
            </a:r>
            <a:r>
              <a:rPr lang="fr-FR" sz="1200" b="0" strike="noStrike" spc="-1">
                <a:solidFill>
                  <a:srgbClr val="000000"/>
                </a:solidFill>
                <a:latin typeface="Verdana"/>
              </a:rPr>
              <a:t>de</a:t>
            </a:r>
            <a:r>
              <a:rPr lang="fr-FR" sz="1200" b="0" strike="noStrike" spc="77">
                <a:solidFill>
                  <a:srgbClr val="000000"/>
                </a:solidFill>
                <a:latin typeface="Verdana"/>
              </a:rPr>
              <a:t> </a:t>
            </a:r>
            <a:r>
              <a:rPr lang="fr-FR" sz="1200" b="0" strike="noStrike" spc="-1">
                <a:solidFill>
                  <a:srgbClr val="000000"/>
                </a:solidFill>
                <a:latin typeface="Verdana"/>
              </a:rPr>
              <a:t>stages</a:t>
            </a:r>
            <a:r>
              <a:rPr lang="fr-FR" sz="1200" b="0" strike="noStrike" spc="69">
                <a:solidFill>
                  <a:srgbClr val="000000"/>
                </a:solidFill>
                <a:latin typeface="Verdana"/>
              </a:rPr>
              <a:t> </a:t>
            </a:r>
            <a:r>
              <a:rPr lang="fr-FR" sz="1200" b="0" strike="noStrike" spc="-1">
                <a:solidFill>
                  <a:srgbClr val="000000"/>
                </a:solidFill>
                <a:latin typeface="Verdana"/>
              </a:rPr>
              <a:t>(en</a:t>
            </a:r>
            <a:r>
              <a:rPr lang="fr-FR" sz="1200" b="0" strike="noStrike" spc="63">
                <a:solidFill>
                  <a:srgbClr val="000000"/>
                </a:solidFill>
                <a:latin typeface="Verdana"/>
              </a:rPr>
              <a:t> </a:t>
            </a:r>
            <a:r>
              <a:rPr lang="fr-FR" sz="1200" b="0" strike="noStrike" spc="-1">
                <a:solidFill>
                  <a:srgbClr val="000000"/>
                </a:solidFill>
                <a:latin typeface="Verdana"/>
              </a:rPr>
              <a:t>France</a:t>
            </a:r>
            <a:r>
              <a:rPr lang="fr-FR" sz="1200" b="0" strike="noStrike" spc="77">
                <a:solidFill>
                  <a:srgbClr val="000000"/>
                </a:solidFill>
                <a:latin typeface="Verdana"/>
              </a:rPr>
              <a:t> </a:t>
            </a:r>
            <a:r>
              <a:rPr lang="fr-FR" sz="1200" b="0" strike="noStrike" spc="-1">
                <a:solidFill>
                  <a:srgbClr val="000000"/>
                </a:solidFill>
                <a:latin typeface="Verdana"/>
              </a:rPr>
              <a:t>ou</a:t>
            </a:r>
            <a:r>
              <a:rPr lang="fr-FR" sz="1200" b="0" strike="noStrike" spc="69">
                <a:solidFill>
                  <a:srgbClr val="000000"/>
                </a:solidFill>
                <a:latin typeface="Verdana"/>
              </a:rPr>
              <a:t> </a:t>
            </a:r>
            <a:r>
              <a:rPr lang="fr-FR" sz="1200" b="0" strike="noStrike" spc="-1">
                <a:solidFill>
                  <a:srgbClr val="000000"/>
                </a:solidFill>
                <a:latin typeface="Verdana"/>
              </a:rPr>
              <a:t>à</a:t>
            </a:r>
            <a:r>
              <a:rPr lang="fr-FR" sz="1200" b="0" strike="noStrike" spc="77">
                <a:solidFill>
                  <a:srgbClr val="000000"/>
                </a:solidFill>
                <a:latin typeface="Verdana"/>
              </a:rPr>
              <a:t> </a:t>
            </a:r>
            <a:r>
              <a:rPr lang="fr-FR" sz="1200" b="0" strike="noStrike" spc="-1">
                <a:solidFill>
                  <a:srgbClr val="000000"/>
                </a:solidFill>
                <a:latin typeface="Verdana"/>
              </a:rPr>
              <a:t>l’étranger),</a:t>
            </a:r>
            <a:r>
              <a:rPr lang="fr-FR" sz="1200" b="0" strike="noStrike" spc="69">
                <a:solidFill>
                  <a:srgbClr val="000000"/>
                </a:solidFill>
                <a:latin typeface="Verdana"/>
              </a:rPr>
              <a:t> </a:t>
            </a:r>
            <a:r>
              <a:rPr lang="fr-FR" sz="1200" b="0" strike="noStrike" spc="-1">
                <a:solidFill>
                  <a:srgbClr val="000000"/>
                </a:solidFill>
                <a:latin typeface="Verdana"/>
              </a:rPr>
              <a:t>la</a:t>
            </a:r>
            <a:r>
              <a:rPr lang="fr-FR" sz="1200" b="0" strike="noStrike" spc="69">
                <a:solidFill>
                  <a:srgbClr val="000000"/>
                </a:solidFill>
                <a:latin typeface="Verdana"/>
              </a:rPr>
              <a:t> </a:t>
            </a:r>
            <a:r>
              <a:rPr lang="fr-FR" sz="1200" b="0" strike="noStrike" spc="-1">
                <a:solidFill>
                  <a:srgbClr val="000000"/>
                </a:solidFill>
                <a:latin typeface="Verdana"/>
              </a:rPr>
              <a:t>rédaction</a:t>
            </a:r>
            <a:r>
              <a:rPr lang="fr-FR" sz="1200" b="0" strike="noStrike" spc="77">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lettres</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32">
                <a:solidFill>
                  <a:srgbClr val="000000"/>
                </a:solidFill>
                <a:latin typeface="Verdana"/>
              </a:rPr>
              <a:t> </a:t>
            </a:r>
            <a:r>
              <a:rPr lang="fr-FR" sz="1200" b="0" strike="noStrike" spc="-1">
                <a:solidFill>
                  <a:srgbClr val="000000"/>
                </a:solidFill>
                <a:latin typeface="Verdana"/>
              </a:rPr>
              <a:t>motivation,</a:t>
            </a:r>
            <a:r>
              <a:rPr lang="fr-FR" sz="1200" b="0" strike="noStrike" spc="29">
                <a:solidFill>
                  <a:srgbClr val="000000"/>
                </a:solidFill>
                <a:latin typeface="Verdana"/>
              </a:rPr>
              <a:t> </a:t>
            </a:r>
            <a:r>
              <a:rPr lang="fr-FR" sz="1200" b="0" strike="noStrike" spc="-1">
                <a:solidFill>
                  <a:srgbClr val="000000"/>
                </a:solidFill>
                <a:latin typeface="Verdana"/>
              </a:rPr>
              <a:t>CV,</a:t>
            </a:r>
            <a:r>
              <a:rPr lang="fr-FR" sz="1200" b="0" strike="noStrike" spc="32">
                <a:solidFill>
                  <a:srgbClr val="000000"/>
                </a:solidFill>
                <a:latin typeface="Verdana"/>
              </a:rPr>
              <a:t> </a:t>
            </a:r>
            <a:r>
              <a:rPr lang="fr-FR" sz="1200" b="0" strike="noStrike" spc="-1">
                <a:solidFill>
                  <a:srgbClr val="000000"/>
                </a:solidFill>
                <a:latin typeface="Verdana"/>
              </a:rPr>
              <a:t>ou</a:t>
            </a:r>
            <a:r>
              <a:rPr lang="fr-FR" sz="1200" b="0" strike="noStrike" spc="29">
                <a:solidFill>
                  <a:srgbClr val="000000"/>
                </a:solidFill>
                <a:latin typeface="Verdana"/>
              </a:rPr>
              <a:t> </a:t>
            </a:r>
            <a:r>
              <a:rPr lang="fr-FR" sz="1200" b="0" strike="noStrike" spc="-1">
                <a:solidFill>
                  <a:srgbClr val="000000"/>
                </a:solidFill>
                <a:latin typeface="Verdana"/>
              </a:rPr>
              <a:t>encore</a:t>
            </a:r>
            <a:r>
              <a:rPr lang="fr-FR" sz="1200" b="0" strike="noStrike" spc="38">
                <a:solidFill>
                  <a:srgbClr val="000000"/>
                </a:solidFill>
                <a:latin typeface="Verdana"/>
              </a:rPr>
              <a:t> </a:t>
            </a:r>
            <a:r>
              <a:rPr lang="fr-FR" sz="1200" b="0" strike="noStrike" spc="-1">
                <a:solidFill>
                  <a:srgbClr val="000000"/>
                </a:solidFill>
                <a:latin typeface="Verdana"/>
              </a:rPr>
              <a:t>la</a:t>
            </a:r>
            <a:r>
              <a:rPr lang="fr-FR" sz="1200" b="0" strike="noStrike" spc="38">
                <a:solidFill>
                  <a:srgbClr val="000000"/>
                </a:solidFill>
                <a:latin typeface="Verdana"/>
              </a:rPr>
              <a:t> </a:t>
            </a:r>
            <a:r>
              <a:rPr lang="fr-FR" sz="1200" b="0" strike="noStrike" spc="-1">
                <a:solidFill>
                  <a:srgbClr val="000000"/>
                </a:solidFill>
                <a:latin typeface="Verdana"/>
              </a:rPr>
              <a:t>création</a:t>
            </a:r>
            <a:r>
              <a:rPr lang="fr-FR" sz="1200" b="0" strike="noStrike" spc="29">
                <a:solidFill>
                  <a:srgbClr val="000000"/>
                </a:solidFill>
                <a:latin typeface="Verdana"/>
              </a:rPr>
              <a:t> </a:t>
            </a:r>
            <a:r>
              <a:rPr lang="fr-FR" sz="1200" b="0" strike="noStrike" spc="-1">
                <a:solidFill>
                  <a:srgbClr val="000000"/>
                </a:solidFill>
                <a:latin typeface="Verdana"/>
              </a:rPr>
              <a:t>d’activité*</a:t>
            </a:r>
            <a:r>
              <a:rPr lang="fr-FR" sz="1200" b="0" strike="noStrike" spc="52">
                <a:solidFill>
                  <a:srgbClr val="000000"/>
                </a:solidFill>
                <a:latin typeface="Verdana"/>
              </a:rPr>
              <a:t> </a:t>
            </a:r>
            <a:r>
              <a:rPr lang="fr-FR" sz="1200" b="0" strike="noStrike" spc="-12">
                <a:solidFill>
                  <a:srgbClr val="000000"/>
                </a:solidFill>
                <a:latin typeface="Verdana"/>
              </a:rPr>
              <a:t>grâce </a:t>
            </a:r>
            <a:r>
              <a:rPr lang="fr-FR" sz="1200" b="0" u="sng" strike="noStrike" spc="-1">
                <a:solidFill>
                  <a:srgbClr val="0000FF"/>
                </a:solidFill>
                <a:uFillTx/>
                <a:latin typeface="Verdana"/>
                <a:hlinkClick r:id="rId3"/>
              </a:rPr>
              <a:t>au</a:t>
            </a:r>
            <a:r>
              <a:rPr lang="fr-FR" sz="1200" b="0" u="sng" strike="noStrike" spc="182">
                <a:solidFill>
                  <a:srgbClr val="0000FF"/>
                </a:solidFill>
                <a:uFillTx/>
                <a:latin typeface="Verdana"/>
                <a:hlinkClick r:id="rId3"/>
              </a:rPr>
              <a:t>  </a:t>
            </a:r>
            <a:r>
              <a:rPr lang="fr-FR" sz="1200" b="0" u="sng" strike="noStrike" spc="-1">
                <a:solidFill>
                  <a:srgbClr val="0000FF"/>
                </a:solidFill>
                <a:uFillTx/>
                <a:latin typeface="Verdana"/>
                <a:hlinkClick r:id="rId3"/>
              </a:rPr>
              <a:t>Hubhouse</a:t>
            </a:r>
            <a:r>
              <a:rPr lang="fr-FR" sz="1200" b="0" u="sng" strike="noStrike" spc="199">
                <a:solidFill>
                  <a:srgbClr val="0000FF"/>
                </a:solidFill>
                <a:uFillTx/>
                <a:latin typeface="Verdana"/>
                <a:hlinkClick r:id="rId3"/>
              </a:rPr>
              <a:t>  </a:t>
            </a:r>
            <a:r>
              <a:rPr lang="fr-FR" sz="1200" b="0" u="sng" strike="noStrike" spc="-1">
                <a:solidFill>
                  <a:srgbClr val="0000FF"/>
                </a:solidFill>
                <a:uFillTx/>
                <a:latin typeface="Verdana"/>
                <a:hlinkClick r:id="rId3"/>
              </a:rPr>
              <a:t>:</a:t>
            </a:r>
            <a:r>
              <a:rPr lang="fr-FR" sz="1200" b="0" u="sng" strike="noStrike" spc="188">
                <a:solidFill>
                  <a:srgbClr val="0000FF"/>
                </a:solidFill>
                <a:uFillTx/>
                <a:latin typeface="Verdana"/>
                <a:hlinkClick r:id="rId3"/>
              </a:rPr>
              <a:t>  </a:t>
            </a:r>
            <a:r>
              <a:rPr lang="fr-FR" sz="1200" b="0" u="sng" strike="noStrike" spc="-12">
                <a:solidFill>
                  <a:srgbClr val="0000FF"/>
                </a:solidFill>
                <a:uFill>
                  <a:solidFill>
                    <a:srgbClr val="0462C1"/>
                  </a:solidFill>
                </a:uFill>
                <a:latin typeface="Verdana"/>
                <a:hlinkClick r:id="rId3"/>
              </a:rPr>
              <a:t>https://www.univ-lille.fr/etudes/preparer-</a:t>
            </a:r>
            <a:r>
              <a:rPr lang="fr-FR" sz="1200" b="0" u="sng" strike="noStrike" spc="-21">
                <a:solidFill>
                  <a:srgbClr val="0000FF"/>
                </a:solidFill>
                <a:uFill>
                  <a:solidFill>
                    <a:srgbClr val="0462C1"/>
                  </a:solidFill>
                </a:uFill>
                <a:latin typeface="Verdana"/>
                <a:hlinkClick r:id="rId3"/>
              </a:rPr>
              <a:t>son-</a:t>
            </a:r>
            <a:r>
              <a:rPr lang="fr-FR" sz="1200" b="0" u="sng" strike="noStrike" spc="-21">
                <a:solidFill>
                  <a:srgbClr val="0000FF"/>
                </a:solidFill>
                <a:uFillTx/>
                <a:latin typeface="Verdana"/>
                <a:hlinkClick r:id="rId3"/>
              </a:rPr>
              <a:t> </a:t>
            </a:r>
            <a:r>
              <a:rPr lang="fr-FR" sz="1200" b="0" u="sng" strike="noStrike" spc="-12">
                <a:solidFill>
                  <a:srgbClr val="0000FF"/>
                </a:solidFill>
                <a:uFill>
                  <a:solidFill>
                    <a:srgbClr val="0462C1"/>
                  </a:solidFill>
                </a:uFill>
                <a:latin typeface="Verdana"/>
                <a:hlinkClick r:id="rId3"/>
              </a:rPr>
              <a:t>insertion-professionnelle/stages-et-emplois/</a:t>
            </a:r>
            <a:endParaRPr lang="fr-FR" sz="1200" b="0" strike="noStrike" spc="-1">
              <a:solidFill>
                <a:srgbClr val="000000"/>
              </a:solidFill>
              <a:latin typeface="Calibri"/>
            </a:endParaRPr>
          </a:p>
          <a:p>
            <a:pPr>
              <a:lnSpc>
                <a:spcPct val="100000"/>
              </a:lnSpc>
              <a:spcBef>
                <a:spcPts val="51"/>
              </a:spcBef>
              <a:buNone/>
              <a:tabLst>
                <a:tab pos="185400" algn="l"/>
              </a:tabLst>
            </a:pPr>
            <a:endParaRPr lang="fr-FR" sz="1400" b="0" strike="noStrike" spc="-1">
              <a:solidFill>
                <a:srgbClr val="000000"/>
              </a:solidFill>
              <a:latin typeface="Calibri"/>
            </a:endParaRPr>
          </a:p>
          <a:p>
            <a:pPr marL="184680" indent="-172800">
              <a:lnSpc>
                <a:spcPct val="100000"/>
              </a:lnSpc>
              <a:buClr>
                <a:srgbClr val="000000"/>
              </a:buClr>
              <a:buFont typeface="Verdana"/>
              <a:buChar char="-"/>
              <a:tabLst>
                <a:tab pos="185400" algn="l"/>
              </a:tabLst>
            </a:pPr>
            <a:r>
              <a:rPr lang="fr-FR" sz="1200" b="0" strike="noStrike" spc="-1">
                <a:solidFill>
                  <a:srgbClr val="000000"/>
                </a:solidFill>
                <a:latin typeface="Verdana"/>
              </a:rPr>
              <a:t>Consultez</a:t>
            </a:r>
            <a:r>
              <a:rPr lang="fr-FR" sz="1200" b="0" strike="noStrike" spc="-26">
                <a:solidFill>
                  <a:srgbClr val="000000"/>
                </a:solidFill>
                <a:latin typeface="Verdana"/>
              </a:rPr>
              <a:t> </a:t>
            </a:r>
            <a:r>
              <a:rPr lang="fr-FR" sz="1200" b="0" strike="noStrike" spc="-1">
                <a:solidFill>
                  <a:srgbClr val="000000"/>
                </a:solidFill>
                <a:latin typeface="Verdana"/>
              </a:rPr>
              <a:t>l’onglet</a:t>
            </a:r>
            <a:r>
              <a:rPr lang="fr-FR" sz="1200" b="0" strike="noStrike" spc="-12">
                <a:solidFill>
                  <a:srgbClr val="000000"/>
                </a:solidFill>
                <a:latin typeface="Verdana"/>
              </a:rPr>
              <a:t> </a:t>
            </a:r>
            <a:r>
              <a:rPr lang="fr-FR" sz="1200" b="0" strike="noStrike" spc="-1">
                <a:solidFill>
                  <a:srgbClr val="000000"/>
                </a:solidFill>
                <a:latin typeface="Verdana"/>
              </a:rPr>
              <a:t>Études,</a:t>
            </a:r>
            <a:r>
              <a:rPr lang="fr-FR" sz="1200" b="0" strike="noStrike" spc="9">
                <a:solidFill>
                  <a:srgbClr val="000000"/>
                </a:solidFill>
                <a:latin typeface="Verdana"/>
              </a:rPr>
              <a:t> </a:t>
            </a:r>
            <a:r>
              <a:rPr lang="fr-FR" sz="1200" b="0" strike="noStrike" spc="-1">
                <a:solidFill>
                  <a:srgbClr val="000000"/>
                </a:solidFill>
                <a:latin typeface="Verdana"/>
              </a:rPr>
              <a:t>rubrique</a:t>
            </a:r>
            <a:r>
              <a:rPr lang="fr-FR" sz="1200" b="0" strike="noStrike" spc="-7">
                <a:solidFill>
                  <a:srgbClr val="000000"/>
                </a:solidFill>
                <a:latin typeface="Verdana"/>
              </a:rPr>
              <a:t> </a:t>
            </a:r>
            <a:r>
              <a:rPr lang="fr-FR" sz="1200" b="0" strike="noStrike" spc="-1">
                <a:solidFill>
                  <a:srgbClr val="000000"/>
                </a:solidFill>
                <a:latin typeface="Verdana"/>
              </a:rPr>
              <a:t>Préparer</a:t>
            </a:r>
            <a:r>
              <a:rPr lang="fr-FR" sz="1200" b="0" strike="noStrike" spc="-26">
                <a:solidFill>
                  <a:srgbClr val="000000"/>
                </a:solidFill>
                <a:latin typeface="Verdana"/>
              </a:rPr>
              <a:t> </a:t>
            </a:r>
            <a:r>
              <a:rPr lang="fr-FR" sz="1200" b="0" strike="noStrike" spc="-1">
                <a:solidFill>
                  <a:srgbClr val="000000"/>
                </a:solidFill>
                <a:latin typeface="Verdana"/>
              </a:rPr>
              <a:t>son</a:t>
            </a:r>
            <a:r>
              <a:rPr lang="fr-FR" sz="1200" b="0" strike="noStrike" spc="-21">
                <a:solidFill>
                  <a:srgbClr val="000000"/>
                </a:solidFill>
                <a:latin typeface="Verdana"/>
              </a:rPr>
              <a:t> </a:t>
            </a:r>
            <a:r>
              <a:rPr lang="fr-FR" sz="1200" b="0" strike="noStrike" spc="-12">
                <a:solidFill>
                  <a:srgbClr val="000000"/>
                </a:solidFill>
                <a:latin typeface="Verdana"/>
              </a:rPr>
              <a:t>insertion.</a:t>
            </a:r>
            <a:endParaRPr lang="fr-FR" sz="1200" b="0" strike="noStrike" spc="-1">
              <a:solidFill>
                <a:srgbClr val="000000"/>
              </a:solidFill>
              <a:latin typeface="Calibri"/>
            </a:endParaRPr>
          </a:p>
          <a:p>
            <a:pPr>
              <a:lnSpc>
                <a:spcPct val="100000"/>
              </a:lnSpc>
              <a:buNone/>
              <a:tabLst>
                <a:tab pos="185400" algn="l"/>
              </a:tabLst>
            </a:pPr>
            <a:endParaRPr lang="fr-FR" sz="1400" b="0" strike="noStrike" spc="-1">
              <a:solidFill>
                <a:srgbClr val="000000"/>
              </a:solidFill>
              <a:latin typeface="Calibri"/>
            </a:endParaRPr>
          </a:p>
          <a:p>
            <a:pPr>
              <a:lnSpc>
                <a:spcPct val="100000"/>
              </a:lnSpc>
              <a:spcBef>
                <a:spcPts val="40"/>
              </a:spcBef>
              <a:buNone/>
              <a:tabLst>
                <a:tab pos="185400" algn="l"/>
              </a:tabLst>
            </a:pPr>
            <a:endParaRPr lang="fr-FR" sz="1200" b="0" strike="noStrike" spc="-1">
              <a:solidFill>
                <a:srgbClr val="000000"/>
              </a:solidFill>
              <a:latin typeface="Calibri"/>
            </a:endParaRPr>
          </a:p>
          <a:p>
            <a:pPr marL="184680" indent="-172800" algn="just">
              <a:lnSpc>
                <a:spcPct val="111000"/>
              </a:lnSpc>
              <a:buClr>
                <a:srgbClr val="000000"/>
              </a:buClr>
              <a:buFont typeface="Verdana"/>
              <a:buChar char="-"/>
              <a:tabLst>
                <a:tab pos="185400" algn="l"/>
              </a:tabLst>
            </a:pPr>
            <a:r>
              <a:rPr lang="fr-FR" sz="1200" b="1" strike="noStrike" spc="-1">
                <a:solidFill>
                  <a:srgbClr val="000000"/>
                </a:solidFill>
                <a:latin typeface="Verdana"/>
              </a:rPr>
              <a:t>Construisez</a:t>
            </a:r>
            <a:r>
              <a:rPr lang="fr-FR" sz="1200" b="1" strike="noStrike" spc="72">
                <a:solidFill>
                  <a:srgbClr val="000000"/>
                </a:solidFill>
                <a:latin typeface="Verdana"/>
              </a:rPr>
              <a:t> </a:t>
            </a:r>
            <a:r>
              <a:rPr lang="fr-FR" sz="1200" b="1" strike="noStrike" spc="-1">
                <a:solidFill>
                  <a:srgbClr val="000000"/>
                </a:solidFill>
                <a:latin typeface="Verdana"/>
              </a:rPr>
              <a:t>votre</a:t>
            </a:r>
            <a:r>
              <a:rPr lang="fr-FR" sz="1200" b="1" strike="noStrike" spc="83">
                <a:solidFill>
                  <a:srgbClr val="000000"/>
                </a:solidFill>
                <a:latin typeface="Verdana"/>
              </a:rPr>
              <a:t> </a:t>
            </a:r>
            <a:r>
              <a:rPr lang="fr-FR" sz="1200" b="1" strike="noStrike" spc="-1">
                <a:solidFill>
                  <a:srgbClr val="000000"/>
                </a:solidFill>
                <a:latin typeface="Verdana"/>
              </a:rPr>
              <a:t>projet</a:t>
            </a:r>
            <a:r>
              <a:rPr lang="fr-FR" sz="1200" b="1" strike="noStrike" spc="72">
                <a:solidFill>
                  <a:srgbClr val="000000"/>
                </a:solidFill>
                <a:latin typeface="Verdana"/>
              </a:rPr>
              <a:t> </a:t>
            </a:r>
            <a:r>
              <a:rPr lang="fr-FR" sz="1200" b="1" strike="noStrike" spc="-1">
                <a:solidFill>
                  <a:srgbClr val="000000"/>
                </a:solidFill>
                <a:latin typeface="Verdana"/>
              </a:rPr>
              <a:t>de</a:t>
            </a:r>
            <a:r>
              <a:rPr lang="fr-FR" sz="1200" b="1" strike="noStrike" spc="72">
                <a:solidFill>
                  <a:srgbClr val="000000"/>
                </a:solidFill>
                <a:latin typeface="Verdana"/>
              </a:rPr>
              <a:t> </a:t>
            </a:r>
            <a:r>
              <a:rPr lang="fr-FR" sz="1200" b="1" strike="noStrike" spc="-1">
                <a:solidFill>
                  <a:srgbClr val="000000"/>
                </a:solidFill>
                <a:latin typeface="Verdana"/>
              </a:rPr>
              <a:t>mobilité</a:t>
            </a:r>
            <a:r>
              <a:rPr lang="fr-FR" sz="1200" b="1" strike="noStrike" spc="77">
                <a:solidFill>
                  <a:srgbClr val="000000"/>
                </a:solidFill>
                <a:latin typeface="Verdana"/>
              </a:rPr>
              <a:t> </a:t>
            </a:r>
            <a:r>
              <a:rPr lang="fr-FR" sz="1200" b="1" strike="noStrike" spc="-1">
                <a:solidFill>
                  <a:srgbClr val="000000"/>
                </a:solidFill>
                <a:latin typeface="Verdana"/>
              </a:rPr>
              <a:t>internationale</a:t>
            </a:r>
            <a:r>
              <a:rPr lang="fr-FR" sz="1200" b="1" strike="noStrike" spc="72">
                <a:solidFill>
                  <a:srgbClr val="000000"/>
                </a:solidFill>
                <a:latin typeface="Verdana"/>
              </a:rPr>
              <a:t> </a:t>
            </a:r>
            <a:r>
              <a:rPr lang="fr-FR" sz="1200" b="0" strike="noStrike" spc="-1">
                <a:solidFill>
                  <a:srgbClr val="000000"/>
                </a:solidFill>
                <a:latin typeface="Verdana"/>
              </a:rPr>
              <a:t>avec</a:t>
            </a:r>
            <a:r>
              <a:rPr lang="fr-FR" sz="1200" b="0" strike="noStrike" spc="49">
                <a:solidFill>
                  <a:srgbClr val="000000"/>
                </a:solidFill>
                <a:latin typeface="Verdana"/>
              </a:rPr>
              <a:t> </a:t>
            </a:r>
            <a:r>
              <a:rPr lang="fr-FR" sz="1200" b="0" strike="noStrike" spc="-26">
                <a:solidFill>
                  <a:srgbClr val="000000"/>
                </a:solidFill>
                <a:latin typeface="Verdana"/>
              </a:rPr>
              <a:t>le </a:t>
            </a:r>
            <a:r>
              <a:rPr lang="fr-FR" sz="1200" b="0" strike="noStrike" spc="-1">
                <a:solidFill>
                  <a:srgbClr val="000000"/>
                </a:solidFill>
                <a:latin typeface="Verdana"/>
              </a:rPr>
              <a:t>service</a:t>
            </a:r>
            <a:r>
              <a:rPr lang="fr-FR" sz="1200" b="0" strike="noStrike" spc="134">
                <a:solidFill>
                  <a:srgbClr val="000000"/>
                </a:solidFill>
                <a:latin typeface="Verdana"/>
              </a:rPr>
              <a:t> </a:t>
            </a:r>
            <a:r>
              <a:rPr lang="fr-FR" sz="1200" b="0" strike="noStrike" spc="-1">
                <a:solidFill>
                  <a:srgbClr val="000000"/>
                </a:solidFill>
                <a:latin typeface="Verdana"/>
              </a:rPr>
              <a:t>des</a:t>
            </a:r>
            <a:r>
              <a:rPr lang="fr-FR" sz="1200" b="0" strike="noStrike" spc="137">
                <a:solidFill>
                  <a:srgbClr val="000000"/>
                </a:solidFill>
                <a:latin typeface="Verdana"/>
              </a:rPr>
              <a:t> </a:t>
            </a:r>
            <a:r>
              <a:rPr lang="fr-FR" sz="1200" b="1" strike="noStrike" spc="-1">
                <a:solidFill>
                  <a:srgbClr val="000000"/>
                </a:solidFill>
                <a:latin typeface="Verdana"/>
              </a:rPr>
              <a:t>Relations</a:t>
            </a:r>
            <a:r>
              <a:rPr lang="fr-FR" sz="1200" b="1" strike="noStrike" spc="143">
                <a:solidFill>
                  <a:srgbClr val="000000"/>
                </a:solidFill>
                <a:latin typeface="Verdana"/>
              </a:rPr>
              <a:t> </a:t>
            </a:r>
            <a:r>
              <a:rPr lang="fr-FR" sz="1200" b="1" strike="noStrike" spc="-1">
                <a:solidFill>
                  <a:srgbClr val="000000"/>
                </a:solidFill>
                <a:latin typeface="Verdana"/>
              </a:rPr>
              <a:t>internationales</a:t>
            </a:r>
            <a:r>
              <a:rPr lang="fr-FR" sz="1200" b="1" strike="noStrike" spc="154">
                <a:solidFill>
                  <a:srgbClr val="000000"/>
                </a:solidFill>
                <a:latin typeface="Verdana"/>
              </a:rPr>
              <a:t> </a:t>
            </a:r>
            <a:r>
              <a:rPr lang="fr-FR" sz="1200" b="0" strike="noStrike" spc="-1">
                <a:solidFill>
                  <a:srgbClr val="000000"/>
                </a:solidFill>
                <a:latin typeface="Verdana"/>
              </a:rPr>
              <a:t>pour</a:t>
            </a:r>
            <a:r>
              <a:rPr lang="fr-FR" sz="1200" b="0" strike="noStrike" spc="157">
                <a:solidFill>
                  <a:srgbClr val="000000"/>
                </a:solidFill>
                <a:latin typeface="Verdana"/>
              </a:rPr>
              <a:t> </a:t>
            </a:r>
            <a:r>
              <a:rPr lang="fr-FR" sz="1200" b="0" strike="noStrike" spc="-1">
                <a:solidFill>
                  <a:srgbClr val="000000"/>
                </a:solidFill>
                <a:latin typeface="Verdana"/>
              </a:rPr>
              <a:t>vous</a:t>
            </a:r>
            <a:r>
              <a:rPr lang="fr-FR" sz="1200" b="0" strike="noStrike" spc="154">
                <a:solidFill>
                  <a:srgbClr val="000000"/>
                </a:solidFill>
                <a:latin typeface="Verdana"/>
              </a:rPr>
              <a:t> </a:t>
            </a:r>
            <a:r>
              <a:rPr lang="fr-FR" sz="1200" b="0" strike="noStrike" spc="-1">
                <a:solidFill>
                  <a:srgbClr val="000000"/>
                </a:solidFill>
                <a:latin typeface="Verdana"/>
              </a:rPr>
              <a:t>informer</a:t>
            </a:r>
            <a:r>
              <a:rPr lang="fr-FR" sz="1200" b="0" strike="noStrike" spc="148">
                <a:solidFill>
                  <a:srgbClr val="000000"/>
                </a:solidFill>
                <a:latin typeface="Verdana"/>
              </a:rPr>
              <a:t> </a:t>
            </a:r>
            <a:r>
              <a:rPr lang="fr-FR" sz="1200" b="0" strike="noStrike" spc="-26">
                <a:solidFill>
                  <a:srgbClr val="000000"/>
                </a:solidFill>
                <a:latin typeface="Verdana"/>
              </a:rPr>
              <a:t>sur </a:t>
            </a:r>
            <a:r>
              <a:rPr lang="fr-FR" sz="1200" b="0" strike="noStrike" spc="-1">
                <a:solidFill>
                  <a:srgbClr val="000000"/>
                </a:solidFill>
                <a:latin typeface="Verdana"/>
              </a:rPr>
              <a:t>les</a:t>
            </a:r>
            <a:r>
              <a:rPr lang="fr-FR" sz="1200" b="0" strike="noStrike" spc="474">
                <a:solidFill>
                  <a:srgbClr val="000000"/>
                </a:solidFill>
                <a:latin typeface="Verdana"/>
              </a:rPr>
              <a:t> </a:t>
            </a:r>
            <a:r>
              <a:rPr lang="fr-FR" sz="1200" b="0" strike="noStrike" spc="-1">
                <a:solidFill>
                  <a:srgbClr val="000000"/>
                </a:solidFill>
                <a:latin typeface="Verdana"/>
              </a:rPr>
              <a:t>programmes</a:t>
            </a:r>
            <a:r>
              <a:rPr lang="fr-FR" sz="1200" b="0" strike="noStrike" spc="477">
                <a:solidFill>
                  <a:srgbClr val="000000"/>
                </a:solidFill>
                <a:latin typeface="Verdana"/>
              </a:rPr>
              <a:t> </a:t>
            </a:r>
            <a:r>
              <a:rPr lang="fr-FR" sz="1200" b="0" strike="noStrike" spc="-1">
                <a:solidFill>
                  <a:srgbClr val="000000"/>
                </a:solidFill>
                <a:latin typeface="Verdana"/>
              </a:rPr>
              <a:t>d’échanges</a:t>
            </a:r>
            <a:r>
              <a:rPr lang="fr-FR" sz="1200" b="0" strike="noStrike" spc="488">
                <a:solidFill>
                  <a:srgbClr val="000000"/>
                </a:solidFill>
                <a:latin typeface="Verdana"/>
              </a:rPr>
              <a:t> </a:t>
            </a:r>
            <a:r>
              <a:rPr lang="fr-FR" sz="1200" b="0" strike="noStrike" spc="-1">
                <a:solidFill>
                  <a:srgbClr val="000000"/>
                </a:solidFill>
                <a:latin typeface="Verdana"/>
              </a:rPr>
              <a:t>(séjours</a:t>
            </a:r>
            <a:r>
              <a:rPr lang="fr-FR" sz="1200" b="0" strike="noStrike" spc="483">
                <a:solidFill>
                  <a:srgbClr val="000000"/>
                </a:solidFill>
                <a:latin typeface="Verdana"/>
              </a:rPr>
              <a:t> </a:t>
            </a:r>
            <a:r>
              <a:rPr lang="fr-FR" sz="1200" b="0" strike="noStrike" spc="-1">
                <a:solidFill>
                  <a:srgbClr val="000000"/>
                </a:solidFill>
                <a:latin typeface="Verdana"/>
              </a:rPr>
              <a:t>d’étude</a:t>
            </a:r>
            <a:r>
              <a:rPr lang="fr-FR" sz="1200" b="0" strike="noStrike" spc="483">
                <a:solidFill>
                  <a:srgbClr val="000000"/>
                </a:solidFill>
                <a:latin typeface="Verdana"/>
              </a:rPr>
              <a:t> </a:t>
            </a:r>
            <a:r>
              <a:rPr lang="fr-FR" sz="1200" b="0" strike="noStrike" spc="-1">
                <a:solidFill>
                  <a:srgbClr val="000000"/>
                </a:solidFill>
                <a:latin typeface="Verdana"/>
              </a:rPr>
              <a:t>en</a:t>
            </a:r>
            <a:r>
              <a:rPr lang="fr-FR" sz="1200" b="0" strike="noStrike" spc="494">
                <a:solidFill>
                  <a:srgbClr val="000000"/>
                </a:solidFill>
                <a:latin typeface="Verdana"/>
              </a:rPr>
              <a:t> </a:t>
            </a:r>
            <a:r>
              <a:rPr lang="fr-FR" sz="1200" b="0" strike="noStrike" spc="-1">
                <a:solidFill>
                  <a:srgbClr val="000000"/>
                </a:solidFill>
                <a:latin typeface="Verdana"/>
              </a:rPr>
              <a:t>Europe,</a:t>
            </a:r>
            <a:r>
              <a:rPr lang="fr-FR" sz="1200" b="0" strike="noStrike" spc="477">
                <a:solidFill>
                  <a:srgbClr val="000000"/>
                </a:solidFill>
                <a:latin typeface="Verdana"/>
              </a:rPr>
              <a:t> </a:t>
            </a:r>
            <a:r>
              <a:rPr lang="fr-FR" sz="1200" b="0" strike="noStrike" spc="-26">
                <a:solidFill>
                  <a:srgbClr val="000000"/>
                </a:solidFill>
                <a:latin typeface="Verdana"/>
              </a:rPr>
              <a:t>au </a:t>
            </a:r>
            <a:r>
              <a:rPr lang="fr-FR" sz="1200" b="0" u="sng" strike="noStrike" spc="-1">
                <a:solidFill>
                  <a:srgbClr val="0000FF"/>
                </a:solidFill>
                <a:uFillTx/>
                <a:latin typeface="Verdana"/>
                <a:hlinkClick r:id="rId4"/>
              </a:rPr>
              <a:t>Québec,</a:t>
            </a:r>
            <a:r>
              <a:rPr lang="fr-FR" sz="1200" b="0" u="sng" strike="noStrike" spc="111">
                <a:solidFill>
                  <a:srgbClr val="0000FF"/>
                </a:solidFill>
                <a:uFillTx/>
                <a:latin typeface="Verdana"/>
                <a:hlinkClick r:id="rId4"/>
              </a:rPr>
              <a:t>  </a:t>
            </a:r>
            <a:r>
              <a:rPr lang="fr-FR" sz="1200" b="0" u="sng" strike="noStrike" spc="-1">
                <a:solidFill>
                  <a:srgbClr val="0000FF"/>
                </a:solidFill>
                <a:uFillTx/>
                <a:latin typeface="Verdana"/>
                <a:hlinkClick r:id="rId4"/>
              </a:rPr>
              <a:t>en</a:t>
            </a:r>
            <a:r>
              <a:rPr lang="fr-FR" sz="1200" b="0" u="sng" strike="noStrike" spc="111">
                <a:solidFill>
                  <a:srgbClr val="0000FF"/>
                </a:solidFill>
                <a:uFillTx/>
                <a:latin typeface="Verdana"/>
                <a:hlinkClick r:id="rId4"/>
              </a:rPr>
              <a:t>  </a:t>
            </a:r>
            <a:r>
              <a:rPr lang="fr-FR" sz="1200" b="0" u="sng" strike="noStrike" spc="-1">
                <a:solidFill>
                  <a:srgbClr val="0000FF"/>
                </a:solidFill>
                <a:uFillTx/>
                <a:latin typeface="Verdana"/>
                <a:hlinkClick r:id="rId4"/>
              </a:rPr>
              <a:t>Amérique,</a:t>
            </a:r>
            <a:r>
              <a:rPr lang="fr-FR" sz="1200" b="0" u="sng" strike="noStrike" spc="111">
                <a:solidFill>
                  <a:srgbClr val="0000FF"/>
                </a:solidFill>
                <a:uFillTx/>
                <a:latin typeface="Verdana"/>
                <a:hlinkClick r:id="rId4"/>
              </a:rPr>
              <a:t>  </a:t>
            </a:r>
            <a:r>
              <a:rPr lang="fr-FR" sz="1200" b="0" u="sng" strike="noStrike" spc="-1">
                <a:solidFill>
                  <a:srgbClr val="0000FF"/>
                </a:solidFill>
                <a:uFillTx/>
                <a:latin typeface="Verdana"/>
                <a:hlinkClick r:id="rId4"/>
              </a:rPr>
              <a:t>au</a:t>
            </a:r>
            <a:r>
              <a:rPr lang="fr-FR" sz="1200" b="0" u="sng" strike="noStrike" spc="123">
                <a:solidFill>
                  <a:srgbClr val="0000FF"/>
                </a:solidFill>
                <a:uFillTx/>
                <a:latin typeface="Verdana"/>
                <a:hlinkClick r:id="rId4"/>
              </a:rPr>
              <a:t>  </a:t>
            </a:r>
            <a:r>
              <a:rPr lang="fr-FR" sz="1200" b="0" u="sng" strike="noStrike" spc="-1">
                <a:solidFill>
                  <a:srgbClr val="0000FF"/>
                </a:solidFill>
                <a:uFillTx/>
                <a:latin typeface="Verdana"/>
                <a:hlinkClick r:id="rId4"/>
              </a:rPr>
              <a:t>Japon:</a:t>
            </a:r>
            <a:r>
              <a:rPr lang="fr-FR" sz="1200" b="0" u="sng" strike="noStrike" spc="664">
                <a:solidFill>
                  <a:srgbClr val="0000FF"/>
                </a:solidFill>
                <a:uFillTx/>
                <a:latin typeface="Verdana"/>
                <a:hlinkClick r:id="rId4"/>
              </a:rPr>
              <a:t> </a:t>
            </a:r>
            <a:r>
              <a:rPr lang="fr-FR" sz="1200" b="0" u="sng" strike="noStrike" spc="-12">
                <a:solidFill>
                  <a:srgbClr val="0000FF"/>
                </a:solidFill>
                <a:uFill>
                  <a:solidFill>
                    <a:srgbClr val="0462C1"/>
                  </a:solidFill>
                </a:uFill>
                <a:latin typeface="Verdana"/>
                <a:hlinkClick r:id="rId4"/>
              </a:rPr>
              <a:t>https://international.univ-</a:t>
            </a:r>
            <a:r>
              <a:rPr lang="fr-FR" sz="1200" b="0" u="sng" strike="noStrike" spc="-12">
                <a:solidFill>
                  <a:srgbClr val="0000FF"/>
                </a:solidFill>
                <a:uFillTx/>
                <a:latin typeface="Verdana"/>
                <a:hlinkClick r:id="rId4"/>
              </a:rPr>
              <a:t> </a:t>
            </a:r>
            <a:r>
              <a:rPr lang="fr-FR" sz="1200" b="0" u="sng" strike="noStrike" spc="-12">
                <a:solidFill>
                  <a:srgbClr val="0000FF"/>
                </a:solidFill>
                <a:uFill>
                  <a:solidFill>
                    <a:srgbClr val="0462C1"/>
                  </a:solidFill>
                </a:uFill>
                <a:latin typeface="Verdana"/>
                <a:hlinkClick r:id="rId4"/>
              </a:rPr>
              <a:t>lille.fr/</a:t>
            </a:r>
            <a:endParaRPr lang="fr-FR" sz="1200" b="0" strike="noStrike" spc="-1">
              <a:solidFill>
                <a:srgbClr val="000000"/>
              </a:solidFill>
              <a:latin typeface="Calibri"/>
            </a:endParaRPr>
          </a:p>
          <a:p>
            <a:pPr>
              <a:lnSpc>
                <a:spcPct val="100000"/>
              </a:lnSpc>
              <a:spcBef>
                <a:spcPts val="51"/>
              </a:spcBef>
              <a:buNone/>
              <a:tabLst>
                <a:tab pos="185400" algn="l"/>
              </a:tabLst>
            </a:pPr>
            <a:endParaRPr lang="fr-FR" sz="1400" b="0" strike="noStrike" spc="-1">
              <a:solidFill>
                <a:srgbClr val="000000"/>
              </a:solidFill>
              <a:latin typeface="Calibri"/>
            </a:endParaRPr>
          </a:p>
          <a:p>
            <a:pPr marL="184680" indent="-172800">
              <a:lnSpc>
                <a:spcPct val="100000"/>
              </a:lnSpc>
              <a:buClr>
                <a:srgbClr val="000000"/>
              </a:buClr>
              <a:buFont typeface="Verdana"/>
              <a:buChar char="-"/>
              <a:tabLst>
                <a:tab pos="185400" algn="l"/>
              </a:tabLst>
            </a:pPr>
            <a:r>
              <a:rPr lang="fr-FR" sz="1200" b="0" strike="noStrike" spc="-1">
                <a:solidFill>
                  <a:srgbClr val="000000"/>
                </a:solidFill>
                <a:latin typeface="Verdana"/>
              </a:rPr>
              <a:t>Consultez</a:t>
            </a:r>
            <a:r>
              <a:rPr lang="fr-FR" sz="1200" b="0" strike="noStrike" spc="-41">
                <a:solidFill>
                  <a:srgbClr val="000000"/>
                </a:solidFill>
                <a:latin typeface="Verdana"/>
              </a:rPr>
              <a:t> </a:t>
            </a:r>
            <a:r>
              <a:rPr lang="fr-FR" sz="1200" b="0" strike="noStrike" spc="-1">
                <a:solidFill>
                  <a:srgbClr val="000000"/>
                </a:solidFill>
                <a:latin typeface="Verdana"/>
              </a:rPr>
              <a:t>l’onglet</a:t>
            </a:r>
            <a:r>
              <a:rPr lang="fr-FR" sz="1200" b="0" strike="noStrike" spc="-32">
                <a:solidFill>
                  <a:srgbClr val="000000"/>
                </a:solidFill>
                <a:latin typeface="Verdana"/>
              </a:rPr>
              <a:t> </a:t>
            </a:r>
            <a:r>
              <a:rPr lang="fr-FR" sz="1200" b="0" strike="noStrike" spc="-1">
                <a:solidFill>
                  <a:srgbClr val="000000"/>
                </a:solidFill>
                <a:latin typeface="Verdana"/>
              </a:rPr>
              <a:t>International,</a:t>
            </a:r>
            <a:r>
              <a:rPr lang="fr-FR" sz="1200" b="0" strike="noStrike" spc="-12">
                <a:solidFill>
                  <a:srgbClr val="000000"/>
                </a:solidFill>
                <a:latin typeface="Verdana"/>
              </a:rPr>
              <a:t> </a:t>
            </a:r>
            <a:r>
              <a:rPr lang="fr-FR" sz="1200" b="0" strike="noStrike" spc="-1">
                <a:solidFill>
                  <a:srgbClr val="000000"/>
                </a:solidFill>
                <a:latin typeface="Verdana"/>
              </a:rPr>
              <a:t>rubrique</a:t>
            </a:r>
            <a:r>
              <a:rPr lang="fr-FR" sz="1200" b="0" strike="noStrike" spc="-15">
                <a:solidFill>
                  <a:srgbClr val="000000"/>
                </a:solidFill>
                <a:latin typeface="Verdana"/>
              </a:rPr>
              <a:t> </a:t>
            </a:r>
            <a:r>
              <a:rPr lang="fr-FR" sz="1200" b="0" strike="noStrike" spc="-1">
                <a:solidFill>
                  <a:srgbClr val="000000"/>
                </a:solidFill>
                <a:latin typeface="Verdana"/>
              </a:rPr>
              <a:t>Partir</a:t>
            </a:r>
            <a:r>
              <a:rPr lang="fr-FR" sz="1200" b="0" strike="noStrike" spc="-32">
                <a:solidFill>
                  <a:srgbClr val="000000"/>
                </a:solidFill>
                <a:latin typeface="Verdana"/>
              </a:rPr>
              <a:t> </a:t>
            </a:r>
            <a:r>
              <a:rPr lang="fr-FR" sz="1200" b="0" strike="noStrike" spc="-1">
                <a:solidFill>
                  <a:srgbClr val="000000"/>
                </a:solidFill>
                <a:latin typeface="Verdana"/>
              </a:rPr>
              <a:t>à</a:t>
            </a:r>
            <a:r>
              <a:rPr lang="fr-FR" sz="1200" b="0" strike="noStrike" spc="-26">
                <a:solidFill>
                  <a:srgbClr val="000000"/>
                </a:solidFill>
                <a:latin typeface="Verdana"/>
              </a:rPr>
              <a:t> </a:t>
            </a:r>
            <a:r>
              <a:rPr lang="fr-FR" sz="1200" b="0" strike="noStrike" spc="-12">
                <a:solidFill>
                  <a:srgbClr val="000000"/>
                </a:solidFill>
                <a:latin typeface="Verdana"/>
              </a:rPr>
              <a:t>l’étranger.</a:t>
            </a:r>
            <a:endParaRPr lang="fr-FR" sz="1200" b="0" strike="noStrike" spc="-1">
              <a:solidFill>
                <a:srgbClr val="000000"/>
              </a:solidFill>
              <a:latin typeface="Calibri"/>
            </a:endParaRPr>
          </a:p>
        </p:txBody>
      </p:sp>
      <p:pic>
        <p:nvPicPr>
          <p:cNvPr id="760" name="object 3"/>
          <p:cNvPicPr/>
          <p:nvPr/>
        </p:nvPicPr>
        <p:blipFill>
          <a:blip r:embed="rId5"/>
          <a:stretch/>
        </p:blipFill>
        <p:spPr>
          <a:xfrm>
            <a:off x="6033600" y="4581000"/>
            <a:ext cx="2740680" cy="1618200"/>
          </a:xfrm>
          <a:prstGeom prst="rect">
            <a:avLst/>
          </a:prstGeom>
          <a:ln w="0">
            <a:noFill/>
          </a:ln>
        </p:spPr>
      </p:pic>
      <p:sp>
        <p:nvSpPr>
          <p:cNvPr id="761" name="object 4">
            <a:hlinkClick r:id="rId2"/>
          </p:cNvPr>
          <p:cNvSpPr/>
          <p:nvPr/>
        </p:nvSpPr>
        <p:spPr>
          <a:xfrm>
            <a:off x="4338000" y="1963080"/>
            <a:ext cx="367920" cy="114120"/>
          </a:xfrm>
          <a:custGeom>
            <a:avLst/>
            <a:gdLst>
              <a:gd name="textAreaLeft" fmla="*/ 0 w 367920"/>
              <a:gd name="textAreaRight" fmla="*/ 368280 w 367920"/>
              <a:gd name="textAreaTop" fmla="*/ 0 h 114120"/>
              <a:gd name="textAreaBottom" fmla="*/ 114480 h 114120"/>
            </a:gdLst>
            <a:ahLst/>
            <a:cxnLst/>
            <a:rect l="textAreaLeft" t="textAreaTop" r="textAreaRight" b="textAreaBottom"/>
            <a:pathLst>
              <a:path w="368300" h="114300">
                <a:moveTo>
                  <a:pt x="254000" y="0"/>
                </a:moveTo>
                <a:lnTo>
                  <a:pt x="254000" y="114300"/>
                </a:lnTo>
                <a:lnTo>
                  <a:pt x="330200" y="76200"/>
                </a:lnTo>
                <a:lnTo>
                  <a:pt x="273050" y="76200"/>
                </a:lnTo>
                <a:lnTo>
                  <a:pt x="273050" y="38100"/>
                </a:lnTo>
                <a:lnTo>
                  <a:pt x="330200" y="38100"/>
                </a:lnTo>
                <a:lnTo>
                  <a:pt x="254000" y="0"/>
                </a:lnTo>
                <a:close/>
              </a:path>
              <a:path w="368300" h="114300">
                <a:moveTo>
                  <a:pt x="254000" y="38100"/>
                </a:moveTo>
                <a:lnTo>
                  <a:pt x="0" y="38100"/>
                </a:lnTo>
                <a:lnTo>
                  <a:pt x="0" y="76200"/>
                </a:lnTo>
                <a:lnTo>
                  <a:pt x="254000" y="76200"/>
                </a:lnTo>
                <a:lnTo>
                  <a:pt x="254000" y="38100"/>
                </a:lnTo>
                <a:close/>
              </a:path>
              <a:path w="368300" h="114300">
                <a:moveTo>
                  <a:pt x="330200" y="38100"/>
                </a:moveTo>
                <a:lnTo>
                  <a:pt x="273050" y="38100"/>
                </a:lnTo>
                <a:lnTo>
                  <a:pt x="273050" y="76200"/>
                </a:lnTo>
                <a:lnTo>
                  <a:pt x="330200" y="76200"/>
                </a:lnTo>
                <a:lnTo>
                  <a:pt x="368300" y="57150"/>
                </a:lnTo>
                <a:lnTo>
                  <a:pt x="330200" y="3810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62" name="object 5">
            <a:hlinkClick r:id="rId3"/>
          </p:cNvPr>
          <p:cNvSpPr/>
          <p:nvPr/>
        </p:nvSpPr>
        <p:spPr>
          <a:xfrm>
            <a:off x="5299560" y="4030920"/>
            <a:ext cx="367920" cy="114120"/>
          </a:xfrm>
          <a:custGeom>
            <a:avLst/>
            <a:gdLst>
              <a:gd name="textAreaLeft" fmla="*/ 0 w 367920"/>
              <a:gd name="textAreaRight" fmla="*/ 368280 w 367920"/>
              <a:gd name="textAreaTop" fmla="*/ 0 h 114120"/>
              <a:gd name="textAreaBottom" fmla="*/ 114480 h 114120"/>
            </a:gdLst>
            <a:ahLst/>
            <a:cxnLst/>
            <a:rect l="textAreaLeft" t="textAreaTop" r="textAreaRight" b="textAreaBottom"/>
            <a:pathLst>
              <a:path w="368300" h="114300">
                <a:moveTo>
                  <a:pt x="254000" y="0"/>
                </a:moveTo>
                <a:lnTo>
                  <a:pt x="254000" y="114300"/>
                </a:lnTo>
                <a:lnTo>
                  <a:pt x="330200" y="76200"/>
                </a:lnTo>
                <a:lnTo>
                  <a:pt x="273050" y="76200"/>
                </a:lnTo>
                <a:lnTo>
                  <a:pt x="273050" y="38100"/>
                </a:lnTo>
                <a:lnTo>
                  <a:pt x="330200" y="38100"/>
                </a:lnTo>
                <a:lnTo>
                  <a:pt x="254000" y="0"/>
                </a:lnTo>
                <a:close/>
              </a:path>
              <a:path w="368300" h="114300">
                <a:moveTo>
                  <a:pt x="254000" y="38100"/>
                </a:moveTo>
                <a:lnTo>
                  <a:pt x="0" y="38100"/>
                </a:lnTo>
                <a:lnTo>
                  <a:pt x="0" y="76200"/>
                </a:lnTo>
                <a:lnTo>
                  <a:pt x="254000" y="76200"/>
                </a:lnTo>
                <a:lnTo>
                  <a:pt x="254000" y="38100"/>
                </a:lnTo>
                <a:close/>
              </a:path>
              <a:path w="368300" h="114300">
                <a:moveTo>
                  <a:pt x="330200" y="38100"/>
                </a:moveTo>
                <a:lnTo>
                  <a:pt x="273050" y="38100"/>
                </a:lnTo>
                <a:lnTo>
                  <a:pt x="273050" y="76200"/>
                </a:lnTo>
                <a:lnTo>
                  <a:pt x="330200" y="76200"/>
                </a:lnTo>
                <a:lnTo>
                  <a:pt x="368300" y="57150"/>
                </a:lnTo>
                <a:lnTo>
                  <a:pt x="330200" y="3810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sp>
        <p:nvSpPr>
          <p:cNvPr id="763" name="object 6">
            <a:hlinkClick r:id="rId6"/>
          </p:cNvPr>
          <p:cNvSpPr/>
          <p:nvPr/>
        </p:nvSpPr>
        <p:spPr>
          <a:xfrm>
            <a:off x="5299560" y="5843160"/>
            <a:ext cx="367920" cy="114120"/>
          </a:xfrm>
          <a:custGeom>
            <a:avLst/>
            <a:gdLst>
              <a:gd name="textAreaLeft" fmla="*/ 0 w 367920"/>
              <a:gd name="textAreaRight" fmla="*/ 368280 w 367920"/>
              <a:gd name="textAreaTop" fmla="*/ 0 h 114120"/>
              <a:gd name="textAreaBottom" fmla="*/ 114480 h 114120"/>
            </a:gdLst>
            <a:ahLst/>
            <a:cxnLst/>
            <a:rect l="textAreaLeft" t="textAreaTop" r="textAreaRight" b="textAreaBottom"/>
            <a:pathLst>
              <a:path w="368300" h="114300">
                <a:moveTo>
                  <a:pt x="254000" y="0"/>
                </a:moveTo>
                <a:lnTo>
                  <a:pt x="254000" y="114300"/>
                </a:lnTo>
                <a:lnTo>
                  <a:pt x="330200" y="76200"/>
                </a:lnTo>
                <a:lnTo>
                  <a:pt x="273050" y="76200"/>
                </a:lnTo>
                <a:lnTo>
                  <a:pt x="273050" y="38100"/>
                </a:lnTo>
                <a:lnTo>
                  <a:pt x="330200" y="38100"/>
                </a:lnTo>
                <a:lnTo>
                  <a:pt x="254000" y="0"/>
                </a:lnTo>
                <a:close/>
              </a:path>
              <a:path w="368300" h="114300">
                <a:moveTo>
                  <a:pt x="254000" y="38100"/>
                </a:moveTo>
                <a:lnTo>
                  <a:pt x="0" y="38100"/>
                </a:lnTo>
                <a:lnTo>
                  <a:pt x="0" y="76200"/>
                </a:lnTo>
                <a:lnTo>
                  <a:pt x="254000" y="76200"/>
                </a:lnTo>
                <a:lnTo>
                  <a:pt x="254000" y="38100"/>
                </a:lnTo>
                <a:close/>
              </a:path>
              <a:path w="368300" h="114300">
                <a:moveTo>
                  <a:pt x="330200" y="38100"/>
                </a:moveTo>
                <a:lnTo>
                  <a:pt x="273050" y="38100"/>
                </a:lnTo>
                <a:lnTo>
                  <a:pt x="273050" y="76200"/>
                </a:lnTo>
                <a:lnTo>
                  <a:pt x="330200" y="76200"/>
                </a:lnTo>
                <a:lnTo>
                  <a:pt x="368300" y="57150"/>
                </a:lnTo>
                <a:lnTo>
                  <a:pt x="330200" y="3810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endParaRPr lang="fr-FR" sz="1800" b="0" strike="noStrike" spc="-1">
              <a:solidFill>
                <a:srgbClr val="000000"/>
              </a:solidFill>
              <a:latin typeface="Calibri"/>
            </a:endParaRPr>
          </a:p>
        </p:txBody>
      </p:sp>
      <p:pic>
        <p:nvPicPr>
          <p:cNvPr id="764" name="object 7"/>
          <p:cNvPicPr/>
          <p:nvPr/>
        </p:nvPicPr>
        <p:blipFill>
          <a:blip r:embed="rId7"/>
          <a:stretch/>
        </p:blipFill>
        <p:spPr>
          <a:xfrm>
            <a:off x="6033600" y="2616840"/>
            <a:ext cx="2710800" cy="1520640"/>
          </a:xfrm>
          <a:prstGeom prst="rect">
            <a:avLst/>
          </a:prstGeom>
          <a:ln w="0">
            <a:noFill/>
          </a:ln>
        </p:spPr>
      </p:pic>
      <p:pic>
        <p:nvPicPr>
          <p:cNvPr id="765" name="object 8"/>
          <p:cNvPicPr/>
          <p:nvPr/>
        </p:nvPicPr>
        <p:blipFill>
          <a:blip r:embed="rId8"/>
          <a:stretch/>
        </p:blipFill>
        <p:spPr>
          <a:xfrm>
            <a:off x="6033600" y="556200"/>
            <a:ext cx="2710800" cy="1525320"/>
          </a:xfrm>
          <a:prstGeom prst="rect">
            <a:avLst/>
          </a:prstGeom>
          <a:ln w="0">
            <a:noFill/>
          </a:ln>
        </p:spPr>
      </p:pic>
      <p:sp>
        <p:nvSpPr>
          <p:cNvPr id="766" name="PlaceHolder 1"/>
          <p:cNvSpPr>
            <a:spLocks noGrp="1"/>
          </p:cNvSpPr>
          <p:nvPr>
            <p:ph type="sldNum" idx="61"/>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124</a:t>
            </a:r>
            <a:endParaRPr lang="fr-FR" sz="1200" b="0" strike="noStrike" spc="-1">
              <a:solidFill>
                <a:srgbClr val="000000"/>
              </a:solidFill>
              <a:latin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7" name="object 2"/>
          <p:cNvSpPr/>
          <p:nvPr/>
        </p:nvSpPr>
        <p:spPr>
          <a:xfrm>
            <a:off x="3079800" y="500040"/>
            <a:ext cx="5629680" cy="46195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1" strike="noStrike" cap="small" spc="-1">
                <a:solidFill>
                  <a:srgbClr val="000000"/>
                </a:solidFill>
                <a:latin typeface="Verdana"/>
              </a:rPr>
              <a:t>Bénéficier</a:t>
            </a:r>
            <a:r>
              <a:rPr lang="fr-FR" sz="1200" b="1" strike="noStrike" cap="small" spc="83">
                <a:solidFill>
                  <a:srgbClr val="000000"/>
                </a:solidFill>
                <a:latin typeface="Verdana"/>
              </a:rPr>
              <a:t> </a:t>
            </a:r>
            <a:r>
              <a:rPr lang="fr-FR" sz="1200" b="1" strike="noStrike" cap="small" spc="-1">
                <a:solidFill>
                  <a:srgbClr val="000000"/>
                </a:solidFill>
                <a:latin typeface="Verdana"/>
              </a:rPr>
              <a:t>d’un</a:t>
            </a:r>
            <a:r>
              <a:rPr lang="fr-FR" sz="1200" b="1" strike="noStrike" cap="small" spc="128">
                <a:solidFill>
                  <a:srgbClr val="000000"/>
                </a:solidFill>
                <a:latin typeface="Verdana"/>
              </a:rPr>
              <a:t> </a:t>
            </a:r>
            <a:r>
              <a:rPr lang="fr-FR" sz="1200" b="1" strike="noStrike" cap="small" spc="-12">
                <a:solidFill>
                  <a:srgbClr val="000000"/>
                </a:solidFill>
                <a:latin typeface="Verdana"/>
              </a:rPr>
              <a:t>accompagnement</a:t>
            </a:r>
            <a:endParaRPr lang="fr-FR" sz="1200" b="0" strike="noStrike" spc="-1">
              <a:solidFill>
                <a:srgbClr val="000000"/>
              </a:solidFill>
              <a:latin typeface="Calibri"/>
            </a:endParaRPr>
          </a:p>
          <a:p>
            <a:pPr marL="12600">
              <a:lnSpc>
                <a:spcPct val="100000"/>
              </a:lnSpc>
              <a:buNone/>
            </a:pPr>
            <a:endParaRPr lang="fr-FR" sz="1450" b="0" strike="noStrike" spc="-1">
              <a:solidFill>
                <a:srgbClr val="000000"/>
              </a:solidFill>
              <a:latin typeface="Calibri"/>
            </a:endParaRPr>
          </a:p>
          <a:p>
            <a:pPr marL="12600">
              <a:lnSpc>
                <a:spcPct val="100000"/>
              </a:lnSpc>
              <a:buNone/>
            </a:pPr>
            <a:r>
              <a:rPr lang="fr-FR" sz="1200" b="0" strike="noStrike" spc="-1">
                <a:solidFill>
                  <a:srgbClr val="000000"/>
                </a:solidFill>
                <a:latin typeface="Verdana"/>
              </a:rPr>
              <a:t>Sollicitez</a:t>
            </a:r>
            <a:r>
              <a:rPr lang="fr-FR" sz="1200" b="0" strike="noStrike" spc="-52">
                <a:solidFill>
                  <a:srgbClr val="000000"/>
                </a:solidFill>
                <a:latin typeface="Verdana"/>
              </a:rPr>
              <a:t> </a:t>
            </a:r>
            <a:r>
              <a:rPr lang="fr-FR" sz="1200" b="0" strike="noStrike" spc="-60">
                <a:solidFill>
                  <a:srgbClr val="000000"/>
                </a:solidFill>
                <a:latin typeface="Verdana"/>
              </a:rPr>
              <a:t>:</a:t>
            </a:r>
            <a:endParaRPr lang="fr-FR" sz="1200" b="0" strike="noStrike" spc="-1">
              <a:solidFill>
                <a:srgbClr val="000000"/>
              </a:solidFill>
              <a:latin typeface="Calibri"/>
            </a:endParaRPr>
          </a:p>
          <a:p>
            <a:pPr marL="12600">
              <a:lnSpc>
                <a:spcPct val="100000"/>
              </a:lnSpc>
              <a:spcBef>
                <a:spcPts val="51"/>
              </a:spcBef>
              <a:buNone/>
            </a:pPr>
            <a:endParaRPr lang="fr-FR" sz="1400" b="0" strike="noStrike" spc="-1">
              <a:solidFill>
                <a:srgbClr val="000000"/>
              </a:solidFill>
              <a:latin typeface="Calibri"/>
            </a:endParaRPr>
          </a:p>
          <a:p>
            <a:pPr marL="184680" indent="-172800">
              <a:lnSpc>
                <a:spcPct val="100000"/>
              </a:lnSpc>
              <a:buClr>
                <a:srgbClr val="000000"/>
              </a:buClr>
              <a:buFont typeface="OpenSymbol"/>
              <a:buChar char="-"/>
              <a:tabLst>
                <a:tab pos="185400" algn="l"/>
                <a:tab pos="495360" algn="l"/>
                <a:tab pos="1144800" algn="l"/>
                <a:tab pos="2073240" algn="l"/>
                <a:tab pos="2472840" algn="l"/>
                <a:tab pos="2698200" algn="l"/>
                <a:tab pos="3409920" algn="l"/>
                <a:tab pos="3664440" algn="l"/>
                <a:tab pos="4156560" algn="l"/>
                <a:tab pos="4641120" algn="l"/>
                <a:tab pos="5040720" algn="l"/>
              </a:tabLst>
            </a:pPr>
            <a:r>
              <a:rPr lang="fr-FR" sz="1200" b="0" strike="noStrike" spc="-26">
                <a:solidFill>
                  <a:srgbClr val="000000"/>
                </a:solidFill>
                <a:latin typeface="Verdana"/>
              </a:rPr>
              <a:t>Le</a:t>
            </a:r>
            <a:r>
              <a:rPr lang="fr-FR" sz="1200" b="0" strike="noStrike" spc="-1">
                <a:solidFill>
                  <a:srgbClr val="000000"/>
                </a:solidFill>
                <a:latin typeface="Verdana"/>
              </a:rPr>
              <a:t>	</a:t>
            </a:r>
            <a:r>
              <a:rPr lang="fr-FR" sz="1200" b="1" strike="noStrike" spc="-12">
                <a:solidFill>
                  <a:srgbClr val="000000"/>
                </a:solidFill>
                <a:latin typeface="Verdana"/>
              </a:rPr>
              <a:t>Relais</a:t>
            </a:r>
            <a:r>
              <a:rPr lang="fr-FR" sz="1200" b="1" strike="noStrike" spc="-1">
                <a:solidFill>
                  <a:srgbClr val="000000"/>
                </a:solidFill>
                <a:latin typeface="Verdana"/>
              </a:rPr>
              <a:t>	</a:t>
            </a:r>
            <a:r>
              <a:rPr lang="fr-FR" sz="1200" b="1" strike="noStrike" spc="-12">
                <a:solidFill>
                  <a:srgbClr val="000000"/>
                </a:solidFill>
                <a:latin typeface="Verdana"/>
              </a:rPr>
              <a:t>Handicap</a:t>
            </a:r>
            <a:r>
              <a:rPr lang="fr-FR" sz="1200" b="1" strike="noStrike" spc="-1">
                <a:solidFill>
                  <a:srgbClr val="000000"/>
                </a:solidFill>
                <a:latin typeface="Verdana"/>
              </a:rPr>
              <a:t>	</a:t>
            </a:r>
            <a:r>
              <a:rPr lang="fr-FR" sz="1200" b="0" strike="noStrike" spc="-26">
                <a:solidFill>
                  <a:srgbClr val="000000"/>
                </a:solidFill>
                <a:latin typeface="Verdana"/>
              </a:rPr>
              <a:t>dès</a:t>
            </a:r>
            <a:r>
              <a:rPr lang="fr-FR" sz="1200" b="0" strike="noStrike" spc="-1">
                <a:solidFill>
                  <a:srgbClr val="000000"/>
                </a:solidFill>
                <a:latin typeface="Verdana"/>
              </a:rPr>
              <a:t>	</a:t>
            </a:r>
            <a:r>
              <a:rPr lang="fr-FR" sz="1200" b="0" strike="noStrike" spc="-52">
                <a:solidFill>
                  <a:srgbClr val="000000"/>
                </a:solidFill>
                <a:latin typeface="Verdana"/>
              </a:rPr>
              <a:t>à</a:t>
            </a:r>
            <a:r>
              <a:rPr lang="fr-FR" sz="1200" b="0" strike="noStrike" spc="-1">
                <a:solidFill>
                  <a:srgbClr val="000000"/>
                </a:solidFill>
                <a:latin typeface="Verdana"/>
              </a:rPr>
              <a:t>	</a:t>
            </a:r>
            <a:r>
              <a:rPr lang="fr-FR" sz="1200" b="0" strike="noStrike" spc="-12">
                <a:solidFill>
                  <a:srgbClr val="000000"/>
                </a:solidFill>
                <a:latin typeface="Verdana"/>
              </a:rPr>
              <a:t>présent</a:t>
            </a:r>
            <a:r>
              <a:rPr lang="fr-FR" sz="1200" b="0" strike="noStrike" spc="-1">
                <a:solidFill>
                  <a:srgbClr val="000000"/>
                </a:solidFill>
                <a:latin typeface="Verdana"/>
              </a:rPr>
              <a:t>	</a:t>
            </a:r>
            <a:r>
              <a:rPr lang="fr-FR" sz="1200" b="0" strike="noStrike" spc="-26">
                <a:solidFill>
                  <a:srgbClr val="000000"/>
                </a:solidFill>
                <a:latin typeface="Verdana"/>
              </a:rPr>
              <a:t>si</a:t>
            </a:r>
            <a:r>
              <a:rPr lang="fr-FR" sz="1200" b="0" strike="noStrike" spc="-1">
                <a:solidFill>
                  <a:srgbClr val="000000"/>
                </a:solidFill>
                <a:latin typeface="Verdana"/>
              </a:rPr>
              <a:t>	</a:t>
            </a:r>
            <a:r>
              <a:rPr lang="fr-FR" sz="1200" b="0" strike="noStrike" spc="-21">
                <a:solidFill>
                  <a:srgbClr val="000000"/>
                </a:solidFill>
                <a:latin typeface="Verdana"/>
              </a:rPr>
              <a:t>vous</a:t>
            </a:r>
            <a:r>
              <a:rPr lang="fr-FR" sz="1200" b="0" strike="noStrike" spc="-1">
                <a:solidFill>
                  <a:srgbClr val="000000"/>
                </a:solidFill>
                <a:latin typeface="Verdana"/>
              </a:rPr>
              <a:t>	</a:t>
            </a:r>
            <a:r>
              <a:rPr lang="fr-FR" sz="1200" b="0" strike="noStrike" spc="-21">
                <a:solidFill>
                  <a:srgbClr val="000000"/>
                </a:solidFill>
                <a:latin typeface="Verdana"/>
              </a:rPr>
              <a:t>avez</a:t>
            </a:r>
            <a:r>
              <a:rPr lang="fr-FR" sz="1200" b="0" strike="noStrike" spc="-1">
                <a:solidFill>
                  <a:srgbClr val="000000"/>
                </a:solidFill>
                <a:latin typeface="Verdana"/>
              </a:rPr>
              <a:t>	</a:t>
            </a:r>
            <a:r>
              <a:rPr lang="fr-FR" sz="1200" b="0" strike="noStrike" spc="-26">
                <a:solidFill>
                  <a:srgbClr val="000000"/>
                </a:solidFill>
                <a:latin typeface="Verdana"/>
              </a:rPr>
              <a:t>des</a:t>
            </a:r>
            <a:r>
              <a:rPr lang="fr-FR" sz="1200" b="0" strike="noStrike" spc="-1">
                <a:solidFill>
                  <a:srgbClr val="000000"/>
                </a:solidFill>
                <a:latin typeface="Verdana"/>
              </a:rPr>
              <a:t>	</a:t>
            </a:r>
            <a:r>
              <a:rPr lang="fr-FR" sz="1200" b="0" strike="noStrike" spc="-12">
                <a:solidFill>
                  <a:srgbClr val="000000"/>
                </a:solidFill>
                <a:latin typeface="Verdana"/>
              </a:rPr>
              <a:t>besoins</a:t>
            </a:r>
            <a:endParaRPr lang="fr-FR" sz="1200" b="0" strike="noStrike" spc="-1">
              <a:solidFill>
                <a:srgbClr val="000000"/>
              </a:solidFill>
              <a:latin typeface="Calibri"/>
            </a:endParaRPr>
          </a:p>
          <a:p>
            <a:pPr marL="184680">
              <a:lnSpc>
                <a:spcPct val="100000"/>
              </a:lnSpc>
              <a:spcBef>
                <a:spcPts val="170"/>
              </a:spcBef>
              <a:buNone/>
              <a:tabLst>
                <a:tab pos="185400" algn="l"/>
                <a:tab pos="495360" algn="l"/>
                <a:tab pos="1144800" algn="l"/>
                <a:tab pos="2073240" algn="l"/>
                <a:tab pos="2472840" algn="l"/>
                <a:tab pos="2698200" algn="l"/>
                <a:tab pos="3409920" algn="l"/>
                <a:tab pos="3664440" algn="l"/>
                <a:tab pos="4156560" algn="l"/>
                <a:tab pos="4641120" algn="l"/>
                <a:tab pos="5040720" algn="l"/>
              </a:tabLst>
            </a:pPr>
            <a:r>
              <a:rPr lang="fr-FR" sz="1200" b="0" strike="noStrike" spc="-1">
                <a:solidFill>
                  <a:srgbClr val="000000"/>
                </a:solidFill>
                <a:latin typeface="Verdana"/>
              </a:rPr>
              <a:t>spécifiques</a:t>
            </a:r>
            <a:r>
              <a:rPr lang="fr-FR" sz="1200" b="0" strike="noStrike" spc="-12">
                <a:solidFill>
                  <a:srgbClr val="000000"/>
                </a:solidFill>
                <a:latin typeface="Verdana"/>
              </a:rPr>
              <a:t> </a:t>
            </a:r>
            <a:r>
              <a:rPr lang="fr-FR" sz="1200" b="0" strike="noStrike" spc="-1">
                <a:solidFill>
                  <a:srgbClr val="000000"/>
                </a:solidFill>
                <a:latin typeface="Verdana"/>
              </a:rPr>
              <a:t>en</a:t>
            </a:r>
            <a:r>
              <a:rPr lang="fr-FR" sz="1200" b="0" strike="noStrike" spc="-26">
                <a:solidFill>
                  <a:srgbClr val="000000"/>
                </a:solidFill>
                <a:latin typeface="Verdana"/>
              </a:rPr>
              <a:t> </a:t>
            </a:r>
            <a:r>
              <a:rPr lang="fr-FR" sz="1200" b="0" strike="noStrike" spc="-1">
                <a:solidFill>
                  <a:srgbClr val="000000"/>
                </a:solidFill>
                <a:latin typeface="Verdana"/>
              </a:rPr>
              <a:t>cas</a:t>
            </a:r>
            <a:r>
              <a:rPr lang="fr-FR" sz="1200" b="0" strike="noStrike" spc="-12">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situation</a:t>
            </a:r>
            <a:r>
              <a:rPr lang="fr-FR" sz="1200" b="0" strike="noStrike" spc="9">
                <a:solidFill>
                  <a:srgbClr val="000000"/>
                </a:solidFill>
                <a:latin typeface="Verdana"/>
              </a:rPr>
              <a:t> </a:t>
            </a:r>
            <a:r>
              <a:rPr lang="fr-FR" sz="1200" b="0" strike="noStrike" spc="-1">
                <a:solidFill>
                  <a:srgbClr val="000000"/>
                </a:solidFill>
                <a:latin typeface="Verdana"/>
              </a:rPr>
              <a:t>de</a:t>
            </a:r>
            <a:r>
              <a:rPr lang="fr-FR" sz="1200" b="0" strike="noStrike" spc="-15">
                <a:solidFill>
                  <a:srgbClr val="000000"/>
                </a:solidFill>
                <a:latin typeface="Verdana"/>
              </a:rPr>
              <a:t> </a:t>
            </a:r>
            <a:r>
              <a:rPr lang="fr-FR" sz="1200" b="0" strike="noStrike" spc="-1">
                <a:solidFill>
                  <a:srgbClr val="000000"/>
                </a:solidFill>
                <a:latin typeface="Verdana"/>
              </a:rPr>
              <a:t>handicap</a:t>
            </a:r>
            <a:r>
              <a:rPr lang="fr-FR" sz="1200" b="0" strike="noStrike" spc="18">
                <a:solidFill>
                  <a:srgbClr val="000000"/>
                </a:solidFill>
                <a:latin typeface="Verdana"/>
              </a:rPr>
              <a:t> </a:t>
            </a:r>
            <a:r>
              <a:rPr lang="fr-FR" sz="1200" b="0" strike="noStrike" spc="-1">
                <a:solidFill>
                  <a:srgbClr val="000000"/>
                </a:solidFill>
                <a:latin typeface="Verdana"/>
              </a:rPr>
              <a:t>ou</a:t>
            </a:r>
            <a:r>
              <a:rPr lang="fr-FR" sz="1200" b="0" strike="noStrike" spc="-26">
                <a:solidFill>
                  <a:srgbClr val="000000"/>
                </a:solidFill>
                <a:latin typeface="Verdana"/>
              </a:rPr>
              <a:t> </a:t>
            </a:r>
            <a:r>
              <a:rPr lang="fr-FR" sz="1200" b="0" strike="noStrike" spc="-1">
                <a:solidFill>
                  <a:srgbClr val="000000"/>
                </a:solidFill>
                <a:latin typeface="Verdana"/>
              </a:rPr>
              <a:t>de</a:t>
            </a:r>
            <a:r>
              <a:rPr lang="fr-FR" sz="1200" b="0" strike="noStrike" spc="-21">
                <a:solidFill>
                  <a:srgbClr val="000000"/>
                </a:solidFill>
                <a:latin typeface="Verdana"/>
              </a:rPr>
              <a:t> </a:t>
            </a:r>
            <a:r>
              <a:rPr lang="fr-FR" sz="1200" b="0" strike="noStrike" spc="-1">
                <a:solidFill>
                  <a:srgbClr val="000000"/>
                </a:solidFill>
                <a:latin typeface="Verdana"/>
              </a:rPr>
              <a:t>grave</a:t>
            </a:r>
            <a:r>
              <a:rPr lang="fr-FR" sz="1200" b="0" strike="noStrike" spc="9">
                <a:solidFill>
                  <a:srgbClr val="000000"/>
                </a:solidFill>
                <a:latin typeface="Verdana"/>
              </a:rPr>
              <a:t> </a:t>
            </a:r>
            <a:r>
              <a:rPr lang="fr-FR" sz="1200" b="0" strike="noStrike" spc="-12">
                <a:solidFill>
                  <a:srgbClr val="000000"/>
                </a:solidFill>
                <a:latin typeface="Verdana"/>
              </a:rPr>
              <a:t>maladie.</a:t>
            </a:r>
            <a:endParaRPr lang="fr-FR" sz="1200" b="0" strike="noStrike" spc="-1">
              <a:solidFill>
                <a:srgbClr val="000000"/>
              </a:solidFill>
              <a:latin typeface="Calibri"/>
            </a:endParaRPr>
          </a:p>
          <a:p>
            <a:pPr marL="641880" lvl="1" indent="-172800">
              <a:lnSpc>
                <a:spcPct val="100000"/>
              </a:lnSpc>
              <a:spcBef>
                <a:spcPts val="156"/>
              </a:spcBef>
              <a:buClr>
                <a:srgbClr val="000000"/>
              </a:buClr>
              <a:buFont typeface="OpenSymbol"/>
              <a:buChar char="-"/>
              <a:tabLst>
                <a:tab pos="642600" algn="l"/>
              </a:tabLst>
            </a:pPr>
            <a:r>
              <a:rPr lang="fr-FR" sz="1200" b="0" u="sng" strike="noStrike" spc="-12">
                <a:solidFill>
                  <a:srgbClr val="0000FF"/>
                </a:solidFill>
                <a:uFill>
                  <a:solidFill>
                    <a:srgbClr val="0462C1"/>
                  </a:solidFill>
                </a:uFill>
                <a:latin typeface="Verdana"/>
                <a:hlinkClick r:id="rId2"/>
              </a:rPr>
              <a:t>https://www.univ-lille.fr/vie-</a:t>
            </a:r>
            <a:r>
              <a:rPr lang="fr-FR" sz="1200" b="0" u="sng" strike="noStrike" spc="-1">
                <a:solidFill>
                  <a:srgbClr val="0000FF"/>
                </a:solidFill>
                <a:uFill>
                  <a:solidFill>
                    <a:srgbClr val="0462C1"/>
                  </a:solidFill>
                </a:uFill>
                <a:latin typeface="Verdana"/>
                <a:hlinkClick r:id="rId2"/>
              </a:rPr>
              <a:t>des-</a:t>
            </a:r>
            <a:r>
              <a:rPr lang="fr-FR" sz="1200" b="0" u="sng" strike="noStrike" spc="-12">
                <a:solidFill>
                  <a:srgbClr val="0000FF"/>
                </a:solidFill>
                <a:uFill>
                  <a:solidFill>
                    <a:srgbClr val="0462C1"/>
                  </a:solidFill>
                </a:uFill>
                <a:latin typeface="Verdana"/>
                <a:hlinkClick r:id="rId2"/>
              </a:rPr>
              <a:t>campus/etudes-et-handicap/</a:t>
            </a:r>
            <a:endParaRPr lang="fr-FR" sz="1200" b="0" strike="noStrike" spc="-1">
              <a:solidFill>
                <a:srgbClr val="000000"/>
              </a:solidFill>
              <a:latin typeface="Calibri"/>
            </a:endParaRPr>
          </a:p>
          <a:p>
            <a:pPr>
              <a:lnSpc>
                <a:spcPct val="100000"/>
              </a:lnSpc>
              <a:buNone/>
              <a:tabLst>
                <a:tab pos="642600" algn="l"/>
              </a:tabLst>
            </a:pPr>
            <a:endParaRPr lang="fr-FR" sz="1400" b="0" strike="noStrike" spc="-1">
              <a:solidFill>
                <a:srgbClr val="000000"/>
              </a:solidFill>
              <a:latin typeface="Calibri"/>
            </a:endParaRPr>
          </a:p>
          <a:p>
            <a:pPr>
              <a:lnSpc>
                <a:spcPct val="100000"/>
              </a:lnSpc>
              <a:spcBef>
                <a:spcPts val="40"/>
              </a:spcBef>
              <a:buNone/>
              <a:tabLst>
                <a:tab pos="642600" algn="l"/>
              </a:tabLst>
            </a:pPr>
            <a:endParaRPr lang="fr-FR" sz="1200" b="0" strike="noStrike" spc="-1">
              <a:solidFill>
                <a:srgbClr val="000000"/>
              </a:solidFill>
              <a:latin typeface="Calibri"/>
            </a:endParaRPr>
          </a:p>
          <a:p>
            <a:pPr marL="184680" indent="-172800" algn="just">
              <a:lnSpc>
                <a:spcPct val="111000"/>
              </a:lnSpc>
              <a:buClr>
                <a:srgbClr val="000000"/>
              </a:buClr>
              <a:buFont typeface="OpenSymbol"/>
              <a:buChar char="-"/>
              <a:tabLst>
                <a:tab pos="185400" algn="l"/>
              </a:tabLst>
            </a:pPr>
            <a:r>
              <a:rPr lang="fr-FR" sz="1200" b="0" strike="noStrike" spc="-1">
                <a:solidFill>
                  <a:srgbClr val="000000"/>
                </a:solidFill>
                <a:latin typeface="Verdana"/>
              </a:rPr>
              <a:t>Le</a:t>
            </a:r>
            <a:r>
              <a:rPr lang="fr-FR" sz="1200" b="0" strike="noStrike" spc="69">
                <a:solidFill>
                  <a:srgbClr val="000000"/>
                </a:solidFill>
                <a:latin typeface="Verdana"/>
              </a:rPr>
              <a:t> </a:t>
            </a:r>
            <a:r>
              <a:rPr lang="fr-FR" sz="1200" b="1" strike="noStrike" spc="-1">
                <a:solidFill>
                  <a:srgbClr val="000000"/>
                </a:solidFill>
                <a:latin typeface="Verdana"/>
              </a:rPr>
              <a:t>Centre</a:t>
            </a:r>
            <a:r>
              <a:rPr lang="fr-FR" sz="1200" b="1" strike="noStrike" spc="89">
                <a:solidFill>
                  <a:srgbClr val="000000"/>
                </a:solidFill>
                <a:latin typeface="Verdana"/>
              </a:rPr>
              <a:t> </a:t>
            </a:r>
            <a:r>
              <a:rPr lang="fr-FR" sz="1200" b="1" strike="noStrike" spc="-1">
                <a:solidFill>
                  <a:srgbClr val="000000"/>
                </a:solidFill>
                <a:latin typeface="Verdana"/>
              </a:rPr>
              <a:t>service</a:t>
            </a:r>
            <a:r>
              <a:rPr lang="fr-FR" sz="1200" b="1" strike="noStrike" spc="103">
                <a:solidFill>
                  <a:srgbClr val="000000"/>
                </a:solidFill>
                <a:latin typeface="Verdana"/>
              </a:rPr>
              <a:t> </a:t>
            </a:r>
            <a:r>
              <a:rPr lang="fr-FR" sz="1200" b="1" strike="noStrike" spc="-1">
                <a:solidFill>
                  <a:srgbClr val="000000"/>
                </a:solidFill>
                <a:latin typeface="Verdana"/>
              </a:rPr>
              <a:t>CROUS</a:t>
            </a:r>
            <a:r>
              <a:rPr lang="fr-FR" sz="1200" b="0" strike="noStrike" spc="-1">
                <a:solidFill>
                  <a:srgbClr val="000000"/>
                </a:solidFill>
                <a:latin typeface="Verdana"/>
              </a:rPr>
              <a:t>,</a:t>
            </a:r>
            <a:r>
              <a:rPr lang="fr-FR" sz="1200" b="0" strike="noStrike" spc="83">
                <a:solidFill>
                  <a:srgbClr val="000000"/>
                </a:solidFill>
                <a:latin typeface="Verdana"/>
              </a:rPr>
              <a:t> </a:t>
            </a:r>
            <a:r>
              <a:rPr lang="fr-FR" sz="1200" b="0" strike="noStrike" spc="-1">
                <a:solidFill>
                  <a:srgbClr val="000000"/>
                </a:solidFill>
                <a:latin typeface="Verdana"/>
              </a:rPr>
              <a:t>pour</a:t>
            </a:r>
            <a:r>
              <a:rPr lang="fr-FR" sz="1200" b="0" strike="noStrike" spc="83">
                <a:solidFill>
                  <a:srgbClr val="000000"/>
                </a:solidFill>
                <a:latin typeface="Verdana"/>
              </a:rPr>
              <a:t> </a:t>
            </a:r>
            <a:r>
              <a:rPr lang="fr-FR" sz="1200" b="0" strike="noStrike" spc="-1">
                <a:solidFill>
                  <a:srgbClr val="000000"/>
                </a:solidFill>
                <a:latin typeface="Verdana"/>
              </a:rPr>
              <a:t>des</a:t>
            </a:r>
            <a:r>
              <a:rPr lang="fr-FR" sz="1200" b="0" strike="noStrike" spc="77">
                <a:solidFill>
                  <a:srgbClr val="000000"/>
                </a:solidFill>
                <a:latin typeface="Verdana"/>
              </a:rPr>
              <a:t> </a:t>
            </a:r>
            <a:r>
              <a:rPr lang="fr-FR" sz="1200" b="0" strike="noStrike" spc="-1">
                <a:solidFill>
                  <a:srgbClr val="000000"/>
                </a:solidFill>
                <a:latin typeface="Verdana"/>
              </a:rPr>
              <a:t>informations</a:t>
            </a:r>
            <a:r>
              <a:rPr lang="fr-FR" sz="1200" b="0" strike="noStrike" spc="72">
                <a:solidFill>
                  <a:srgbClr val="000000"/>
                </a:solidFill>
                <a:latin typeface="Verdana"/>
              </a:rPr>
              <a:t> </a:t>
            </a:r>
            <a:r>
              <a:rPr lang="fr-FR" sz="1200" b="0" strike="noStrike" spc="-1">
                <a:solidFill>
                  <a:srgbClr val="000000"/>
                </a:solidFill>
                <a:latin typeface="Verdana"/>
              </a:rPr>
              <a:t>sur</a:t>
            </a:r>
            <a:r>
              <a:rPr lang="fr-FR" sz="1200" b="0" strike="noStrike" spc="83">
                <a:solidFill>
                  <a:srgbClr val="000000"/>
                </a:solidFill>
                <a:latin typeface="Verdana"/>
              </a:rPr>
              <a:t> </a:t>
            </a:r>
            <a:r>
              <a:rPr lang="fr-FR" sz="1200" b="0" strike="noStrike" spc="-1">
                <a:solidFill>
                  <a:srgbClr val="000000"/>
                </a:solidFill>
                <a:latin typeface="Verdana"/>
              </a:rPr>
              <a:t>les</a:t>
            </a:r>
            <a:r>
              <a:rPr lang="fr-FR" sz="1200" b="0" strike="noStrike" spc="83">
                <a:solidFill>
                  <a:srgbClr val="000000"/>
                </a:solidFill>
                <a:latin typeface="Verdana"/>
              </a:rPr>
              <a:t> </a:t>
            </a:r>
            <a:r>
              <a:rPr lang="fr-FR" sz="1200" b="0" strike="noStrike" spc="-1">
                <a:solidFill>
                  <a:srgbClr val="000000"/>
                </a:solidFill>
                <a:latin typeface="Verdana"/>
              </a:rPr>
              <a:t>bourses</a:t>
            </a:r>
            <a:r>
              <a:rPr lang="fr-FR" sz="1200" b="0" strike="noStrike" spc="83">
                <a:solidFill>
                  <a:srgbClr val="000000"/>
                </a:solidFill>
                <a:latin typeface="Verdana"/>
              </a:rPr>
              <a:t> </a:t>
            </a:r>
            <a:r>
              <a:rPr lang="fr-FR" sz="1200" b="0" strike="noStrike" spc="-26">
                <a:solidFill>
                  <a:srgbClr val="000000"/>
                </a:solidFill>
                <a:latin typeface="Verdana"/>
              </a:rPr>
              <a:t>et </a:t>
            </a:r>
            <a:r>
              <a:rPr lang="fr-FR" sz="1200" b="0" strike="noStrike" spc="-1">
                <a:solidFill>
                  <a:srgbClr val="000000"/>
                </a:solidFill>
                <a:latin typeface="Verdana"/>
              </a:rPr>
              <a:t>les</a:t>
            </a:r>
            <a:r>
              <a:rPr lang="fr-FR" sz="1200" b="0" strike="noStrike" spc="-12">
                <a:solidFill>
                  <a:srgbClr val="000000"/>
                </a:solidFill>
                <a:latin typeface="Verdana"/>
              </a:rPr>
              <a:t> </a:t>
            </a:r>
            <a:r>
              <a:rPr lang="fr-FR" sz="1200" b="0" strike="noStrike" spc="-1">
                <a:solidFill>
                  <a:srgbClr val="000000"/>
                </a:solidFill>
                <a:latin typeface="Verdana"/>
              </a:rPr>
              <a:t>aides</a:t>
            </a:r>
            <a:r>
              <a:rPr lang="fr-FR" sz="1200" b="0" strike="noStrike" spc="4">
                <a:solidFill>
                  <a:srgbClr val="000000"/>
                </a:solidFill>
                <a:latin typeface="Verdana"/>
              </a:rPr>
              <a:t> </a:t>
            </a:r>
            <a:r>
              <a:rPr lang="fr-FR" sz="1200" b="0" strike="noStrike" spc="-1">
                <a:solidFill>
                  <a:srgbClr val="000000"/>
                </a:solidFill>
                <a:latin typeface="Verdana"/>
              </a:rPr>
              <a:t>financières,</a:t>
            </a:r>
            <a:r>
              <a:rPr lang="fr-FR" sz="1200" b="0" strike="noStrike" spc="4">
                <a:solidFill>
                  <a:srgbClr val="000000"/>
                </a:solidFill>
                <a:latin typeface="Verdana"/>
              </a:rPr>
              <a:t> </a:t>
            </a:r>
            <a:r>
              <a:rPr lang="fr-FR" sz="1200" b="0" strike="noStrike" spc="-1">
                <a:solidFill>
                  <a:srgbClr val="000000"/>
                </a:solidFill>
                <a:latin typeface="Verdana"/>
              </a:rPr>
              <a:t>le</a:t>
            </a:r>
            <a:r>
              <a:rPr lang="fr-FR" sz="1200" b="0" strike="noStrike" spc="9">
                <a:solidFill>
                  <a:srgbClr val="000000"/>
                </a:solidFill>
                <a:latin typeface="Verdana"/>
              </a:rPr>
              <a:t> </a:t>
            </a:r>
            <a:r>
              <a:rPr lang="fr-FR" sz="1200" b="0" strike="noStrike" spc="-1">
                <a:solidFill>
                  <a:srgbClr val="000000"/>
                </a:solidFill>
                <a:latin typeface="Verdana"/>
              </a:rPr>
              <a:t>logement,</a:t>
            </a:r>
            <a:r>
              <a:rPr lang="fr-FR" sz="1200" b="0" strike="noStrike" spc="9">
                <a:solidFill>
                  <a:srgbClr val="000000"/>
                </a:solidFill>
                <a:latin typeface="Verdana"/>
              </a:rPr>
              <a:t> </a:t>
            </a:r>
            <a:r>
              <a:rPr lang="fr-FR" sz="1200" b="0" strike="noStrike" spc="-1">
                <a:solidFill>
                  <a:srgbClr val="000000"/>
                </a:solidFill>
                <a:latin typeface="Verdana"/>
              </a:rPr>
              <a:t>les</a:t>
            </a:r>
            <a:r>
              <a:rPr lang="fr-FR" sz="1200" b="0" strike="noStrike" spc="4">
                <a:solidFill>
                  <a:srgbClr val="000000"/>
                </a:solidFill>
                <a:latin typeface="Verdana"/>
              </a:rPr>
              <a:t> </a:t>
            </a:r>
            <a:r>
              <a:rPr lang="fr-FR" sz="1200" b="0" strike="noStrike" spc="-1">
                <a:solidFill>
                  <a:srgbClr val="000000"/>
                </a:solidFill>
                <a:latin typeface="Verdana"/>
              </a:rPr>
              <a:t>jobs</a:t>
            </a:r>
            <a:r>
              <a:rPr lang="fr-FR" sz="1200" b="0" strike="noStrike" spc="4">
                <a:solidFill>
                  <a:srgbClr val="000000"/>
                </a:solidFill>
                <a:latin typeface="Verdana"/>
              </a:rPr>
              <a:t> </a:t>
            </a:r>
            <a:r>
              <a:rPr lang="fr-FR" sz="1200" b="0" strike="noStrike" spc="-1">
                <a:solidFill>
                  <a:srgbClr val="000000"/>
                </a:solidFill>
                <a:latin typeface="Verdana"/>
              </a:rPr>
              <a:t>étudiants</a:t>
            </a:r>
            <a:r>
              <a:rPr lang="fr-FR" sz="1200" b="0" strike="noStrike" spc="4">
                <a:solidFill>
                  <a:srgbClr val="000000"/>
                </a:solidFill>
                <a:latin typeface="Verdana"/>
              </a:rPr>
              <a:t> </a:t>
            </a:r>
            <a:r>
              <a:rPr lang="fr-FR" sz="1200" b="0" strike="noStrike" spc="-1">
                <a:solidFill>
                  <a:srgbClr val="000000"/>
                </a:solidFill>
                <a:latin typeface="Verdana"/>
              </a:rPr>
              <a:t>et</a:t>
            </a:r>
            <a:r>
              <a:rPr lang="fr-FR" sz="1200" b="0" strike="noStrike" spc="9">
                <a:solidFill>
                  <a:srgbClr val="000000"/>
                </a:solidFill>
                <a:latin typeface="Verdana"/>
              </a:rPr>
              <a:t> </a:t>
            </a:r>
            <a:r>
              <a:rPr lang="fr-FR" sz="1200" b="0" strike="noStrike" spc="-1">
                <a:solidFill>
                  <a:srgbClr val="000000"/>
                </a:solidFill>
                <a:latin typeface="Verdana"/>
              </a:rPr>
              <a:t>rencontrer</a:t>
            </a:r>
            <a:r>
              <a:rPr lang="fr-FR" sz="1200" b="0" strike="noStrike" spc="12">
                <a:solidFill>
                  <a:srgbClr val="000000"/>
                </a:solidFill>
                <a:latin typeface="Verdana"/>
              </a:rPr>
              <a:t> </a:t>
            </a:r>
            <a:r>
              <a:rPr lang="fr-FR" sz="1200" b="0" strike="noStrike" spc="-26">
                <a:solidFill>
                  <a:srgbClr val="000000"/>
                </a:solidFill>
                <a:latin typeface="Verdana"/>
              </a:rPr>
              <a:t>une </a:t>
            </a:r>
            <a:r>
              <a:rPr lang="fr-FR" sz="1200" b="0" strike="noStrike" spc="-1">
                <a:solidFill>
                  <a:srgbClr val="000000"/>
                </a:solidFill>
                <a:latin typeface="Verdana"/>
              </a:rPr>
              <a:t>assistante</a:t>
            </a:r>
            <a:r>
              <a:rPr lang="fr-FR" sz="1200" b="0" strike="noStrike" spc="-12">
                <a:solidFill>
                  <a:srgbClr val="000000"/>
                </a:solidFill>
                <a:latin typeface="Verdana"/>
              </a:rPr>
              <a:t> sociale.</a:t>
            </a:r>
            <a:endParaRPr lang="fr-FR" sz="1200" b="0" strike="noStrike" spc="-1">
              <a:solidFill>
                <a:srgbClr val="000000"/>
              </a:solidFill>
              <a:latin typeface="Calibri"/>
            </a:endParaRPr>
          </a:p>
          <a:p>
            <a:pPr marL="641880" lvl="1" indent="-172800" algn="just">
              <a:lnSpc>
                <a:spcPct val="100000"/>
              </a:lnSpc>
              <a:spcBef>
                <a:spcPts val="159"/>
              </a:spcBef>
              <a:buClr>
                <a:srgbClr val="000000"/>
              </a:buClr>
              <a:buFont typeface="Verdana"/>
              <a:buChar char="-"/>
              <a:tabLst>
                <a:tab pos="642600" algn="l"/>
              </a:tabLst>
            </a:pPr>
            <a:r>
              <a:rPr lang="fr-FR" sz="1200" b="0" u="sng" strike="noStrike" spc="-12">
                <a:solidFill>
                  <a:srgbClr val="0000FF"/>
                </a:solidFill>
                <a:uFill>
                  <a:solidFill>
                    <a:srgbClr val="0462C1"/>
                  </a:solidFill>
                </a:uFill>
                <a:latin typeface="Verdana"/>
                <a:hlinkClick r:id="rId3"/>
              </a:rPr>
              <a:t>https://www.univ-lille.fr/vie-</a:t>
            </a:r>
            <a:r>
              <a:rPr lang="fr-FR" sz="1200" b="0" u="sng" strike="noStrike" spc="-1">
                <a:solidFill>
                  <a:srgbClr val="0000FF"/>
                </a:solidFill>
                <a:uFill>
                  <a:solidFill>
                    <a:srgbClr val="0462C1"/>
                  </a:solidFill>
                </a:uFill>
                <a:latin typeface="Verdana"/>
                <a:hlinkClick r:id="rId3"/>
              </a:rPr>
              <a:t>des-</a:t>
            </a:r>
            <a:r>
              <a:rPr lang="fr-FR" sz="1200" b="0" u="sng" strike="noStrike" spc="-12">
                <a:solidFill>
                  <a:srgbClr val="0000FF"/>
                </a:solidFill>
                <a:uFill>
                  <a:solidFill>
                    <a:srgbClr val="0462C1"/>
                  </a:solidFill>
                </a:uFill>
                <a:latin typeface="Verdana"/>
                <a:hlinkClick r:id="rId3"/>
              </a:rPr>
              <a:t>campus/logement/</a:t>
            </a:r>
            <a:endParaRPr lang="fr-FR" sz="1200" b="0" strike="noStrike" spc="-1">
              <a:solidFill>
                <a:srgbClr val="000000"/>
              </a:solidFill>
              <a:latin typeface="Calibri"/>
            </a:endParaRPr>
          </a:p>
          <a:p>
            <a:pPr>
              <a:lnSpc>
                <a:spcPct val="100000"/>
              </a:lnSpc>
              <a:buNone/>
              <a:tabLst>
                <a:tab pos="642600" algn="l"/>
              </a:tabLst>
            </a:pPr>
            <a:endParaRPr lang="fr-FR" sz="1400" b="0" strike="noStrike" spc="-1">
              <a:solidFill>
                <a:srgbClr val="000000"/>
              </a:solidFill>
              <a:latin typeface="Calibri"/>
            </a:endParaRPr>
          </a:p>
          <a:p>
            <a:pPr>
              <a:lnSpc>
                <a:spcPct val="100000"/>
              </a:lnSpc>
              <a:spcBef>
                <a:spcPts val="45"/>
              </a:spcBef>
              <a:buNone/>
              <a:tabLst>
                <a:tab pos="642600" algn="l"/>
              </a:tabLst>
            </a:pPr>
            <a:endParaRPr lang="fr-FR" sz="1200" b="0" strike="noStrike" spc="-1">
              <a:solidFill>
                <a:srgbClr val="000000"/>
              </a:solidFill>
              <a:latin typeface="Calibri"/>
            </a:endParaRPr>
          </a:p>
          <a:p>
            <a:pPr marL="184680" indent="-172800">
              <a:lnSpc>
                <a:spcPct val="110000"/>
              </a:lnSpc>
              <a:buClr>
                <a:srgbClr val="000000"/>
              </a:buClr>
              <a:buFont typeface="OpenSymbol"/>
              <a:buChar char="-"/>
              <a:tabLst>
                <a:tab pos="185400" algn="l"/>
              </a:tabLst>
            </a:pPr>
            <a:r>
              <a:rPr lang="fr-FR" sz="1200" b="0" strike="noStrike" spc="-1">
                <a:solidFill>
                  <a:srgbClr val="000000"/>
                </a:solidFill>
                <a:latin typeface="Verdana"/>
              </a:rPr>
              <a:t>Le</a:t>
            </a:r>
            <a:r>
              <a:rPr lang="fr-FR" sz="1200" b="0" strike="noStrike" spc="134">
                <a:solidFill>
                  <a:srgbClr val="000000"/>
                </a:solidFill>
                <a:latin typeface="Verdana"/>
              </a:rPr>
              <a:t> </a:t>
            </a:r>
            <a:r>
              <a:rPr lang="fr-FR" sz="1200" b="1" strike="noStrike" spc="-1">
                <a:solidFill>
                  <a:srgbClr val="000000"/>
                </a:solidFill>
                <a:latin typeface="Verdana"/>
              </a:rPr>
              <a:t>Centre</a:t>
            </a:r>
            <a:r>
              <a:rPr lang="fr-FR" sz="1200" b="1" strike="noStrike" spc="154">
                <a:solidFill>
                  <a:srgbClr val="000000"/>
                </a:solidFill>
                <a:latin typeface="Verdana"/>
              </a:rPr>
              <a:t> </a:t>
            </a:r>
            <a:r>
              <a:rPr lang="fr-FR" sz="1200" b="1" strike="noStrike" spc="-1">
                <a:solidFill>
                  <a:srgbClr val="000000"/>
                </a:solidFill>
                <a:latin typeface="Verdana"/>
              </a:rPr>
              <a:t>de</a:t>
            </a:r>
            <a:r>
              <a:rPr lang="fr-FR" sz="1200" b="1" strike="noStrike" spc="162">
                <a:solidFill>
                  <a:srgbClr val="000000"/>
                </a:solidFill>
                <a:latin typeface="Verdana"/>
              </a:rPr>
              <a:t> </a:t>
            </a:r>
            <a:r>
              <a:rPr lang="fr-FR" sz="1200" b="1" strike="noStrike" spc="-1">
                <a:solidFill>
                  <a:srgbClr val="000000"/>
                </a:solidFill>
                <a:latin typeface="Verdana"/>
              </a:rPr>
              <a:t>Santé</a:t>
            </a:r>
            <a:r>
              <a:rPr lang="fr-FR" sz="1200" b="1" strike="noStrike" spc="157">
                <a:solidFill>
                  <a:srgbClr val="000000"/>
                </a:solidFill>
                <a:latin typeface="Verdana"/>
              </a:rPr>
              <a:t> </a:t>
            </a:r>
            <a:r>
              <a:rPr lang="fr-FR" sz="1200" b="1" strike="noStrike" spc="-1">
                <a:solidFill>
                  <a:srgbClr val="000000"/>
                </a:solidFill>
                <a:latin typeface="Verdana"/>
              </a:rPr>
              <a:t>des</a:t>
            </a:r>
            <a:r>
              <a:rPr lang="fr-FR" sz="1200" b="1" strike="noStrike" spc="168">
                <a:solidFill>
                  <a:srgbClr val="000000"/>
                </a:solidFill>
                <a:latin typeface="Verdana"/>
              </a:rPr>
              <a:t> </a:t>
            </a:r>
            <a:r>
              <a:rPr lang="fr-FR" sz="1200" b="1" strike="noStrike" spc="-1">
                <a:solidFill>
                  <a:srgbClr val="000000"/>
                </a:solidFill>
                <a:latin typeface="Verdana"/>
              </a:rPr>
              <a:t>Étudiants</a:t>
            </a:r>
            <a:r>
              <a:rPr lang="fr-FR" sz="1200" b="0" strike="noStrike" spc="-1">
                <a:solidFill>
                  <a:srgbClr val="000000"/>
                </a:solidFill>
                <a:latin typeface="Verdana"/>
              </a:rPr>
              <a:t>,</a:t>
            </a:r>
            <a:r>
              <a:rPr lang="fr-FR" sz="1200" b="0" strike="noStrike" spc="162">
                <a:solidFill>
                  <a:srgbClr val="000000"/>
                </a:solidFill>
                <a:latin typeface="Verdana"/>
              </a:rPr>
              <a:t> </a:t>
            </a:r>
            <a:r>
              <a:rPr lang="fr-FR" sz="1200" b="0" strike="noStrike" spc="-1">
                <a:solidFill>
                  <a:srgbClr val="000000"/>
                </a:solidFill>
                <a:latin typeface="Verdana"/>
              </a:rPr>
              <a:t>en</a:t>
            </a:r>
            <a:r>
              <a:rPr lang="fr-FR" sz="1200" b="0" strike="noStrike" spc="143">
                <a:solidFill>
                  <a:srgbClr val="000000"/>
                </a:solidFill>
                <a:latin typeface="Verdana"/>
              </a:rPr>
              <a:t> </a:t>
            </a:r>
            <a:r>
              <a:rPr lang="fr-FR" sz="1200" b="0" strike="noStrike" spc="-1">
                <a:solidFill>
                  <a:srgbClr val="000000"/>
                </a:solidFill>
                <a:latin typeface="Verdana"/>
              </a:rPr>
              <a:t>cas</a:t>
            </a:r>
            <a:r>
              <a:rPr lang="fr-FR" sz="1200" b="0" strike="noStrike" spc="157">
                <a:solidFill>
                  <a:srgbClr val="000000"/>
                </a:solidFill>
                <a:latin typeface="Verdana"/>
              </a:rPr>
              <a:t> </a:t>
            </a:r>
            <a:r>
              <a:rPr lang="fr-FR" sz="1200" b="0" strike="noStrike" spc="-1">
                <a:solidFill>
                  <a:srgbClr val="000000"/>
                </a:solidFill>
                <a:latin typeface="Verdana"/>
              </a:rPr>
              <a:t>de</a:t>
            </a:r>
            <a:r>
              <a:rPr lang="fr-FR" sz="1200" b="0" strike="noStrike" spc="148">
                <a:solidFill>
                  <a:srgbClr val="000000"/>
                </a:solidFill>
                <a:latin typeface="Verdana"/>
              </a:rPr>
              <a:t> </a:t>
            </a:r>
            <a:r>
              <a:rPr lang="fr-FR" sz="1200" b="0" strike="noStrike" spc="-1">
                <a:solidFill>
                  <a:srgbClr val="000000"/>
                </a:solidFill>
                <a:latin typeface="Verdana"/>
              </a:rPr>
              <a:t>soucis</a:t>
            </a:r>
            <a:r>
              <a:rPr lang="fr-FR" sz="1200" b="0" strike="noStrike" spc="157">
                <a:solidFill>
                  <a:srgbClr val="000000"/>
                </a:solidFill>
                <a:latin typeface="Verdana"/>
              </a:rPr>
              <a:t> </a:t>
            </a:r>
            <a:r>
              <a:rPr lang="fr-FR" sz="1200" b="0" strike="noStrike" spc="-1">
                <a:solidFill>
                  <a:srgbClr val="000000"/>
                </a:solidFill>
                <a:latin typeface="Verdana"/>
              </a:rPr>
              <a:t>de</a:t>
            </a:r>
            <a:r>
              <a:rPr lang="fr-FR" sz="1200" b="0" strike="noStrike" spc="148">
                <a:solidFill>
                  <a:srgbClr val="000000"/>
                </a:solidFill>
                <a:latin typeface="Verdana"/>
              </a:rPr>
              <a:t> </a:t>
            </a:r>
            <a:r>
              <a:rPr lang="fr-FR" sz="1200" b="0" strike="noStrike" spc="-1">
                <a:solidFill>
                  <a:srgbClr val="000000"/>
                </a:solidFill>
                <a:latin typeface="Verdana"/>
              </a:rPr>
              <a:t>santé,</a:t>
            </a:r>
            <a:r>
              <a:rPr lang="fr-FR" sz="1200" b="0" strike="noStrike" spc="157">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stress…</a:t>
            </a:r>
            <a:r>
              <a:rPr lang="fr-FR" sz="1200" b="0" strike="noStrike" spc="-7">
                <a:solidFill>
                  <a:srgbClr val="000000"/>
                </a:solidFill>
                <a:latin typeface="Verdana"/>
              </a:rPr>
              <a:t> </a:t>
            </a:r>
            <a:r>
              <a:rPr lang="fr-FR" sz="1200" b="0" strike="noStrike" spc="-1">
                <a:solidFill>
                  <a:srgbClr val="000000"/>
                </a:solidFill>
                <a:latin typeface="Verdana"/>
              </a:rPr>
              <a:t>Les</a:t>
            </a:r>
            <a:r>
              <a:rPr lang="fr-FR" sz="1200" b="0" strike="noStrike" spc="-21">
                <a:solidFill>
                  <a:srgbClr val="000000"/>
                </a:solidFill>
                <a:latin typeface="Verdana"/>
              </a:rPr>
              <a:t> </a:t>
            </a:r>
            <a:r>
              <a:rPr lang="fr-FR" sz="1200" b="0" strike="noStrike" spc="-1">
                <a:solidFill>
                  <a:srgbClr val="000000"/>
                </a:solidFill>
                <a:latin typeface="Verdana"/>
              </a:rPr>
              <a:t>consultations</a:t>
            </a:r>
            <a:r>
              <a:rPr lang="fr-FR" sz="1200" b="0" strike="noStrike" spc="12">
                <a:solidFill>
                  <a:srgbClr val="000000"/>
                </a:solidFill>
                <a:latin typeface="Verdana"/>
              </a:rPr>
              <a:t> </a:t>
            </a:r>
            <a:r>
              <a:rPr lang="fr-FR" sz="1200" b="0" strike="noStrike" spc="-1">
                <a:solidFill>
                  <a:srgbClr val="000000"/>
                </a:solidFill>
                <a:latin typeface="Verdana"/>
              </a:rPr>
              <a:t>y</a:t>
            </a:r>
            <a:r>
              <a:rPr lang="fr-FR" sz="1200" b="0" strike="noStrike" spc="-15">
                <a:solidFill>
                  <a:srgbClr val="000000"/>
                </a:solidFill>
                <a:latin typeface="Verdana"/>
              </a:rPr>
              <a:t> </a:t>
            </a:r>
            <a:r>
              <a:rPr lang="fr-FR" sz="1200" b="0" strike="noStrike" spc="-1">
                <a:solidFill>
                  <a:srgbClr val="000000"/>
                </a:solidFill>
                <a:latin typeface="Verdana"/>
              </a:rPr>
              <a:t>sont</a:t>
            </a:r>
            <a:r>
              <a:rPr lang="fr-FR" sz="1200" b="0" strike="noStrike" spc="-7">
                <a:solidFill>
                  <a:srgbClr val="000000"/>
                </a:solidFill>
                <a:latin typeface="Verdana"/>
              </a:rPr>
              <a:t> </a:t>
            </a:r>
            <a:r>
              <a:rPr lang="fr-FR" sz="1200" b="0" strike="noStrike" spc="-12">
                <a:solidFill>
                  <a:srgbClr val="000000"/>
                </a:solidFill>
                <a:latin typeface="Verdana"/>
              </a:rPr>
              <a:t>gratuites.</a:t>
            </a:r>
            <a:endParaRPr lang="fr-FR" sz="1200" b="0" strike="noStrike" spc="-1">
              <a:solidFill>
                <a:srgbClr val="000000"/>
              </a:solidFill>
              <a:latin typeface="Calibri"/>
            </a:endParaRPr>
          </a:p>
          <a:p>
            <a:pPr marL="641880" lvl="1" indent="-172800">
              <a:lnSpc>
                <a:spcPct val="100000"/>
              </a:lnSpc>
              <a:spcBef>
                <a:spcPts val="164"/>
              </a:spcBef>
              <a:buClr>
                <a:srgbClr val="000000"/>
              </a:buClr>
              <a:buFont typeface="Verdana"/>
              <a:buChar char="-"/>
              <a:tabLst>
                <a:tab pos="642600" algn="l"/>
              </a:tabLst>
            </a:pPr>
            <a:r>
              <a:rPr lang="fr-FR" sz="1200" b="0" u="sng" strike="noStrike" spc="-12">
                <a:solidFill>
                  <a:srgbClr val="0000FF"/>
                </a:solidFill>
                <a:uFill>
                  <a:solidFill>
                    <a:srgbClr val="0462C1"/>
                  </a:solidFill>
                </a:uFill>
                <a:latin typeface="Verdana"/>
                <a:hlinkClick r:id="rId4"/>
              </a:rPr>
              <a:t>https://www.univ-lille.fr/vie-des-</a:t>
            </a:r>
            <a:r>
              <a:rPr lang="fr-FR" sz="1200" b="0" u="sng" strike="noStrike" spc="-1">
                <a:solidFill>
                  <a:srgbClr val="0000FF"/>
                </a:solidFill>
                <a:uFill>
                  <a:solidFill>
                    <a:srgbClr val="0462C1"/>
                  </a:solidFill>
                </a:uFill>
                <a:latin typeface="Verdana"/>
                <a:hlinkClick r:id="rId4"/>
              </a:rPr>
              <a:t>campus/centre-</a:t>
            </a:r>
            <a:r>
              <a:rPr lang="fr-FR" sz="1200" b="0" u="sng" strike="noStrike" spc="-12">
                <a:solidFill>
                  <a:srgbClr val="0000FF"/>
                </a:solidFill>
                <a:uFill>
                  <a:solidFill>
                    <a:srgbClr val="0462C1"/>
                  </a:solidFill>
                </a:uFill>
                <a:latin typeface="Verdana"/>
                <a:hlinkClick r:id="rId4"/>
              </a:rPr>
              <a:t>de-</a:t>
            </a:r>
            <a:r>
              <a:rPr lang="fr-FR" sz="1200" b="0" u="sng" strike="noStrike" spc="-1">
                <a:solidFill>
                  <a:srgbClr val="0000FF"/>
                </a:solidFill>
                <a:uFill>
                  <a:solidFill>
                    <a:srgbClr val="0462C1"/>
                  </a:solidFill>
                </a:uFill>
                <a:latin typeface="Verdana"/>
                <a:hlinkClick r:id="rId4"/>
              </a:rPr>
              <a:t>sante-</a:t>
            </a:r>
            <a:r>
              <a:rPr lang="fr-FR" sz="1200" b="0" u="sng" strike="noStrike" spc="-21">
                <a:solidFill>
                  <a:srgbClr val="0000FF"/>
                </a:solidFill>
                <a:uFill>
                  <a:solidFill>
                    <a:srgbClr val="0462C1"/>
                  </a:solidFill>
                </a:uFill>
                <a:latin typeface="Verdana"/>
                <a:hlinkClick r:id="rId4"/>
              </a:rPr>
              <a:t>des-</a:t>
            </a:r>
            <a:endParaRPr lang="fr-FR" sz="1200" b="0" strike="noStrike" spc="-1">
              <a:solidFill>
                <a:srgbClr val="000000"/>
              </a:solidFill>
              <a:latin typeface="Calibri"/>
            </a:endParaRPr>
          </a:p>
          <a:p>
            <a:pPr marL="641880">
              <a:lnSpc>
                <a:spcPct val="100000"/>
              </a:lnSpc>
              <a:spcBef>
                <a:spcPts val="159"/>
              </a:spcBef>
              <a:buNone/>
              <a:tabLst>
                <a:tab pos="642600" algn="l"/>
              </a:tabLst>
            </a:pPr>
            <a:r>
              <a:rPr lang="fr-FR" sz="1200" b="0" u="sng" strike="noStrike" spc="-12">
                <a:solidFill>
                  <a:srgbClr val="0000FF"/>
                </a:solidFill>
                <a:uFill>
                  <a:solidFill>
                    <a:srgbClr val="0462C1"/>
                  </a:solidFill>
                </a:uFill>
                <a:latin typeface="Verdana"/>
                <a:hlinkClick r:id="rId4"/>
              </a:rPr>
              <a:t>etudiants/</a:t>
            </a:r>
            <a:endParaRPr lang="fr-FR" sz="1200" b="0" strike="noStrike" spc="-1">
              <a:solidFill>
                <a:srgbClr val="000000"/>
              </a:solidFill>
              <a:latin typeface="Calibri"/>
            </a:endParaRPr>
          </a:p>
          <a:p>
            <a:pPr marL="641880">
              <a:lnSpc>
                <a:spcPct val="100000"/>
              </a:lnSpc>
              <a:buNone/>
              <a:tabLst>
                <a:tab pos="642600" algn="l"/>
              </a:tabLst>
            </a:pPr>
            <a:endParaRPr lang="fr-FR" sz="1400" b="0" strike="noStrike" spc="-1">
              <a:solidFill>
                <a:srgbClr val="000000"/>
              </a:solidFill>
              <a:latin typeface="Calibri"/>
            </a:endParaRPr>
          </a:p>
          <a:p>
            <a:pPr marL="641880">
              <a:lnSpc>
                <a:spcPct val="100000"/>
              </a:lnSpc>
              <a:spcBef>
                <a:spcPts val="14"/>
              </a:spcBef>
              <a:buNone/>
              <a:tabLst>
                <a:tab pos="642600" algn="l"/>
              </a:tabLst>
            </a:pPr>
            <a:endParaRPr lang="fr-FR" sz="1350" b="0" strike="noStrike" spc="-1">
              <a:solidFill>
                <a:srgbClr val="000000"/>
              </a:solidFill>
              <a:latin typeface="Calibri"/>
            </a:endParaRPr>
          </a:p>
          <a:p>
            <a:pPr marL="184680" indent="-172800">
              <a:lnSpc>
                <a:spcPct val="100000"/>
              </a:lnSpc>
              <a:spcBef>
                <a:spcPts val="6"/>
              </a:spcBef>
              <a:buClr>
                <a:srgbClr val="000000"/>
              </a:buClr>
              <a:buFont typeface="OpenSymbol"/>
              <a:buChar char="-"/>
              <a:tabLst>
                <a:tab pos="185400" algn="l"/>
              </a:tabLst>
            </a:pPr>
            <a:r>
              <a:rPr lang="fr-FR" sz="1200" b="0" strike="noStrike" spc="-1">
                <a:solidFill>
                  <a:srgbClr val="000000"/>
                </a:solidFill>
                <a:latin typeface="Verdana"/>
              </a:rPr>
              <a:t>Le</a:t>
            </a:r>
            <a:r>
              <a:rPr lang="fr-FR" sz="1200" b="0" strike="noStrike" spc="43">
                <a:solidFill>
                  <a:srgbClr val="000000"/>
                </a:solidFill>
                <a:latin typeface="Verdana"/>
              </a:rPr>
              <a:t>  </a:t>
            </a:r>
            <a:r>
              <a:rPr lang="fr-FR" sz="1200" b="1" strike="noStrike" spc="-1">
                <a:solidFill>
                  <a:srgbClr val="000000"/>
                </a:solidFill>
                <a:latin typeface="Verdana"/>
              </a:rPr>
              <a:t>Relais</a:t>
            </a:r>
            <a:r>
              <a:rPr lang="fr-FR" sz="1200" b="1" strike="noStrike" spc="58">
                <a:solidFill>
                  <a:srgbClr val="000000"/>
                </a:solidFill>
                <a:latin typeface="Verdana"/>
              </a:rPr>
              <a:t>  </a:t>
            </a:r>
            <a:r>
              <a:rPr lang="fr-FR" sz="1200" b="1" strike="noStrike" spc="-1">
                <a:solidFill>
                  <a:srgbClr val="000000"/>
                </a:solidFill>
                <a:latin typeface="Verdana"/>
              </a:rPr>
              <a:t>scolarité</a:t>
            </a:r>
            <a:r>
              <a:rPr lang="fr-FR" sz="1200" b="1" strike="noStrike" spc="58">
                <a:solidFill>
                  <a:srgbClr val="000000"/>
                </a:solidFill>
                <a:latin typeface="Verdana"/>
              </a:rPr>
              <a:t>  </a:t>
            </a:r>
            <a:r>
              <a:rPr lang="fr-FR" sz="1200" b="1" strike="noStrike" spc="-1">
                <a:solidFill>
                  <a:srgbClr val="000000"/>
                </a:solidFill>
                <a:latin typeface="Verdana"/>
              </a:rPr>
              <a:t>Pont-</a:t>
            </a:r>
            <a:r>
              <a:rPr lang="fr-FR" sz="1200" b="1" strike="noStrike" spc="-12">
                <a:solidFill>
                  <a:srgbClr val="000000"/>
                </a:solidFill>
                <a:latin typeface="Verdana"/>
              </a:rPr>
              <a:t>de-</a:t>
            </a:r>
            <a:r>
              <a:rPr lang="fr-FR" sz="1200" b="1" strike="noStrike" spc="-1">
                <a:solidFill>
                  <a:srgbClr val="000000"/>
                </a:solidFill>
                <a:latin typeface="Verdana"/>
              </a:rPr>
              <a:t>bois</a:t>
            </a:r>
            <a:r>
              <a:rPr lang="fr-FR" sz="1200" b="1" strike="noStrike" spc="63">
                <a:solidFill>
                  <a:srgbClr val="000000"/>
                </a:solidFill>
                <a:latin typeface="Verdana"/>
              </a:rPr>
              <a:t>  </a:t>
            </a:r>
            <a:r>
              <a:rPr lang="fr-FR" sz="1200" b="0" strike="noStrike" spc="-1">
                <a:solidFill>
                  <a:srgbClr val="000000"/>
                </a:solidFill>
                <a:latin typeface="Verdana"/>
              </a:rPr>
              <a:t>pour</a:t>
            </a:r>
            <a:r>
              <a:rPr lang="fr-FR" sz="1200" b="0" strike="noStrike" spc="52">
                <a:solidFill>
                  <a:srgbClr val="000000"/>
                </a:solidFill>
                <a:latin typeface="Verdana"/>
              </a:rPr>
              <a:t>  </a:t>
            </a:r>
            <a:r>
              <a:rPr lang="fr-FR" sz="1200" b="0" strike="noStrike" spc="-1">
                <a:solidFill>
                  <a:srgbClr val="000000"/>
                </a:solidFill>
                <a:latin typeface="Verdana"/>
              </a:rPr>
              <a:t>résoudre</a:t>
            </a:r>
            <a:r>
              <a:rPr lang="fr-FR" sz="1200" b="0" strike="noStrike" spc="49">
                <a:solidFill>
                  <a:srgbClr val="000000"/>
                </a:solidFill>
                <a:latin typeface="Verdana"/>
              </a:rPr>
              <a:t>  </a:t>
            </a:r>
            <a:r>
              <a:rPr lang="fr-FR" sz="1200" b="0" strike="noStrike" spc="-1">
                <a:solidFill>
                  <a:srgbClr val="000000"/>
                </a:solidFill>
                <a:latin typeface="Verdana"/>
              </a:rPr>
              <a:t>tout</a:t>
            </a:r>
            <a:r>
              <a:rPr lang="fr-FR" sz="1200" b="0" strike="noStrike" spc="49">
                <a:solidFill>
                  <a:srgbClr val="000000"/>
                </a:solidFill>
                <a:latin typeface="Verdana"/>
              </a:rPr>
              <a:t>  </a:t>
            </a:r>
            <a:r>
              <a:rPr lang="fr-FR" sz="1200" b="0" strike="noStrike" spc="-12">
                <a:solidFill>
                  <a:srgbClr val="000000"/>
                </a:solidFill>
                <a:latin typeface="Verdana"/>
              </a:rPr>
              <a:t>problème</a:t>
            </a:r>
            <a:endParaRPr lang="fr-FR" sz="1200" b="0" strike="noStrike" spc="-1">
              <a:solidFill>
                <a:srgbClr val="000000"/>
              </a:solidFill>
              <a:latin typeface="Calibri"/>
            </a:endParaRPr>
          </a:p>
        </p:txBody>
      </p:sp>
      <p:sp>
        <p:nvSpPr>
          <p:cNvPr id="768" name="object 3"/>
          <p:cNvSpPr/>
          <p:nvPr/>
        </p:nvSpPr>
        <p:spPr>
          <a:xfrm>
            <a:off x="7536600" y="4970880"/>
            <a:ext cx="117108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pPr>
            <a:r>
              <a:rPr lang="fr-FR" sz="1200" b="0" strike="noStrike" spc="-12">
                <a:solidFill>
                  <a:srgbClr val="000000"/>
                </a:solidFill>
                <a:latin typeface="Verdana"/>
              </a:rPr>
              <a:t>administrative,</a:t>
            </a:r>
            <a:endParaRPr lang="fr-FR" sz="1200" b="0" strike="noStrike" spc="-1">
              <a:solidFill>
                <a:srgbClr val="000000"/>
              </a:solidFill>
              <a:latin typeface="Calibri"/>
            </a:endParaRPr>
          </a:p>
        </p:txBody>
      </p:sp>
      <p:sp>
        <p:nvSpPr>
          <p:cNvPr id="769" name="object 4"/>
          <p:cNvSpPr/>
          <p:nvPr/>
        </p:nvSpPr>
        <p:spPr>
          <a:xfrm>
            <a:off x="3251880" y="4949280"/>
            <a:ext cx="4116240" cy="62028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11000"/>
              </a:lnSpc>
              <a:spcBef>
                <a:spcPts val="99"/>
              </a:spcBef>
              <a:buNone/>
              <a:tabLst>
                <a:tab pos="1167840" algn="l"/>
                <a:tab pos="1536840" algn="l"/>
                <a:tab pos="1821960" algn="l"/>
                <a:tab pos="2411640" algn="l"/>
                <a:tab pos="3246840" algn="l"/>
              </a:tabLst>
            </a:pPr>
            <a:r>
              <a:rPr lang="fr-FR" sz="1200" b="0" strike="noStrike" spc="-12">
                <a:solidFill>
                  <a:srgbClr val="000000"/>
                </a:solidFill>
                <a:latin typeface="Verdana"/>
              </a:rPr>
              <a:t>administratif</a:t>
            </a:r>
            <a:r>
              <a:rPr lang="fr-FR" sz="1200" b="0" strike="noStrike" spc="-1">
                <a:solidFill>
                  <a:srgbClr val="000000"/>
                </a:solidFill>
                <a:latin typeface="Verdana"/>
              </a:rPr>
              <a:t>	</a:t>
            </a:r>
            <a:r>
              <a:rPr lang="fr-FR" sz="1200" b="0" strike="noStrike" spc="-26">
                <a:solidFill>
                  <a:srgbClr val="000000"/>
                </a:solidFill>
                <a:latin typeface="Verdana"/>
              </a:rPr>
              <a:t>lié</a:t>
            </a:r>
            <a:r>
              <a:rPr lang="fr-FR" sz="1200" b="0" strike="noStrike" spc="-1">
                <a:solidFill>
                  <a:srgbClr val="000000"/>
                </a:solidFill>
                <a:latin typeface="Verdana"/>
              </a:rPr>
              <a:t>	</a:t>
            </a:r>
            <a:r>
              <a:rPr lang="fr-FR" sz="1200" b="0" strike="noStrike" spc="-52">
                <a:solidFill>
                  <a:srgbClr val="000000"/>
                </a:solidFill>
                <a:latin typeface="Verdana"/>
              </a:rPr>
              <a:t>à</a:t>
            </a:r>
            <a:r>
              <a:rPr lang="fr-FR" sz="1200" b="0" strike="noStrike" spc="-1">
                <a:solidFill>
                  <a:srgbClr val="000000"/>
                </a:solidFill>
                <a:latin typeface="Verdana"/>
              </a:rPr>
              <a:t>	</a:t>
            </a:r>
            <a:r>
              <a:rPr lang="fr-FR" sz="1200" b="0" strike="noStrike" spc="-21">
                <a:solidFill>
                  <a:srgbClr val="000000"/>
                </a:solidFill>
                <a:latin typeface="Verdana"/>
              </a:rPr>
              <a:t>votre</a:t>
            </a:r>
            <a:r>
              <a:rPr lang="fr-FR" sz="1200" b="0" strike="noStrike" spc="-1">
                <a:solidFill>
                  <a:srgbClr val="000000"/>
                </a:solidFill>
                <a:latin typeface="Verdana"/>
              </a:rPr>
              <a:t>	</a:t>
            </a:r>
            <a:r>
              <a:rPr lang="fr-FR" sz="1200" b="0" strike="noStrike" spc="-12">
                <a:solidFill>
                  <a:srgbClr val="000000"/>
                </a:solidFill>
                <a:latin typeface="Verdana"/>
              </a:rPr>
              <a:t>scolarité</a:t>
            </a:r>
            <a:r>
              <a:rPr lang="fr-FR" sz="1200" b="0" strike="noStrike" spc="-1">
                <a:solidFill>
                  <a:srgbClr val="000000"/>
                </a:solidFill>
                <a:latin typeface="Verdana"/>
              </a:rPr>
              <a:t>	</a:t>
            </a:r>
            <a:r>
              <a:rPr lang="fr-FR" sz="1200" b="0" strike="noStrike" spc="-12">
                <a:solidFill>
                  <a:srgbClr val="000000"/>
                </a:solidFill>
                <a:latin typeface="Verdana"/>
              </a:rPr>
              <a:t>(inscription </a:t>
            </a:r>
            <a:r>
              <a:rPr lang="fr-FR" sz="1200" b="0" strike="noStrike" spc="-1">
                <a:solidFill>
                  <a:srgbClr val="000000"/>
                </a:solidFill>
                <a:latin typeface="Verdana"/>
              </a:rPr>
              <a:t>inscription</a:t>
            </a:r>
            <a:r>
              <a:rPr lang="fr-FR" sz="1200" b="0" strike="noStrike" spc="-21">
                <a:solidFill>
                  <a:srgbClr val="000000"/>
                </a:solidFill>
                <a:latin typeface="Verdana"/>
              </a:rPr>
              <a:t> </a:t>
            </a:r>
            <a:r>
              <a:rPr lang="fr-FR" sz="1200" b="0" strike="noStrike" spc="-1">
                <a:solidFill>
                  <a:srgbClr val="000000"/>
                </a:solidFill>
                <a:latin typeface="Verdana"/>
              </a:rPr>
              <a:t>pédagogique, </a:t>
            </a:r>
            <a:r>
              <a:rPr lang="fr-FR" sz="1200" b="0" strike="noStrike" spc="-12">
                <a:solidFill>
                  <a:srgbClr val="000000"/>
                </a:solidFill>
                <a:latin typeface="Verdana"/>
              </a:rPr>
              <a:t>diplômes…).</a:t>
            </a:r>
            <a:endParaRPr lang="fr-FR" sz="1200" b="0" strike="noStrike" spc="-1">
              <a:solidFill>
                <a:srgbClr val="000000"/>
              </a:solidFill>
              <a:latin typeface="Calibri"/>
            </a:endParaRPr>
          </a:p>
          <a:p>
            <a:pPr marL="297360">
              <a:lnSpc>
                <a:spcPct val="100000"/>
              </a:lnSpc>
              <a:spcBef>
                <a:spcPts val="156"/>
              </a:spcBef>
              <a:buNone/>
              <a:tabLst>
                <a:tab pos="1167840" algn="l"/>
                <a:tab pos="1536840" algn="l"/>
                <a:tab pos="1821960" algn="l"/>
                <a:tab pos="2411640" algn="l"/>
                <a:tab pos="3246840" algn="l"/>
              </a:tabLst>
            </a:pPr>
            <a:r>
              <a:rPr lang="fr-FR" sz="1200" b="0" u="sng" strike="noStrike" spc="-1">
                <a:solidFill>
                  <a:srgbClr val="0000FF"/>
                </a:solidFill>
                <a:uFillTx/>
                <a:latin typeface="Verdana"/>
                <a:hlinkClick r:id="rId5"/>
              </a:rPr>
              <a:t>-</a:t>
            </a:r>
            <a:r>
              <a:rPr lang="fr-FR" sz="1200" b="0" u="sng" strike="noStrike" spc="69">
                <a:solidFill>
                  <a:srgbClr val="0000FF"/>
                </a:solidFill>
                <a:uFillTx/>
                <a:latin typeface="Verdana"/>
                <a:hlinkClick r:id="rId5"/>
              </a:rPr>
              <a:t>  </a:t>
            </a:r>
            <a:r>
              <a:rPr lang="fr-FR" sz="1200" b="0" u="sng" strike="noStrike" spc="-12">
                <a:solidFill>
                  <a:srgbClr val="0000FF"/>
                </a:solidFill>
                <a:uFill>
                  <a:solidFill>
                    <a:srgbClr val="0462C1"/>
                  </a:solidFill>
                </a:uFill>
                <a:latin typeface="Verdana"/>
                <a:hlinkClick r:id="rId5"/>
              </a:rPr>
              <a:t>https://www.univ-lille.fr/boite-a-outils-rentree/</a:t>
            </a:r>
            <a:endParaRPr lang="fr-FR" sz="1200" b="0" strike="noStrike" spc="-1">
              <a:solidFill>
                <a:srgbClr val="000000"/>
              </a:solidFill>
              <a:latin typeface="Calibri"/>
            </a:endParaRPr>
          </a:p>
        </p:txBody>
      </p:sp>
      <p:pic>
        <p:nvPicPr>
          <p:cNvPr id="770" name="object 5"/>
          <p:cNvPicPr/>
          <p:nvPr/>
        </p:nvPicPr>
        <p:blipFill>
          <a:blip r:embed="rId6"/>
          <a:stretch/>
        </p:blipFill>
        <p:spPr>
          <a:xfrm>
            <a:off x="426600" y="338400"/>
            <a:ext cx="2284200" cy="1427760"/>
          </a:xfrm>
          <a:prstGeom prst="rect">
            <a:avLst/>
          </a:prstGeom>
          <a:ln w="0">
            <a:noFill/>
          </a:ln>
        </p:spPr>
      </p:pic>
      <p:grpSp>
        <p:nvGrpSpPr>
          <p:cNvPr id="771" name="object 6"/>
          <p:cNvGrpSpPr/>
          <p:nvPr/>
        </p:nvGrpSpPr>
        <p:grpSpPr>
          <a:xfrm>
            <a:off x="426600" y="2068200"/>
            <a:ext cx="2308680" cy="4589640"/>
            <a:chOff x="426600" y="2068200"/>
            <a:chExt cx="2308680" cy="4589640"/>
          </a:xfrm>
        </p:grpSpPr>
        <p:pic>
          <p:nvPicPr>
            <p:cNvPr id="772" name="object 7"/>
            <p:cNvPicPr/>
            <p:nvPr/>
          </p:nvPicPr>
          <p:blipFill>
            <a:blip r:embed="rId7"/>
            <a:stretch/>
          </p:blipFill>
          <p:spPr>
            <a:xfrm>
              <a:off x="426600" y="2068200"/>
              <a:ext cx="2304000" cy="1176120"/>
            </a:xfrm>
            <a:prstGeom prst="rect">
              <a:avLst/>
            </a:prstGeom>
            <a:ln w="0">
              <a:noFill/>
            </a:ln>
          </p:spPr>
        </p:pic>
        <p:pic>
          <p:nvPicPr>
            <p:cNvPr id="773" name="object 8"/>
            <p:cNvPicPr/>
            <p:nvPr/>
          </p:nvPicPr>
          <p:blipFill>
            <a:blip r:embed="rId8"/>
            <a:stretch/>
          </p:blipFill>
          <p:spPr>
            <a:xfrm>
              <a:off x="426600" y="3273480"/>
              <a:ext cx="2308680" cy="1068120"/>
            </a:xfrm>
            <a:prstGeom prst="rect">
              <a:avLst/>
            </a:prstGeom>
            <a:ln w="0">
              <a:noFill/>
            </a:ln>
          </p:spPr>
        </p:pic>
        <p:pic>
          <p:nvPicPr>
            <p:cNvPr id="774" name="object 9"/>
            <p:cNvPicPr/>
            <p:nvPr/>
          </p:nvPicPr>
          <p:blipFill>
            <a:blip r:embed="rId9"/>
            <a:stretch/>
          </p:blipFill>
          <p:spPr>
            <a:xfrm>
              <a:off x="426600" y="4370760"/>
              <a:ext cx="2287080" cy="2287080"/>
            </a:xfrm>
            <a:prstGeom prst="rect">
              <a:avLst/>
            </a:prstGeom>
            <a:ln w="0">
              <a:noFill/>
            </a:ln>
          </p:spPr>
        </p:pic>
      </p:grpSp>
      <p:sp>
        <p:nvSpPr>
          <p:cNvPr id="775" name="PlaceHolder 1"/>
          <p:cNvSpPr>
            <a:spLocks noGrp="1"/>
          </p:cNvSpPr>
          <p:nvPr>
            <p:ph type="sldNum" idx="62"/>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125</a:t>
            </a:r>
            <a:endParaRPr lang="fr-FR" sz="1200" b="0" strike="noStrike" spc="-1">
              <a:solidFill>
                <a:srgbClr val="000000"/>
              </a:solidFill>
              <a:latin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6" name="object 2"/>
          <p:cNvSpPr/>
          <p:nvPr/>
        </p:nvSpPr>
        <p:spPr>
          <a:xfrm>
            <a:off x="439200" y="387360"/>
            <a:ext cx="4976280" cy="22230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just">
              <a:lnSpc>
                <a:spcPct val="100000"/>
              </a:lnSpc>
              <a:spcBef>
                <a:spcPts val="99"/>
              </a:spcBef>
              <a:buNone/>
            </a:pPr>
            <a:r>
              <a:rPr lang="fr-FR" sz="1200" b="1" strike="noStrike" cap="small" spc="-1">
                <a:solidFill>
                  <a:srgbClr val="000000"/>
                </a:solidFill>
                <a:latin typeface="Verdana"/>
              </a:rPr>
              <a:t>Participer</a:t>
            </a:r>
            <a:r>
              <a:rPr lang="fr-FR" sz="1200" b="1" strike="noStrike" cap="small" spc="72">
                <a:solidFill>
                  <a:srgbClr val="000000"/>
                </a:solidFill>
                <a:latin typeface="Verdana"/>
              </a:rPr>
              <a:t> </a:t>
            </a:r>
            <a:r>
              <a:rPr lang="fr-FR" sz="1200" b="1" strike="noStrike" cap="small" spc="-1">
                <a:solidFill>
                  <a:srgbClr val="000000"/>
                </a:solidFill>
                <a:latin typeface="Verdana"/>
              </a:rPr>
              <a:t>à</a:t>
            </a:r>
            <a:r>
              <a:rPr lang="fr-FR" sz="1200" b="1" strike="noStrike" cap="small" spc="111">
                <a:solidFill>
                  <a:srgbClr val="000000"/>
                </a:solidFill>
                <a:latin typeface="Verdana"/>
              </a:rPr>
              <a:t> </a:t>
            </a:r>
            <a:r>
              <a:rPr lang="fr-FR" sz="1200" b="1" strike="noStrike" cap="small" spc="-1">
                <a:solidFill>
                  <a:srgbClr val="000000"/>
                </a:solidFill>
                <a:latin typeface="Verdana"/>
              </a:rPr>
              <a:t>la</a:t>
            </a:r>
            <a:r>
              <a:rPr lang="fr-FR" sz="1200" b="1" strike="noStrike" cap="small" spc="111">
                <a:solidFill>
                  <a:srgbClr val="000000"/>
                </a:solidFill>
                <a:latin typeface="Verdana"/>
              </a:rPr>
              <a:t> </a:t>
            </a:r>
            <a:r>
              <a:rPr lang="fr-FR" sz="1200" b="1" strike="noStrike" cap="small" spc="-1">
                <a:solidFill>
                  <a:srgbClr val="000000"/>
                </a:solidFill>
                <a:latin typeface="Verdana"/>
              </a:rPr>
              <a:t>vie</a:t>
            </a:r>
            <a:r>
              <a:rPr lang="fr-FR" sz="1200" b="1" strike="noStrike" cap="small" spc="109">
                <a:solidFill>
                  <a:srgbClr val="000000"/>
                </a:solidFill>
                <a:latin typeface="Verdana"/>
              </a:rPr>
              <a:t> </a:t>
            </a:r>
            <a:r>
              <a:rPr lang="fr-FR" sz="1200" b="1" strike="noStrike" cap="small" spc="-12">
                <a:solidFill>
                  <a:srgbClr val="000000"/>
                </a:solidFill>
                <a:latin typeface="Verdana"/>
              </a:rPr>
              <a:t>étudiante</a:t>
            </a:r>
            <a:endParaRPr lang="fr-FR" sz="1200" b="0" strike="noStrike" spc="-1">
              <a:solidFill>
                <a:srgbClr val="000000"/>
              </a:solidFill>
              <a:latin typeface="Calibri"/>
            </a:endParaRPr>
          </a:p>
          <a:p>
            <a:pPr marL="12600">
              <a:lnSpc>
                <a:spcPct val="100000"/>
              </a:lnSpc>
              <a:buNone/>
            </a:pPr>
            <a:endParaRPr lang="fr-FR" sz="1450" b="0" strike="noStrike" spc="-1">
              <a:solidFill>
                <a:srgbClr val="000000"/>
              </a:solidFill>
              <a:latin typeface="Calibri"/>
            </a:endParaRPr>
          </a:p>
          <a:p>
            <a:pPr marL="12600" algn="just">
              <a:lnSpc>
                <a:spcPct val="100000"/>
              </a:lnSpc>
              <a:buNone/>
            </a:pPr>
            <a:r>
              <a:rPr lang="fr-FR" sz="1200" b="0" strike="noStrike" spc="-1">
                <a:solidFill>
                  <a:srgbClr val="000000"/>
                </a:solidFill>
                <a:latin typeface="Verdana"/>
              </a:rPr>
              <a:t>Contactez</a:t>
            </a:r>
            <a:r>
              <a:rPr lang="fr-FR" sz="1200" b="0" strike="noStrike" spc="-21">
                <a:solidFill>
                  <a:srgbClr val="000000"/>
                </a:solidFill>
                <a:latin typeface="Verdana"/>
              </a:rPr>
              <a:t> </a:t>
            </a:r>
            <a:r>
              <a:rPr lang="fr-FR" sz="1200" b="0" strike="noStrike" spc="-1">
                <a:solidFill>
                  <a:srgbClr val="000000"/>
                </a:solidFill>
                <a:latin typeface="Verdana"/>
              </a:rPr>
              <a:t>le</a:t>
            </a:r>
            <a:r>
              <a:rPr lang="fr-FR" sz="1200" b="0" strike="noStrike" spc="-12">
                <a:solidFill>
                  <a:srgbClr val="000000"/>
                </a:solidFill>
                <a:latin typeface="Verdana"/>
              </a:rPr>
              <a:t> </a:t>
            </a:r>
            <a:r>
              <a:rPr lang="fr-FR" sz="1200" b="1" strike="noStrike" spc="-1">
                <a:solidFill>
                  <a:srgbClr val="000000"/>
                </a:solidFill>
                <a:latin typeface="Verdana"/>
              </a:rPr>
              <a:t>Bureau</a:t>
            </a:r>
            <a:r>
              <a:rPr lang="fr-FR" sz="1200" b="1" strike="noStrike" spc="-7">
                <a:solidFill>
                  <a:srgbClr val="000000"/>
                </a:solidFill>
                <a:latin typeface="Verdana"/>
              </a:rPr>
              <a:t> </a:t>
            </a:r>
            <a:r>
              <a:rPr lang="fr-FR" sz="1200" b="1" strike="noStrike" spc="-1">
                <a:solidFill>
                  <a:srgbClr val="000000"/>
                </a:solidFill>
                <a:latin typeface="Verdana"/>
              </a:rPr>
              <a:t>de</a:t>
            </a:r>
            <a:r>
              <a:rPr lang="fr-FR" sz="1200" b="1" strike="noStrike" spc="-21">
                <a:solidFill>
                  <a:srgbClr val="000000"/>
                </a:solidFill>
                <a:latin typeface="Verdana"/>
              </a:rPr>
              <a:t> </a:t>
            </a:r>
            <a:r>
              <a:rPr lang="fr-FR" sz="1200" b="1" strike="noStrike" spc="-1">
                <a:solidFill>
                  <a:srgbClr val="000000"/>
                </a:solidFill>
                <a:latin typeface="Verdana"/>
              </a:rPr>
              <a:t>la Vie</a:t>
            </a:r>
            <a:r>
              <a:rPr lang="fr-FR" sz="1200" b="1" strike="noStrike" spc="-15">
                <a:solidFill>
                  <a:srgbClr val="000000"/>
                </a:solidFill>
                <a:latin typeface="Verdana"/>
              </a:rPr>
              <a:t> </a:t>
            </a:r>
            <a:r>
              <a:rPr lang="fr-FR" sz="1200" b="1" strike="noStrike" spc="-1">
                <a:solidFill>
                  <a:srgbClr val="000000"/>
                </a:solidFill>
                <a:latin typeface="Verdana"/>
              </a:rPr>
              <a:t>Étudiante</a:t>
            </a:r>
            <a:r>
              <a:rPr lang="fr-FR" sz="1200" b="1" strike="noStrike" spc="9">
                <a:solidFill>
                  <a:srgbClr val="000000"/>
                </a:solidFill>
                <a:latin typeface="Verdana"/>
              </a:rPr>
              <a:t> </a:t>
            </a:r>
            <a:r>
              <a:rPr lang="fr-FR" sz="1200" b="0" strike="noStrike" spc="-1">
                <a:solidFill>
                  <a:srgbClr val="000000"/>
                </a:solidFill>
                <a:latin typeface="Verdana"/>
              </a:rPr>
              <a:t>pour</a:t>
            </a:r>
            <a:r>
              <a:rPr lang="fr-FR" sz="1200" b="0" strike="noStrike" spc="4">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84680" indent="-172800" algn="just">
              <a:lnSpc>
                <a:spcPts val="1599"/>
              </a:lnSpc>
              <a:spcBef>
                <a:spcPts val="74"/>
              </a:spcBef>
              <a:buClr>
                <a:srgbClr val="000000"/>
              </a:buClr>
              <a:buFont typeface="OpenSymbol"/>
              <a:buChar char="-"/>
              <a:tabLst>
                <a:tab pos="185400" algn="l"/>
              </a:tabLst>
            </a:pPr>
            <a:r>
              <a:rPr lang="fr-FR" sz="1200" b="0" strike="noStrike" spc="-1">
                <a:solidFill>
                  <a:srgbClr val="000000"/>
                </a:solidFill>
                <a:latin typeface="Verdana"/>
              </a:rPr>
              <a:t>Monter</a:t>
            </a:r>
            <a:r>
              <a:rPr lang="fr-FR" sz="1200" b="0" strike="noStrike" spc="423">
                <a:solidFill>
                  <a:srgbClr val="000000"/>
                </a:solidFill>
                <a:latin typeface="Verdana"/>
              </a:rPr>
              <a:t> </a:t>
            </a:r>
            <a:r>
              <a:rPr lang="fr-FR" sz="1200" b="0" strike="noStrike" spc="-1">
                <a:solidFill>
                  <a:srgbClr val="000000"/>
                </a:solidFill>
                <a:latin typeface="Verdana"/>
              </a:rPr>
              <a:t>un</a:t>
            </a:r>
            <a:r>
              <a:rPr lang="fr-FR" sz="1200" b="0" strike="noStrike" spc="429">
                <a:solidFill>
                  <a:srgbClr val="000000"/>
                </a:solidFill>
                <a:latin typeface="Verdana"/>
              </a:rPr>
              <a:t> </a:t>
            </a:r>
            <a:r>
              <a:rPr lang="fr-FR" sz="1200" b="0" strike="noStrike" spc="-1">
                <a:solidFill>
                  <a:srgbClr val="000000"/>
                </a:solidFill>
                <a:latin typeface="Verdana"/>
              </a:rPr>
              <a:t>projet</a:t>
            </a:r>
            <a:r>
              <a:rPr lang="fr-FR" sz="1200" b="0" strike="noStrike" spc="437">
                <a:solidFill>
                  <a:srgbClr val="000000"/>
                </a:solidFill>
                <a:latin typeface="Verdana"/>
              </a:rPr>
              <a:t> </a:t>
            </a:r>
            <a:r>
              <a:rPr lang="fr-FR" sz="1200" b="0" strike="noStrike" spc="-1">
                <a:solidFill>
                  <a:srgbClr val="000000"/>
                </a:solidFill>
                <a:latin typeface="Verdana"/>
              </a:rPr>
              <a:t>et</a:t>
            </a:r>
            <a:r>
              <a:rPr lang="fr-FR" sz="1200" b="0" strike="noStrike" spc="423">
                <a:solidFill>
                  <a:srgbClr val="000000"/>
                </a:solidFill>
                <a:latin typeface="Verdana"/>
              </a:rPr>
              <a:t> </a:t>
            </a:r>
            <a:r>
              <a:rPr lang="fr-FR" sz="1200" b="0" strike="noStrike" spc="-1">
                <a:solidFill>
                  <a:srgbClr val="000000"/>
                </a:solidFill>
                <a:latin typeface="Verdana"/>
              </a:rPr>
              <a:t>avoir</a:t>
            </a:r>
            <a:r>
              <a:rPr lang="fr-FR" sz="1200" b="0" strike="noStrike" spc="432">
                <a:solidFill>
                  <a:srgbClr val="000000"/>
                </a:solidFill>
                <a:latin typeface="Verdana"/>
              </a:rPr>
              <a:t> </a:t>
            </a:r>
            <a:r>
              <a:rPr lang="fr-FR" sz="1200" b="0" strike="noStrike" spc="-1">
                <a:solidFill>
                  <a:srgbClr val="000000"/>
                </a:solidFill>
                <a:latin typeface="Verdana"/>
              </a:rPr>
              <a:t>des</a:t>
            </a:r>
            <a:r>
              <a:rPr lang="fr-FR" sz="1200" b="0" strike="noStrike" spc="429">
                <a:solidFill>
                  <a:srgbClr val="000000"/>
                </a:solidFill>
                <a:latin typeface="Verdana"/>
              </a:rPr>
              <a:t> </a:t>
            </a:r>
            <a:r>
              <a:rPr lang="fr-FR" sz="1200" b="0" strike="noStrike" spc="-1">
                <a:solidFill>
                  <a:srgbClr val="000000"/>
                </a:solidFill>
                <a:latin typeface="Verdana"/>
              </a:rPr>
              <a:t>informations</a:t>
            </a:r>
            <a:r>
              <a:rPr lang="fr-FR" sz="1200" b="0" strike="noStrike" spc="429">
                <a:solidFill>
                  <a:srgbClr val="000000"/>
                </a:solidFill>
                <a:latin typeface="Verdana"/>
              </a:rPr>
              <a:t> </a:t>
            </a:r>
            <a:r>
              <a:rPr lang="fr-FR" sz="1200" b="0" strike="noStrike" spc="-1">
                <a:solidFill>
                  <a:srgbClr val="000000"/>
                </a:solidFill>
                <a:latin typeface="Verdana"/>
              </a:rPr>
              <a:t>sur</a:t>
            </a:r>
            <a:r>
              <a:rPr lang="fr-FR" sz="1200" b="0" strike="noStrike" spc="432">
                <a:solidFill>
                  <a:srgbClr val="000000"/>
                </a:solidFill>
                <a:latin typeface="Verdana"/>
              </a:rPr>
              <a:t> </a:t>
            </a:r>
            <a:r>
              <a:rPr lang="fr-FR" sz="1200" b="0" strike="noStrike" spc="-1">
                <a:solidFill>
                  <a:srgbClr val="000000"/>
                </a:solidFill>
                <a:latin typeface="Verdana"/>
              </a:rPr>
              <a:t>les</a:t>
            </a:r>
            <a:r>
              <a:rPr lang="fr-FR" sz="1200" b="0" strike="noStrike" spc="429">
                <a:solidFill>
                  <a:srgbClr val="000000"/>
                </a:solidFill>
                <a:latin typeface="Verdana"/>
              </a:rPr>
              <a:t> </a:t>
            </a:r>
            <a:r>
              <a:rPr lang="fr-FR" sz="1200" b="0" strike="noStrike" spc="-12">
                <a:solidFill>
                  <a:srgbClr val="000000"/>
                </a:solidFill>
                <a:latin typeface="Verdana"/>
              </a:rPr>
              <a:t>aides </a:t>
            </a:r>
            <a:r>
              <a:rPr lang="fr-FR" sz="1200" b="0" strike="noStrike" spc="-1">
                <a:solidFill>
                  <a:srgbClr val="000000"/>
                </a:solidFill>
                <a:latin typeface="Verdana"/>
              </a:rPr>
              <a:t>financières</a:t>
            </a:r>
            <a:r>
              <a:rPr lang="fr-FR" sz="1200" b="0" strike="noStrike" spc="-15">
                <a:solidFill>
                  <a:srgbClr val="000000"/>
                </a:solidFill>
                <a:latin typeface="Verdana"/>
              </a:rPr>
              <a:t> </a:t>
            </a:r>
            <a:r>
              <a:rPr lang="fr-FR" sz="1200" b="0" strike="noStrike" spc="-12">
                <a:solidFill>
                  <a:srgbClr val="000000"/>
                </a:solidFill>
                <a:latin typeface="Verdana"/>
              </a:rPr>
              <a:t>spécifiques.</a:t>
            </a:r>
            <a:endParaRPr lang="fr-FR" sz="1200" b="0" strike="noStrike" spc="-1">
              <a:solidFill>
                <a:srgbClr val="000000"/>
              </a:solidFill>
              <a:latin typeface="Calibri"/>
            </a:endParaRPr>
          </a:p>
          <a:p>
            <a:pPr marL="184680" indent="-172800" algn="just">
              <a:lnSpc>
                <a:spcPts val="1599"/>
              </a:lnSpc>
              <a:spcBef>
                <a:spcPts val="6"/>
              </a:spcBef>
              <a:buClr>
                <a:srgbClr val="000000"/>
              </a:buClr>
              <a:buFont typeface="OpenSymbol"/>
              <a:buChar char="-"/>
              <a:tabLst>
                <a:tab pos="185400" algn="l"/>
              </a:tabLst>
            </a:pPr>
            <a:r>
              <a:rPr lang="fr-FR" sz="1200" b="0" strike="noStrike" spc="-1">
                <a:solidFill>
                  <a:srgbClr val="000000"/>
                </a:solidFill>
                <a:latin typeface="Verdana"/>
              </a:rPr>
              <a:t>Rejoindre</a:t>
            </a:r>
            <a:r>
              <a:rPr lang="fr-FR" sz="1200" b="0" strike="noStrike" spc="284">
                <a:solidFill>
                  <a:srgbClr val="000000"/>
                </a:solidFill>
                <a:latin typeface="Verdana"/>
              </a:rPr>
              <a:t>  </a:t>
            </a:r>
            <a:r>
              <a:rPr lang="fr-FR" sz="1200" b="0" strike="noStrike" spc="-1">
                <a:solidFill>
                  <a:srgbClr val="000000"/>
                </a:solidFill>
                <a:latin typeface="Verdana"/>
              </a:rPr>
              <a:t>une</a:t>
            </a:r>
            <a:r>
              <a:rPr lang="fr-FR" sz="1200" b="0" strike="noStrike" spc="287">
                <a:solidFill>
                  <a:srgbClr val="000000"/>
                </a:solidFill>
                <a:latin typeface="Verdana"/>
              </a:rPr>
              <a:t>  </a:t>
            </a:r>
            <a:r>
              <a:rPr lang="fr-FR" sz="1200" b="0" strike="noStrike" spc="-1">
                <a:solidFill>
                  <a:srgbClr val="000000"/>
                </a:solidFill>
                <a:latin typeface="Verdana"/>
              </a:rPr>
              <a:t>association</a:t>
            </a:r>
            <a:r>
              <a:rPr lang="fr-FR" sz="1200" b="0" strike="noStrike" spc="279">
                <a:solidFill>
                  <a:srgbClr val="000000"/>
                </a:solidFill>
                <a:latin typeface="Verdana"/>
              </a:rPr>
              <a:t>  </a:t>
            </a:r>
            <a:r>
              <a:rPr lang="fr-FR" sz="1200" b="0" strike="noStrike" spc="-1">
                <a:solidFill>
                  <a:srgbClr val="000000"/>
                </a:solidFill>
                <a:latin typeface="Verdana"/>
              </a:rPr>
              <a:t>étudiante</a:t>
            </a:r>
            <a:r>
              <a:rPr lang="fr-FR" sz="1200" b="0" strike="noStrike" spc="287">
                <a:solidFill>
                  <a:srgbClr val="000000"/>
                </a:solidFill>
                <a:latin typeface="Verdana"/>
              </a:rPr>
              <a:t>  </a:t>
            </a:r>
            <a:r>
              <a:rPr lang="fr-FR" sz="1200" b="0" strike="noStrike" spc="-1">
                <a:solidFill>
                  <a:srgbClr val="000000"/>
                </a:solidFill>
                <a:latin typeface="Verdana"/>
              </a:rPr>
              <a:t>:</a:t>
            </a:r>
            <a:r>
              <a:rPr lang="fr-FR" sz="1200" b="0" strike="noStrike" spc="284">
                <a:solidFill>
                  <a:srgbClr val="000000"/>
                </a:solidFill>
                <a:latin typeface="Verdana"/>
              </a:rPr>
              <a:t>  </a:t>
            </a:r>
            <a:r>
              <a:rPr lang="fr-FR" sz="1200" b="0" strike="noStrike" spc="-1">
                <a:solidFill>
                  <a:srgbClr val="000000"/>
                </a:solidFill>
                <a:latin typeface="Verdana"/>
              </a:rPr>
              <a:t>culture,</a:t>
            </a:r>
            <a:r>
              <a:rPr lang="fr-FR" sz="1200" b="0" strike="noStrike" spc="287">
                <a:solidFill>
                  <a:srgbClr val="000000"/>
                </a:solidFill>
                <a:latin typeface="Verdana"/>
              </a:rPr>
              <a:t>  </a:t>
            </a:r>
            <a:r>
              <a:rPr lang="fr-FR" sz="1200" b="0" strike="noStrike" spc="-12">
                <a:solidFill>
                  <a:srgbClr val="000000"/>
                </a:solidFill>
                <a:latin typeface="Verdana"/>
              </a:rPr>
              <a:t>sport, </a:t>
            </a:r>
            <a:r>
              <a:rPr lang="fr-FR" sz="1200" b="0" strike="noStrike" spc="-1">
                <a:solidFill>
                  <a:srgbClr val="000000"/>
                </a:solidFill>
                <a:latin typeface="Verdana"/>
              </a:rPr>
              <a:t>solidarité,</a:t>
            </a:r>
            <a:r>
              <a:rPr lang="fr-FR" sz="1200" b="0" strike="noStrike" spc="103">
                <a:solidFill>
                  <a:srgbClr val="000000"/>
                </a:solidFill>
                <a:latin typeface="Verdana"/>
              </a:rPr>
              <a:t>  </a:t>
            </a:r>
            <a:r>
              <a:rPr lang="fr-FR" sz="1200" b="0" strike="noStrike" spc="-1">
                <a:solidFill>
                  <a:srgbClr val="000000"/>
                </a:solidFill>
                <a:latin typeface="Verdana"/>
              </a:rPr>
              <a:t>humanitaire,</a:t>
            </a:r>
            <a:r>
              <a:rPr lang="fr-FR" sz="1200" b="0" strike="noStrike" spc="109">
                <a:solidFill>
                  <a:srgbClr val="000000"/>
                </a:solidFill>
                <a:latin typeface="Verdana"/>
              </a:rPr>
              <a:t>  </a:t>
            </a:r>
            <a:r>
              <a:rPr lang="fr-FR" sz="1200" b="0" strike="noStrike" spc="-1">
                <a:solidFill>
                  <a:srgbClr val="000000"/>
                </a:solidFill>
                <a:latin typeface="Verdana"/>
              </a:rPr>
              <a:t>handicap,</a:t>
            </a:r>
            <a:r>
              <a:rPr lang="fr-FR" sz="1200" b="0" strike="noStrike" spc="103">
                <a:solidFill>
                  <a:srgbClr val="000000"/>
                </a:solidFill>
                <a:latin typeface="Verdana"/>
              </a:rPr>
              <a:t>  </a:t>
            </a:r>
            <a:r>
              <a:rPr lang="fr-FR" sz="1200" b="0" strike="noStrike" spc="-1">
                <a:solidFill>
                  <a:srgbClr val="000000"/>
                </a:solidFill>
                <a:latin typeface="Verdana"/>
              </a:rPr>
              <a:t>association</a:t>
            </a:r>
            <a:r>
              <a:rPr lang="fr-FR" sz="1200" b="0" strike="noStrike" spc="103">
                <a:solidFill>
                  <a:srgbClr val="000000"/>
                </a:solidFill>
                <a:latin typeface="Verdana"/>
              </a:rPr>
              <a:t>  </a:t>
            </a:r>
            <a:r>
              <a:rPr lang="fr-FR" sz="1200" b="0" strike="noStrike" spc="-1">
                <a:solidFill>
                  <a:srgbClr val="000000"/>
                </a:solidFill>
                <a:latin typeface="Verdana"/>
              </a:rPr>
              <a:t>liée</a:t>
            </a:r>
            <a:r>
              <a:rPr lang="fr-FR" sz="1200" b="0" strike="noStrike" spc="109">
                <a:solidFill>
                  <a:srgbClr val="000000"/>
                </a:solidFill>
                <a:latin typeface="Verdana"/>
              </a:rPr>
              <a:t>  </a:t>
            </a:r>
            <a:r>
              <a:rPr lang="fr-FR" sz="1200" b="0" strike="noStrike" spc="-1">
                <a:solidFill>
                  <a:srgbClr val="000000"/>
                </a:solidFill>
                <a:latin typeface="Verdana"/>
              </a:rPr>
              <a:t>à</a:t>
            </a:r>
            <a:r>
              <a:rPr lang="fr-FR" sz="1200" b="0" strike="noStrike" spc="103">
                <a:solidFill>
                  <a:srgbClr val="000000"/>
                </a:solidFill>
                <a:latin typeface="Verdana"/>
              </a:rPr>
              <a:t>  </a:t>
            </a:r>
            <a:r>
              <a:rPr lang="fr-FR" sz="1200" b="0" strike="noStrike" spc="-26">
                <a:solidFill>
                  <a:srgbClr val="000000"/>
                </a:solidFill>
                <a:latin typeface="Verdana"/>
              </a:rPr>
              <a:t>une </a:t>
            </a:r>
            <a:r>
              <a:rPr lang="fr-FR" sz="1200" b="0" strike="noStrike" spc="-1">
                <a:solidFill>
                  <a:srgbClr val="000000"/>
                </a:solidFill>
                <a:latin typeface="Verdana"/>
              </a:rPr>
              <a:t>formation…</a:t>
            </a:r>
            <a:r>
              <a:rPr lang="fr-FR" sz="1200" b="0" strike="noStrike" spc="-21">
                <a:solidFill>
                  <a:srgbClr val="000000"/>
                </a:solidFill>
                <a:latin typeface="Verdana"/>
              </a:rPr>
              <a:t> </a:t>
            </a:r>
            <a:r>
              <a:rPr lang="fr-FR" sz="1200" b="0" strike="noStrike" spc="-1">
                <a:solidFill>
                  <a:srgbClr val="000000"/>
                </a:solidFill>
                <a:latin typeface="Verdana"/>
              </a:rPr>
              <a:t>et</a:t>
            </a:r>
            <a:r>
              <a:rPr lang="fr-FR" sz="1200" b="0" strike="noStrike" spc="-12">
                <a:solidFill>
                  <a:srgbClr val="000000"/>
                </a:solidFill>
                <a:latin typeface="Verdana"/>
              </a:rPr>
              <a:t> </a:t>
            </a:r>
            <a:r>
              <a:rPr lang="fr-FR" sz="1200" b="0" strike="noStrike" spc="-1">
                <a:solidFill>
                  <a:srgbClr val="000000"/>
                </a:solidFill>
                <a:latin typeface="Verdana"/>
              </a:rPr>
              <a:t>participer à</a:t>
            </a:r>
            <a:r>
              <a:rPr lang="fr-FR" sz="1200" b="0" strike="noStrike" spc="-15">
                <a:solidFill>
                  <a:srgbClr val="000000"/>
                </a:solidFill>
                <a:latin typeface="Verdana"/>
              </a:rPr>
              <a:t> </a:t>
            </a:r>
            <a:r>
              <a:rPr lang="fr-FR" sz="1200" b="0" strike="noStrike" spc="-1">
                <a:solidFill>
                  <a:srgbClr val="000000"/>
                </a:solidFill>
                <a:latin typeface="Verdana"/>
              </a:rPr>
              <a:t>l’animation du</a:t>
            </a:r>
            <a:r>
              <a:rPr lang="fr-FR" sz="1200" b="0" strike="noStrike" spc="4">
                <a:solidFill>
                  <a:srgbClr val="000000"/>
                </a:solidFill>
                <a:latin typeface="Verdana"/>
              </a:rPr>
              <a:t> </a:t>
            </a:r>
            <a:r>
              <a:rPr lang="fr-FR" sz="1200" b="0" strike="noStrike" spc="-12">
                <a:solidFill>
                  <a:srgbClr val="000000"/>
                </a:solidFill>
                <a:latin typeface="Verdana"/>
              </a:rPr>
              <a:t>campus.</a:t>
            </a:r>
            <a:endParaRPr lang="fr-FR" sz="1200" b="0" strike="noStrike" spc="-1">
              <a:solidFill>
                <a:srgbClr val="000000"/>
              </a:solidFill>
              <a:latin typeface="Calibri"/>
            </a:endParaRPr>
          </a:p>
          <a:p>
            <a:pPr marL="184680" indent="-172800" algn="just">
              <a:lnSpc>
                <a:spcPct val="100000"/>
              </a:lnSpc>
              <a:spcBef>
                <a:spcPts val="79"/>
              </a:spcBef>
              <a:buClr>
                <a:srgbClr val="000000"/>
              </a:buClr>
              <a:buFont typeface="OpenSymbol"/>
              <a:buChar char="-"/>
              <a:tabLst>
                <a:tab pos="185400" algn="l"/>
              </a:tabLst>
            </a:pPr>
            <a:r>
              <a:rPr lang="fr-FR" sz="1200" b="0" strike="noStrike" spc="-1">
                <a:solidFill>
                  <a:srgbClr val="000000"/>
                </a:solidFill>
                <a:latin typeface="Verdana"/>
              </a:rPr>
              <a:t>Être</a:t>
            </a:r>
            <a:r>
              <a:rPr lang="fr-FR" sz="1200" b="0" strike="noStrike" spc="-21">
                <a:solidFill>
                  <a:srgbClr val="000000"/>
                </a:solidFill>
                <a:latin typeface="Verdana"/>
              </a:rPr>
              <a:t> </a:t>
            </a:r>
            <a:r>
              <a:rPr lang="fr-FR" sz="1200" b="0" strike="noStrike" spc="-1">
                <a:solidFill>
                  <a:srgbClr val="000000"/>
                </a:solidFill>
                <a:latin typeface="Verdana"/>
              </a:rPr>
              <a:t>bénévole,</a:t>
            </a:r>
            <a:r>
              <a:rPr lang="fr-FR" sz="1200" b="0" strike="noStrike" spc="-21">
                <a:solidFill>
                  <a:srgbClr val="000000"/>
                </a:solidFill>
                <a:latin typeface="Verdana"/>
              </a:rPr>
              <a:t> </a:t>
            </a:r>
            <a:r>
              <a:rPr lang="fr-FR" sz="1200" b="0" strike="noStrike" spc="-1">
                <a:solidFill>
                  <a:srgbClr val="000000"/>
                </a:solidFill>
                <a:latin typeface="Verdana"/>
              </a:rPr>
              <a:t>avoir</a:t>
            </a:r>
            <a:r>
              <a:rPr lang="fr-FR" sz="1200" b="0" strike="noStrike" spc="-21">
                <a:solidFill>
                  <a:srgbClr val="000000"/>
                </a:solidFill>
                <a:latin typeface="Verdana"/>
              </a:rPr>
              <a:t> </a:t>
            </a:r>
            <a:r>
              <a:rPr lang="fr-FR" sz="1200" b="0" strike="noStrike" spc="-1">
                <a:solidFill>
                  <a:srgbClr val="000000"/>
                </a:solidFill>
                <a:latin typeface="Verdana"/>
              </a:rPr>
              <a:t>une</a:t>
            </a:r>
            <a:r>
              <a:rPr lang="fr-FR" sz="1200" b="0" strike="noStrike" spc="-7">
                <a:solidFill>
                  <a:srgbClr val="000000"/>
                </a:solidFill>
                <a:latin typeface="Verdana"/>
              </a:rPr>
              <a:t> </a:t>
            </a:r>
            <a:r>
              <a:rPr lang="fr-FR" sz="1200" b="0" strike="noStrike" spc="-1">
                <a:solidFill>
                  <a:srgbClr val="000000"/>
                </a:solidFill>
                <a:latin typeface="Verdana"/>
              </a:rPr>
              <a:t>démarche</a:t>
            </a:r>
            <a:r>
              <a:rPr lang="fr-FR" sz="1200" b="0" strike="noStrike" spc="-12">
                <a:solidFill>
                  <a:srgbClr val="000000"/>
                </a:solidFill>
                <a:latin typeface="Verdana"/>
              </a:rPr>
              <a:t> solidaire.</a:t>
            </a:r>
            <a:endParaRPr lang="fr-FR" sz="1200" b="0" strike="noStrike" spc="-1">
              <a:solidFill>
                <a:srgbClr val="000000"/>
              </a:solidFill>
              <a:latin typeface="Calibri"/>
            </a:endParaRPr>
          </a:p>
          <a:p>
            <a:pPr marL="184680" indent="-172800" algn="just">
              <a:lnSpc>
                <a:spcPct val="100000"/>
              </a:lnSpc>
              <a:spcBef>
                <a:spcPts val="159"/>
              </a:spcBef>
              <a:buClr>
                <a:srgbClr val="000000"/>
              </a:buClr>
              <a:buFont typeface="OpenSymbol"/>
              <a:buChar char="-"/>
              <a:tabLst>
                <a:tab pos="185400" algn="l"/>
              </a:tabLst>
            </a:pPr>
            <a:r>
              <a:rPr lang="fr-FR" sz="1200" b="0" u="sng" strike="noStrike" spc="-12">
                <a:solidFill>
                  <a:srgbClr val="0000FF"/>
                </a:solidFill>
                <a:uFill>
                  <a:solidFill>
                    <a:srgbClr val="0462C1"/>
                  </a:solidFill>
                </a:uFill>
                <a:latin typeface="Verdana"/>
                <a:hlinkClick r:id="rId2"/>
              </a:rPr>
              <a:t>https://www.univ-lille.fr/vie-des-campus/vie-associative-</a:t>
            </a:r>
            <a:r>
              <a:rPr lang="fr-FR" sz="1200" b="0" u="sng" strike="noStrike" spc="-26">
                <a:solidFill>
                  <a:srgbClr val="0000FF"/>
                </a:solidFill>
                <a:uFill>
                  <a:solidFill>
                    <a:srgbClr val="0462C1"/>
                  </a:solidFill>
                </a:uFill>
                <a:latin typeface="Verdana"/>
                <a:hlinkClick r:id="rId2"/>
              </a:rPr>
              <a:t>et-</a:t>
            </a:r>
            <a:endParaRPr lang="fr-FR" sz="1200" b="0" strike="noStrike" spc="-1">
              <a:solidFill>
                <a:srgbClr val="000000"/>
              </a:solidFill>
              <a:latin typeface="Calibri"/>
            </a:endParaRPr>
          </a:p>
          <a:p>
            <a:pPr marL="184680">
              <a:lnSpc>
                <a:spcPct val="100000"/>
              </a:lnSpc>
              <a:spcBef>
                <a:spcPts val="156"/>
              </a:spcBef>
              <a:buNone/>
              <a:tabLst>
                <a:tab pos="185400" algn="l"/>
              </a:tabLst>
            </a:pPr>
            <a:r>
              <a:rPr lang="fr-FR" sz="1200" b="0" u="sng" strike="noStrike" spc="-12">
                <a:solidFill>
                  <a:srgbClr val="0000FF"/>
                </a:solidFill>
                <a:uFill>
                  <a:solidFill>
                    <a:srgbClr val="0462C1"/>
                  </a:solidFill>
                </a:uFill>
                <a:latin typeface="Verdana"/>
                <a:hlinkClick r:id="rId2"/>
              </a:rPr>
              <a:t>engagement-citoyen/</a:t>
            </a:r>
            <a:endParaRPr lang="fr-FR" sz="1200" b="0" strike="noStrike" spc="-1">
              <a:solidFill>
                <a:srgbClr val="000000"/>
              </a:solidFill>
              <a:latin typeface="Calibri"/>
            </a:endParaRPr>
          </a:p>
        </p:txBody>
      </p:sp>
      <p:sp>
        <p:nvSpPr>
          <p:cNvPr id="777" name="object 3"/>
          <p:cNvSpPr/>
          <p:nvPr/>
        </p:nvSpPr>
        <p:spPr>
          <a:xfrm>
            <a:off x="439200" y="2806560"/>
            <a:ext cx="4344840" cy="804960"/>
          </a:xfrm>
          <a:prstGeom prst="rect">
            <a:avLst/>
          </a:prstGeom>
          <a:noFill/>
          <a:ln w="0">
            <a:noFill/>
          </a:ln>
        </p:spPr>
        <p:style>
          <a:lnRef idx="0">
            <a:scrgbClr r="0" g="0" b="0"/>
          </a:lnRef>
          <a:fillRef idx="0">
            <a:scrgbClr r="0" g="0" b="0"/>
          </a:fillRef>
          <a:effectRef idx="0">
            <a:scrgbClr r="0" g="0" b="0"/>
          </a:effectRef>
          <a:fontRef idx="minor"/>
        </p:style>
        <p:txBody>
          <a:bodyPr lIns="0" tIns="32400" rIns="0" bIns="0" anchor="t">
            <a:spAutoFit/>
          </a:bodyPr>
          <a:lstStyle/>
          <a:p>
            <a:pPr marL="12600">
              <a:lnSpc>
                <a:spcPct val="100000"/>
              </a:lnSpc>
              <a:spcBef>
                <a:spcPts val="255"/>
              </a:spcBef>
              <a:buNone/>
            </a:pPr>
            <a:r>
              <a:rPr lang="fr-FR" sz="1200" b="1" strike="noStrike" spc="-1">
                <a:solidFill>
                  <a:srgbClr val="000000"/>
                </a:solidFill>
                <a:latin typeface="Verdana"/>
              </a:rPr>
              <a:t>Se</a:t>
            </a:r>
            <a:r>
              <a:rPr lang="fr-FR" sz="1200" b="1" strike="noStrike" spc="-12">
                <a:solidFill>
                  <a:srgbClr val="000000"/>
                </a:solidFill>
                <a:latin typeface="Verdana"/>
              </a:rPr>
              <a:t> </a:t>
            </a:r>
            <a:r>
              <a:rPr lang="fr-FR" sz="1200" b="1" strike="noStrike" spc="-1">
                <a:solidFill>
                  <a:srgbClr val="000000"/>
                </a:solidFill>
                <a:latin typeface="Verdana"/>
              </a:rPr>
              <a:t>cultiver</a:t>
            </a:r>
            <a:r>
              <a:rPr lang="fr-FR" sz="1200" b="1" strike="noStrike" spc="-15">
                <a:solidFill>
                  <a:srgbClr val="000000"/>
                </a:solidFill>
                <a:latin typeface="Verdana"/>
              </a:rPr>
              <a:t> </a:t>
            </a:r>
            <a:r>
              <a:rPr lang="fr-FR" sz="1200" b="1" strike="noStrike" spc="-1">
                <a:solidFill>
                  <a:srgbClr val="000000"/>
                </a:solidFill>
                <a:latin typeface="Verdana"/>
              </a:rPr>
              <a:t>et</a:t>
            </a:r>
            <a:r>
              <a:rPr lang="fr-FR" sz="1200" b="1" strike="noStrike" spc="4">
                <a:solidFill>
                  <a:srgbClr val="000000"/>
                </a:solidFill>
                <a:latin typeface="Verdana"/>
              </a:rPr>
              <a:t> </a:t>
            </a:r>
            <a:r>
              <a:rPr lang="fr-FR" sz="1200" b="1" strike="noStrike" spc="-1">
                <a:solidFill>
                  <a:srgbClr val="000000"/>
                </a:solidFill>
                <a:latin typeface="Verdana"/>
              </a:rPr>
              <a:t>se divertir.</a:t>
            </a:r>
            <a:r>
              <a:rPr lang="fr-FR" sz="1200" b="1" strike="noStrike" spc="-7">
                <a:solidFill>
                  <a:srgbClr val="000000"/>
                </a:solidFill>
                <a:latin typeface="Verdana"/>
              </a:rPr>
              <a:t> </a:t>
            </a:r>
            <a:r>
              <a:rPr lang="fr-FR" sz="1200" b="1" strike="noStrike" spc="-1">
                <a:solidFill>
                  <a:srgbClr val="000000"/>
                </a:solidFill>
                <a:latin typeface="Verdana"/>
              </a:rPr>
              <a:t>Sur</a:t>
            </a:r>
            <a:r>
              <a:rPr lang="fr-FR" sz="1200" b="1" strike="noStrike" spc="-21">
                <a:solidFill>
                  <a:srgbClr val="000000"/>
                </a:solidFill>
                <a:latin typeface="Verdana"/>
              </a:rPr>
              <a:t> </a:t>
            </a:r>
            <a:r>
              <a:rPr lang="fr-FR" sz="1200" b="1" strike="noStrike" spc="-1">
                <a:solidFill>
                  <a:srgbClr val="000000"/>
                </a:solidFill>
                <a:latin typeface="Verdana"/>
              </a:rPr>
              <a:t>le</a:t>
            </a:r>
            <a:r>
              <a:rPr lang="fr-FR" sz="1200" b="1" strike="noStrike" spc="-7">
                <a:solidFill>
                  <a:srgbClr val="000000"/>
                </a:solidFill>
                <a:latin typeface="Verdana"/>
              </a:rPr>
              <a:t> </a:t>
            </a:r>
            <a:r>
              <a:rPr lang="fr-FR" sz="1200" b="1" strike="noStrike" spc="-12">
                <a:solidFill>
                  <a:srgbClr val="000000"/>
                </a:solidFill>
                <a:latin typeface="Verdana"/>
              </a:rPr>
              <a:t>campus</a:t>
            </a:r>
            <a:endParaRPr lang="fr-FR" sz="1200" b="0" strike="noStrike" spc="-1">
              <a:solidFill>
                <a:srgbClr val="000000"/>
              </a:solidFill>
              <a:latin typeface="Calibri"/>
            </a:endParaRPr>
          </a:p>
          <a:p>
            <a:pPr marL="12600">
              <a:lnSpc>
                <a:spcPct val="100000"/>
              </a:lnSpc>
              <a:spcBef>
                <a:spcPts val="156"/>
              </a:spcBef>
              <a:buNone/>
            </a:pPr>
            <a:r>
              <a:rPr lang="fr-FR" sz="1200" b="0" strike="noStrike" spc="-1">
                <a:solidFill>
                  <a:srgbClr val="000000"/>
                </a:solidFill>
                <a:latin typeface="Verdana"/>
              </a:rPr>
              <a:t>-</a:t>
            </a:r>
            <a:r>
              <a:rPr lang="fr-FR" sz="1200" b="0" strike="noStrike" spc="372">
                <a:solidFill>
                  <a:srgbClr val="000000"/>
                </a:solidFill>
                <a:latin typeface="Verdana"/>
              </a:rPr>
              <a:t> </a:t>
            </a:r>
            <a:r>
              <a:rPr lang="fr-FR" sz="1200" b="0" strike="noStrike" spc="-12">
                <a:solidFill>
                  <a:srgbClr val="000000"/>
                </a:solidFill>
                <a:latin typeface="Verdana"/>
              </a:rPr>
              <a:t>Informez-</a:t>
            </a:r>
            <a:r>
              <a:rPr lang="fr-FR" sz="1200" b="0" strike="noStrike" spc="-1">
                <a:solidFill>
                  <a:srgbClr val="000000"/>
                </a:solidFill>
                <a:latin typeface="Verdana"/>
              </a:rPr>
              <a:t>vous</a:t>
            </a:r>
            <a:r>
              <a:rPr lang="fr-FR" sz="1200" b="0" strike="noStrike" spc="474">
                <a:solidFill>
                  <a:srgbClr val="000000"/>
                </a:solidFill>
                <a:latin typeface="Verdana"/>
              </a:rPr>
              <a:t> </a:t>
            </a:r>
            <a:r>
              <a:rPr lang="fr-FR" sz="1200" b="0" strike="noStrike" spc="-1">
                <a:solidFill>
                  <a:srgbClr val="000000"/>
                </a:solidFill>
                <a:latin typeface="Verdana"/>
              </a:rPr>
              <a:t>auprès</a:t>
            </a:r>
            <a:r>
              <a:rPr lang="fr-FR" sz="1200" b="0" strike="noStrike" spc="469">
                <a:solidFill>
                  <a:srgbClr val="000000"/>
                </a:solidFill>
                <a:latin typeface="Verdana"/>
              </a:rPr>
              <a:t> </a:t>
            </a:r>
            <a:r>
              <a:rPr lang="fr-FR" sz="1200" b="0" strike="noStrike" spc="-1">
                <a:solidFill>
                  <a:srgbClr val="000000"/>
                </a:solidFill>
                <a:latin typeface="Verdana"/>
              </a:rPr>
              <a:t>du</a:t>
            </a:r>
            <a:r>
              <a:rPr lang="fr-FR" sz="1200" b="0" strike="noStrike" spc="469">
                <a:solidFill>
                  <a:srgbClr val="000000"/>
                </a:solidFill>
                <a:latin typeface="Verdana"/>
              </a:rPr>
              <a:t> </a:t>
            </a:r>
            <a:r>
              <a:rPr lang="fr-FR" sz="1200" b="0" strike="noStrike" spc="-1">
                <a:solidFill>
                  <a:srgbClr val="000000"/>
                </a:solidFill>
                <a:latin typeface="Verdana"/>
              </a:rPr>
              <a:t>service</a:t>
            </a:r>
            <a:r>
              <a:rPr lang="fr-FR" sz="1200" b="0" strike="noStrike" spc="474">
                <a:solidFill>
                  <a:srgbClr val="000000"/>
                </a:solidFill>
                <a:latin typeface="Verdana"/>
              </a:rPr>
              <a:t> </a:t>
            </a:r>
            <a:r>
              <a:rPr lang="fr-FR" sz="1200" b="1" strike="noStrike" spc="-1">
                <a:solidFill>
                  <a:srgbClr val="000000"/>
                </a:solidFill>
                <a:latin typeface="Verdana"/>
              </a:rPr>
              <a:t>Action</a:t>
            </a:r>
            <a:r>
              <a:rPr lang="fr-FR" sz="1200" b="1" strike="noStrike" spc="483">
                <a:solidFill>
                  <a:srgbClr val="000000"/>
                </a:solidFill>
                <a:latin typeface="Verdana"/>
              </a:rPr>
              <a:t> </a:t>
            </a:r>
            <a:r>
              <a:rPr lang="fr-FR" sz="1200" b="1" strike="noStrike" spc="-12">
                <a:solidFill>
                  <a:srgbClr val="000000"/>
                </a:solidFill>
                <a:latin typeface="Verdana"/>
              </a:rPr>
              <a:t>Culture</a:t>
            </a:r>
            <a:endParaRPr lang="fr-FR" sz="1200" b="0" strike="noStrike" spc="-1">
              <a:solidFill>
                <a:srgbClr val="000000"/>
              </a:solidFill>
              <a:latin typeface="Calibri"/>
            </a:endParaRPr>
          </a:p>
          <a:p>
            <a:pPr marL="184680">
              <a:lnSpc>
                <a:spcPct val="100000"/>
              </a:lnSpc>
              <a:spcBef>
                <a:spcPts val="170"/>
              </a:spcBef>
              <a:buNone/>
              <a:tabLst>
                <a:tab pos="1246680" algn="l"/>
                <a:tab pos="2499840" algn="l"/>
                <a:tab pos="3508920" algn="l"/>
              </a:tabLst>
            </a:pPr>
            <a:r>
              <a:rPr lang="fr-FR" sz="1200" b="0" strike="noStrike" spc="-12">
                <a:solidFill>
                  <a:srgbClr val="000000"/>
                </a:solidFill>
                <a:latin typeface="Verdana"/>
              </a:rPr>
              <a:t>nombreuses</a:t>
            </a:r>
            <a:r>
              <a:rPr lang="fr-FR" sz="1200" b="0" strike="noStrike" spc="-1">
                <a:solidFill>
                  <a:srgbClr val="000000"/>
                </a:solidFill>
                <a:latin typeface="Verdana"/>
              </a:rPr>
              <a:t>	</a:t>
            </a:r>
            <a:r>
              <a:rPr lang="fr-FR" sz="1200" b="0" strike="noStrike" spc="-12">
                <a:solidFill>
                  <a:srgbClr val="000000"/>
                </a:solidFill>
                <a:latin typeface="Verdana"/>
              </a:rPr>
              <a:t>manifestations</a:t>
            </a:r>
            <a:r>
              <a:rPr lang="fr-FR" sz="1200" b="0" strike="noStrike" spc="-1">
                <a:solidFill>
                  <a:srgbClr val="000000"/>
                </a:solidFill>
                <a:latin typeface="Verdana"/>
              </a:rPr>
              <a:t>	</a:t>
            </a:r>
            <a:r>
              <a:rPr lang="fr-FR" sz="1200" b="0" strike="noStrike" spc="-12">
                <a:solidFill>
                  <a:srgbClr val="000000"/>
                </a:solidFill>
                <a:latin typeface="Verdana"/>
              </a:rPr>
              <a:t>culturelles*</a:t>
            </a:r>
            <a:r>
              <a:rPr lang="fr-FR" sz="1200" b="0" strike="noStrike" spc="-1">
                <a:solidFill>
                  <a:srgbClr val="000000"/>
                </a:solidFill>
                <a:latin typeface="Verdana"/>
              </a:rPr>
              <a:t>	</a:t>
            </a:r>
            <a:r>
              <a:rPr lang="fr-FR" sz="1200" b="0" strike="noStrike" spc="-12">
                <a:solidFill>
                  <a:srgbClr val="000000"/>
                </a:solidFill>
                <a:latin typeface="Verdana"/>
              </a:rPr>
              <a:t>organisées</a:t>
            </a:r>
            <a:endParaRPr lang="fr-FR" sz="1200" b="0" strike="noStrike" spc="-1">
              <a:solidFill>
                <a:srgbClr val="000000"/>
              </a:solidFill>
              <a:latin typeface="Calibri"/>
            </a:endParaRPr>
          </a:p>
        </p:txBody>
      </p:sp>
      <p:sp>
        <p:nvSpPr>
          <p:cNvPr id="778" name="object 4"/>
          <p:cNvSpPr/>
          <p:nvPr/>
        </p:nvSpPr>
        <p:spPr>
          <a:xfrm>
            <a:off x="611640" y="3435840"/>
            <a:ext cx="4073760" cy="19512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buNone/>
              <a:tabLst>
                <a:tab pos="822960" algn="l"/>
                <a:tab pos="1111320" algn="l"/>
                <a:tab pos="2120400" algn="l"/>
                <a:tab pos="2526120" algn="l"/>
                <a:tab pos="3357720" algn="l"/>
              </a:tabLst>
            </a:pPr>
            <a:r>
              <a:rPr lang="fr-FR" sz="1200" b="0" strike="noStrike" spc="-12">
                <a:solidFill>
                  <a:srgbClr val="000000"/>
                </a:solidFill>
                <a:latin typeface="Verdana"/>
              </a:rPr>
              <a:t>campus</a:t>
            </a:r>
            <a:r>
              <a:rPr lang="fr-FR" sz="1200" b="0" strike="noStrike" spc="-1">
                <a:solidFill>
                  <a:srgbClr val="000000"/>
                </a:solidFill>
                <a:latin typeface="Verdana"/>
              </a:rPr>
              <a:t>	</a:t>
            </a:r>
            <a:r>
              <a:rPr lang="fr-FR" sz="1200" b="0" strike="noStrike" spc="-52">
                <a:solidFill>
                  <a:srgbClr val="000000"/>
                </a:solidFill>
                <a:latin typeface="Verdana"/>
              </a:rPr>
              <a:t>:</a:t>
            </a:r>
            <a:r>
              <a:rPr lang="fr-FR" sz="1200" b="0" strike="noStrike" spc="-1">
                <a:solidFill>
                  <a:srgbClr val="000000"/>
                </a:solidFill>
                <a:latin typeface="Verdana"/>
              </a:rPr>
              <a:t>	</a:t>
            </a:r>
            <a:r>
              <a:rPr lang="fr-FR" sz="1200" b="0" strike="noStrike" spc="-12">
                <a:solidFill>
                  <a:srgbClr val="000000"/>
                </a:solidFill>
                <a:latin typeface="Verdana"/>
              </a:rPr>
              <a:t>spectacles</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12">
                <a:solidFill>
                  <a:srgbClr val="000000"/>
                </a:solidFill>
                <a:latin typeface="Verdana"/>
              </a:rPr>
              <a:t>théâtre,</a:t>
            </a:r>
            <a:r>
              <a:rPr lang="fr-FR" sz="1200" b="0" strike="noStrike" spc="-1">
                <a:solidFill>
                  <a:srgbClr val="000000"/>
                </a:solidFill>
                <a:latin typeface="Verdana"/>
              </a:rPr>
              <a:t>	</a:t>
            </a:r>
            <a:r>
              <a:rPr lang="fr-FR" sz="1200" b="0" strike="noStrike" spc="-12">
                <a:solidFill>
                  <a:srgbClr val="000000"/>
                </a:solidFill>
                <a:latin typeface="Verdana"/>
              </a:rPr>
              <a:t>musique,</a:t>
            </a:r>
            <a:endParaRPr lang="fr-FR" sz="1200" b="0" strike="noStrike" spc="-1">
              <a:solidFill>
                <a:srgbClr val="000000"/>
              </a:solidFill>
              <a:latin typeface="Calibri"/>
            </a:endParaRPr>
          </a:p>
        </p:txBody>
      </p:sp>
      <p:sp>
        <p:nvSpPr>
          <p:cNvPr id="779" name="object 5"/>
          <p:cNvSpPr/>
          <p:nvPr/>
        </p:nvSpPr>
        <p:spPr>
          <a:xfrm>
            <a:off x="4822920" y="3007440"/>
            <a:ext cx="594000" cy="1021320"/>
          </a:xfrm>
          <a:prstGeom prst="rect">
            <a:avLst/>
          </a:prstGeom>
          <a:noFill/>
          <a:ln w="0">
            <a:noFill/>
          </a:ln>
        </p:spPr>
        <p:style>
          <a:lnRef idx="0">
            <a:scrgbClr r="0" g="0" b="0"/>
          </a:lnRef>
          <a:fillRef idx="0">
            <a:scrgbClr r="0" g="0" b="0"/>
          </a:fillRef>
          <a:effectRef idx="0">
            <a:scrgbClr r="0" g="0" b="0"/>
          </a:effectRef>
          <a:fontRef idx="minor"/>
        </p:style>
        <p:txBody>
          <a:bodyPr lIns="0" tIns="33480" rIns="0" bIns="0" anchor="t">
            <a:spAutoFit/>
          </a:bodyPr>
          <a:lstStyle/>
          <a:p>
            <a:pPr marL="12600">
              <a:lnSpc>
                <a:spcPct val="100000"/>
              </a:lnSpc>
              <a:spcBef>
                <a:spcPts val="264"/>
              </a:spcBef>
              <a:buNone/>
            </a:pPr>
            <a:r>
              <a:rPr lang="fr-FR" sz="1200" b="0" strike="noStrike" spc="-1">
                <a:solidFill>
                  <a:srgbClr val="000000"/>
                </a:solidFill>
                <a:latin typeface="Verdana"/>
              </a:rPr>
              <a:t>sur</a:t>
            </a:r>
            <a:r>
              <a:rPr lang="fr-FR" sz="1200" b="0" strike="noStrike" spc="483">
                <a:solidFill>
                  <a:srgbClr val="000000"/>
                </a:solidFill>
                <a:latin typeface="Verdana"/>
              </a:rPr>
              <a:t> </a:t>
            </a:r>
            <a:r>
              <a:rPr lang="fr-FR" sz="1200" b="0" strike="noStrike" spc="-26">
                <a:solidFill>
                  <a:srgbClr val="000000"/>
                </a:solidFill>
                <a:latin typeface="Verdana"/>
              </a:rPr>
              <a:t>les</a:t>
            </a:r>
            <a:endParaRPr lang="fr-FR" sz="1200" b="0" strike="noStrike" spc="-1">
              <a:solidFill>
                <a:srgbClr val="000000"/>
              </a:solidFill>
              <a:latin typeface="Calibri"/>
            </a:endParaRPr>
          </a:p>
          <a:p>
            <a:pPr marL="70560" indent="5760">
              <a:lnSpc>
                <a:spcPct val="110000"/>
              </a:lnSpc>
              <a:spcBef>
                <a:spcPts val="14"/>
              </a:spcBef>
              <a:buNone/>
              <a:tabLst>
                <a:tab pos="0" algn="l"/>
              </a:tabLst>
            </a:pPr>
            <a:r>
              <a:rPr lang="fr-FR" sz="1200" b="0" strike="noStrike" spc="-26">
                <a:solidFill>
                  <a:srgbClr val="000000"/>
                </a:solidFill>
                <a:latin typeface="Verdana"/>
              </a:rPr>
              <a:t>sur</a:t>
            </a:r>
            <a:r>
              <a:rPr lang="fr-FR" sz="1200" b="0" strike="noStrike" spc="-1">
                <a:solidFill>
                  <a:srgbClr val="000000"/>
                </a:solidFill>
                <a:latin typeface="Verdana"/>
              </a:rPr>
              <a:t>	</a:t>
            </a:r>
            <a:r>
              <a:rPr lang="fr-FR" sz="1200" b="0" strike="noStrike" spc="-26">
                <a:solidFill>
                  <a:srgbClr val="000000"/>
                </a:solidFill>
                <a:latin typeface="Verdana"/>
              </a:rPr>
              <a:t>le </a:t>
            </a:r>
            <a:r>
              <a:rPr lang="fr-FR" sz="1200" b="0" strike="noStrike" spc="-12">
                <a:solidFill>
                  <a:srgbClr val="000000"/>
                </a:solidFill>
                <a:latin typeface="Verdana"/>
              </a:rPr>
              <a:t>danse,</a:t>
            </a:r>
            <a:endParaRPr lang="fr-FR" sz="1200" b="0" strike="noStrike" spc="-1">
              <a:solidFill>
                <a:srgbClr val="000000"/>
              </a:solidFill>
              <a:latin typeface="Calibri"/>
            </a:endParaRPr>
          </a:p>
        </p:txBody>
      </p:sp>
      <p:sp>
        <p:nvSpPr>
          <p:cNvPr id="780" name="object 6"/>
          <p:cNvSpPr/>
          <p:nvPr/>
        </p:nvSpPr>
        <p:spPr>
          <a:xfrm>
            <a:off x="439200" y="3617640"/>
            <a:ext cx="4977360" cy="2449440"/>
          </a:xfrm>
          <a:prstGeom prst="rect">
            <a:avLst/>
          </a:prstGeom>
          <a:noFill/>
          <a:ln w="0">
            <a:noFill/>
          </a:ln>
        </p:spPr>
        <p:style>
          <a:lnRef idx="0">
            <a:scrgbClr r="0" g="0" b="0"/>
          </a:lnRef>
          <a:fillRef idx="0">
            <a:scrgbClr r="0" g="0" b="0"/>
          </a:fillRef>
          <a:effectRef idx="0">
            <a:scrgbClr r="0" g="0" b="0"/>
          </a:effectRef>
          <a:fontRef idx="minor"/>
        </p:style>
        <p:txBody>
          <a:bodyPr lIns="0" tIns="33480" rIns="0" bIns="0" anchor="t">
            <a:spAutoFit/>
          </a:bodyPr>
          <a:lstStyle/>
          <a:p>
            <a:pPr marL="184680">
              <a:lnSpc>
                <a:spcPct val="100000"/>
              </a:lnSpc>
              <a:spcBef>
                <a:spcPts val="264"/>
              </a:spcBef>
              <a:buNone/>
            </a:pPr>
            <a:r>
              <a:rPr lang="fr-FR" sz="1200" b="0" strike="noStrike" spc="-12">
                <a:solidFill>
                  <a:srgbClr val="000000"/>
                </a:solidFill>
                <a:latin typeface="Verdana"/>
              </a:rPr>
              <a:t>expositions…</a:t>
            </a:r>
            <a:endParaRPr lang="fr-FR" sz="1200" b="0" strike="noStrike" spc="-1">
              <a:solidFill>
                <a:srgbClr val="000000"/>
              </a:solidFill>
              <a:latin typeface="Calibri"/>
            </a:endParaRPr>
          </a:p>
          <a:p>
            <a:pPr marL="184680" indent="-172800">
              <a:lnSpc>
                <a:spcPct val="100000"/>
              </a:lnSpc>
              <a:spcBef>
                <a:spcPts val="164"/>
              </a:spcBef>
              <a:buClr>
                <a:srgbClr val="000000"/>
              </a:buClr>
              <a:buFont typeface="OpenSymbol"/>
              <a:buChar char="-"/>
              <a:tabLst>
                <a:tab pos="185400" algn="l"/>
              </a:tabLst>
            </a:pPr>
            <a:r>
              <a:rPr lang="fr-FR" sz="1200" b="0" strike="noStrike" spc="-1">
                <a:solidFill>
                  <a:srgbClr val="000000"/>
                </a:solidFill>
                <a:latin typeface="Verdana"/>
              </a:rPr>
              <a:t>Découvrez</a:t>
            </a:r>
            <a:r>
              <a:rPr lang="fr-FR" sz="1200" b="0" strike="noStrike" spc="58">
                <a:solidFill>
                  <a:srgbClr val="000000"/>
                </a:solidFill>
                <a:latin typeface="Verdana"/>
              </a:rPr>
              <a:t> </a:t>
            </a:r>
            <a:r>
              <a:rPr lang="fr-FR" sz="1200" b="0" strike="noStrike" spc="-1">
                <a:solidFill>
                  <a:srgbClr val="000000"/>
                </a:solidFill>
                <a:latin typeface="Verdana"/>
              </a:rPr>
              <a:t>le</a:t>
            </a:r>
            <a:r>
              <a:rPr lang="fr-FR" sz="1200" b="0" strike="noStrike" spc="69">
                <a:solidFill>
                  <a:srgbClr val="000000"/>
                </a:solidFill>
                <a:latin typeface="Verdana"/>
              </a:rPr>
              <a:t> </a:t>
            </a:r>
            <a:r>
              <a:rPr lang="fr-FR" sz="1200" b="1" strike="noStrike" spc="-12">
                <a:solidFill>
                  <a:srgbClr val="000000"/>
                </a:solidFill>
                <a:latin typeface="Verdana"/>
              </a:rPr>
              <a:t>Kino-</a:t>
            </a:r>
            <a:r>
              <a:rPr lang="fr-FR" sz="1200" b="1" strike="noStrike" spc="-1">
                <a:solidFill>
                  <a:srgbClr val="000000"/>
                </a:solidFill>
                <a:latin typeface="Verdana"/>
              </a:rPr>
              <a:t>Ciné,</a:t>
            </a:r>
            <a:r>
              <a:rPr lang="fr-FR" sz="1200" b="1" strike="noStrike" spc="77">
                <a:solidFill>
                  <a:srgbClr val="000000"/>
                </a:solidFill>
                <a:latin typeface="Verdana"/>
              </a:rPr>
              <a:t> </a:t>
            </a:r>
            <a:r>
              <a:rPr lang="fr-FR" sz="1200" b="0" strike="noStrike" spc="-1">
                <a:solidFill>
                  <a:srgbClr val="000000"/>
                </a:solidFill>
                <a:latin typeface="Verdana"/>
              </a:rPr>
              <a:t>salle</a:t>
            </a:r>
            <a:r>
              <a:rPr lang="fr-FR" sz="1200" b="0" strike="noStrike" spc="63">
                <a:solidFill>
                  <a:srgbClr val="000000"/>
                </a:solidFill>
                <a:latin typeface="Verdana"/>
              </a:rPr>
              <a:t> </a:t>
            </a:r>
            <a:r>
              <a:rPr lang="fr-FR" sz="1200" b="0" strike="noStrike" spc="-1">
                <a:solidFill>
                  <a:srgbClr val="000000"/>
                </a:solidFill>
                <a:latin typeface="Verdana"/>
              </a:rPr>
              <a:t>de</a:t>
            </a:r>
            <a:r>
              <a:rPr lang="fr-FR" sz="1200" b="0" strike="noStrike" spc="63">
                <a:solidFill>
                  <a:srgbClr val="000000"/>
                </a:solidFill>
                <a:latin typeface="Verdana"/>
              </a:rPr>
              <a:t> </a:t>
            </a:r>
            <a:r>
              <a:rPr lang="fr-FR" sz="1200" b="0" strike="noStrike" spc="-1">
                <a:solidFill>
                  <a:srgbClr val="000000"/>
                </a:solidFill>
                <a:latin typeface="Verdana"/>
              </a:rPr>
              <a:t>cinéma</a:t>
            </a:r>
            <a:r>
              <a:rPr lang="fr-FR" sz="1200" b="0" strike="noStrike" spc="63">
                <a:solidFill>
                  <a:srgbClr val="000000"/>
                </a:solidFill>
                <a:latin typeface="Verdana"/>
              </a:rPr>
              <a:t> </a:t>
            </a:r>
            <a:r>
              <a:rPr lang="fr-FR" sz="1200" b="0" strike="noStrike" spc="-1">
                <a:solidFill>
                  <a:srgbClr val="000000"/>
                </a:solidFill>
                <a:latin typeface="Verdana"/>
              </a:rPr>
              <a:t>d’Art</a:t>
            </a:r>
            <a:r>
              <a:rPr lang="fr-FR" sz="1200" b="0" strike="noStrike" spc="63">
                <a:solidFill>
                  <a:srgbClr val="000000"/>
                </a:solidFill>
                <a:latin typeface="Verdana"/>
              </a:rPr>
              <a:t> </a:t>
            </a:r>
            <a:r>
              <a:rPr lang="fr-FR" sz="1200" b="0" strike="noStrike" spc="-1">
                <a:solidFill>
                  <a:srgbClr val="000000"/>
                </a:solidFill>
                <a:latin typeface="Verdana"/>
              </a:rPr>
              <a:t>et</a:t>
            </a:r>
            <a:r>
              <a:rPr lang="fr-FR" sz="1200" b="0" strike="noStrike" spc="69">
                <a:solidFill>
                  <a:srgbClr val="000000"/>
                </a:solidFill>
                <a:latin typeface="Verdana"/>
              </a:rPr>
              <a:t> </a:t>
            </a:r>
            <a:r>
              <a:rPr lang="fr-FR" sz="1200" b="0" strike="noStrike" spc="-1">
                <a:solidFill>
                  <a:srgbClr val="000000"/>
                </a:solidFill>
                <a:latin typeface="Verdana"/>
              </a:rPr>
              <a:t>Essai,</a:t>
            </a:r>
            <a:r>
              <a:rPr lang="fr-FR" sz="1200" b="0" strike="noStrike" spc="58">
                <a:solidFill>
                  <a:srgbClr val="000000"/>
                </a:solidFill>
                <a:latin typeface="Verdana"/>
              </a:rPr>
              <a:t> </a:t>
            </a:r>
            <a:r>
              <a:rPr lang="fr-FR" sz="1200" b="0" strike="noStrike" spc="-21">
                <a:solidFill>
                  <a:srgbClr val="000000"/>
                </a:solidFill>
                <a:latin typeface="Verdana"/>
              </a:rPr>
              <a:t>pour</a:t>
            </a:r>
            <a:endParaRPr lang="fr-FR" sz="1200" b="0" strike="noStrike" spc="-1">
              <a:solidFill>
                <a:srgbClr val="000000"/>
              </a:solidFill>
              <a:latin typeface="Calibri"/>
            </a:endParaRPr>
          </a:p>
          <a:p>
            <a:pPr marL="184680">
              <a:lnSpc>
                <a:spcPct val="100000"/>
              </a:lnSpc>
              <a:spcBef>
                <a:spcPts val="159"/>
              </a:spcBef>
              <a:buNone/>
              <a:tabLst>
                <a:tab pos="185400" algn="l"/>
              </a:tabLst>
            </a:pPr>
            <a:r>
              <a:rPr lang="fr-FR" sz="1200" b="0" strike="noStrike" spc="-1">
                <a:solidFill>
                  <a:srgbClr val="000000"/>
                </a:solidFill>
                <a:latin typeface="Verdana"/>
              </a:rPr>
              <a:t>voir</a:t>
            </a:r>
            <a:r>
              <a:rPr lang="fr-FR" sz="1200" b="0" strike="noStrike" spc="-26">
                <a:solidFill>
                  <a:srgbClr val="000000"/>
                </a:solidFill>
                <a:latin typeface="Verdana"/>
              </a:rPr>
              <a:t> </a:t>
            </a:r>
            <a:r>
              <a:rPr lang="fr-FR" sz="1200" b="0" strike="noStrike" spc="-1">
                <a:solidFill>
                  <a:srgbClr val="000000"/>
                </a:solidFill>
                <a:latin typeface="Verdana"/>
              </a:rPr>
              <a:t>des</a:t>
            </a:r>
            <a:r>
              <a:rPr lang="fr-FR" sz="1200" b="0" strike="noStrike" spc="-15">
                <a:solidFill>
                  <a:srgbClr val="000000"/>
                </a:solidFill>
                <a:latin typeface="Verdana"/>
              </a:rPr>
              <a:t> </a:t>
            </a:r>
            <a:r>
              <a:rPr lang="fr-FR" sz="1200" b="0" strike="noStrike" spc="-1">
                <a:solidFill>
                  <a:srgbClr val="000000"/>
                </a:solidFill>
                <a:latin typeface="Verdana"/>
              </a:rPr>
              <a:t>films</a:t>
            </a:r>
            <a:r>
              <a:rPr lang="fr-FR" sz="1200" b="0" strike="noStrike" spc="-12">
                <a:solidFill>
                  <a:srgbClr val="000000"/>
                </a:solidFill>
                <a:latin typeface="Verdana"/>
              </a:rPr>
              <a:t> </a:t>
            </a:r>
            <a:r>
              <a:rPr lang="fr-FR" sz="1200" b="0" strike="noStrike" spc="-1">
                <a:solidFill>
                  <a:srgbClr val="000000"/>
                </a:solidFill>
                <a:latin typeface="Verdana"/>
              </a:rPr>
              <a:t>toute</a:t>
            </a:r>
            <a:r>
              <a:rPr lang="fr-FR" sz="1200" b="0" strike="noStrike" spc="4">
                <a:solidFill>
                  <a:srgbClr val="000000"/>
                </a:solidFill>
                <a:latin typeface="Verdana"/>
              </a:rPr>
              <a:t> </a:t>
            </a:r>
            <a:r>
              <a:rPr lang="fr-FR" sz="1200" b="0" strike="noStrike" spc="-1">
                <a:solidFill>
                  <a:srgbClr val="000000"/>
                </a:solidFill>
                <a:latin typeface="Verdana"/>
              </a:rPr>
              <a:t>l’année à</a:t>
            </a:r>
            <a:r>
              <a:rPr lang="fr-FR" sz="1200" b="0" strike="noStrike" spc="-7">
                <a:solidFill>
                  <a:srgbClr val="000000"/>
                </a:solidFill>
                <a:latin typeface="Verdana"/>
              </a:rPr>
              <a:t> </a:t>
            </a:r>
            <a:r>
              <a:rPr lang="fr-FR" sz="1200" b="0" strike="noStrike" spc="-1">
                <a:solidFill>
                  <a:srgbClr val="000000"/>
                </a:solidFill>
                <a:latin typeface="Verdana"/>
              </a:rPr>
              <a:t>des</a:t>
            </a:r>
            <a:r>
              <a:rPr lang="fr-FR" sz="1200" b="0" strike="noStrike" spc="-21">
                <a:solidFill>
                  <a:srgbClr val="000000"/>
                </a:solidFill>
                <a:latin typeface="Verdana"/>
              </a:rPr>
              <a:t> </a:t>
            </a:r>
            <a:r>
              <a:rPr lang="fr-FR" sz="1200" b="0" strike="noStrike" spc="-1">
                <a:solidFill>
                  <a:srgbClr val="000000"/>
                </a:solidFill>
                <a:latin typeface="Verdana"/>
              </a:rPr>
              <a:t>tarifs</a:t>
            </a:r>
            <a:r>
              <a:rPr lang="fr-FR" sz="1200" b="0" strike="noStrike" spc="4">
                <a:solidFill>
                  <a:srgbClr val="000000"/>
                </a:solidFill>
                <a:latin typeface="Verdana"/>
              </a:rPr>
              <a:t> </a:t>
            </a:r>
            <a:r>
              <a:rPr lang="fr-FR" sz="1200" b="0" strike="noStrike" spc="-12">
                <a:solidFill>
                  <a:srgbClr val="000000"/>
                </a:solidFill>
                <a:latin typeface="Verdana"/>
              </a:rPr>
              <a:t>préférentiels.</a:t>
            </a:r>
            <a:endParaRPr lang="fr-FR" sz="1200" b="0" strike="noStrike" spc="-1">
              <a:solidFill>
                <a:srgbClr val="000000"/>
              </a:solidFill>
              <a:latin typeface="Calibri"/>
            </a:endParaRPr>
          </a:p>
          <a:p>
            <a:pPr marL="184680" indent="-172800">
              <a:lnSpc>
                <a:spcPct val="100000"/>
              </a:lnSpc>
              <a:spcBef>
                <a:spcPts val="156"/>
              </a:spcBef>
              <a:buClr>
                <a:srgbClr val="000000"/>
              </a:buClr>
              <a:buFont typeface="OpenSymbol"/>
              <a:buChar char="-"/>
              <a:tabLst>
                <a:tab pos="185400" algn="l"/>
              </a:tabLst>
            </a:pPr>
            <a:r>
              <a:rPr lang="fr-FR" sz="1200" b="0" u="sng" strike="noStrike" spc="-12">
                <a:solidFill>
                  <a:srgbClr val="0000FF"/>
                </a:solidFill>
                <a:uFill>
                  <a:solidFill>
                    <a:srgbClr val="0462C1"/>
                  </a:solidFill>
                </a:uFill>
                <a:latin typeface="Verdana"/>
                <a:hlinkClick r:id="rId3"/>
              </a:rPr>
              <a:t>https://www.univ-lille.fr/vie-</a:t>
            </a:r>
            <a:r>
              <a:rPr lang="fr-FR" sz="1200" b="0" u="sng" strike="noStrike" spc="-1">
                <a:solidFill>
                  <a:srgbClr val="0000FF"/>
                </a:solidFill>
                <a:uFill>
                  <a:solidFill>
                    <a:srgbClr val="0462C1"/>
                  </a:solidFill>
                </a:uFill>
                <a:latin typeface="Verdana"/>
                <a:hlinkClick r:id="rId3"/>
              </a:rPr>
              <a:t>des-</a:t>
            </a:r>
            <a:r>
              <a:rPr lang="fr-FR" sz="1200" b="0" u="sng" strike="noStrike" spc="-12">
                <a:solidFill>
                  <a:srgbClr val="0000FF"/>
                </a:solidFill>
                <a:uFill>
                  <a:solidFill>
                    <a:srgbClr val="0462C1"/>
                  </a:solidFill>
                </a:uFill>
                <a:latin typeface="Verdana"/>
                <a:hlinkClick r:id="rId3"/>
              </a:rPr>
              <a:t>campus/culture/</a:t>
            </a:r>
            <a:endParaRPr lang="fr-FR" sz="1200" b="0" strike="noStrike" spc="-1">
              <a:solidFill>
                <a:srgbClr val="000000"/>
              </a:solidFill>
              <a:latin typeface="Calibri"/>
            </a:endParaRPr>
          </a:p>
          <a:p>
            <a:pPr>
              <a:lnSpc>
                <a:spcPct val="100000"/>
              </a:lnSpc>
              <a:buNone/>
              <a:tabLst>
                <a:tab pos="185400" algn="l"/>
              </a:tabLst>
            </a:pPr>
            <a:endParaRPr lang="fr-FR" sz="1450" b="0" strike="noStrike" spc="-1">
              <a:solidFill>
                <a:srgbClr val="000000"/>
              </a:solidFill>
              <a:latin typeface="Calibri"/>
            </a:endParaRPr>
          </a:p>
          <a:p>
            <a:pPr marL="12600">
              <a:lnSpc>
                <a:spcPct val="100000"/>
              </a:lnSpc>
              <a:spcBef>
                <a:spcPts val="6"/>
              </a:spcBef>
              <a:buNone/>
              <a:tabLst>
                <a:tab pos="185400" algn="l"/>
              </a:tabLst>
            </a:pPr>
            <a:r>
              <a:rPr lang="fr-FR" sz="1200" b="1" strike="noStrike" spc="-1">
                <a:solidFill>
                  <a:srgbClr val="000000"/>
                </a:solidFill>
                <a:latin typeface="Verdana"/>
              </a:rPr>
              <a:t>Faire</a:t>
            </a:r>
            <a:r>
              <a:rPr lang="fr-FR" sz="1200" b="1" strike="noStrike" spc="-7">
                <a:solidFill>
                  <a:srgbClr val="000000"/>
                </a:solidFill>
                <a:latin typeface="Verdana"/>
              </a:rPr>
              <a:t> </a:t>
            </a:r>
            <a:r>
              <a:rPr lang="fr-FR" sz="1200" b="1" strike="noStrike" spc="-1">
                <a:solidFill>
                  <a:srgbClr val="000000"/>
                </a:solidFill>
                <a:latin typeface="Verdana"/>
              </a:rPr>
              <a:t>du</a:t>
            </a:r>
            <a:r>
              <a:rPr lang="fr-FR" sz="1200" b="1" strike="noStrike" spc="-15">
                <a:solidFill>
                  <a:srgbClr val="000000"/>
                </a:solidFill>
                <a:latin typeface="Verdana"/>
              </a:rPr>
              <a:t> </a:t>
            </a:r>
            <a:r>
              <a:rPr lang="fr-FR" sz="1200" b="1" strike="noStrike" spc="-1">
                <a:solidFill>
                  <a:srgbClr val="000000"/>
                </a:solidFill>
                <a:latin typeface="Verdana"/>
              </a:rPr>
              <a:t>sport.</a:t>
            </a:r>
            <a:r>
              <a:rPr lang="fr-FR" sz="1200" b="1" strike="noStrike" spc="-12">
                <a:solidFill>
                  <a:srgbClr val="000000"/>
                </a:solidFill>
                <a:latin typeface="Verdana"/>
              </a:rPr>
              <a:t> </a:t>
            </a:r>
            <a:r>
              <a:rPr lang="fr-FR" sz="1200" b="1" strike="noStrike" spc="-1">
                <a:solidFill>
                  <a:srgbClr val="000000"/>
                </a:solidFill>
                <a:latin typeface="Verdana"/>
              </a:rPr>
              <a:t>Sur</a:t>
            </a:r>
            <a:r>
              <a:rPr lang="fr-FR" sz="1200" b="1" strike="noStrike" spc="-12">
                <a:solidFill>
                  <a:srgbClr val="000000"/>
                </a:solidFill>
                <a:latin typeface="Verdana"/>
              </a:rPr>
              <a:t> </a:t>
            </a:r>
            <a:r>
              <a:rPr lang="fr-FR" sz="1200" b="1" strike="noStrike" spc="-1">
                <a:solidFill>
                  <a:srgbClr val="000000"/>
                </a:solidFill>
                <a:latin typeface="Verdana"/>
              </a:rPr>
              <a:t>le</a:t>
            </a:r>
            <a:r>
              <a:rPr lang="fr-FR" sz="1200" b="1" strike="noStrike" spc="9">
                <a:solidFill>
                  <a:srgbClr val="000000"/>
                </a:solidFill>
                <a:latin typeface="Verdana"/>
              </a:rPr>
              <a:t> </a:t>
            </a:r>
            <a:r>
              <a:rPr lang="fr-FR" sz="1200" b="1" strike="noStrike" spc="-12">
                <a:solidFill>
                  <a:srgbClr val="000000"/>
                </a:solidFill>
                <a:latin typeface="Verdana"/>
              </a:rPr>
              <a:t>campus</a:t>
            </a:r>
            <a:endParaRPr lang="fr-FR" sz="1200" b="0" strike="noStrike" spc="-1">
              <a:solidFill>
                <a:srgbClr val="000000"/>
              </a:solidFill>
              <a:latin typeface="Calibri"/>
            </a:endParaRPr>
          </a:p>
          <a:p>
            <a:pPr marL="184680" indent="-172800">
              <a:lnSpc>
                <a:spcPct val="100000"/>
              </a:lnSpc>
              <a:spcBef>
                <a:spcPts val="156"/>
              </a:spcBef>
              <a:buClr>
                <a:srgbClr val="000000"/>
              </a:buClr>
              <a:buFont typeface="Verdana"/>
              <a:buChar char="-"/>
              <a:tabLst>
                <a:tab pos="185400" algn="l"/>
              </a:tabLst>
            </a:pPr>
            <a:r>
              <a:rPr lang="fr-FR" sz="1200" b="0" strike="noStrike" spc="-1">
                <a:solidFill>
                  <a:srgbClr val="000000"/>
                </a:solidFill>
                <a:latin typeface="Verdana"/>
              </a:rPr>
              <a:t>Pratiquez</a:t>
            </a:r>
            <a:r>
              <a:rPr lang="fr-FR" sz="1200" b="0" strike="noStrike" spc="369">
                <a:solidFill>
                  <a:srgbClr val="000000"/>
                </a:solidFill>
                <a:latin typeface="Verdana"/>
              </a:rPr>
              <a:t> </a:t>
            </a:r>
            <a:r>
              <a:rPr lang="fr-FR" sz="1200" b="0" strike="noStrike" spc="-1">
                <a:solidFill>
                  <a:srgbClr val="000000"/>
                </a:solidFill>
                <a:latin typeface="Verdana"/>
              </a:rPr>
              <a:t>l’une</a:t>
            </a:r>
            <a:r>
              <a:rPr lang="fr-FR" sz="1200" b="0" strike="noStrike" spc="372">
                <a:solidFill>
                  <a:srgbClr val="000000"/>
                </a:solidFill>
                <a:latin typeface="Verdana"/>
              </a:rPr>
              <a:t> </a:t>
            </a:r>
            <a:r>
              <a:rPr lang="fr-FR" sz="1200" b="0" strike="noStrike" spc="-1">
                <a:solidFill>
                  <a:srgbClr val="000000"/>
                </a:solidFill>
                <a:latin typeface="Verdana"/>
              </a:rPr>
              <a:t>des</a:t>
            </a:r>
            <a:r>
              <a:rPr lang="fr-FR" sz="1200" b="0" strike="noStrike" spc="384">
                <a:solidFill>
                  <a:srgbClr val="000000"/>
                </a:solidFill>
                <a:latin typeface="Verdana"/>
              </a:rPr>
              <a:t> </a:t>
            </a:r>
            <a:r>
              <a:rPr lang="fr-FR" sz="1200" b="0" strike="noStrike" spc="-1">
                <a:solidFill>
                  <a:srgbClr val="000000"/>
                </a:solidFill>
                <a:latin typeface="Verdana"/>
              </a:rPr>
              <a:t>30</a:t>
            </a:r>
            <a:r>
              <a:rPr lang="fr-FR" sz="1200" b="0" strike="noStrike" spc="369">
                <a:solidFill>
                  <a:srgbClr val="000000"/>
                </a:solidFill>
                <a:latin typeface="Verdana"/>
              </a:rPr>
              <a:t> </a:t>
            </a:r>
            <a:r>
              <a:rPr lang="fr-FR" sz="1200" b="0" strike="noStrike" spc="-1">
                <a:solidFill>
                  <a:srgbClr val="000000"/>
                </a:solidFill>
                <a:latin typeface="Verdana"/>
              </a:rPr>
              <a:t>activités</a:t>
            </a:r>
            <a:r>
              <a:rPr lang="fr-FR" sz="1200" b="0" strike="noStrike" spc="369">
                <a:solidFill>
                  <a:srgbClr val="000000"/>
                </a:solidFill>
                <a:latin typeface="Verdana"/>
              </a:rPr>
              <a:t> </a:t>
            </a:r>
            <a:r>
              <a:rPr lang="fr-FR" sz="1200" b="0" strike="noStrike" spc="-1">
                <a:solidFill>
                  <a:srgbClr val="000000"/>
                </a:solidFill>
                <a:latin typeface="Verdana"/>
              </a:rPr>
              <a:t>sportives*</a:t>
            </a:r>
            <a:r>
              <a:rPr lang="fr-FR" sz="1200" b="0" strike="noStrike" spc="372">
                <a:solidFill>
                  <a:srgbClr val="000000"/>
                </a:solidFill>
                <a:latin typeface="Verdana"/>
              </a:rPr>
              <a:t> </a:t>
            </a:r>
            <a:r>
              <a:rPr lang="fr-FR" sz="1200" b="0" strike="noStrike" spc="-1">
                <a:solidFill>
                  <a:srgbClr val="000000"/>
                </a:solidFill>
                <a:latin typeface="Verdana"/>
              </a:rPr>
              <a:t>proposé</a:t>
            </a:r>
            <a:r>
              <a:rPr lang="fr-FR" sz="1200" b="0" strike="noStrike" spc="372">
                <a:solidFill>
                  <a:srgbClr val="000000"/>
                </a:solidFill>
                <a:latin typeface="Verdana"/>
              </a:rPr>
              <a:t> </a:t>
            </a:r>
            <a:r>
              <a:rPr lang="fr-FR" sz="1200" b="0" strike="noStrike" spc="-1">
                <a:solidFill>
                  <a:srgbClr val="000000"/>
                </a:solidFill>
                <a:latin typeface="Verdana"/>
              </a:rPr>
              <a:t>par</a:t>
            </a:r>
            <a:r>
              <a:rPr lang="fr-FR" sz="1200" b="0" strike="noStrike" spc="369">
                <a:solidFill>
                  <a:srgbClr val="000000"/>
                </a:solidFill>
                <a:latin typeface="Verdana"/>
              </a:rPr>
              <a:t> </a:t>
            </a:r>
            <a:r>
              <a:rPr lang="fr-FR" sz="1200" b="0" strike="noStrike" spc="-26">
                <a:solidFill>
                  <a:srgbClr val="000000"/>
                </a:solidFill>
                <a:latin typeface="Verdana"/>
              </a:rPr>
              <a:t>le</a:t>
            </a:r>
            <a:endParaRPr lang="fr-FR" sz="1200" b="0" strike="noStrike" spc="-1">
              <a:solidFill>
                <a:srgbClr val="000000"/>
              </a:solidFill>
              <a:latin typeface="Calibri"/>
            </a:endParaRPr>
          </a:p>
          <a:p>
            <a:pPr marL="184680">
              <a:lnSpc>
                <a:spcPct val="100000"/>
              </a:lnSpc>
              <a:spcBef>
                <a:spcPts val="164"/>
              </a:spcBef>
              <a:buNone/>
              <a:tabLst>
                <a:tab pos="185400" algn="l"/>
              </a:tabLst>
            </a:pPr>
            <a:r>
              <a:rPr lang="fr-FR" sz="1200" b="0" strike="noStrike" spc="-1">
                <a:solidFill>
                  <a:srgbClr val="000000"/>
                </a:solidFill>
                <a:latin typeface="Verdana"/>
              </a:rPr>
              <a:t>SUAPS</a:t>
            </a:r>
            <a:r>
              <a:rPr lang="fr-FR" sz="1200" b="0" strike="noStrike" spc="344">
                <a:solidFill>
                  <a:srgbClr val="000000"/>
                </a:solidFill>
                <a:latin typeface="Verdana"/>
              </a:rPr>
              <a:t> </a:t>
            </a:r>
            <a:r>
              <a:rPr lang="fr-FR" sz="1200" b="0" strike="noStrike" spc="-1">
                <a:solidFill>
                  <a:srgbClr val="000000"/>
                </a:solidFill>
                <a:latin typeface="Verdana"/>
              </a:rPr>
              <a:t>(Service</a:t>
            </a:r>
            <a:r>
              <a:rPr lang="fr-FR" sz="1200" b="0" strike="noStrike" spc="352">
                <a:solidFill>
                  <a:srgbClr val="000000"/>
                </a:solidFill>
                <a:latin typeface="Verdana"/>
              </a:rPr>
              <a:t> </a:t>
            </a:r>
            <a:r>
              <a:rPr lang="fr-FR" sz="1200" b="0" strike="noStrike" spc="-1">
                <a:solidFill>
                  <a:srgbClr val="000000"/>
                </a:solidFill>
                <a:latin typeface="Verdana"/>
              </a:rPr>
              <a:t>des</a:t>
            </a:r>
            <a:r>
              <a:rPr lang="fr-FR" sz="1200" b="0" strike="noStrike" spc="347">
                <a:solidFill>
                  <a:srgbClr val="000000"/>
                </a:solidFill>
                <a:latin typeface="Verdana"/>
              </a:rPr>
              <a:t> </a:t>
            </a:r>
            <a:r>
              <a:rPr lang="fr-FR" sz="1200" b="0" strike="noStrike" spc="-1">
                <a:solidFill>
                  <a:srgbClr val="000000"/>
                </a:solidFill>
                <a:latin typeface="Verdana"/>
              </a:rPr>
              <a:t>sports</a:t>
            </a:r>
            <a:r>
              <a:rPr lang="fr-FR" sz="1200" b="0" strike="noStrike" spc="358">
                <a:solidFill>
                  <a:srgbClr val="000000"/>
                </a:solidFill>
                <a:latin typeface="Verdana"/>
              </a:rPr>
              <a:t> </a:t>
            </a:r>
            <a:r>
              <a:rPr lang="fr-FR" sz="1200" b="0" strike="noStrike" spc="-1">
                <a:solidFill>
                  <a:srgbClr val="000000"/>
                </a:solidFill>
                <a:latin typeface="Verdana"/>
              </a:rPr>
              <a:t>de</a:t>
            </a:r>
            <a:r>
              <a:rPr lang="fr-FR" sz="1200" b="0" strike="noStrike" spc="358">
                <a:solidFill>
                  <a:srgbClr val="000000"/>
                </a:solidFill>
                <a:latin typeface="Verdana"/>
              </a:rPr>
              <a:t> </a:t>
            </a:r>
            <a:r>
              <a:rPr lang="fr-FR" sz="1200" b="0" strike="noStrike" spc="-1">
                <a:solidFill>
                  <a:srgbClr val="000000"/>
                </a:solidFill>
                <a:latin typeface="Verdana"/>
              </a:rPr>
              <a:t>Lille)</a:t>
            </a:r>
            <a:r>
              <a:rPr lang="fr-FR" sz="1200" b="0" strike="noStrike" spc="352">
                <a:solidFill>
                  <a:srgbClr val="000000"/>
                </a:solidFill>
                <a:latin typeface="Verdana"/>
              </a:rPr>
              <a:t> </a:t>
            </a:r>
            <a:r>
              <a:rPr lang="fr-FR" sz="1200" b="0" strike="noStrike" spc="-1">
                <a:solidFill>
                  <a:srgbClr val="000000"/>
                </a:solidFill>
                <a:latin typeface="Verdana"/>
              </a:rPr>
              <a:t>:</a:t>
            </a:r>
            <a:r>
              <a:rPr lang="fr-FR" sz="1200" b="0" strike="noStrike" spc="358">
                <a:solidFill>
                  <a:srgbClr val="000000"/>
                </a:solidFill>
                <a:latin typeface="Verdana"/>
              </a:rPr>
              <a:t> </a:t>
            </a:r>
            <a:r>
              <a:rPr lang="fr-FR" sz="1200" b="0" strike="noStrike" spc="-1">
                <a:solidFill>
                  <a:srgbClr val="000000"/>
                </a:solidFill>
                <a:latin typeface="Verdana"/>
              </a:rPr>
              <a:t>trouvez</a:t>
            </a:r>
            <a:r>
              <a:rPr lang="fr-FR" sz="1200" b="0" strike="noStrike" spc="358">
                <a:solidFill>
                  <a:srgbClr val="000000"/>
                </a:solidFill>
                <a:latin typeface="Verdana"/>
              </a:rPr>
              <a:t> </a:t>
            </a:r>
            <a:r>
              <a:rPr lang="fr-FR" sz="1200" b="0" strike="noStrike" spc="-1">
                <a:solidFill>
                  <a:srgbClr val="000000"/>
                </a:solidFill>
                <a:latin typeface="Verdana"/>
              </a:rPr>
              <a:t>la</a:t>
            </a:r>
            <a:r>
              <a:rPr lang="fr-FR" sz="1200" b="0" strike="noStrike" spc="347">
                <a:solidFill>
                  <a:srgbClr val="000000"/>
                </a:solidFill>
                <a:latin typeface="Verdana"/>
              </a:rPr>
              <a:t> </a:t>
            </a:r>
            <a:r>
              <a:rPr lang="fr-FR" sz="1200" b="0" strike="noStrike" spc="-1">
                <a:solidFill>
                  <a:srgbClr val="000000"/>
                </a:solidFill>
                <a:latin typeface="Verdana"/>
              </a:rPr>
              <a:t>vôtre</a:t>
            </a:r>
            <a:r>
              <a:rPr lang="fr-FR" sz="1200" b="0" strike="noStrike" spc="358">
                <a:solidFill>
                  <a:srgbClr val="000000"/>
                </a:solidFill>
                <a:latin typeface="Verdana"/>
              </a:rPr>
              <a:t> </a:t>
            </a:r>
            <a:r>
              <a:rPr lang="fr-FR" sz="1200" b="0" strike="noStrike" spc="-26">
                <a:solidFill>
                  <a:srgbClr val="000000"/>
                </a:solidFill>
                <a:latin typeface="Verdana"/>
              </a:rPr>
              <a:t>et</a:t>
            </a:r>
            <a:endParaRPr lang="fr-FR" sz="1200" b="0" strike="noStrike" spc="-1">
              <a:solidFill>
                <a:srgbClr val="000000"/>
              </a:solidFill>
              <a:latin typeface="Calibri"/>
            </a:endParaRPr>
          </a:p>
          <a:p>
            <a:pPr marL="184680">
              <a:lnSpc>
                <a:spcPct val="100000"/>
              </a:lnSpc>
              <a:spcBef>
                <a:spcPts val="159"/>
              </a:spcBef>
              <a:buNone/>
              <a:tabLst>
                <a:tab pos="185400" algn="l"/>
              </a:tabLst>
            </a:pPr>
            <a:r>
              <a:rPr lang="fr-FR" sz="1200" b="0" strike="noStrike" spc="-12">
                <a:solidFill>
                  <a:srgbClr val="000000"/>
                </a:solidFill>
                <a:latin typeface="Verdana"/>
              </a:rPr>
              <a:t>inscrivez-</a:t>
            </a:r>
            <a:r>
              <a:rPr lang="fr-FR" sz="1200" b="0" strike="noStrike" spc="-1">
                <a:solidFill>
                  <a:srgbClr val="000000"/>
                </a:solidFill>
                <a:latin typeface="Verdana"/>
              </a:rPr>
              <a:t>vous</a:t>
            </a:r>
            <a:r>
              <a:rPr lang="fr-FR" sz="1200" b="0" strike="noStrike" spc="-26">
                <a:solidFill>
                  <a:srgbClr val="000000"/>
                </a:solidFill>
                <a:latin typeface="Verdana"/>
              </a:rPr>
              <a:t> </a:t>
            </a:r>
            <a:r>
              <a:rPr lang="fr-FR" sz="1200" b="0" strike="noStrike" spc="-1">
                <a:solidFill>
                  <a:srgbClr val="000000"/>
                </a:solidFill>
                <a:latin typeface="Verdana"/>
              </a:rPr>
              <a:t>gratuitement</a:t>
            </a:r>
            <a:r>
              <a:rPr lang="fr-FR" sz="1200" b="0" strike="noStrike" spc="-7">
                <a:solidFill>
                  <a:srgbClr val="000000"/>
                </a:solidFill>
                <a:latin typeface="Verdana"/>
              </a:rPr>
              <a:t> </a:t>
            </a:r>
            <a:r>
              <a:rPr lang="fr-FR" sz="1200" b="0" strike="noStrike" spc="-52">
                <a:solidFill>
                  <a:srgbClr val="000000"/>
                </a:solidFill>
                <a:latin typeface="Verdana"/>
              </a:rPr>
              <a:t>!</a:t>
            </a:r>
            <a:endParaRPr lang="fr-FR" sz="1200" b="0" strike="noStrike" spc="-1">
              <a:solidFill>
                <a:srgbClr val="000000"/>
              </a:solidFill>
              <a:latin typeface="Calibri"/>
            </a:endParaRPr>
          </a:p>
          <a:p>
            <a:pPr marL="184680" indent="-172800">
              <a:lnSpc>
                <a:spcPts val="1610"/>
              </a:lnSpc>
              <a:spcBef>
                <a:spcPts val="71"/>
              </a:spcBef>
              <a:buClr>
                <a:srgbClr val="000000"/>
              </a:buClr>
              <a:buFont typeface="Verdana"/>
              <a:buChar char="-"/>
              <a:tabLst>
                <a:tab pos="185400" algn="l"/>
                <a:tab pos="746640" algn="l"/>
                <a:tab pos="1080720" algn="l"/>
                <a:tab pos="1698120" algn="l"/>
                <a:tab pos="2039760" algn="l"/>
                <a:tab pos="2642760" algn="l"/>
                <a:tab pos="3326040" algn="l"/>
                <a:tab pos="3660120" algn="l"/>
                <a:tab pos="3940200" algn="l"/>
                <a:tab pos="4479840" algn="l"/>
                <a:tab pos="4778280" algn="l"/>
              </a:tabLst>
            </a:pPr>
            <a:r>
              <a:rPr lang="fr-FR" sz="1200" b="0" strike="noStrike" spc="-12">
                <a:solidFill>
                  <a:srgbClr val="000000"/>
                </a:solidFill>
                <a:latin typeface="Verdana"/>
              </a:rPr>
              <a:t>Envie</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12">
                <a:solidFill>
                  <a:srgbClr val="000000"/>
                </a:solidFill>
                <a:latin typeface="Verdana"/>
              </a:rPr>
              <a:t>porter</a:t>
            </a:r>
            <a:r>
              <a:rPr lang="fr-FR" sz="1200" b="0" strike="noStrike" spc="-1">
                <a:solidFill>
                  <a:srgbClr val="000000"/>
                </a:solidFill>
                <a:latin typeface="Verdana"/>
              </a:rPr>
              <a:t>	</a:t>
            </a:r>
            <a:r>
              <a:rPr lang="fr-FR" sz="1200" b="0" strike="noStrike" spc="-26">
                <a:solidFill>
                  <a:srgbClr val="000000"/>
                </a:solidFill>
                <a:latin typeface="Verdana"/>
              </a:rPr>
              <a:t>un</a:t>
            </a:r>
            <a:r>
              <a:rPr lang="fr-FR" sz="1200" b="0" strike="noStrike" spc="-1">
                <a:solidFill>
                  <a:srgbClr val="000000"/>
                </a:solidFill>
                <a:latin typeface="Verdana"/>
              </a:rPr>
              <a:t>	</a:t>
            </a:r>
            <a:r>
              <a:rPr lang="fr-FR" sz="1200" b="0" strike="noStrike" spc="-12">
                <a:solidFill>
                  <a:srgbClr val="000000"/>
                </a:solidFill>
                <a:latin typeface="Verdana"/>
              </a:rPr>
              <a:t>projet</a:t>
            </a:r>
            <a:r>
              <a:rPr lang="fr-FR" sz="1200" b="0" strike="noStrike" spc="-1">
                <a:solidFill>
                  <a:srgbClr val="000000"/>
                </a:solidFill>
                <a:latin typeface="Verdana"/>
              </a:rPr>
              <a:t>	</a:t>
            </a:r>
            <a:r>
              <a:rPr lang="fr-FR" sz="1200" b="0" strike="noStrike" spc="-12">
                <a:solidFill>
                  <a:srgbClr val="000000"/>
                </a:solidFill>
                <a:latin typeface="Verdana"/>
              </a:rPr>
              <a:t>sportif,</a:t>
            </a:r>
            <a:r>
              <a:rPr lang="fr-FR" sz="1200" b="0" strike="noStrike" spc="-1">
                <a:solidFill>
                  <a:srgbClr val="000000"/>
                </a:solidFill>
                <a:latin typeface="Verdana"/>
              </a:rPr>
              <a:t>	</a:t>
            </a:r>
            <a:r>
              <a:rPr lang="fr-FR" sz="1200" b="0" strike="noStrike" spc="-26">
                <a:solidFill>
                  <a:srgbClr val="000000"/>
                </a:solidFill>
                <a:latin typeface="Verdana"/>
              </a:rPr>
              <a:t>de</a:t>
            </a:r>
            <a:r>
              <a:rPr lang="fr-FR" sz="1200" b="0" strike="noStrike" spc="-1">
                <a:solidFill>
                  <a:srgbClr val="000000"/>
                </a:solidFill>
                <a:latin typeface="Verdana"/>
              </a:rPr>
              <a:t>	</a:t>
            </a:r>
            <a:r>
              <a:rPr lang="fr-FR" sz="1200" b="0" strike="noStrike" spc="-26">
                <a:solidFill>
                  <a:srgbClr val="000000"/>
                </a:solidFill>
                <a:latin typeface="Verdana"/>
              </a:rPr>
              <a:t>le</a:t>
            </a:r>
            <a:r>
              <a:rPr lang="fr-FR" sz="1200" b="0" strike="noStrike" spc="-1">
                <a:solidFill>
                  <a:srgbClr val="000000"/>
                </a:solidFill>
                <a:latin typeface="Verdana"/>
              </a:rPr>
              <a:t>	</a:t>
            </a:r>
            <a:r>
              <a:rPr lang="fr-FR" sz="1200" b="0" strike="noStrike" spc="-12">
                <a:solidFill>
                  <a:srgbClr val="000000"/>
                </a:solidFill>
                <a:latin typeface="Verdana"/>
              </a:rPr>
              <a:t>créer</a:t>
            </a:r>
            <a:r>
              <a:rPr lang="fr-FR" sz="1200" b="0" strike="noStrike" spc="-1">
                <a:solidFill>
                  <a:srgbClr val="000000"/>
                </a:solidFill>
                <a:latin typeface="Verdana"/>
              </a:rPr>
              <a:t>	</a:t>
            </a:r>
            <a:r>
              <a:rPr lang="fr-FR" sz="1200" b="0" strike="noStrike" spc="-26">
                <a:solidFill>
                  <a:srgbClr val="000000"/>
                </a:solidFill>
                <a:latin typeface="Verdana"/>
              </a:rPr>
              <a:t>et</a:t>
            </a:r>
            <a:r>
              <a:rPr lang="fr-FR" sz="1200" b="0" strike="noStrike" spc="-1">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l’organiser</a:t>
            </a:r>
            <a:r>
              <a:rPr lang="fr-FR" sz="1200" b="0" strike="noStrike" spc="-21">
                <a:solidFill>
                  <a:srgbClr val="000000"/>
                </a:solidFill>
                <a:latin typeface="Verdana"/>
              </a:rPr>
              <a:t> </a:t>
            </a:r>
            <a:r>
              <a:rPr lang="fr-FR" sz="1200" b="0" strike="noStrike" spc="-1">
                <a:solidFill>
                  <a:srgbClr val="000000"/>
                </a:solidFill>
                <a:latin typeface="Verdana"/>
              </a:rPr>
              <a:t>?</a:t>
            </a:r>
            <a:r>
              <a:rPr lang="fr-FR" sz="1200" b="0" strike="noStrike" spc="-21">
                <a:solidFill>
                  <a:srgbClr val="000000"/>
                </a:solidFill>
                <a:latin typeface="Verdana"/>
              </a:rPr>
              <a:t> </a:t>
            </a:r>
            <a:r>
              <a:rPr lang="fr-FR" sz="1200" b="0" strike="noStrike" spc="-1">
                <a:solidFill>
                  <a:srgbClr val="000000"/>
                </a:solidFill>
                <a:latin typeface="Verdana"/>
              </a:rPr>
              <a:t>Contacter</a:t>
            </a:r>
            <a:r>
              <a:rPr lang="fr-FR" sz="1200" b="0" strike="noStrike" spc="-7">
                <a:solidFill>
                  <a:srgbClr val="000000"/>
                </a:solidFill>
                <a:latin typeface="Verdana"/>
              </a:rPr>
              <a:t> </a:t>
            </a:r>
            <a:r>
              <a:rPr lang="fr-FR" sz="1200" b="0" strike="noStrike" spc="-1">
                <a:solidFill>
                  <a:srgbClr val="000000"/>
                </a:solidFill>
                <a:latin typeface="Verdana"/>
              </a:rPr>
              <a:t>l’association</a:t>
            </a:r>
            <a:r>
              <a:rPr lang="fr-FR" sz="1200" b="0" strike="noStrike" spc="-7">
                <a:solidFill>
                  <a:srgbClr val="000000"/>
                </a:solidFill>
                <a:latin typeface="Verdana"/>
              </a:rPr>
              <a:t> </a:t>
            </a:r>
            <a:r>
              <a:rPr lang="fr-FR" sz="1200" b="0" strike="noStrike" spc="-12">
                <a:solidFill>
                  <a:srgbClr val="000000"/>
                </a:solidFill>
                <a:latin typeface="Verdana"/>
              </a:rPr>
              <a:t>sportive.</a:t>
            </a:r>
            <a:endParaRPr lang="fr-FR" sz="1200" b="0" strike="noStrike" spc="-1">
              <a:solidFill>
                <a:srgbClr val="000000"/>
              </a:solidFill>
              <a:latin typeface="Calibri"/>
            </a:endParaRPr>
          </a:p>
          <a:p>
            <a:pPr marL="184680" indent="-172800">
              <a:lnSpc>
                <a:spcPct val="100000"/>
              </a:lnSpc>
              <a:spcBef>
                <a:spcPts val="71"/>
              </a:spcBef>
              <a:buClr>
                <a:srgbClr val="000000"/>
              </a:buClr>
              <a:buFont typeface="Verdana"/>
              <a:buChar char="-"/>
              <a:tabLst>
                <a:tab pos="185400" algn="l"/>
              </a:tabLst>
            </a:pPr>
            <a:r>
              <a:rPr lang="fr-FR" sz="1200" b="0" u="sng" strike="noStrike" spc="-12">
                <a:solidFill>
                  <a:srgbClr val="0000FF"/>
                </a:solidFill>
                <a:uFill>
                  <a:solidFill>
                    <a:srgbClr val="0462C1"/>
                  </a:solidFill>
                </a:uFill>
                <a:latin typeface="Verdana"/>
                <a:hlinkClick r:id="rId4"/>
              </a:rPr>
              <a:t>https://www.univ-lille.fr/vie-</a:t>
            </a:r>
            <a:r>
              <a:rPr lang="fr-FR" sz="1200" b="0" u="sng" strike="noStrike" spc="-1">
                <a:solidFill>
                  <a:srgbClr val="0000FF"/>
                </a:solidFill>
                <a:uFill>
                  <a:solidFill>
                    <a:srgbClr val="0462C1"/>
                  </a:solidFill>
                </a:uFill>
                <a:latin typeface="Verdana"/>
                <a:hlinkClick r:id="rId4"/>
              </a:rPr>
              <a:t>des-</a:t>
            </a:r>
            <a:r>
              <a:rPr lang="fr-FR" sz="1200" b="0" u="sng" strike="noStrike" spc="-12">
                <a:solidFill>
                  <a:srgbClr val="0000FF"/>
                </a:solidFill>
                <a:uFill>
                  <a:solidFill>
                    <a:srgbClr val="0462C1"/>
                  </a:solidFill>
                </a:uFill>
                <a:latin typeface="Verdana"/>
                <a:hlinkClick r:id="rId4"/>
              </a:rPr>
              <a:t>campus/sport/</a:t>
            </a:r>
            <a:endParaRPr lang="fr-FR" sz="1200" b="0" strike="noStrike" spc="-1">
              <a:solidFill>
                <a:srgbClr val="000000"/>
              </a:solidFill>
              <a:latin typeface="Calibri"/>
            </a:endParaRPr>
          </a:p>
        </p:txBody>
      </p:sp>
      <p:pic>
        <p:nvPicPr>
          <p:cNvPr id="781" name="object 7"/>
          <p:cNvPicPr/>
          <p:nvPr/>
        </p:nvPicPr>
        <p:blipFill>
          <a:blip r:embed="rId5"/>
          <a:stretch/>
        </p:blipFill>
        <p:spPr>
          <a:xfrm>
            <a:off x="5734800" y="2819520"/>
            <a:ext cx="3108600" cy="1346760"/>
          </a:xfrm>
          <a:prstGeom prst="rect">
            <a:avLst/>
          </a:prstGeom>
          <a:ln w="0">
            <a:noFill/>
          </a:ln>
        </p:spPr>
      </p:pic>
      <p:pic>
        <p:nvPicPr>
          <p:cNvPr id="782" name="object 8"/>
          <p:cNvPicPr/>
          <p:nvPr/>
        </p:nvPicPr>
        <p:blipFill>
          <a:blip r:embed="rId6"/>
          <a:stretch/>
        </p:blipFill>
        <p:spPr>
          <a:xfrm>
            <a:off x="5734800" y="931320"/>
            <a:ext cx="3108600" cy="1275120"/>
          </a:xfrm>
          <a:prstGeom prst="rect">
            <a:avLst/>
          </a:prstGeom>
          <a:ln w="0">
            <a:noFill/>
          </a:ln>
        </p:spPr>
      </p:pic>
      <p:pic>
        <p:nvPicPr>
          <p:cNvPr id="783" name="object 9"/>
          <p:cNvPicPr/>
          <p:nvPr/>
        </p:nvPicPr>
        <p:blipFill>
          <a:blip r:embed="rId7"/>
          <a:stretch/>
        </p:blipFill>
        <p:spPr>
          <a:xfrm>
            <a:off x="5734800" y="4707720"/>
            <a:ext cx="3108600" cy="1397160"/>
          </a:xfrm>
          <a:prstGeom prst="rect">
            <a:avLst/>
          </a:prstGeom>
          <a:ln w="0">
            <a:noFill/>
          </a:ln>
        </p:spPr>
      </p:pic>
      <p:sp>
        <p:nvSpPr>
          <p:cNvPr id="784" name="PlaceHolder 1"/>
          <p:cNvSpPr>
            <a:spLocks noGrp="1"/>
          </p:cNvSpPr>
          <p:nvPr>
            <p:ph type="sldNum" idx="63"/>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126</a:t>
            </a:r>
            <a:endParaRPr lang="fr-FR" sz="1200" b="0" strike="noStrike" spc="-1">
              <a:solidFill>
                <a:srgbClr val="000000"/>
              </a:solidFill>
              <a:latin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5" name="object 2"/>
          <p:cNvSpPr/>
          <p:nvPr/>
        </p:nvSpPr>
        <p:spPr>
          <a:xfrm>
            <a:off x="3917880" y="1148760"/>
            <a:ext cx="4994640" cy="3459240"/>
          </a:xfrm>
          <a:prstGeom prst="rect">
            <a:avLst/>
          </a:prstGeom>
          <a:noFill/>
          <a:ln w="0">
            <a:noFill/>
          </a:ln>
        </p:spPr>
        <p:style>
          <a:lnRef idx="0">
            <a:scrgbClr r="0" g="0" b="0"/>
          </a:lnRef>
          <a:fillRef idx="0">
            <a:scrgbClr r="0" g="0" b="0"/>
          </a:fillRef>
          <a:effectRef idx="0">
            <a:scrgbClr r="0" g="0" b="0"/>
          </a:effectRef>
          <a:fontRef idx="minor"/>
        </p:style>
        <p:txBody>
          <a:bodyPr lIns="0" tIns="32400" rIns="0" bIns="0" anchor="t">
            <a:spAutoFit/>
          </a:bodyPr>
          <a:lstStyle/>
          <a:p>
            <a:pPr marL="12600">
              <a:lnSpc>
                <a:spcPct val="100000"/>
              </a:lnSpc>
              <a:spcBef>
                <a:spcPts val="255"/>
              </a:spcBef>
              <a:buNone/>
            </a:pPr>
            <a:r>
              <a:rPr lang="fr-FR" sz="1200" b="1" strike="noStrike" spc="-1">
                <a:solidFill>
                  <a:srgbClr val="000000"/>
                </a:solidFill>
                <a:latin typeface="Verdana"/>
              </a:rPr>
              <a:t>Vous</a:t>
            </a:r>
            <a:r>
              <a:rPr lang="fr-FR" sz="1200" b="1" strike="noStrike" spc="-21">
                <a:solidFill>
                  <a:srgbClr val="000000"/>
                </a:solidFill>
                <a:latin typeface="Verdana"/>
              </a:rPr>
              <a:t> </a:t>
            </a:r>
            <a:r>
              <a:rPr lang="fr-FR" sz="1200" b="1" strike="noStrike" spc="-1">
                <a:solidFill>
                  <a:srgbClr val="000000"/>
                </a:solidFill>
                <a:latin typeface="Verdana"/>
              </a:rPr>
              <a:t>restaurer.</a:t>
            </a:r>
            <a:r>
              <a:rPr lang="fr-FR" sz="1200" b="1" strike="noStrike" spc="9">
                <a:solidFill>
                  <a:srgbClr val="000000"/>
                </a:solidFill>
                <a:latin typeface="Verdana"/>
              </a:rPr>
              <a:t> </a:t>
            </a:r>
            <a:r>
              <a:rPr lang="fr-FR" sz="1200" b="1" strike="noStrike" spc="-1">
                <a:solidFill>
                  <a:srgbClr val="000000"/>
                </a:solidFill>
                <a:latin typeface="Verdana"/>
              </a:rPr>
              <a:t>Sur</a:t>
            </a:r>
            <a:r>
              <a:rPr lang="fr-FR" sz="1200" b="1" strike="noStrike" spc="-15">
                <a:solidFill>
                  <a:srgbClr val="000000"/>
                </a:solidFill>
                <a:latin typeface="Verdana"/>
              </a:rPr>
              <a:t> </a:t>
            </a:r>
            <a:r>
              <a:rPr lang="fr-FR" sz="1200" b="1" strike="noStrike" spc="-1">
                <a:solidFill>
                  <a:srgbClr val="000000"/>
                </a:solidFill>
                <a:latin typeface="Verdana"/>
              </a:rPr>
              <a:t>le</a:t>
            </a:r>
            <a:r>
              <a:rPr lang="fr-FR" sz="1200" b="1" strike="noStrike" spc="4">
                <a:solidFill>
                  <a:srgbClr val="000000"/>
                </a:solidFill>
                <a:latin typeface="Verdana"/>
              </a:rPr>
              <a:t> </a:t>
            </a:r>
            <a:r>
              <a:rPr lang="fr-FR" sz="1200" b="1" strike="noStrike" spc="-12">
                <a:solidFill>
                  <a:srgbClr val="000000"/>
                </a:solidFill>
                <a:latin typeface="Verdana"/>
              </a:rPr>
              <a:t>campus</a:t>
            </a:r>
            <a:endParaRPr lang="fr-FR" sz="1200" b="0" strike="noStrike" spc="-1">
              <a:solidFill>
                <a:srgbClr val="000000"/>
              </a:solidFill>
              <a:latin typeface="Calibri"/>
            </a:endParaRPr>
          </a:p>
          <a:p>
            <a:pPr marL="184680" indent="-172800">
              <a:lnSpc>
                <a:spcPts val="1610"/>
              </a:lnSpc>
              <a:spcBef>
                <a:spcPts val="71"/>
              </a:spcBef>
              <a:buClr>
                <a:srgbClr val="000000"/>
              </a:buClr>
              <a:buFont typeface="OpenSymbol"/>
              <a:buChar char="-"/>
              <a:tabLst>
                <a:tab pos="185400" algn="l"/>
              </a:tabLst>
            </a:pPr>
            <a:r>
              <a:rPr lang="fr-FR" sz="1200" b="0" strike="noStrike" spc="-21">
                <a:solidFill>
                  <a:srgbClr val="000000"/>
                </a:solidFill>
                <a:latin typeface="Verdana"/>
              </a:rPr>
              <a:t>Rendez-</a:t>
            </a:r>
            <a:r>
              <a:rPr lang="fr-FR" sz="1200" b="0" strike="noStrike" spc="-1">
                <a:solidFill>
                  <a:srgbClr val="000000"/>
                </a:solidFill>
                <a:latin typeface="Verdana"/>
              </a:rPr>
              <a:t>vous</a:t>
            </a:r>
            <a:r>
              <a:rPr lang="fr-FR" sz="1200" b="0" strike="noStrike" spc="148">
                <a:solidFill>
                  <a:srgbClr val="000000"/>
                </a:solidFill>
                <a:latin typeface="Verdana"/>
              </a:rPr>
              <a:t> </a:t>
            </a:r>
            <a:r>
              <a:rPr lang="fr-FR" sz="1200" b="0" strike="noStrike" spc="-1">
                <a:solidFill>
                  <a:srgbClr val="000000"/>
                </a:solidFill>
                <a:latin typeface="Verdana"/>
              </a:rPr>
              <a:t>au</a:t>
            </a:r>
            <a:r>
              <a:rPr lang="fr-FR" sz="1200" b="0" strike="noStrike" spc="157">
                <a:solidFill>
                  <a:srgbClr val="000000"/>
                </a:solidFill>
                <a:latin typeface="Verdana"/>
              </a:rPr>
              <a:t> </a:t>
            </a:r>
            <a:r>
              <a:rPr lang="fr-FR" sz="1200" b="0" strike="noStrike" spc="-1">
                <a:solidFill>
                  <a:srgbClr val="000000"/>
                </a:solidFill>
                <a:latin typeface="Verdana"/>
              </a:rPr>
              <a:t>RU,</a:t>
            </a:r>
            <a:r>
              <a:rPr lang="fr-FR" sz="1200" b="0" strike="noStrike" spc="154">
                <a:solidFill>
                  <a:srgbClr val="000000"/>
                </a:solidFill>
                <a:latin typeface="Verdana"/>
              </a:rPr>
              <a:t> </a:t>
            </a:r>
            <a:r>
              <a:rPr lang="fr-FR" sz="1200" b="0" strike="noStrike" spc="-1">
                <a:solidFill>
                  <a:srgbClr val="000000"/>
                </a:solidFill>
                <a:latin typeface="Verdana"/>
              </a:rPr>
              <a:t>Brasserie</a:t>
            </a:r>
            <a:r>
              <a:rPr lang="fr-FR" sz="1200" b="0" strike="noStrike" spc="174">
                <a:solidFill>
                  <a:srgbClr val="000000"/>
                </a:solidFill>
                <a:latin typeface="Verdana"/>
              </a:rPr>
              <a:t> </a:t>
            </a:r>
            <a:r>
              <a:rPr lang="fr-FR" sz="1200" b="0" strike="noStrike" spc="-1">
                <a:solidFill>
                  <a:srgbClr val="000000"/>
                </a:solidFill>
                <a:latin typeface="Verdana"/>
              </a:rPr>
              <a:t>des</a:t>
            </a:r>
            <a:r>
              <a:rPr lang="fr-FR" sz="1200" b="0" strike="noStrike" spc="162">
                <a:solidFill>
                  <a:srgbClr val="000000"/>
                </a:solidFill>
                <a:latin typeface="Verdana"/>
              </a:rPr>
              <a:t> </a:t>
            </a:r>
            <a:r>
              <a:rPr lang="fr-FR" sz="1200" b="0" strike="noStrike" spc="-1">
                <a:solidFill>
                  <a:srgbClr val="000000"/>
                </a:solidFill>
                <a:latin typeface="Verdana"/>
              </a:rPr>
              <a:t>3</a:t>
            </a:r>
            <a:r>
              <a:rPr lang="fr-FR" sz="1200" b="0" strike="noStrike" spc="162">
                <a:solidFill>
                  <a:srgbClr val="000000"/>
                </a:solidFill>
                <a:latin typeface="Verdana"/>
              </a:rPr>
              <a:t> </a:t>
            </a:r>
            <a:r>
              <a:rPr lang="fr-FR" sz="1200" b="0" strike="noStrike" spc="-1">
                <a:solidFill>
                  <a:srgbClr val="000000"/>
                </a:solidFill>
                <a:latin typeface="Verdana"/>
              </a:rPr>
              <a:t>Lacs,</a:t>
            </a:r>
            <a:r>
              <a:rPr lang="fr-FR" sz="1200" b="0" strike="noStrike" spc="157">
                <a:solidFill>
                  <a:srgbClr val="000000"/>
                </a:solidFill>
                <a:latin typeface="Verdana"/>
              </a:rPr>
              <a:t> </a:t>
            </a:r>
            <a:r>
              <a:rPr lang="fr-FR" sz="1200" b="0" strike="noStrike" spc="-1">
                <a:solidFill>
                  <a:srgbClr val="000000"/>
                </a:solidFill>
                <a:latin typeface="Verdana"/>
              </a:rPr>
              <a:t>Crous</a:t>
            </a:r>
            <a:r>
              <a:rPr lang="fr-FR" sz="1200" b="0" strike="noStrike" spc="162">
                <a:solidFill>
                  <a:srgbClr val="000000"/>
                </a:solidFill>
                <a:latin typeface="Verdana"/>
              </a:rPr>
              <a:t> </a:t>
            </a:r>
            <a:r>
              <a:rPr lang="fr-FR" sz="1200" b="0" strike="noStrike" spc="-12">
                <a:solidFill>
                  <a:srgbClr val="000000"/>
                </a:solidFill>
                <a:latin typeface="Verdana"/>
              </a:rPr>
              <a:t>Gourmand, </a:t>
            </a:r>
            <a:r>
              <a:rPr lang="fr-FR" sz="1200" b="0" strike="noStrike" spc="-1">
                <a:solidFill>
                  <a:srgbClr val="000000"/>
                </a:solidFill>
                <a:latin typeface="Verdana"/>
              </a:rPr>
              <a:t>Tout</a:t>
            </a:r>
            <a:r>
              <a:rPr lang="fr-FR" sz="1200" b="0" strike="noStrike" spc="4">
                <a:solidFill>
                  <a:srgbClr val="000000"/>
                </a:solidFill>
                <a:latin typeface="Verdana"/>
              </a:rPr>
              <a:t> </a:t>
            </a:r>
            <a:r>
              <a:rPr lang="fr-FR" sz="1200" b="0" strike="noStrike" spc="-1">
                <a:solidFill>
                  <a:srgbClr val="000000"/>
                </a:solidFill>
                <a:latin typeface="Verdana"/>
              </a:rPr>
              <a:t>frais</a:t>
            </a:r>
            <a:r>
              <a:rPr lang="fr-FR" sz="1200" b="0" strike="noStrike" spc="32">
                <a:solidFill>
                  <a:srgbClr val="000000"/>
                </a:solidFill>
                <a:latin typeface="Verdana"/>
              </a:rPr>
              <a:t> </a:t>
            </a:r>
            <a:r>
              <a:rPr lang="fr-FR" sz="1200" b="0" strike="noStrike" spc="-1">
                <a:solidFill>
                  <a:srgbClr val="000000"/>
                </a:solidFill>
                <a:latin typeface="Verdana"/>
              </a:rPr>
              <a:t>tout</a:t>
            </a:r>
            <a:r>
              <a:rPr lang="fr-FR" sz="1200" b="0" strike="noStrike" spc="18">
                <a:solidFill>
                  <a:srgbClr val="000000"/>
                </a:solidFill>
                <a:latin typeface="Verdana"/>
              </a:rPr>
              <a:t> </a:t>
            </a:r>
            <a:r>
              <a:rPr lang="fr-FR" sz="1200" b="0" strike="noStrike" spc="-12">
                <a:solidFill>
                  <a:srgbClr val="000000"/>
                </a:solidFill>
                <a:latin typeface="Verdana"/>
              </a:rPr>
              <a:t>léger,</a:t>
            </a:r>
            <a:r>
              <a:rPr lang="fr-FR" sz="1200" b="0" strike="noStrike" spc="12">
                <a:solidFill>
                  <a:srgbClr val="000000"/>
                </a:solidFill>
                <a:latin typeface="Verdana"/>
              </a:rPr>
              <a:t> </a:t>
            </a:r>
            <a:r>
              <a:rPr lang="fr-FR" sz="1200" b="0" strike="noStrike" spc="-1">
                <a:solidFill>
                  <a:srgbClr val="000000"/>
                </a:solidFill>
                <a:latin typeface="Verdana"/>
              </a:rPr>
              <a:t>la</a:t>
            </a:r>
            <a:r>
              <a:rPr lang="fr-FR" sz="1200" b="0" strike="noStrike" spc="29">
                <a:solidFill>
                  <a:srgbClr val="000000"/>
                </a:solidFill>
                <a:latin typeface="Verdana"/>
              </a:rPr>
              <a:t> </a:t>
            </a:r>
            <a:r>
              <a:rPr lang="fr-FR" sz="1200" b="0" strike="noStrike" spc="-1">
                <a:solidFill>
                  <a:srgbClr val="000000"/>
                </a:solidFill>
                <a:latin typeface="Verdana"/>
              </a:rPr>
              <a:t>Pastella…</a:t>
            </a:r>
            <a:r>
              <a:rPr lang="fr-FR" sz="1200" b="0" strike="noStrike" spc="24">
                <a:solidFill>
                  <a:srgbClr val="000000"/>
                </a:solidFill>
                <a:latin typeface="Verdana"/>
              </a:rPr>
              <a:t> </a:t>
            </a:r>
            <a:r>
              <a:rPr lang="fr-FR" sz="1200" b="0" strike="noStrike" spc="-1">
                <a:solidFill>
                  <a:srgbClr val="000000"/>
                </a:solidFill>
                <a:latin typeface="Verdana"/>
              </a:rPr>
              <a:t>Grâce</a:t>
            </a:r>
            <a:r>
              <a:rPr lang="fr-FR" sz="1200" b="0" strike="noStrike" spc="29">
                <a:solidFill>
                  <a:srgbClr val="000000"/>
                </a:solidFill>
                <a:latin typeface="Verdana"/>
              </a:rPr>
              <a:t> </a:t>
            </a:r>
            <a:r>
              <a:rPr lang="fr-FR" sz="1200" b="0" strike="noStrike" spc="-1">
                <a:solidFill>
                  <a:srgbClr val="000000"/>
                </a:solidFill>
                <a:latin typeface="Verdana"/>
              </a:rPr>
              <a:t>à</a:t>
            </a:r>
            <a:r>
              <a:rPr lang="fr-FR" sz="1200" b="0" strike="noStrike" spc="18">
                <a:solidFill>
                  <a:srgbClr val="000000"/>
                </a:solidFill>
                <a:latin typeface="Verdana"/>
              </a:rPr>
              <a:t> </a:t>
            </a:r>
            <a:r>
              <a:rPr lang="fr-FR" sz="1200" b="0" strike="noStrike" spc="-1">
                <a:solidFill>
                  <a:srgbClr val="000000"/>
                </a:solidFill>
                <a:latin typeface="Verdana"/>
              </a:rPr>
              <a:t>votre</a:t>
            </a:r>
            <a:r>
              <a:rPr lang="fr-FR" sz="1200" b="0" strike="noStrike" spc="29">
                <a:solidFill>
                  <a:srgbClr val="000000"/>
                </a:solidFill>
                <a:latin typeface="Verdana"/>
              </a:rPr>
              <a:t> </a:t>
            </a:r>
            <a:r>
              <a:rPr lang="fr-FR" sz="1200" b="0" strike="noStrike" spc="-1">
                <a:solidFill>
                  <a:srgbClr val="000000"/>
                </a:solidFill>
                <a:latin typeface="Verdana"/>
              </a:rPr>
              <a:t>carte</a:t>
            </a:r>
            <a:r>
              <a:rPr lang="fr-FR" sz="1200" b="0" strike="noStrike" spc="29">
                <a:solidFill>
                  <a:srgbClr val="000000"/>
                </a:solidFill>
                <a:latin typeface="Verdana"/>
              </a:rPr>
              <a:t> </a:t>
            </a:r>
            <a:r>
              <a:rPr lang="fr-FR" sz="1200" b="0" strike="noStrike" spc="-12">
                <a:solidFill>
                  <a:srgbClr val="000000"/>
                </a:solidFill>
                <a:latin typeface="Verdana"/>
              </a:rPr>
              <a:t>étudiant</a:t>
            </a:r>
            <a:endParaRPr lang="fr-FR" sz="1200" b="0" strike="noStrike" spc="-1">
              <a:solidFill>
                <a:srgbClr val="000000"/>
              </a:solidFill>
              <a:latin typeface="Calibri"/>
            </a:endParaRPr>
          </a:p>
          <a:p>
            <a:pPr marL="184680">
              <a:lnSpc>
                <a:spcPct val="100000"/>
              </a:lnSpc>
              <a:spcBef>
                <a:spcPts val="71"/>
              </a:spcBef>
              <a:buNone/>
              <a:tabLst>
                <a:tab pos="185400" algn="l"/>
              </a:tabLst>
            </a:pPr>
            <a:r>
              <a:rPr lang="fr-FR" sz="1200" b="0" strike="noStrike" spc="-1">
                <a:solidFill>
                  <a:srgbClr val="000000"/>
                </a:solidFill>
                <a:latin typeface="Verdana"/>
              </a:rPr>
              <a:t>multiservice,</a:t>
            </a:r>
            <a:r>
              <a:rPr lang="fr-FR" sz="1200" b="0" strike="noStrike" spc="-15">
                <a:solidFill>
                  <a:srgbClr val="000000"/>
                </a:solidFill>
                <a:latin typeface="Verdana"/>
              </a:rPr>
              <a:t> </a:t>
            </a:r>
            <a:r>
              <a:rPr lang="fr-FR" sz="1200" b="0" strike="noStrike" spc="-1">
                <a:solidFill>
                  <a:srgbClr val="000000"/>
                </a:solidFill>
                <a:latin typeface="Verdana"/>
              </a:rPr>
              <a:t>chargeable</a:t>
            </a:r>
            <a:r>
              <a:rPr lang="fr-FR" sz="1200" b="0" strike="noStrike" spc="4">
                <a:solidFill>
                  <a:srgbClr val="000000"/>
                </a:solidFill>
                <a:latin typeface="Verdana"/>
              </a:rPr>
              <a:t> </a:t>
            </a:r>
            <a:r>
              <a:rPr lang="fr-FR" sz="1200" b="0" strike="noStrike" spc="-1">
                <a:solidFill>
                  <a:srgbClr val="000000"/>
                </a:solidFill>
                <a:latin typeface="Verdana"/>
              </a:rPr>
              <a:t>en</a:t>
            </a:r>
            <a:r>
              <a:rPr lang="fr-FR" sz="1200" b="0" strike="noStrike" spc="-26">
                <a:solidFill>
                  <a:srgbClr val="000000"/>
                </a:solidFill>
                <a:latin typeface="Verdana"/>
              </a:rPr>
              <a:t> </a:t>
            </a:r>
            <a:r>
              <a:rPr lang="fr-FR" sz="1200" b="0" strike="noStrike" spc="-1">
                <a:solidFill>
                  <a:srgbClr val="000000"/>
                </a:solidFill>
                <a:latin typeface="Verdana"/>
              </a:rPr>
              <a:t>espèces</a:t>
            </a:r>
            <a:r>
              <a:rPr lang="fr-FR" sz="1200" b="0" strike="noStrike" spc="-35">
                <a:solidFill>
                  <a:srgbClr val="000000"/>
                </a:solidFill>
                <a:latin typeface="Verdana"/>
              </a:rPr>
              <a:t> </a:t>
            </a:r>
            <a:r>
              <a:rPr lang="fr-FR" sz="1200" b="0" strike="noStrike" spc="-1">
                <a:solidFill>
                  <a:srgbClr val="000000"/>
                </a:solidFill>
                <a:latin typeface="Verdana"/>
              </a:rPr>
              <a:t>ou</a:t>
            </a:r>
            <a:r>
              <a:rPr lang="fr-FR" sz="1200" b="0" strike="noStrike" spc="-12">
                <a:solidFill>
                  <a:srgbClr val="000000"/>
                </a:solidFill>
                <a:latin typeface="Verdana"/>
              </a:rPr>
              <a:t> </a:t>
            </a:r>
            <a:r>
              <a:rPr lang="fr-FR" sz="1200" b="0" strike="noStrike" spc="-1">
                <a:solidFill>
                  <a:srgbClr val="000000"/>
                </a:solidFill>
                <a:latin typeface="Verdana"/>
              </a:rPr>
              <a:t>par</a:t>
            </a:r>
            <a:r>
              <a:rPr lang="fr-FR" sz="1200" b="0" strike="noStrike" spc="-7">
                <a:solidFill>
                  <a:srgbClr val="000000"/>
                </a:solidFill>
                <a:latin typeface="Verdana"/>
              </a:rPr>
              <a:t> </a:t>
            </a:r>
            <a:r>
              <a:rPr lang="fr-FR" sz="1200" b="0" strike="noStrike" spc="-1">
                <a:solidFill>
                  <a:srgbClr val="000000"/>
                </a:solidFill>
                <a:latin typeface="Verdana"/>
              </a:rPr>
              <a:t>carte</a:t>
            </a:r>
            <a:r>
              <a:rPr lang="fr-FR" sz="1200" b="0" strike="noStrike" spc="-15">
                <a:solidFill>
                  <a:srgbClr val="000000"/>
                </a:solidFill>
                <a:latin typeface="Verdana"/>
              </a:rPr>
              <a:t> </a:t>
            </a:r>
            <a:r>
              <a:rPr lang="fr-FR" sz="1200" b="0" strike="noStrike" spc="-12">
                <a:solidFill>
                  <a:srgbClr val="000000"/>
                </a:solidFill>
                <a:latin typeface="Verdana"/>
              </a:rPr>
              <a:t>bancaire.</a:t>
            </a:r>
            <a:endParaRPr lang="fr-FR" sz="1200" b="0" strike="noStrike" spc="-1">
              <a:solidFill>
                <a:srgbClr val="000000"/>
              </a:solidFill>
              <a:latin typeface="Calibri"/>
            </a:endParaRPr>
          </a:p>
          <a:p>
            <a:pPr marL="184680" indent="-172800">
              <a:lnSpc>
                <a:spcPts val="1610"/>
              </a:lnSpc>
              <a:spcBef>
                <a:spcPts val="71"/>
              </a:spcBef>
              <a:buClr>
                <a:srgbClr val="000000"/>
              </a:buClr>
              <a:buFont typeface="OpenSymbol"/>
              <a:buChar char="-"/>
              <a:tabLst>
                <a:tab pos="185400" algn="l"/>
              </a:tabLst>
            </a:pPr>
            <a:r>
              <a:rPr lang="fr-FR" sz="1200" b="0" strike="noStrike" spc="-1">
                <a:solidFill>
                  <a:srgbClr val="000000"/>
                </a:solidFill>
                <a:latin typeface="Verdana"/>
              </a:rPr>
              <a:t>Profitez,</a:t>
            </a:r>
            <a:r>
              <a:rPr lang="fr-FR" sz="1200" b="0" strike="noStrike" spc="111">
                <a:solidFill>
                  <a:srgbClr val="000000"/>
                </a:solidFill>
                <a:latin typeface="Verdana"/>
              </a:rPr>
              <a:t> </a:t>
            </a:r>
            <a:r>
              <a:rPr lang="fr-FR" sz="1200" b="0" strike="noStrike" spc="-1">
                <a:solidFill>
                  <a:srgbClr val="000000"/>
                </a:solidFill>
                <a:latin typeface="Verdana"/>
              </a:rPr>
              <a:t>dans</a:t>
            </a:r>
            <a:r>
              <a:rPr lang="fr-FR" sz="1200" b="0" strike="noStrike" spc="128">
                <a:solidFill>
                  <a:srgbClr val="000000"/>
                </a:solidFill>
                <a:latin typeface="Verdana"/>
              </a:rPr>
              <a:t> </a:t>
            </a:r>
            <a:r>
              <a:rPr lang="fr-FR" sz="1200" b="0" strike="noStrike" spc="-1">
                <a:solidFill>
                  <a:srgbClr val="000000"/>
                </a:solidFill>
                <a:latin typeface="Verdana"/>
              </a:rPr>
              <a:t>le</a:t>
            </a:r>
            <a:r>
              <a:rPr lang="fr-FR" sz="1200" b="0" strike="noStrike" spc="111">
                <a:solidFill>
                  <a:srgbClr val="000000"/>
                </a:solidFill>
                <a:latin typeface="Verdana"/>
              </a:rPr>
              <a:t> </a:t>
            </a:r>
            <a:r>
              <a:rPr lang="fr-FR" sz="1200" b="0" strike="noStrike" spc="-1">
                <a:solidFill>
                  <a:srgbClr val="000000"/>
                </a:solidFill>
                <a:latin typeface="Verdana"/>
              </a:rPr>
              <a:t>hall</a:t>
            </a:r>
            <a:r>
              <a:rPr lang="fr-FR" sz="1200" b="0" strike="noStrike" spc="109">
                <a:solidFill>
                  <a:srgbClr val="000000"/>
                </a:solidFill>
                <a:latin typeface="Verdana"/>
              </a:rPr>
              <a:t> </a:t>
            </a:r>
            <a:r>
              <a:rPr lang="fr-FR" sz="1200" b="0" strike="noStrike" spc="-1">
                <a:solidFill>
                  <a:srgbClr val="000000"/>
                </a:solidFill>
                <a:latin typeface="Verdana"/>
              </a:rPr>
              <a:t>du</a:t>
            </a:r>
            <a:r>
              <a:rPr lang="fr-FR" sz="1200" b="0" strike="noStrike" spc="123">
                <a:solidFill>
                  <a:srgbClr val="000000"/>
                </a:solidFill>
                <a:latin typeface="Verdana"/>
              </a:rPr>
              <a:t> </a:t>
            </a:r>
            <a:r>
              <a:rPr lang="fr-FR" sz="1200" b="0" strike="noStrike" spc="-1">
                <a:solidFill>
                  <a:srgbClr val="000000"/>
                </a:solidFill>
                <a:latin typeface="Verdana"/>
              </a:rPr>
              <a:t>bâtiment</a:t>
            </a:r>
            <a:r>
              <a:rPr lang="fr-FR" sz="1200" b="0" strike="noStrike" spc="109">
                <a:solidFill>
                  <a:srgbClr val="000000"/>
                </a:solidFill>
                <a:latin typeface="Verdana"/>
              </a:rPr>
              <a:t> </a:t>
            </a:r>
            <a:r>
              <a:rPr lang="fr-FR" sz="1200" b="0" strike="noStrike" spc="-1">
                <a:solidFill>
                  <a:srgbClr val="000000"/>
                </a:solidFill>
                <a:latin typeface="Verdana"/>
              </a:rPr>
              <a:t>B,</a:t>
            </a:r>
            <a:r>
              <a:rPr lang="fr-FR" sz="1200" b="0" strike="noStrike" spc="123">
                <a:solidFill>
                  <a:srgbClr val="000000"/>
                </a:solidFill>
                <a:latin typeface="Verdana"/>
              </a:rPr>
              <a:t> </a:t>
            </a:r>
            <a:r>
              <a:rPr lang="fr-FR" sz="1200" b="0" strike="noStrike" spc="-1">
                <a:solidFill>
                  <a:srgbClr val="000000"/>
                </a:solidFill>
                <a:latin typeface="Verdana"/>
              </a:rPr>
              <a:t>de</a:t>
            </a:r>
            <a:r>
              <a:rPr lang="fr-FR" sz="1200" b="0" strike="noStrike" spc="117">
                <a:solidFill>
                  <a:srgbClr val="000000"/>
                </a:solidFill>
                <a:latin typeface="Verdana"/>
              </a:rPr>
              <a:t> </a:t>
            </a:r>
            <a:r>
              <a:rPr lang="fr-FR" sz="1200" b="0" strike="noStrike" spc="-1">
                <a:solidFill>
                  <a:srgbClr val="000000"/>
                </a:solidFill>
                <a:latin typeface="Verdana"/>
              </a:rPr>
              <a:t>tables,</a:t>
            </a:r>
            <a:r>
              <a:rPr lang="fr-FR" sz="1200" b="0" strike="noStrike" spc="117">
                <a:solidFill>
                  <a:srgbClr val="000000"/>
                </a:solidFill>
                <a:latin typeface="Verdana"/>
              </a:rPr>
              <a:t> </a:t>
            </a:r>
            <a:r>
              <a:rPr lang="fr-FR" sz="1200" b="0" strike="noStrike" spc="-1">
                <a:solidFill>
                  <a:srgbClr val="000000"/>
                </a:solidFill>
                <a:latin typeface="Verdana"/>
              </a:rPr>
              <a:t>de</a:t>
            </a:r>
            <a:r>
              <a:rPr lang="fr-FR" sz="1200" b="0" strike="noStrike" spc="117">
                <a:solidFill>
                  <a:srgbClr val="000000"/>
                </a:solidFill>
                <a:latin typeface="Verdana"/>
              </a:rPr>
              <a:t> </a:t>
            </a:r>
            <a:r>
              <a:rPr lang="fr-FR" sz="1200" b="0" strike="noStrike" spc="-1">
                <a:solidFill>
                  <a:srgbClr val="000000"/>
                </a:solidFill>
                <a:latin typeface="Verdana"/>
              </a:rPr>
              <a:t>chaises</a:t>
            </a:r>
            <a:r>
              <a:rPr lang="fr-FR" sz="1200" b="0" strike="noStrike" spc="117">
                <a:solidFill>
                  <a:srgbClr val="000000"/>
                </a:solidFill>
                <a:latin typeface="Verdana"/>
              </a:rPr>
              <a:t> </a:t>
            </a:r>
            <a:r>
              <a:rPr lang="fr-FR" sz="1200" b="0" strike="noStrike" spc="-26">
                <a:solidFill>
                  <a:srgbClr val="000000"/>
                </a:solidFill>
                <a:latin typeface="Verdana"/>
              </a:rPr>
              <a:t>et </a:t>
            </a:r>
            <a:r>
              <a:rPr lang="fr-FR" sz="1200" b="0" strike="noStrike" spc="-1">
                <a:solidFill>
                  <a:srgbClr val="000000"/>
                </a:solidFill>
                <a:latin typeface="Verdana"/>
              </a:rPr>
              <a:t>de </a:t>
            </a:r>
            <a:r>
              <a:rPr lang="fr-FR" sz="1200" b="0" strike="noStrike" spc="-12">
                <a:solidFill>
                  <a:srgbClr val="000000"/>
                </a:solidFill>
                <a:latin typeface="Verdana"/>
              </a:rPr>
              <a:t>micro-</a:t>
            </a:r>
            <a:r>
              <a:rPr lang="fr-FR" sz="1200" b="0" strike="noStrike" spc="-1">
                <a:solidFill>
                  <a:srgbClr val="000000"/>
                </a:solidFill>
                <a:latin typeface="Verdana"/>
              </a:rPr>
              <a:t>ondes</a:t>
            </a:r>
            <a:r>
              <a:rPr lang="fr-FR" sz="1200" b="0" strike="noStrike" spc="12">
                <a:solidFill>
                  <a:srgbClr val="000000"/>
                </a:solidFill>
                <a:latin typeface="Verdana"/>
              </a:rPr>
              <a:t> </a:t>
            </a:r>
            <a:r>
              <a:rPr lang="fr-FR" sz="1200" b="0" strike="noStrike" spc="-1">
                <a:solidFill>
                  <a:srgbClr val="000000"/>
                </a:solidFill>
                <a:latin typeface="Verdana"/>
              </a:rPr>
              <a:t>sont à</a:t>
            </a:r>
            <a:r>
              <a:rPr lang="fr-FR" sz="1200" b="0" strike="noStrike" spc="9">
                <a:solidFill>
                  <a:srgbClr val="000000"/>
                </a:solidFill>
                <a:latin typeface="Verdana"/>
              </a:rPr>
              <a:t> </a:t>
            </a:r>
            <a:r>
              <a:rPr lang="fr-FR" sz="1200" b="0" strike="noStrike" spc="-1">
                <a:solidFill>
                  <a:srgbClr val="000000"/>
                </a:solidFill>
                <a:latin typeface="Verdana"/>
              </a:rPr>
              <a:t>votre</a:t>
            </a:r>
            <a:r>
              <a:rPr lang="fr-FR" sz="1200" b="0" strike="noStrike" spc="9">
                <a:solidFill>
                  <a:srgbClr val="000000"/>
                </a:solidFill>
                <a:latin typeface="Verdana"/>
              </a:rPr>
              <a:t> </a:t>
            </a:r>
            <a:r>
              <a:rPr lang="fr-FR" sz="1200" b="0" strike="noStrike" spc="-12">
                <a:solidFill>
                  <a:srgbClr val="000000"/>
                </a:solidFill>
                <a:latin typeface="Verdana"/>
              </a:rPr>
              <a:t>disposition.</a:t>
            </a:r>
            <a:endParaRPr lang="fr-FR" sz="1200" b="0" strike="noStrike" spc="-1">
              <a:solidFill>
                <a:srgbClr val="000000"/>
              </a:solidFill>
              <a:latin typeface="Calibri"/>
            </a:endParaRPr>
          </a:p>
          <a:p>
            <a:pPr marL="469800">
              <a:lnSpc>
                <a:spcPct val="100000"/>
              </a:lnSpc>
              <a:spcBef>
                <a:spcPts val="74"/>
              </a:spcBef>
              <a:buNone/>
              <a:tabLst>
                <a:tab pos="185400" algn="l"/>
              </a:tabLst>
            </a:pPr>
            <a:r>
              <a:rPr lang="fr-FR" sz="1200" b="0" u="sng" strike="noStrike" spc="-1">
                <a:solidFill>
                  <a:srgbClr val="0000FF"/>
                </a:solidFill>
                <a:uFillTx/>
                <a:latin typeface="Verdana"/>
                <a:hlinkClick r:id="rId2"/>
              </a:rPr>
              <a:t>-</a:t>
            </a:r>
            <a:r>
              <a:rPr lang="fr-FR" sz="1200" b="0" u="sng" strike="noStrike" spc="58">
                <a:solidFill>
                  <a:srgbClr val="0000FF"/>
                </a:solidFill>
                <a:uFillTx/>
                <a:latin typeface="Verdana"/>
                <a:hlinkClick r:id="rId2"/>
              </a:rPr>
              <a:t>  </a:t>
            </a:r>
            <a:r>
              <a:rPr lang="fr-FR" sz="1200" b="0" u="sng" strike="noStrike" spc="-12">
                <a:solidFill>
                  <a:srgbClr val="0000FF"/>
                </a:solidFill>
                <a:uFill>
                  <a:solidFill>
                    <a:srgbClr val="0462C1"/>
                  </a:solidFill>
                </a:uFill>
                <a:latin typeface="Verdana"/>
                <a:hlinkClick r:id="rId2"/>
              </a:rPr>
              <a:t>https://www.univ-lille.fr/vie-</a:t>
            </a:r>
            <a:r>
              <a:rPr lang="fr-FR" sz="1200" b="0" u="sng" strike="noStrike" spc="-1">
                <a:solidFill>
                  <a:srgbClr val="0000FF"/>
                </a:solidFill>
                <a:uFill>
                  <a:solidFill>
                    <a:srgbClr val="0462C1"/>
                  </a:solidFill>
                </a:uFill>
                <a:latin typeface="Verdana"/>
                <a:hlinkClick r:id="rId2"/>
              </a:rPr>
              <a:t>des-</a:t>
            </a:r>
            <a:r>
              <a:rPr lang="fr-FR" sz="1200" b="0" u="sng" strike="noStrike" spc="-12">
                <a:solidFill>
                  <a:srgbClr val="0000FF"/>
                </a:solidFill>
                <a:uFill>
                  <a:solidFill>
                    <a:srgbClr val="0462C1"/>
                  </a:solidFill>
                </a:uFill>
                <a:latin typeface="Verdana"/>
                <a:hlinkClick r:id="rId2"/>
              </a:rPr>
              <a:t>campus/restauration/</a:t>
            </a:r>
            <a:endParaRPr lang="fr-FR" sz="1200" b="0" strike="noStrike" spc="-1">
              <a:solidFill>
                <a:srgbClr val="000000"/>
              </a:solidFill>
              <a:latin typeface="Calibri"/>
            </a:endParaRPr>
          </a:p>
          <a:p>
            <a:pPr marL="469800">
              <a:lnSpc>
                <a:spcPct val="100000"/>
              </a:lnSpc>
              <a:buNone/>
              <a:tabLst>
                <a:tab pos="185400" algn="l"/>
              </a:tabLst>
            </a:pPr>
            <a:endParaRPr lang="fr-FR" sz="1400" b="0" strike="noStrike" spc="-1">
              <a:solidFill>
                <a:srgbClr val="000000"/>
              </a:solidFill>
              <a:latin typeface="Calibri"/>
            </a:endParaRPr>
          </a:p>
          <a:p>
            <a:pPr marL="469800">
              <a:lnSpc>
                <a:spcPct val="100000"/>
              </a:lnSpc>
              <a:spcBef>
                <a:spcPts val="14"/>
              </a:spcBef>
              <a:buNone/>
              <a:tabLst>
                <a:tab pos="185400" algn="l"/>
              </a:tabLst>
            </a:pPr>
            <a:endParaRPr lang="fr-FR" sz="1350" b="0" strike="noStrike" spc="-1">
              <a:solidFill>
                <a:srgbClr val="000000"/>
              </a:solidFill>
              <a:latin typeface="Calibri"/>
            </a:endParaRPr>
          </a:p>
          <a:p>
            <a:pPr marL="12600" algn="just">
              <a:lnSpc>
                <a:spcPct val="100000"/>
              </a:lnSpc>
              <a:buNone/>
              <a:tabLst>
                <a:tab pos="185400" algn="l"/>
              </a:tabLst>
            </a:pPr>
            <a:r>
              <a:rPr lang="fr-FR" sz="1200" b="1" strike="noStrike" spc="-1">
                <a:solidFill>
                  <a:srgbClr val="000000"/>
                </a:solidFill>
                <a:latin typeface="Verdana"/>
              </a:rPr>
              <a:t>Se</a:t>
            </a:r>
            <a:r>
              <a:rPr lang="fr-FR" sz="1200" b="1" strike="noStrike" spc="-26">
                <a:solidFill>
                  <a:srgbClr val="000000"/>
                </a:solidFill>
                <a:latin typeface="Verdana"/>
              </a:rPr>
              <a:t> </a:t>
            </a:r>
            <a:r>
              <a:rPr lang="fr-FR" sz="1200" b="1" strike="noStrike" spc="-1">
                <a:solidFill>
                  <a:srgbClr val="000000"/>
                </a:solidFill>
                <a:latin typeface="Verdana"/>
              </a:rPr>
              <a:t>tenir</a:t>
            </a:r>
            <a:r>
              <a:rPr lang="fr-FR" sz="1200" b="1" strike="noStrike" spc="-12">
                <a:solidFill>
                  <a:srgbClr val="000000"/>
                </a:solidFill>
                <a:latin typeface="Verdana"/>
              </a:rPr>
              <a:t> </a:t>
            </a:r>
            <a:r>
              <a:rPr lang="fr-FR" sz="1200" b="1" strike="noStrike" spc="-1">
                <a:solidFill>
                  <a:srgbClr val="000000"/>
                </a:solidFill>
                <a:latin typeface="Verdana"/>
              </a:rPr>
              <a:t>informé</a:t>
            </a:r>
            <a:r>
              <a:rPr lang="fr-FR" sz="1200" b="1" strike="noStrike" spc="-7">
                <a:solidFill>
                  <a:srgbClr val="000000"/>
                </a:solidFill>
                <a:latin typeface="Verdana"/>
              </a:rPr>
              <a:t> </a:t>
            </a:r>
            <a:r>
              <a:rPr lang="fr-FR" sz="1200" b="1" strike="noStrike" spc="-1">
                <a:solidFill>
                  <a:srgbClr val="000000"/>
                </a:solidFill>
                <a:latin typeface="Verdana"/>
              </a:rPr>
              <a:t>des</a:t>
            </a:r>
            <a:r>
              <a:rPr lang="fr-FR" sz="1200" b="1" strike="noStrike" spc="-7">
                <a:solidFill>
                  <a:srgbClr val="000000"/>
                </a:solidFill>
                <a:latin typeface="Verdana"/>
              </a:rPr>
              <a:t> </a:t>
            </a:r>
            <a:r>
              <a:rPr lang="fr-FR" sz="1200" b="1" strike="noStrike" spc="-1">
                <a:solidFill>
                  <a:srgbClr val="000000"/>
                </a:solidFill>
                <a:latin typeface="Verdana"/>
              </a:rPr>
              <a:t>actualités</a:t>
            </a:r>
            <a:r>
              <a:rPr lang="fr-FR" sz="1200" b="1" strike="noStrike" spc="-21">
                <a:solidFill>
                  <a:srgbClr val="000000"/>
                </a:solidFill>
                <a:latin typeface="Verdana"/>
              </a:rPr>
              <a:t> </a:t>
            </a:r>
            <a:r>
              <a:rPr lang="fr-FR" sz="1200" b="1" strike="noStrike" spc="-1">
                <a:solidFill>
                  <a:srgbClr val="000000"/>
                </a:solidFill>
                <a:latin typeface="Verdana"/>
              </a:rPr>
              <a:t>de</a:t>
            </a:r>
            <a:r>
              <a:rPr lang="fr-FR" sz="1200" b="1" strike="noStrike" spc="-12">
                <a:solidFill>
                  <a:srgbClr val="000000"/>
                </a:solidFill>
                <a:latin typeface="Verdana"/>
              </a:rPr>
              <a:t> l’université</a:t>
            </a:r>
            <a:endParaRPr lang="fr-FR" sz="1200" b="0" strike="noStrike" spc="-1">
              <a:solidFill>
                <a:srgbClr val="000000"/>
              </a:solidFill>
              <a:latin typeface="Calibri"/>
            </a:endParaRPr>
          </a:p>
          <a:p>
            <a:pPr marL="12600" algn="just">
              <a:lnSpc>
                <a:spcPct val="100000"/>
              </a:lnSpc>
              <a:spcBef>
                <a:spcPts val="159"/>
              </a:spcBef>
              <a:buNone/>
              <a:tabLst>
                <a:tab pos="185400" algn="l"/>
              </a:tabLst>
            </a:pPr>
            <a:r>
              <a:rPr lang="fr-FR" sz="1200" b="0" strike="noStrike" spc="-1">
                <a:solidFill>
                  <a:srgbClr val="000000"/>
                </a:solidFill>
                <a:latin typeface="Verdana"/>
              </a:rPr>
              <a:t>Inforum,</a:t>
            </a:r>
            <a:r>
              <a:rPr lang="fr-FR" sz="1200" b="0" strike="noStrike" spc="398">
                <a:solidFill>
                  <a:srgbClr val="000000"/>
                </a:solidFill>
                <a:latin typeface="Verdana"/>
              </a:rPr>
              <a:t> </a:t>
            </a:r>
            <a:r>
              <a:rPr lang="fr-FR" sz="1200" b="0" strike="noStrike" spc="-1">
                <a:solidFill>
                  <a:srgbClr val="000000"/>
                </a:solidFill>
                <a:latin typeface="Verdana"/>
              </a:rPr>
              <a:t>le</a:t>
            </a:r>
            <a:r>
              <a:rPr lang="fr-FR" sz="1200" b="0" strike="noStrike" spc="406">
                <a:solidFill>
                  <a:srgbClr val="000000"/>
                </a:solidFill>
                <a:latin typeface="Verdana"/>
              </a:rPr>
              <a:t> </a:t>
            </a:r>
            <a:r>
              <a:rPr lang="fr-FR" sz="1200" b="0" strike="noStrike" spc="-1">
                <a:solidFill>
                  <a:srgbClr val="000000"/>
                </a:solidFill>
                <a:latin typeface="Verdana"/>
              </a:rPr>
              <a:t>blog</a:t>
            </a:r>
            <a:r>
              <a:rPr lang="fr-FR" sz="1200" b="0" strike="noStrike" spc="412">
                <a:solidFill>
                  <a:srgbClr val="000000"/>
                </a:solidFill>
                <a:latin typeface="Verdana"/>
              </a:rPr>
              <a:t> </a:t>
            </a:r>
            <a:r>
              <a:rPr lang="fr-FR" sz="1200" b="0" strike="noStrike" spc="-1">
                <a:solidFill>
                  <a:srgbClr val="000000"/>
                </a:solidFill>
                <a:latin typeface="Verdana"/>
              </a:rPr>
              <a:t>de</a:t>
            </a:r>
            <a:r>
              <a:rPr lang="fr-FR" sz="1200" b="0" strike="noStrike" spc="406">
                <a:solidFill>
                  <a:srgbClr val="000000"/>
                </a:solidFill>
                <a:latin typeface="Verdana"/>
              </a:rPr>
              <a:t> </a:t>
            </a:r>
            <a:r>
              <a:rPr lang="fr-FR" sz="1200" b="0" strike="noStrike" spc="-1">
                <a:solidFill>
                  <a:srgbClr val="000000"/>
                </a:solidFill>
                <a:latin typeface="Verdana"/>
              </a:rPr>
              <a:t>l’université</a:t>
            </a:r>
            <a:r>
              <a:rPr lang="fr-FR" sz="1200" b="0" strike="noStrike" spc="412">
                <a:solidFill>
                  <a:srgbClr val="000000"/>
                </a:solidFill>
                <a:latin typeface="Verdana"/>
              </a:rPr>
              <a:t> </a:t>
            </a:r>
            <a:r>
              <a:rPr lang="fr-FR" sz="1200" b="0" strike="noStrike" spc="-1">
                <a:solidFill>
                  <a:srgbClr val="000000"/>
                </a:solidFill>
                <a:latin typeface="Verdana"/>
              </a:rPr>
              <a:t>Lille,</a:t>
            </a:r>
            <a:r>
              <a:rPr lang="fr-FR" sz="1200" b="0" strike="noStrike" spc="403">
                <a:solidFill>
                  <a:srgbClr val="000000"/>
                </a:solidFill>
                <a:latin typeface="Verdana"/>
              </a:rPr>
              <a:t> </a:t>
            </a:r>
            <a:r>
              <a:rPr lang="fr-FR" sz="1200" b="0" strike="noStrike" spc="-1">
                <a:solidFill>
                  <a:srgbClr val="000000"/>
                </a:solidFill>
                <a:latin typeface="Verdana"/>
              </a:rPr>
              <a:t>la</a:t>
            </a:r>
            <a:r>
              <a:rPr lang="fr-FR" sz="1200" b="0" strike="noStrike" spc="412">
                <a:solidFill>
                  <a:srgbClr val="000000"/>
                </a:solidFill>
                <a:latin typeface="Verdana"/>
              </a:rPr>
              <a:t> </a:t>
            </a:r>
            <a:r>
              <a:rPr lang="fr-FR" sz="1200" b="0" strike="noStrike" spc="-1">
                <a:solidFill>
                  <a:srgbClr val="000000"/>
                </a:solidFill>
                <a:latin typeface="Verdana"/>
              </a:rPr>
              <a:t>web</a:t>
            </a:r>
            <a:r>
              <a:rPr lang="fr-FR" sz="1200" b="0" strike="noStrike" spc="398">
                <a:solidFill>
                  <a:srgbClr val="000000"/>
                </a:solidFill>
                <a:latin typeface="Verdana"/>
              </a:rPr>
              <a:t> </a:t>
            </a:r>
            <a:r>
              <a:rPr lang="fr-FR" sz="1200" b="0" strike="noStrike" spc="-1">
                <a:solidFill>
                  <a:srgbClr val="000000"/>
                </a:solidFill>
                <a:latin typeface="Verdana"/>
              </a:rPr>
              <a:t>TV</a:t>
            </a:r>
            <a:r>
              <a:rPr lang="fr-FR" sz="1200" b="0" strike="noStrike" spc="398">
                <a:solidFill>
                  <a:srgbClr val="000000"/>
                </a:solidFill>
                <a:latin typeface="Verdana"/>
              </a:rPr>
              <a:t> </a:t>
            </a:r>
            <a:r>
              <a:rPr lang="fr-FR" sz="1200" b="0" strike="noStrike" spc="-1">
                <a:solidFill>
                  <a:srgbClr val="000000"/>
                </a:solidFill>
                <a:latin typeface="Verdana"/>
              </a:rPr>
              <a:t>mais</a:t>
            </a:r>
            <a:r>
              <a:rPr lang="fr-FR" sz="1200" b="0" strike="noStrike" spc="418">
                <a:solidFill>
                  <a:srgbClr val="000000"/>
                </a:solidFill>
                <a:latin typeface="Verdana"/>
              </a:rPr>
              <a:t> </a:t>
            </a:r>
            <a:r>
              <a:rPr lang="fr-FR" sz="1200" b="0" strike="noStrike" spc="-12">
                <a:solidFill>
                  <a:srgbClr val="000000"/>
                </a:solidFill>
                <a:latin typeface="Verdana"/>
              </a:rPr>
              <a:t>aussi</a:t>
            </a:r>
            <a:endParaRPr lang="fr-FR" sz="1200" b="0" strike="noStrike" spc="-1">
              <a:solidFill>
                <a:srgbClr val="000000"/>
              </a:solidFill>
              <a:latin typeface="Calibri"/>
            </a:endParaRPr>
          </a:p>
          <a:p>
            <a:pPr marL="12600" algn="just">
              <a:lnSpc>
                <a:spcPct val="111000"/>
              </a:lnSpc>
              <a:spcBef>
                <a:spcPts val="11"/>
              </a:spcBef>
              <a:buNone/>
              <a:tabLst>
                <a:tab pos="185400" algn="l"/>
              </a:tabLst>
            </a:pPr>
            <a:r>
              <a:rPr lang="fr-FR" sz="1200" b="0" strike="noStrike" spc="-1">
                <a:solidFill>
                  <a:srgbClr val="000000"/>
                </a:solidFill>
                <a:latin typeface="Verdana"/>
              </a:rPr>
              <a:t>Facebook,</a:t>
            </a:r>
            <a:r>
              <a:rPr lang="fr-FR" sz="1200" b="0" strike="noStrike" spc="137">
                <a:solidFill>
                  <a:srgbClr val="000000"/>
                </a:solidFill>
                <a:latin typeface="Verdana"/>
              </a:rPr>
              <a:t> </a:t>
            </a:r>
            <a:r>
              <a:rPr lang="fr-FR" sz="1200" b="0" strike="noStrike" spc="-1">
                <a:solidFill>
                  <a:srgbClr val="000000"/>
                </a:solidFill>
                <a:latin typeface="Verdana"/>
              </a:rPr>
              <a:t>Twitter,</a:t>
            </a:r>
            <a:r>
              <a:rPr lang="fr-FR" sz="1200" b="0" strike="noStrike" spc="143">
                <a:solidFill>
                  <a:srgbClr val="000000"/>
                </a:solidFill>
                <a:latin typeface="Verdana"/>
              </a:rPr>
              <a:t> </a:t>
            </a:r>
            <a:r>
              <a:rPr lang="fr-FR" sz="1200" b="0" strike="noStrike" spc="-1">
                <a:solidFill>
                  <a:srgbClr val="000000"/>
                </a:solidFill>
                <a:latin typeface="Verdana"/>
              </a:rPr>
              <a:t>Google</a:t>
            </a:r>
            <a:r>
              <a:rPr lang="fr-FR" sz="1200" b="0" strike="noStrike" spc="148">
                <a:solidFill>
                  <a:srgbClr val="000000"/>
                </a:solidFill>
                <a:latin typeface="Verdana"/>
              </a:rPr>
              <a:t> </a:t>
            </a:r>
            <a:r>
              <a:rPr lang="fr-FR" sz="1200" b="0" strike="noStrike" spc="-1">
                <a:solidFill>
                  <a:srgbClr val="000000"/>
                </a:solidFill>
                <a:latin typeface="Verdana"/>
              </a:rPr>
              <a:t>+,</a:t>
            </a:r>
            <a:r>
              <a:rPr lang="fr-FR" sz="1200" b="0" strike="noStrike" spc="143">
                <a:solidFill>
                  <a:srgbClr val="000000"/>
                </a:solidFill>
                <a:latin typeface="Verdana"/>
              </a:rPr>
              <a:t> </a:t>
            </a:r>
            <a:r>
              <a:rPr lang="fr-FR" sz="1200" b="0" strike="noStrike" spc="-1">
                <a:solidFill>
                  <a:srgbClr val="000000"/>
                </a:solidFill>
                <a:latin typeface="Verdana"/>
              </a:rPr>
              <a:t>Pinterest,</a:t>
            </a:r>
            <a:r>
              <a:rPr lang="fr-FR" sz="1200" b="0" strike="noStrike" spc="143">
                <a:solidFill>
                  <a:srgbClr val="000000"/>
                </a:solidFill>
                <a:latin typeface="Verdana"/>
              </a:rPr>
              <a:t> </a:t>
            </a:r>
            <a:r>
              <a:rPr lang="fr-FR" sz="1200" b="0" strike="noStrike" spc="-1">
                <a:solidFill>
                  <a:srgbClr val="000000"/>
                </a:solidFill>
                <a:latin typeface="Verdana"/>
              </a:rPr>
              <a:t>votre</a:t>
            </a:r>
            <a:r>
              <a:rPr lang="fr-FR" sz="1200" b="0" strike="noStrike" spc="154">
                <a:solidFill>
                  <a:srgbClr val="000000"/>
                </a:solidFill>
                <a:latin typeface="Verdana"/>
              </a:rPr>
              <a:t> </a:t>
            </a:r>
            <a:r>
              <a:rPr lang="fr-FR" sz="1200" b="0" strike="noStrike" spc="-1">
                <a:solidFill>
                  <a:srgbClr val="000000"/>
                </a:solidFill>
                <a:latin typeface="Verdana"/>
              </a:rPr>
              <a:t>ENT...</a:t>
            </a:r>
            <a:r>
              <a:rPr lang="fr-FR" sz="1200" b="0" strike="noStrike" spc="137">
                <a:solidFill>
                  <a:srgbClr val="000000"/>
                </a:solidFill>
                <a:latin typeface="Verdana"/>
              </a:rPr>
              <a:t> </a:t>
            </a:r>
            <a:r>
              <a:rPr lang="fr-FR" sz="1200" b="0" strike="noStrike" spc="-1">
                <a:solidFill>
                  <a:srgbClr val="000000"/>
                </a:solidFill>
                <a:latin typeface="Verdana"/>
              </a:rPr>
              <a:t>Autant</a:t>
            </a:r>
            <a:r>
              <a:rPr lang="fr-FR" sz="1200" b="0" strike="noStrike" spc="148">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sources</a:t>
            </a:r>
            <a:r>
              <a:rPr lang="fr-FR" sz="1200" b="0" strike="noStrike" spc="449">
                <a:solidFill>
                  <a:srgbClr val="000000"/>
                </a:solidFill>
                <a:latin typeface="Verdana"/>
              </a:rPr>
              <a:t> </a:t>
            </a:r>
            <a:r>
              <a:rPr lang="fr-FR" sz="1200" b="0" strike="noStrike" spc="-1">
                <a:solidFill>
                  <a:srgbClr val="000000"/>
                </a:solidFill>
                <a:latin typeface="Verdana"/>
              </a:rPr>
              <a:t>d’informations</a:t>
            </a:r>
            <a:r>
              <a:rPr lang="fr-FR" sz="1200" b="0" strike="noStrike" spc="437">
                <a:solidFill>
                  <a:srgbClr val="000000"/>
                </a:solidFill>
                <a:latin typeface="Verdana"/>
              </a:rPr>
              <a:t> </a:t>
            </a:r>
            <a:r>
              <a:rPr lang="fr-FR" sz="1200" b="0" strike="noStrike" spc="-1">
                <a:solidFill>
                  <a:srgbClr val="000000"/>
                </a:solidFill>
                <a:latin typeface="Verdana"/>
              </a:rPr>
              <a:t>à</a:t>
            </a:r>
            <a:r>
              <a:rPr lang="fr-FR" sz="1200" b="0" strike="noStrike" spc="457">
                <a:solidFill>
                  <a:srgbClr val="000000"/>
                </a:solidFill>
                <a:latin typeface="Verdana"/>
              </a:rPr>
              <a:t> </a:t>
            </a:r>
            <a:r>
              <a:rPr lang="fr-FR" sz="1200" b="0" strike="noStrike" spc="-1">
                <a:solidFill>
                  <a:srgbClr val="000000"/>
                </a:solidFill>
                <a:latin typeface="Verdana"/>
              </a:rPr>
              <a:t>consulter</a:t>
            </a:r>
            <a:r>
              <a:rPr lang="fr-FR" sz="1200" b="0" strike="noStrike" spc="463">
                <a:solidFill>
                  <a:srgbClr val="000000"/>
                </a:solidFill>
                <a:latin typeface="Verdana"/>
              </a:rPr>
              <a:t> </a:t>
            </a:r>
            <a:r>
              <a:rPr lang="fr-FR" sz="1200" b="0" strike="noStrike" spc="-1">
                <a:solidFill>
                  <a:srgbClr val="000000"/>
                </a:solidFill>
                <a:latin typeface="Verdana"/>
              </a:rPr>
              <a:t>régulièrement</a:t>
            </a:r>
            <a:r>
              <a:rPr lang="fr-FR" sz="1200" b="0" strike="noStrike" spc="463">
                <a:solidFill>
                  <a:srgbClr val="000000"/>
                </a:solidFill>
                <a:latin typeface="Verdana"/>
              </a:rPr>
              <a:t> </a:t>
            </a:r>
            <a:r>
              <a:rPr lang="fr-FR" sz="1200" b="0" strike="noStrike" spc="-12">
                <a:solidFill>
                  <a:srgbClr val="000000"/>
                </a:solidFill>
                <a:latin typeface="Verdana"/>
              </a:rPr>
              <a:t>concernant </a:t>
            </a:r>
            <a:r>
              <a:rPr lang="fr-FR" sz="1200" b="0" strike="noStrike" spc="-1">
                <a:solidFill>
                  <a:srgbClr val="000000"/>
                </a:solidFill>
                <a:latin typeface="Verdana"/>
              </a:rPr>
              <a:t>votre</a:t>
            </a:r>
            <a:r>
              <a:rPr lang="fr-FR" sz="1200" b="0" strike="noStrike" spc="423">
                <a:solidFill>
                  <a:srgbClr val="000000"/>
                </a:solidFill>
                <a:latin typeface="Verdana"/>
              </a:rPr>
              <a:t> </a:t>
            </a:r>
            <a:r>
              <a:rPr lang="fr-FR" sz="1200" b="0" strike="noStrike" spc="-1">
                <a:solidFill>
                  <a:srgbClr val="000000"/>
                </a:solidFill>
                <a:latin typeface="Verdana"/>
              </a:rPr>
              <a:t>formation,</a:t>
            </a:r>
            <a:r>
              <a:rPr lang="fr-FR" sz="1200" b="0" strike="noStrike" spc="418">
                <a:solidFill>
                  <a:srgbClr val="000000"/>
                </a:solidFill>
                <a:latin typeface="Verdana"/>
              </a:rPr>
              <a:t> </a:t>
            </a:r>
            <a:r>
              <a:rPr lang="fr-FR" sz="1200" b="0" strike="noStrike" spc="-1">
                <a:solidFill>
                  <a:srgbClr val="000000"/>
                </a:solidFill>
                <a:latin typeface="Verdana"/>
              </a:rPr>
              <a:t>la</a:t>
            </a:r>
            <a:r>
              <a:rPr lang="fr-FR" sz="1200" b="0" strike="noStrike" spc="432">
                <a:solidFill>
                  <a:srgbClr val="000000"/>
                </a:solidFill>
                <a:latin typeface="Verdana"/>
              </a:rPr>
              <a:t> </a:t>
            </a:r>
            <a:r>
              <a:rPr lang="fr-FR" sz="1200" b="0" strike="noStrike" spc="-1">
                <a:solidFill>
                  <a:srgbClr val="000000"/>
                </a:solidFill>
                <a:latin typeface="Verdana"/>
              </a:rPr>
              <a:t>vie</a:t>
            </a:r>
            <a:r>
              <a:rPr lang="fr-FR" sz="1200" b="0" strike="noStrike" spc="429">
                <a:solidFill>
                  <a:srgbClr val="000000"/>
                </a:solidFill>
                <a:latin typeface="Verdana"/>
              </a:rPr>
              <a:t> </a:t>
            </a:r>
            <a:r>
              <a:rPr lang="fr-FR" sz="1200" b="0" strike="noStrike" spc="-1">
                <a:solidFill>
                  <a:srgbClr val="000000"/>
                </a:solidFill>
                <a:latin typeface="Verdana"/>
              </a:rPr>
              <a:t>culturelle</a:t>
            </a:r>
            <a:r>
              <a:rPr lang="fr-FR" sz="1200" b="0" strike="noStrike" spc="432">
                <a:solidFill>
                  <a:srgbClr val="000000"/>
                </a:solidFill>
                <a:latin typeface="Verdana"/>
              </a:rPr>
              <a:t> </a:t>
            </a:r>
            <a:r>
              <a:rPr lang="fr-FR" sz="1200" b="0" strike="noStrike" spc="-1">
                <a:solidFill>
                  <a:srgbClr val="000000"/>
                </a:solidFill>
                <a:latin typeface="Verdana"/>
              </a:rPr>
              <a:t>et</a:t>
            </a:r>
            <a:r>
              <a:rPr lang="fr-FR" sz="1200" b="0" strike="noStrike" spc="418">
                <a:solidFill>
                  <a:srgbClr val="000000"/>
                </a:solidFill>
                <a:latin typeface="Verdana"/>
              </a:rPr>
              <a:t> </a:t>
            </a:r>
            <a:r>
              <a:rPr lang="fr-FR" sz="1200" b="0" strike="noStrike" spc="-1">
                <a:solidFill>
                  <a:srgbClr val="000000"/>
                </a:solidFill>
                <a:latin typeface="Verdana"/>
              </a:rPr>
              <a:t>la</a:t>
            </a:r>
            <a:r>
              <a:rPr lang="fr-FR" sz="1200" b="0" strike="noStrike" spc="418">
                <a:solidFill>
                  <a:srgbClr val="000000"/>
                </a:solidFill>
                <a:latin typeface="Verdana"/>
              </a:rPr>
              <a:t> </a:t>
            </a:r>
            <a:r>
              <a:rPr lang="fr-FR" sz="1200" b="0" strike="noStrike" spc="-1">
                <a:solidFill>
                  <a:srgbClr val="000000"/>
                </a:solidFill>
                <a:latin typeface="Verdana"/>
              </a:rPr>
              <a:t>vie</a:t>
            </a:r>
            <a:r>
              <a:rPr lang="fr-FR" sz="1200" b="0" strike="noStrike" spc="429">
                <a:solidFill>
                  <a:srgbClr val="000000"/>
                </a:solidFill>
                <a:latin typeface="Verdana"/>
              </a:rPr>
              <a:t> </a:t>
            </a:r>
            <a:r>
              <a:rPr lang="fr-FR" sz="1200" b="0" strike="noStrike" spc="-1">
                <a:solidFill>
                  <a:srgbClr val="000000"/>
                </a:solidFill>
                <a:latin typeface="Verdana"/>
              </a:rPr>
              <a:t>universitaire,</a:t>
            </a:r>
            <a:r>
              <a:rPr lang="fr-FR" sz="1200" b="0" strike="noStrike" spc="429">
                <a:solidFill>
                  <a:srgbClr val="000000"/>
                </a:solidFill>
                <a:latin typeface="Verdana"/>
              </a:rPr>
              <a:t> </a:t>
            </a:r>
            <a:r>
              <a:rPr lang="fr-FR" sz="1200" b="0" strike="noStrike" spc="-26">
                <a:solidFill>
                  <a:srgbClr val="000000"/>
                </a:solidFill>
                <a:latin typeface="Verdana"/>
              </a:rPr>
              <a:t>les </a:t>
            </a:r>
            <a:r>
              <a:rPr lang="fr-FR" sz="1200" b="0" strike="noStrike" spc="-1">
                <a:solidFill>
                  <a:srgbClr val="000000"/>
                </a:solidFill>
                <a:latin typeface="Verdana"/>
              </a:rPr>
              <a:t>échanges</a:t>
            </a:r>
            <a:r>
              <a:rPr lang="fr-FR" sz="1200" b="0" strike="noStrike" spc="338">
                <a:solidFill>
                  <a:srgbClr val="000000"/>
                </a:solidFill>
                <a:latin typeface="Verdana"/>
              </a:rPr>
              <a:t>  </a:t>
            </a:r>
            <a:r>
              <a:rPr lang="fr-FR" sz="1200" b="0" strike="noStrike" spc="-1">
                <a:solidFill>
                  <a:srgbClr val="000000"/>
                </a:solidFill>
                <a:latin typeface="Verdana"/>
              </a:rPr>
              <a:t>internationaux,</a:t>
            </a:r>
            <a:r>
              <a:rPr lang="fr-FR" sz="1200" b="0" strike="noStrike" spc="344">
                <a:solidFill>
                  <a:srgbClr val="000000"/>
                </a:solidFill>
                <a:latin typeface="Verdana"/>
              </a:rPr>
              <a:t>  </a:t>
            </a:r>
            <a:r>
              <a:rPr lang="fr-FR" sz="1200" b="0" strike="noStrike" spc="-1">
                <a:solidFill>
                  <a:srgbClr val="000000"/>
                </a:solidFill>
                <a:latin typeface="Verdana"/>
              </a:rPr>
              <a:t>l’agenda</a:t>
            </a:r>
            <a:r>
              <a:rPr lang="fr-FR" sz="1200" b="0" strike="noStrike" spc="347">
                <a:solidFill>
                  <a:srgbClr val="000000"/>
                </a:solidFill>
                <a:latin typeface="Verdana"/>
              </a:rPr>
              <a:t>  </a:t>
            </a:r>
            <a:r>
              <a:rPr lang="fr-FR" sz="1200" b="0" strike="noStrike" spc="-1">
                <a:solidFill>
                  <a:srgbClr val="000000"/>
                </a:solidFill>
                <a:latin typeface="Verdana"/>
              </a:rPr>
              <a:t>de</a:t>
            </a:r>
            <a:r>
              <a:rPr lang="fr-FR" sz="1200" b="0" strike="noStrike" spc="338">
                <a:solidFill>
                  <a:srgbClr val="000000"/>
                </a:solidFill>
                <a:latin typeface="Verdana"/>
              </a:rPr>
              <a:t>  </a:t>
            </a:r>
            <a:r>
              <a:rPr lang="fr-FR" sz="1200" b="0" strike="noStrike" spc="-1">
                <a:solidFill>
                  <a:srgbClr val="000000"/>
                </a:solidFill>
                <a:latin typeface="Verdana"/>
              </a:rPr>
              <a:t>la</a:t>
            </a:r>
            <a:r>
              <a:rPr lang="fr-FR" sz="1200" b="0" strike="noStrike" spc="344">
                <a:solidFill>
                  <a:srgbClr val="000000"/>
                </a:solidFill>
                <a:latin typeface="Verdana"/>
              </a:rPr>
              <a:t>  </a:t>
            </a:r>
            <a:r>
              <a:rPr lang="fr-FR" sz="1200" b="0" strike="noStrike" spc="-1">
                <a:solidFill>
                  <a:srgbClr val="000000"/>
                </a:solidFill>
                <a:latin typeface="Verdana"/>
              </a:rPr>
              <a:t>recherche</a:t>
            </a:r>
            <a:r>
              <a:rPr lang="fr-FR" sz="1200" b="0" strike="noStrike" spc="344">
                <a:solidFill>
                  <a:srgbClr val="000000"/>
                </a:solidFill>
                <a:latin typeface="Verdana"/>
              </a:rPr>
              <a:t>  </a:t>
            </a:r>
            <a:r>
              <a:rPr lang="fr-FR" sz="1200" b="0" strike="noStrike" spc="-26">
                <a:solidFill>
                  <a:srgbClr val="000000"/>
                </a:solidFill>
                <a:latin typeface="Verdana"/>
              </a:rPr>
              <a:t>de </a:t>
            </a:r>
            <a:r>
              <a:rPr lang="fr-FR" sz="1200" b="0" strike="noStrike" spc="-1">
                <a:solidFill>
                  <a:srgbClr val="000000"/>
                </a:solidFill>
                <a:latin typeface="Verdana"/>
              </a:rPr>
              <a:t>l’université</a:t>
            </a:r>
            <a:r>
              <a:rPr lang="fr-FR" sz="1200" b="0" strike="noStrike" spc="32">
                <a:solidFill>
                  <a:srgbClr val="000000"/>
                </a:solidFill>
                <a:latin typeface="Verdana"/>
              </a:rPr>
              <a:t>  </a:t>
            </a:r>
            <a:r>
              <a:rPr lang="fr-FR" sz="1200" b="0" strike="noStrike" spc="-1">
                <a:solidFill>
                  <a:srgbClr val="000000"/>
                </a:solidFill>
                <a:latin typeface="Verdana"/>
              </a:rPr>
              <a:t>Lille</a:t>
            </a:r>
            <a:r>
              <a:rPr lang="fr-FR" sz="1200" b="0" strike="noStrike" spc="43">
                <a:solidFill>
                  <a:srgbClr val="000000"/>
                </a:solidFill>
                <a:latin typeface="Verdana"/>
              </a:rPr>
              <a:t>  </a:t>
            </a:r>
            <a:r>
              <a:rPr lang="fr-FR" sz="1200" b="0" strike="noStrike" spc="-1">
                <a:solidFill>
                  <a:srgbClr val="000000"/>
                </a:solidFill>
                <a:latin typeface="Verdana"/>
              </a:rPr>
              <a:t>et</a:t>
            </a:r>
            <a:r>
              <a:rPr lang="fr-FR" sz="1200" b="0" strike="noStrike" spc="38">
                <a:solidFill>
                  <a:srgbClr val="000000"/>
                </a:solidFill>
                <a:latin typeface="Verdana"/>
              </a:rPr>
              <a:t>  </a:t>
            </a:r>
            <a:r>
              <a:rPr lang="fr-FR" sz="1200" b="0" strike="noStrike" spc="-1">
                <a:solidFill>
                  <a:srgbClr val="000000"/>
                </a:solidFill>
                <a:latin typeface="Verdana"/>
              </a:rPr>
              <a:t>bien</a:t>
            </a:r>
            <a:r>
              <a:rPr lang="fr-FR" sz="1200" b="0" strike="noStrike" spc="52">
                <a:solidFill>
                  <a:srgbClr val="000000"/>
                </a:solidFill>
                <a:latin typeface="Verdana"/>
              </a:rPr>
              <a:t>  </a:t>
            </a:r>
            <a:r>
              <a:rPr lang="fr-FR" sz="1200" b="0" strike="noStrike" spc="-1">
                <a:solidFill>
                  <a:srgbClr val="000000"/>
                </a:solidFill>
                <a:latin typeface="Verdana"/>
              </a:rPr>
              <a:t>d’autres</a:t>
            </a:r>
            <a:r>
              <a:rPr lang="fr-FR" sz="1200" b="0" strike="noStrike" spc="43">
                <a:solidFill>
                  <a:srgbClr val="000000"/>
                </a:solidFill>
                <a:latin typeface="Verdana"/>
              </a:rPr>
              <a:t>  </a:t>
            </a:r>
            <a:r>
              <a:rPr lang="fr-FR" sz="1200" b="0" strike="noStrike" spc="-1">
                <a:solidFill>
                  <a:srgbClr val="000000"/>
                </a:solidFill>
                <a:latin typeface="Verdana"/>
              </a:rPr>
              <a:t>sujets...</a:t>
            </a:r>
            <a:r>
              <a:rPr lang="fr-FR" sz="1200" b="0" strike="noStrike" spc="52">
                <a:solidFill>
                  <a:srgbClr val="000000"/>
                </a:solidFill>
                <a:latin typeface="Verdana"/>
              </a:rPr>
              <a:t>  </a:t>
            </a:r>
            <a:r>
              <a:rPr lang="fr-FR" sz="1200" b="0" strike="noStrike" spc="-1">
                <a:solidFill>
                  <a:srgbClr val="000000"/>
                </a:solidFill>
                <a:latin typeface="Verdana"/>
              </a:rPr>
              <a:t>pour</a:t>
            </a:r>
            <a:r>
              <a:rPr lang="fr-FR" sz="1200" b="0" strike="noStrike" spc="49">
                <a:solidFill>
                  <a:srgbClr val="000000"/>
                </a:solidFill>
                <a:latin typeface="Verdana"/>
              </a:rPr>
              <a:t>  </a:t>
            </a:r>
            <a:r>
              <a:rPr lang="fr-FR" sz="1200" b="0" strike="noStrike" spc="-1">
                <a:solidFill>
                  <a:srgbClr val="000000"/>
                </a:solidFill>
                <a:latin typeface="Verdana"/>
              </a:rPr>
              <a:t>vous</a:t>
            </a:r>
            <a:r>
              <a:rPr lang="fr-FR" sz="1200" b="0" strike="noStrike" spc="49">
                <a:solidFill>
                  <a:srgbClr val="000000"/>
                </a:solidFill>
                <a:latin typeface="Verdana"/>
              </a:rPr>
              <a:t>  </a:t>
            </a:r>
            <a:r>
              <a:rPr lang="fr-FR" sz="1200" b="0" strike="noStrike" spc="-12">
                <a:solidFill>
                  <a:srgbClr val="000000"/>
                </a:solidFill>
                <a:latin typeface="Verdana"/>
              </a:rPr>
              <a:t>sentir </a:t>
            </a:r>
            <a:r>
              <a:rPr lang="fr-FR" sz="1200" b="0" strike="noStrike" spc="-1">
                <a:solidFill>
                  <a:srgbClr val="000000"/>
                </a:solidFill>
                <a:latin typeface="Verdana"/>
              </a:rPr>
              <a:t>pleinement</a:t>
            </a:r>
            <a:r>
              <a:rPr lang="fr-FR" sz="1200" b="0" strike="noStrike" spc="-32">
                <a:solidFill>
                  <a:srgbClr val="000000"/>
                </a:solidFill>
                <a:latin typeface="Verdana"/>
              </a:rPr>
              <a:t> </a:t>
            </a:r>
            <a:r>
              <a:rPr lang="fr-FR" sz="1200" b="0" strike="noStrike" spc="-1">
                <a:solidFill>
                  <a:srgbClr val="000000"/>
                </a:solidFill>
                <a:latin typeface="Verdana"/>
              </a:rPr>
              <a:t>intégré</a:t>
            </a:r>
            <a:r>
              <a:rPr lang="fr-FR" sz="1200" b="0" strike="noStrike" spc="-21">
                <a:solidFill>
                  <a:srgbClr val="000000"/>
                </a:solidFill>
                <a:latin typeface="Verdana"/>
              </a:rPr>
              <a:t> </a:t>
            </a:r>
            <a:r>
              <a:rPr lang="fr-FR" sz="1200" b="0" strike="noStrike" spc="-1">
                <a:solidFill>
                  <a:srgbClr val="000000"/>
                </a:solidFill>
                <a:latin typeface="Verdana"/>
              </a:rPr>
              <a:t>à</a:t>
            </a:r>
            <a:r>
              <a:rPr lang="fr-FR" sz="1200" b="0" strike="noStrike" spc="-15">
                <a:solidFill>
                  <a:srgbClr val="000000"/>
                </a:solidFill>
                <a:latin typeface="Verdana"/>
              </a:rPr>
              <a:t> </a:t>
            </a:r>
            <a:r>
              <a:rPr lang="fr-FR" sz="1200" b="0" strike="noStrike" spc="-1">
                <a:solidFill>
                  <a:srgbClr val="000000"/>
                </a:solidFill>
                <a:latin typeface="Verdana"/>
              </a:rPr>
              <a:t>la</a:t>
            </a:r>
            <a:r>
              <a:rPr lang="fr-FR" sz="1200" b="0" strike="noStrike" spc="-21">
                <a:solidFill>
                  <a:srgbClr val="000000"/>
                </a:solidFill>
                <a:latin typeface="Verdana"/>
              </a:rPr>
              <a:t> </a:t>
            </a:r>
            <a:r>
              <a:rPr lang="fr-FR" sz="1200" b="0" strike="noStrike" spc="-1">
                <a:solidFill>
                  <a:srgbClr val="000000"/>
                </a:solidFill>
                <a:latin typeface="Verdana"/>
              </a:rPr>
              <a:t>vie</a:t>
            </a:r>
            <a:r>
              <a:rPr lang="fr-FR" sz="1200" b="0" strike="noStrike" spc="-21">
                <a:solidFill>
                  <a:srgbClr val="000000"/>
                </a:solidFill>
                <a:latin typeface="Verdana"/>
              </a:rPr>
              <a:t> </a:t>
            </a:r>
            <a:r>
              <a:rPr lang="fr-FR" sz="1200" b="0" strike="noStrike" spc="-1">
                <a:solidFill>
                  <a:srgbClr val="000000"/>
                </a:solidFill>
                <a:latin typeface="Verdana"/>
              </a:rPr>
              <a:t>universitaire</a:t>
            </a:r>
            <a:r>
              <a:rPr lang="fr-FR" sz="1200" b="0" strike="noStrike" spc="4">
                <a:solidFill>
                  <a:srgbClr val="000000"/>
                </a:solidFill>
                <a:latin typeface="Verdana"/>
              </a:rPr>
              <a:t> </a:t>
            </a:r>
            <a:r>
              <a:rPr lang="fr-FR" sz="1200" b="0" strike="noStrike" spc="-1">
                <a:solidFill>
                  <a:srgbClr val="000000"/>
                </a:solidFill>
                <a:latin typeface="Verdana"/>
              </a:rPr>
              <a:t>de</a:t>
            </a:r>
            <a:r>
              <a:rPr lang="fr-FR" sz="1200" b="0" strike="noStrike" spc="-21">
                <a:solidFill>
                  <a:srgbClr val="000000"/>
                </a:solidFill>
                <a:latin typeface="Verdana"/>
              </a:rPr>
              <a:t> </a:t>
            </a:r>
            <a:r>
              <a:rPr lang="fr-FR" sz="1200" b="0" strike="noStrike" spc="-1">
                <a:solidFill>
                  <a:srgbClr val="000000"/>
                </a:solidFill>
                <a:latin typeface="Verdana"/>
              </a:rPr>
              <a:t>votre</a:t>
            </a:r>
            <a:r>
              <a:rPr lang="fr-FR" sz="1200" b="0" strike="noStrike" spc="-21">
                <a:solidFill>
                  <a:srgbClr val="000000"/>
                </a:solidFill>
                <a:latin typeface="Verdana"/>
              </a:rPr>
              <a:t> </a:t>
            </a:r>
            <a:r>
              <a:rPr lang="fr-FR" sz="1200" b="0" strike="noStrike" spc="-1">
                <a:solidFill>
                  <a:srgbClr val="000000"/>
                </a:solidFill>
                <a:latin typeface="Verdana"/>
              </a:rPr>
              <a:t>campus </a:t>
            </a:r>
            <a:r>
              <a:rPr lang="fr-FR" sz="1200" b="0" strike="noStrike" spc="-52">
                <a:solidFill>
                  <a:srgbClr val="000000"/>
                </a:solidFill>
                <a:latin typeface="Verdana"/>
              </a:rPr>
              <a:t>!</a:t>
            </a:r>
            <a:endParaRPr lang="fr-FR" sz="1200" b="0" strike="noStrike" spc="-1">
              <a:solidFill>
                <a:srgbClr val="000000"/>
              </a:solidFill>
              <a:latin typeface="Calibri"/>
            </a:endParaRPr>
          </a:p>
        </p:txBody>
      </p:sp>
      <p:pic>
        <p:nvPicPr>
          <p:cNvPr id="786" name="object 3"/>
          <p:cNvPicPr/>
          <p:nvPr/>
        </p:nvPicPr>
        <p:blipFill>
          <a:blip r:embed="rId3"/>
          <a:stretch/>
        </p:blipFill>
        <p:spPr>
          <a:xfrm>
            <a:off x="180000" y="1234440"/>
            <a:ext cx="3396600" cy="1391040"/>
          </a:xfrm>
          <a:prstGeom prst="rect">
            <a:avLst/>
          </a:prstGeom>
          <a:ln w="0">
            <a:noFill/>
          </a:ln>
        </p:spPr>
      </p:pic>
      <p:pic>
        <p:nvPicPr>
          <p:cNvPr id="787" name="object 4"/>
          <p:cNvPicPr/>
          <p:nvPr/>
        </p:nvPicPr>
        <p:blipFill>
          <a:blip r:embed="rId4"/>
          <a:stretch/>
        </p:blipFill>
        <p:spPr>
          <a:xfrm>
            <a:off x="227160" y="3220200"/>
            <a:ext cx="3349440" cy="1272240"/>
          </a:xfrm>
          <a:prstGeom prst="rect">
            <a:avLst/>
          </a:prstGeom>
          <a:ln w="0">
            <a:noFill/>
          </a:ln>
        </p:spPr>
      </p:pic>
      <p:sp>
        <p:nvSpPr>
          <p:cNvPr id="788" name="PlaceHolder 1"/>
          <p:cNvSpPr>
            <a:spLocks noGrp="1"/>
          </p:cNvSpPr>
          <p:nvPr>
            <p:ph type="sldNum" idx="64"/>
          </p:nvPr>
        </p:nvSpPr>
        <p:spPr>
          <a:xfrm>
            <a:off x="8152560" y="6465240"/>
            <a:ext cx="322200" cy="3977640"/>
          </a:xfrm>
          <a:prstGeom prst="rect">
            <a:avLst/>
          </a:prstGeom>
          <a:noFill/>
          <a:ln w="0">
            <a:noFill/>
          </a:ln>
        </p:spPr>
        <p:txBody>
          <a:bodyPr lIns="0" tIns="0" rIns="0" bIns="0" anchor="t">
            <a:noAutofit/>
          </a:bodyPr>
          <a:lstStyle>
            <a:lvl1pPr marL="38160">
              <a:lnSpc>
                <a:spcPts val="1239"/>
              </a:lnSpc>
              <a:buNone/>
              <a:defRPr lang="fr-FR" sz="1200" b="0" strike="noStrike" spc="-26">
                <a:solidFill>
                  <a:srgbClr val="888888"/>
                </a:solidFill>
                <a:latin typeface="Arial"/>
              </a:defRPr>
            </a:lvl1pPr>
          </a:lstStyle>
          <a:p>
            <a:pPr marL="38160">
              <a:lnSpc>
                <a:spcPts val="1239"/>
              </a:lnSpc>
              <a:buNone/>
            </a:pPr>
            <a:r>
              <a:rPr lang="fr-FR" sz="1200" b="0" strike="noStrike" spc="-26">
                <a:solidFill>
                  <a:srgbClr val="888888"/>
                </a:solidFill>
                <a:latin typeface="Arial"/>
              </a:rPr>
              <a:t>127</a:t>
            </a:r>
            <a:endParaRPr lang="fr-FR" sz="12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TotalTime>
  <Words>24467</Words>
  <Application>Microsoft Office PowerPoint</Application>
  <PresentationFormat>Affichage à l'écran (4:3)</PresentationFormat>
  <Paragraphs>2694</Paragraphs>
  <Slides>118</Slides>
  <Notes>0</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118</vt:i4>
      </vt:variant>
    </vt:vector>
  </HeadingPairs>
  <TitlesOfParts>
    <vt:vector size="133" baseType="lpstr">
      <vt:lpstr>á_ÇK</vt:lpstr>
      <vt:lpstr>Apple Symbols</vt:lpstr>
      <vt:lpstr>Arial</vt:lpstr>
      <vt:lpstr>Arial</vt:lpstr>
      <vt:lpstr>Calibri</vt:lpstr>
      <vt:lpstr>Cambria Math</vt:lpstr>
      <vt:lpstr>OpenSymbol</vt:lpstr>
      <vt:lpstr>Symbol</vt:lpstr>
      <vt:lpstr>Times New Roman</vt:lpstr>
      <vt:lpstr>Verdana</vt:lpstr>
      <vt:lpstr>Verdana-BoldItalic</vt:lpstr>
      <vt:lpstr>Wingdings</vt:lpstr>
      <vt:lpstr>Office Theme</vt:lpstr>
      <vt:lpstr>Office Theme</vt:lpstr>
      <vt:lpstr>Office Theme</vt:lpstr>
      <vt:lpstr>Présentation PowerPoint</vt:lpstr>
      <vt:lpstr>Présentation PowerPoint</vt:lpstr>
      <vt:lpstr>Avertissement</vt:lpstr>
      <vt:lpstr>Mot d’accueil</vt:lpstr>
      <vt:lpstr>Présentation PowerPoint</vt:lpstr>
      <vt:lpstr>Présentation PowerPoint</vt:lpstr>
      <vt:lpstr>Master mention MONDES ANCIENS</vt:lpstr>
      <vt:lpstr>Présentation du Master MONDES ANCIENS</vt:lpstr>
      <vt:lpstr>Objectifs de la formation</vt:lpstr>
      <vt:lpstr>Master mention MONDES ANCIENS</vt:lpstr>
      <vt:lpstr>Le parcours MÉTIERS DE L’ARCHÉOLOGIE</vt:lpstr>
      <vt:lpstr>Présentation du Programme Gradué « Cultures, sociétés, pratiques en mutation » / 1</vt:lpstr>
      <vt:lpstr>Présentation du Programme Gradué « Cultures, sociétés, pratiques en mutation » / 2</vt:lpstr>
      <vt:lpstr>Présentation PowerPoint</vt:lpstr>
      <vt:lpstr>Les responsables pédagogiques et administratifs du Master Mondes anciens</vt:lpstr>
      <vt:lpstr>Les enseignants-chercheurs de l’Université de Lille intervenant dans le parcours Métiers de l’archéologie</vt:lpstr>
      <vt:lpstr>Les acteurs en Archéologie intervenant dans le parcours de master Métiers de l’archéologie 1/2</vt:lpstr>
      <vt:lpstr>Les acteurs en Archéologie intervenant dans le parcours de master Métiers de l’archéologie 2/2</vt:lpstr>
      <vt:lpstr>Les enseignants-chercheurs de l’Université de Lille intervenant dans le parcours Histoire, Proche-Orient ancien, égyptologie</vt:lpstr>
      <vt:lpstr>Les enseignants-chercheurs de l’Université de Lille intervenant dans le parcours Littérature et anthropologie sociale et culturelle</vt:lpstr>
      <vt:lpstr>Les unités de recherches et l’archéologie à l’Université de Lille / 1</vt:lpstr>
      <vt:lpstr>Les unités de recherches et l’archéologie à l’Université de Lille / 2</vt:lpstr>
      <vt:lpstr>Les unités de recherches et l’archéologie à l’Université de Lille / 3</vt:lpstr>
      <vt:lpstr>Les unités de recherches et l’archéologie à l’Université de Lille / 4</vt:lpstr>
      <vt:lpstr>Les bibliothèques de recherche et l’archéologie à l’Université de Lille / 1</vt:lpstr>
      <vt:lpstr>Les bibliothèques de recherche et l’archéologie à l’Université de Lille / 2</vt:lpstr>
      <vt:lpstr>Les bibliothèques de recherche et l’archéologie à l’Université de Lille / 3</vt:lpstr>
      <vt:lpstr>Dimension internationale</vt:lpstr>
      <vt:lpstr>Conditions d’admission</vt:lpstr>
      <vt:lpstr>Poursuite en thèse de doctorat</vt:lpstr>
      <vt:lpstr>Calendrier universitaire 2023-2024 spécifique au parcours Métiers de l’archéologie</vt:lpstr>
      <vt:lpstr>Présentation PowerPoint</vt:lpstr>
      <vt:lpstr>Présentation PowerPoint</vt:lpstr>
      <vt:lpstr>Organisation des semestres</vt:lpstr>
      <vt:lpstr>Présentation PowerPoint</vt:lpstr>
      <vt:lpstr>Semestre 1</vt:lpstr>
      <vt:lpstr>Présentation PowerPoint</vt:lpstr>
      <vt:lpstr>Semestre 1 Tronc commun</vt:lpstr>
      <vt:lpstr>Semestre 1</vt:lpstr>
      <vt:lpstr>Semestre 1</vt:lpstr>
      <vt:lpstr>Semestre 1</vt:lpstr>
      <vt:lpstr>Semestre 1</vt:lpstr>
      <vt:lpstr>Semestre 1</vt:lpstr>
      <vt:lpstr>Semestre 1</vt:lpstr>
      <vt:lpstr>Présentation PowerPoint</vt:lpstr>
      <vt:lpstr>Semestre 1</vt:lpstr>
      <vt:lpstr>Semestre 1</vt:lpstr>
      <vt:lpstr>Semestre 1</vt:lpstr>
      <vt:lpstr>Semestre 1</vt:lpstr>
      <vt:lpstr>Semestre 1</vt:lpstr>
      <vt:lpstr>Semestre 2</vt:lpstr>
      <vt:lpstr>Présentation PowerPoint</vt:lpstr>
      <vt:lpstr>Semestre 2</vt:lpstr>
      <vt:lpstr>Semestre 2</vt:lpstr>
      <vt:lpstr>Semestre 2</vt:lpstr>
      <vt:lpstr>Semestre 2</vt:lpstr>
      <vt:lpstr>Présentation PowerPoint</vt:lpstr>
      <vt:lpstr>Semestre 2</vt:lpstr>
      <vt:lpstr>Semestre 2</vt:lpstr>
      <vt:lpstr>Semestre 2</vt:lpstr>
      <vt:lpstr>Présentation PowerPoint</vt:lpstr>
      <vt:lpstr>Semestre 2</vt:lpstr>
      <vt:lpstr>Semestre 3</vt:lpstr>
      <vt:lpstr>Présentation PowerPoint</vt:lpstr>
      <vt:lpstr>Semestre 3</vt:lpstr>
      <vt:lpstr>Semestre 3</vt:lpstr>
      <vt:lpstr>Semestre 3</vt:lpstr>
      <vt:lpstr>Semestre 3</vt:lpstr>
      <vt:lpstr>Semestre 3</vt:lpstr>
      <vt:lpstr>Semestre 3</vt:lpstr>
      <vt:lpstr>Semestre 3</vt:lpstr>
      <vt:lpstr>Semestre 3</vt:lpstr>
      <vt:lpstr>Semestre 3</vt:lpstr>
      <vt:lpstr>Semestre 3</vt:lpstr>
      <vt:lpstr>Semestre 4</vt:lpstr>
      <vt:lpstr>Présentation PowerPoint</vt:lpstr>
      <vt:lpstr>Semestre 2</vt:lpstr>
      <vt:lpstr>Semestre 2</vt:lpstr>
      <vt:lpstr>Semestre 2</vt:lpstr>
      <vt:lpstr>Présentation PowerPoint</vt:lpstr>
      <vt:lpstr>Semestre 4</vt:lpstr>
      <vt:lpstr>Présentation PowerPoint</vt:lpstr>
      <vt:lpstr>Semestre 4</vt:lpstr>
      <vt:lpstr>Semestre 4</vt:lpstr>
      <vt:lpstr>Présentation PowerPoint</vt:lpstr>
      <vt:lpstr>Présentation PowerPoint</vt:lpstr>
      <vt:lpstr>Présentation PowerPoint</vt:lpstr>
      <vt:lpstr>Présentation PowerPoint</vt:lpstr>
      <vt:lpstr>Présentation PowerPoint</vt:lpstr>
      <vt:lpstr>Les modalités de contrôle des connaissances</vt:lpstr>
      <vt:lpstr>Présentation PowerPoint</vt:lpstr>
      <vt:lpstr>Présentation PowerPoint</vt:lpstr>
      <vt:lpstr>Présentation PowerPoint</vt:lpstr>
      <vt:lpstr>Présentation PowerPoint</vt:lpstr>
      <vt:lpstr>Les incontournables pour réussir sa rentrée</vt:lpstr>
      <vt:lpstr>Présentation PowerPoint</vt:lpstr>
      <vt:lpstr>Présentation PowerPoint</vt:lpstr>
      <vt:lpstr>Présentation PowerPoint</vt:lpstr>
      <vt:lpstr>Présentation PowerPoint</vt:lpstr>
      <vt:lpstr>Le pôle DELANG</vt:lpstr>
      <vt:lpstr>Présentation PowerPoint</vt:lpstr>
      <vt:lpstr>Présentation PowerPoint</vt:lpstr>
      <vt:lpstr>Présentation PowerPoint</vt:lpstr>
      <vt:lpstr>Présentation PowerPoint</vt:lpstr>
      <vt:lpstr>LES SERVICES NUMÉRIQUES INCONTOURNABLES</vt:lpstr>
      <vt:lpstr>Présentation PowerPoint</vt:lpstr>
      <vt:lpstr>Présentation PowerPoint</vt:lpstr>
      <vt:lpstr>Présentation PowerPoint</vt:lpstr>
      <vt:lpstr>Présentation PowerPoint</vt:lpstr>
      <vt:lpstr>Les associations étudiantes de la Faculté des Humanités en rapport avec les mondes anciens / 1</vt:lpstr>
      <vt:lpstr>Les associations étudiantes de la Faculté des Humanités en rapport avec les mondes anciens / 2</vt:lpstr>
      <vt:lpstr>Se repérer à Pont-de-Bois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 étudiants en licence  xxx</dc:title>
  <dc:subject/>
  <dc:creator>Sandrine Huber</dc:creator>
  <dc:description/>
  <cp:lastModifiedBy>Audrey Choquet</cp:lastModifiedBy>
  <cp:revision>26</cp:revision>
  <cp:lastPrinted>2023-07-12T10:25:02Z</cp:lastPrinted>
  <dcterms:created xsi:type="dcterms:W3CDTF">2023-07-05T09:31:47Z</dcterms:created>
  <dcterms:modified xsi:type="dcterms:W3CDTF">2023-07-12T13:36:00Z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2022-10-18T00:00:00Z</vt:filetime>
  </property>
  <property fmtid="{D5CDD505-2E9C-101B-9397-08002B2CF9AE}" pid="3" name="Creator">
    <vt:lpwstr>Microsoft® PowerPoint® 2016</vt:lpwstr>
  </property>
  <property fmtid="{D5CDD505-2E9C-101B-9397-08002B2CF9AE}" pid="4" name="LastSaved">
    <vt:filetime>2023-07-05T00:00:00Z</vt:filetime>
  </property>
  <property fmtid="{D5CDD505-2E9C-101B-9397-08002B2CF9AE}" pid="5" name="PresentationFormat">
    <vt:lpwstr>Affichage à l'écran (4:3)</vt:lpwstr>
  </property>
  <property fmtid="{D5CDD505-2E9C-101B-9397-08002B2CF9AE}" pid="6" name="Producer">
    <vt:lpwstr>Microsoft® PowerPoint® 2016</vt:lpwstr>
  </property>
  <property fmtid="{D5CDD505-2E9C-101B-9397-08002B2CF9AE}" pid="7" name="Slides">
    <vt:r8>118</vt:r8>
  </property>
</Properties>
</file>